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277" r:id="rId5"/>
    <p:sldMasterId id="2147484309" r:id="rId6"/>
  </p:sldMasterIdLst>
  <p:notesMasterIdLst>
    <p:notesMasterId r:id="rId31"/>
  </p:notesMasterIdLst>
  <p:handoutMasterIdLst>
    <p:handoutMasterId r:id="rId32"/>
  </p:handoutMasterIdLst>
  <p:sldIdLst>
    <p:sldId id="1339" r:id="rId7"/>
    <p:sldId id="1338" r:id="rId8"/>
    <p:sldId id="1341" r:id="rId9"/>
    <p:sldId id="1342" r:id="rId10"/>
    <p:sldId id="1343" r:id="rId11"/>
    <p:sldId id="1344" r:id="rId12"/>
    <p:sldId id="1345" r:id="rId13"/>
    <p:sldId id="1346" r:id="rId14"/>
    <p:sldId id="1347" r:id="rId15"/>
    <p:sldId id="1348" r:id="rId16"/>
    <p:sldId id="1363" r:id="rId17"/>
    <p:sldId id="1350" r:id="rId18"/>
    <p:sldId id="1351" r:id="rId19"/>
    <p:sldId id="1352" r:id="rId20"/>
    <p:sldId id="1353" r:id="rId21"/>
    <p:sldId id="1354" r:id="rId22"/>
    <p:sldId id="1355" r:id="rId23"/>
    <p:sldId id="1356" r:id="rId24"/>
    <p:sldId id="1357" r:id="rId25"/>
    <p:sldId id="1358" r:id="rId26"/>
    <p:sldId id="1359" r:id="rId27"/>
    <p:sldId id="1360" r:id="rId28"/>
    <p:sldId id="1361" r:id="rId29"/>
    <p:sldId id="1362" r:id="rId30"/>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icrosoft Ignite Breakout Template" id="{A073DAE3-B461-442F-A3D3-6642BD875E45}">
          <p14:sldIdLst>
            <p14:sldId id="1339"/>
            <p14:sldId id="1338"/>
            <p14:sldId id="1341"/>
            <p14:sldId id="1342"/>
            <p14:sldId id="1343"/>
            <p14:sldId id="1344"/>
            <p14:sldId id="1345"/>
            <p14:sldId id="1346"/>
            <p14:sldId id="1347"/>
            <p14:sldId id="1348"/>
            <p14:sldId id="1363"/>
            <p14:sldId id="1350"/>
            <p14:sldId id="1351"/>
            <p14:sldId id="1352"/>
            <p14:sldId id="1353"/>
            <p14:sldId id="1354"/>
            <p14:sldId id="1355"/>
            <p14:sldId id="1356"/>
            <p14:sldId id="1357"/>
            <p14:sldId id="1358"/>
            <p14:sldId id="1359"/>
            <p14:sldId id="1360"/>
            <p14:sldId id="1361"/>
            <p14:sldId id="136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 id="4" name="Vladimir Vinogradsky" initials="VV" lastIdx="1"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47D8FF"/>
    <a:srgbClr val="11CCFF"/>
    <a:srgbClr val="85E5FF"/>
    <a:srgbClr val="43D7FF"/>
    <a:srgbClr val="B4A0FF"/>
    <a:srgbClr val="505050"/>
    <a:srgbClr val="000000"/>
    <a:srgbClr val="00BCF2"/>
    <a:srgbClr val="5252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598" autoAdjust="0"/>
    <p:restoredTop sz="96271" autoAdjust="0"/>
  </p:normalViewPr>
  <p:slideViewPr>
    <p:cSldViewPr>
      <p:cViewPr varScale="1">
        <p:scale>
          <a:sx n="81" d="100"/>
          <a:sy n="81" d="100"/>
        </p:scale>
        <p:origin x="60" y="132"/>
      </p:cViewPr>
      <p:guideLst/>
    </p:cSldViewPr>
  </p:slideViewPr>
  <p:outlineViewPr>
    <p:cViewPr>
      <p:scale>
        <a:sx n="33" d="100"/>
        <a:sy n="33" d="100"/>
      </p:scale>
      <p:origin x="0" y="-342"/>
    </p:cViewPr>
  </p:outlineViewPr>
  <p:notesTextViewPr>
    <p:cViewPr>
      <p:scale>
        <a:sx n="100" d="100"/>
        <a:sy n="100" d="100"/>
      </p:scale>
      <p:origin x="0" y="0"/>
    </p:cViewPr>
  </p:notesTextViewPr>
  <p:sorterViewPr>
    <p:cViewPr>
      <p:scale>
        <a:sx n="75" d="100"/>
        <a:sy n="75" d="100"/>
      </p:scale>
      <p:origin x="0" y="0"/>
    </p:cViewPr>
  </p:sorterViewPr>
  <p:notesViewPr>
    <p:cSldViewPr showGuides="1">
      <p:cViewPr varScale="1">
        <p:scale>
          <a:sx n="83" d="100"/>
          <a:sy n="83" d="100"/>
        </p:scale>
        <p:origin x="299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290A75-640B-474C-A17C-450222DBBDD3}" type="doc">
      <dgm:prSet loTypeId="urn:microsoft.com/office/officeart/2005/8/layout/radial3" loCatId="relationship" qsTypeId="urn:microsoft.com/office/officeart/2005/8/quickstyle/simple1" qsCatId="simple" csTypeId="urn:microsoft.com/office/officeart/2005/8/colors/colorful1" csCatId="colorful" phldr="1"/>
      <dgm:spPr/>
      <dgm:t>
        <a:bodyPr/>
        <a:lstStyle/>
        <a:p>
          <a:endParaRPr lang="en-US"/>
        </a:p>
      </dgm:t>
    </dgm:pt>
    <dgm:pt modelId="{18F67DDF-019D-41A1-932B-E0B0D9F8F297}">
      <dgm:prSet phldrT="[Text]"/>
      <dgm:spPr/>
      <dgm:t>
        <a:bodyPr/>
        <a:lstStyle/>
        <a:p>
          <a:endParaRPr lang="en-US" dirty="0"/>
        </a:p>
      </dgm:t>
    </dgm:pt>
    <dgm:pt modelId="{3CCADBA7-300D-4B7C-9AEF-8A1223F94EE2}" type="parTrans" cxnId="{C1726BCC-F063-4639-8281-C4BAD479C119}">
      <dgm:prSet/>
      <dgm:spPr/>
      <dgm:t>
        <a:bodyPr/>
        <a:lstStyle/>
        <a:p>
          <a:endParaRPr lang="en-US"/>
        </a:p>
      </dgm:t>
    </dgm:pt>
    <dgm:pt modelId="{18095583-91A6-4F93-A85E-CE03EB1CAA8B}" type="sibTrans" cxnId="{C1726BCC-F063-4639-8281-C4BAD479C119}">
      <dgm:prSet/>
      <dgm:spPr/>
      <dgm:t>
        <a:bodyPr/>
        <a:lstStyle/>
        <a:p>
          <a:endParaRPr lang="en-US"/>
        </a:p>
      </dgm:t>
    </dgm:pt>
    <dgm:pt modelId="{DBB2D4D9-CB9A-4AB3-A0CB-E50A3D030B69}">
      <dgm:prSet phldrT="[Text]" custT="1"/>
      <dgm:spPr/>
      <dgm:t>
        <a:bodyPr/>
        <a:lstStyle/>
        <a:p>
          <a:r>
            <a:rPr lang="en-US" sz="1800" dirty="0" smtClean="0"/>
            <a:t>Monetize data or services</a:t>
          </a:r>
          <a:endParaRPr lang="en-US" sz="1800" dirty="0"/>
        </a:p>
      </dgm:t>
    </dgm:pt>
    <dgm:pt modelId="{2F690AE7-C354-4227-98F5-8F8841CBF830}" type="parTrans" cxnId="{F6C5C220-D93A-4725-B898-3ADC73F686CD}">
      <dgm:prSet/>
      <dgm:spPr/>
      <dgm:t>
        <a:bodyPr/>
        <a:lstStyle/>
        <a:p>
          <a:endParaRPr lang="en-US"/>
        </a:p>
      </dgm:t>
    </dgm:pt>
    <dgm:pt modelId="{70990D73-451D-4BE6-BFE4-4C423E490C48}" type="sibTrans" cxnId="{F6C5C220-D93A-4725-B898-3ADC73F686CD}">
      <dgm:prSet/>
      <dgm:spPr/>
      <dgm:t>
        <a:bodyPr/>
        <a:lstStyle/>
        <a:p>
          <a:endParaRPr lang="en-US"/>
        </a:p>
      </dgm:t>
    </dgm:pt>
    <dgm:pt modelId="{97FF132C-CC24-457A-B2C7-12CE90155421}">
      <dgm:prSet phldrT="[Text]" custT="1"/>
      <dgm:spPr/>
      <dgm:t>
        <a:bodyPr/>
        <a:lstStyle/>
        <a:p>
          <a:r>
            <a:rPr lang="en-US" sz="1800" dirty="0" smtClean="0"/>
            <a:t>Make product into</a:t>
          </a:r>
          <a:r>
            <a:rPr lang="en-US" sz="1800" baseline="0" dirty="0" smtClean="0"/>
            <a:t> a </a:t>
          </a:r>
          <a:r>
            <a:rPr lang="en-US" sz="1800" dirty="0" smtClean="0"/>
            <a:t>platform</a:t>
          </a:r>
          <a:endParaRPr lang="en-US" sz="1800" dirty="0"/>
        </a:p>
      </dgm:t>
    </dgm:pt>
    <dgm:pt modelId="{8E9835F0-FBBC-4E9C-8C5B-D7F4B3AB7504}" type="parTrans" cxnId="{A44101E8-D5B8-41FF-A33D-019734989C5D}">
      <dgm:prSet/>
      <dgm:spPr/>
      <dgm:t>
        <a:bodyPr/>
        <a:lstStyle/>
        <a:p>
          <a:endParaRPr lang="en-US"/>
        </a:p>
      </dgm:t>
    </dgm:pt>
    <dgm:pt modelId="{BD161437-73C2-4425-84C1-A3C40B7233C1}" type="sibTrans" cxnId="{A44101E8-D5B8-41FF-A33D-019734989C5D}">
      <dgm:prSet/>
      <dgm:spPr/>
      <dgm:t>
        <a:bodyPr/>
        <a:lstStyle/>
        <a:p>
          <a:endParaRPr lang="en-US"/>
        </a:p>
      </dgm:t>
    </dgm:pt>
    <dgm:pt modelId="{21F2DF6D-6F51-40D7-B570-1DB40A0A7DF0}">
      <dgm:prSet phldrT="[Text]" custT="1"/>
      <dgm:spPr/>
      <dgm:t>
        <a:bodyPr/>
        <a:lstStyle/>
        <a:p>
          <a:r>
            <a:rPr lang="en-US" sz="1800" dirty="0" smtClean="0"/>
            <a:t>Innovate faster</a:t>
          </a:r>
          <a:endParaRPr lang="en-US" sz="1800" dirty="0"/>
        </a:p>
      </dgm:t>
    </dgm:pt>
    <dgm:pt modelId="{DCDFEA92-C859-4DFF-908C-6B819AD88EBA}" type="parTrans" cxnId="{7AF4FDA6-F3AF-4656-815F-5E5A4578DFB5}">
      <dgm:prSet/>
      <dgm:spPr/>
      <dgm:t>
        <a:bodyPr/>
        <a:lstStyle/>
        <a:p>
          <a:endParaRPr lang="en-US"/>
        </a:p>
      </dgm:t>
    </dgm:pt>
    <dgm:pt modelId="{2901DE9A-3FD0-43FA-961B-CF67BB51F816}" type="sibTrans" cxnId="{7AF4FDA6-F3AF-4656-815F-5E5A4578DFB5}">
      <dgm:prSet/>
      <dgm:spPr/>
      <dgm:t>
        <a:bodyPr/>
        <a:lstStyle/>
        <a:p>
          <a:endParaRPr lang="en-US"/>
        </a:p>
      </dgm:t>
    </dgm:pt>
    <dgm:pt modelId="{323872D8-C01D-9A44-8BFA-09899138C938}">
      <dgm:prSet/>
      <dgm:spPr/>
      <dgm:t>
        <a:bodyPr/>
        <a:lstStyle/>
        <a:p>
          <a:r>
            <a:rPr lang="en-US" dirty="0" smtClean="0"/>
            <a:t>Open new channels</a:t>
          </a:r>
          <a:endParaRPr lang="en-US" dirty="0"/>
        </a:p>
      </dgm:t>
    </dgm:pt>
    <dgm:pt modelId="{59EC22D3-7870-1C48-8517-CC52B5F00BD8}" type="parTrans" cxnId="{22A6B9F3-5677-614D-903C-41487E637B6A}">
      <dgm:prSet/>
      <dgm:spPr/>
      <dgm:t>
        <a:bodyPr/>
        <a:lstStyle/>
        <a:p>
          <a:endParaRPr lang="en-US"/>
        </a:p>
      </dgm:t>
    </dgm:pt>
    <dgm:pt modelId="{0D1F30B0-03C8-8342-A867-D95FBE0340F7}" type="sibTrans" cxnId="{22A6B9F3-5677-614D-903C-41487E637B6A}">
      <dgm:prSet/>
      <dgm:spPr/>
      <dgm:t>
        <a:bodyPr/>
        <a:lstStyle/>
        <a:p>
          <a:endParaRPr lang="en-US"/>
        </a:p>
      </dgm:t>
    </dgm:pt>
    <dgm:pt modelId="{D8A724F0-988E-4E12-B1C9-BC1617EA4FC0}" type="pres">
      <dgm:prSet presAssocID="{8A290A75-640B-474C-A17C-450222DBBDD3}" presName="composite" presStyleCnt="0">
        <dgm:presLayoutVars>
          <dgm:chMax val="1"/>
          <dgm:dir/>
          <dgm:resizeHandles val="exact"/>
        </dgm:presLayoutVars>
      </dgm:prSet>
      <dgm:spPr/>
      <dgm:t>
        <a:bodyPr/>
        <a:lstStyle/>
        <a:p>
          <a:endParaRPr lang="en-US"/>
        </a:p>
      </dgm:t>
    </dgm:pt>
    <dgm:pt modelId="{6E07C9A9-E27E-44DF-8ED3-D33B26511591}" type="pres">
      <dgm:prSet presAssocID="{8A290A75-640B-474C-A17C-450222DBBDD3}" presName="radial" presStyleCnt="0">
        <dgm:presLayoutVars>
          <dgm:animLvl val="ctr"/>
        </dgm:presLayoutVars>
      </dgm:prSet>
      <dgm:spPr/>
      <dgm:t>
        <a:bodyPr/>
        <a:lstStyle/>
        <a:p>
          <a:endParaRPr lang="en-US"/>
        </a:p>
      </dgm:t>
    </dgm:pt>
    <dgm:pt modelId="{1D4FDAD5-7770-431D-A28C-FDC285045CB4}" type="pres">
      <dgm:prSet presAssocID="{18F67DDF-019D-41A1-932B-E0B0D9F8F297}" presName="centerShape" presStyleLbl="vennNode1" presStyleIdx="0" presStyleCnt="5"/>
      <dgm:spPr/>
      <dgm:t>
        <a:bodyPr/>
        <a:lstStyle/>
        <a:p>
          <a:endParaRPr lang="en-US"/>
        </a:p>
      </dgm:t>
    </dgm:pt>
    <dgm:pt modelId="{3636E612-9D5D-4DA0-A001-D200B2A3D726}" type="pres">
      <dgm:prSet presAssocID="{DBB2D4D9-CB9A-4AB3-A0CB-E50A3D030B69}" presName="node" presStyleLbl="vennNode1" presStyleIdx="1" presStyleCnt="5" custRadScaleRad="112178" custRadScaleInc="1391">
        <dgm:presLayoutVars>
          <dgm:bulletEnabled val="1"/>
        </dgm:presLayoutVars>
      </dgm:prSet>
      <dgm:spPr/>
      <dgm:t>
        <a:bodyPr/>
        <a:lstStyle/>
        <a:p>
          <a:endParaRPr lang="en-US"/>
        </a:p>
      </dgm:t>
    </dgm:pt>
    <dgm:pt modelId="{39601EE5-3931-BA4C-8311-A6F1DBDD05B8}" type="pres">
      <dgm:prSet presAssocID="{323872D8-C01D-9A44-8BFA-09899138C938}" presName="node" presStyleLbl="vennNode1" presStyleIdx="2" presStyleCnt="5" custRadScaleRad="103328">
        <dgm:presLayoutVars>
          <dgm:bulletEnabled val="1"/>
        </dgm:presLayoutVars>
      </dgm:prSet>
      <dgm:spPr/>
      <dgm:t>
        <a:bodyPr/>
        <a:lstStyle/>
        <a:p>
          <a:endParaRPr lang="en-US"/>
        </a:p>
      </dgm:t>
    </dgm:pt>
    <dgm:pt modelId="{63E3DD47-3528-4869-8D8E-005C62E4B217}" type="pres">
      <dgm:prSet presAssocID="{21F2DF6D-6F51-40D7-B570-1DB40A0A7DF0}" presName="node" presStyleLbl="vennNode1" presStyleIdx="3" presStyleCnt="5" custRadScaleRad="103330">
        <dgm:presLayoutVars>
          <dgm:bulletEnabled val="1"/>
        </dgm:presLayoutVars>
      </dgm:prSet>
      <dgm:spPr/>
      <dgm:t>
        <a:bodyPr/>
        <a:lstStyle/>
        <a:p>
          <a:endParaRPr lang="en-US"/>
        </a:p>
      </dgm:t>
    </dgm:pt>
    <dgm:pt modelId="{22632344-1227-45AA-AF5B-7B11EB6ADED1}" type="pres">
      <dgm:prSet presAssocID="{97FF132C-CC24-457A-B2C7-12CE90155421}" presName="node" presStyleLbl="vennNode1" presStyleIdx="4" presStyleCnt="5">
        <dgm:presLayoutVars>
          <dgm:bulletEnabled val="1"/>
        </dgm:presLayoutVars>
      </dgm:prSet>
      <dgm:spPr/>
      <dgm:t>
        <a:bodyPr/>
        <a:lstStyle/>
        <a:p>
          <a:endParaRPr lang="en-US"/>
        </a:p>
      </dgm:t>
    </dgm:pt>
  </dgm:ptLst>
  <dgm:cxnLst>
    <dgm:cxn modelId="{7AF4FDA6-F3AF-4656-815F-5E5A4578DFB5}" srcId="{18F67DDF-019D-41A1-932B-E0B0D9F8F297}" destId="{21F2DF6D-6F51-40D7-B570-1DB40A0A7DF0}" srcOrd="2" destOrd="0" parTransId="{DCDFEA92-C859-4DFF-908C-6B819AD88EBA}" sibTransId="{2901DE9A-3FD0-43FA-961B-CF67BB51F816}"/>
    <dgm:cxn modelId="{22A6B9F3-5677-614D-903C-41487E637B6A}" srcId="{18F67DDF-019D-41A1-932B-E0B0D9F8F297}" destId="{323872D8-C01D-9A44-8BFA-09899138C938}" srcOrd="1" destOrd="0" parTransId="{59EC22D3-7870-1C48-8517-CC52B5F00BD8}" sibTransId="{0D1F30B0-03C8-8342-A867-D95FBE0340F7}"/>
    <dgm:cxn modelId="{1FEE1C85-47E9-4CF4-BC6B-1725BE531571}" type="presOf" srcId="{97FF132C-CC24-457A-B2C7-12CE90155421}" destId="{22632344-1227-45AA-AF5B-7B11EB6ADED1}" srcOrd="0" destOrd="0" presId="urn:microsoft.com/office/officeart/2005/8/layout/radial3"/>
    <dgm:cxn modelId="{F6C5C220-D93A-4725-B898-3ADC73F686CD}" srcId="{18F67DDF-019D-41A1-932B-E0B0D9F8F297}" destId="{DBB2D4D9-CB9A-4AB3-A0CB-E50A3D030B69}" srcOrd="0" destOrd="0" parTransId="{2F690AE7-C354-4227-98F5-8F8841CBF830}" sibTransId="{70990D73-451D-4BE6-BFE4-4C423E490C48}"/>
    <dgm:cxn modelId="{EFE63580-4E53-468F-878F-0F668CC7820C}" type="presOf" srcId="{323872D8-C01D-9A44-8BFA-09899138C938}" destId="{39601EE5-3931-BA4C-8311-A6F1DBDD05B8}" srcOrd="0" destOrd="0" presId="urn:microsoft.com/office/officeart/2005/8/layout/radial3"/>
    <dgm:cxn modelId="{82203963-2748-4B84-AAFA-4F83292C0837}" type="presOf" srcId="{8A290A75-640B-474C-A17C-450222DBBDD3}" destId="{D8A724F0-988E-4E12-B1C9-BC1617EA4FC0}" srcOrd="0" destOrd="0" presId="urn:microsoft.com/office/officeart/2005/8/layout/radial3"/>
    <dgm:cxn modelId="{C1726BCC-F063-4639-8281-C4BAD479C119}" srcId="{8A290A75-640B-474C-A17C-450222DBBDD3}" destId="{18F67DDF-019D-41A1-932B-E0B0D9F8F297}" srcOrd="0" destOrd="0" parTransId="{3CCADBA7-300D-4B7C-9AEF-8A1223F94EE2}" sibTransId="{18095583-91A6-4F93-A85E-CE03EB1CAA8B}"/>
    <dgm:cxn modelId="{019FFEF9-8042-4ADA-A85C-92178DD39C3E}" type="presOf" srcId="{18F67DDF-019D-41A1-932B-E0B0D9F8F297}" destId="{1D4FDAD5-7770-431D-A28C-FDC285045CB4}" srcOrd="0" destOrd="0" presId="urn:microsoft.com/office/officeart/2005/8/layout/radial3"/>
    <dgm:cxn modelId="{AF2EE3EF-F397-4CB7-A84E-E11C3A9E18D2}" type="presOf" srcId="{DBB2D4D9-CB9A-4AB3-A0CB-E50A3D030B69}" destId="{3636E612-9D5D-4DA0-A001-D200B2A3D726}" srcOrd="0" destOrd="0" presId="urn:microsoft.com/office/officeart/2005/8/layout/radial3"/>
    <dgm:cxn modelId="{548DEE11-C0BA-4705-A502-A348375E6D9A}" type="presOf" srcId="{21F2DF6D-6F51-40D7-B570-1DB40A0A7DF0}" destId="{63E3DD47-3528-4869-8D8E-005C62E4B217}" srcOrd="0" destOrd="0" presId="urn:microsoft.com/office/officeart/2005/8/layout/radial3"/>
    <dgm:cxn modelId="{A44101E8-D5B8-41FF-A33D-019734989C5D}" srcId="{18F67DDF-019D-41A1-932B-E0B0D9F8F297}" destId="{97FF132C-CC24-457A-B2C7-12CE90155421}" srcOrd="3" destOrd="0" parTransId="{8E9835F0-FBBC-4E9C-8C5B-D7F4B3AB7504}" sibTransId="{BD161437-73C2-4425-84C1-A3C40B7233C1}"/>
    <dgm:cxn modelId="{2A3CF0F9-4C53-48E1-8FAF-317DBEF00E12}" type="presParOf" srcId="{D8A724F0-988E-4E12-B1C9-BC1617EA4FC0}" destId="{6E07C9A9-E27E-44DF-8ED3-D33B26511591}" srcOrd="0" destOrd="0" presId="urn:microsoft.com/office/officeart/2005/8/layout/radial3"/>
    <dgm:cxn modelId="{184D605E-333E-4662-96C3-35C248BA5BE9}" type="presParOf" srcId="{6E07C9A9-E27E-44DF-8ED3-D33B26511591}" destId="{1D4FDAD5-7770-431D-A28C-FDC285045CB4}" srcOrd="0" destOrd="0" presId="urn:microsoft.com/office/officeart/2005/8/layout/radial3"/>
    <dgm:cxn modelId="{3358DA36-4B40-4D41-BB73-7AF70453577F}" type="presParOf" srcId="{6E07C9A9-E27E-44DF-8ED3-D33B26511591}" destId="{3636E612-9D5D-4DA0-A001-D200B2A3D726}" srcOrd="1" destOrd="0" presId="urn:microsoft.com/office/officeart/2005/8/layout/radial3"/>
    <dgm:cxn modelId="{CF94B00C-26A2-4AD3-9C36-5481E0AA0689}" type="presParOf" srcId="{6E07C9A9-E27E-44DF-8ED3-D33B26511591}" destId="{39601EE5-3931-BA4C-8311-A6F1DBDD05B8}" srcOrd="2" destOrd="0" presId="urn:microsoft.com/office/officeart/2005/8/layout/radial3"/>
    <dgm:cxn modelId="{ECEEC891-4DCA-45EC-9EED-0B456F131189}" type="presParOf" srcId="{6E07C9A9-E27E-44DF-8ED3-D33B26511591}" destId="{63E3DD47-3528-4869-8D8E-005C62E4B217}" srcOrd="3" destOrd="0" presId="urn:microsoft.com/office/officeart/2005/8/layout/radial3"/>
    <dgm:cxn modelId="{5D0976FF-9419-4310-B6BC-B6EC25722374}" type="presParOf" srcId="{6E07C9A9-E27E-44DF-8ED3-D33B26511591}" destId="{22632344-1227-45AA-AF5B-7B11EB6ADED1}" srcOrd="4" destOrd="0" presId="urn:microsoft.com/office/officeart/2005/8/layout/radial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4FDAD5-7770-431D-A28C-FDC285045CB4}">
      <dsp:nvSpPr>
        <dsp:cNvPr id="0" name=""/>
        <dsp:cNvSpPr/>
      </dsp:nvSpPr>
      <dsp:spPr>
        <a:xfrm>
          <a:off x="2431686" y="1191180"/>
          <a:ext cx="2967501" cy="2967501"/>
        </a:xfrm>
        <a:prstGeom prst="ellipse">
          <a:avLst/>
        </a:prstGeom>
        <a:solidFill>
          <a:schemeClr val="accent2">
            <a:alpha val="5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endParaRPr lang="en-US" sz="6500" kern="1200" dirty="0"/>
        </a:p>
      </dsp:txBody>
      <dsp:txXfrm>
        <a:off x="2866266" y="1625760"/>
        <a:ext cx="2098341" cy="2098341"/>
      </dsp:txXfrm>
    </dsp:sp>
    <dsp:sp modelId="{3636E612-9D5D-4DA0-A001-D200B2A3D726}">
      <dsp:nvSpPr>
        <dsp:cNvPr id="0" name=""/>
        <dsp:cNvSpPr/>
      </dsp:nvSpPr>
      <dsp:spPr>
        <a:xfrm>
          <a:off x="3220925" y="0"/>
          <a:ext cx="1483750" cy="1483750"/>
        </a:xfrm>
        <a:prstGeom prst="ellipse">
          <a:avLst/>
        </a:prstGeom>
        <a:solidFill>
          <a:schemeClr val="accent3">
            <a:alpha val="5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t>Monetize data or services</a:t>
          </a:r>
          <a:endParaRPr lang="en-US" sz="1800" kern="1200" dirty="0"/>
        </a:p>
      </dsp:txBody>
      <dsp:txXfrm>
        <a:off x="3438215" y="217290"/>
        <a:ext cx="1049170" cy="1049170"/>
      </dsp:txXfrm>
    </dsp:sp>
    <dsp:sp modelId="{39601EE5-3931-BA4C-8311-A6F1DBDD05B8}">
      <dsp:nvSpPr>
        <dsp:cNvPr id="0" name=""/>
        <dsp:cNvSpPr/>
      </dsp:nvSpPr>
      <dsp:spPr>
        <a:xfrm>
          <a:off x="5170401" y="1933055"/>
          <a:ext cx="1483750" cy="1483750"/>
        </a:xfrm>
        <a:prstGeom prst="ellipse">
          <a:avLst/>
        </a:prstGeom>
        <a:solidFill>
          <a:schemeClr val="accent4">
            <a:alpha val="5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smtClean="0"/>
            <a:t>Open new channels</a:t>
          </a:r>
          <a:endParaRPr lang="en-US" sz="2000" kern="1200" dirty="0"/>
        </a:p>
      </dsp:txBody>
      <dsp:txXfrm>
        <a:off x="5387691" y="2150345"/>
        <a:ext cx="1049170" cy="1049170"/>
      </dsp:txXfrm>
    </dsp:sp>
    <dsp:sp modelId="{63E3DD47-3528-4869-8D8E-005C62E4B217}">
      <dsp:nvSpPr>
        <dsp:cNvPr id="0" name=""/>
        <dsp:cNvSpPr/>
      </dsp:nvSpPr>
      <dsp:spPr>
        <a:xfrm>
          <a:off x="3173561" y="3866111"/>
          <a:ext cx="1483750" cy="1483750"/>
        </a:xfrm>
        <a:prstGeom prst="ellipse">
          <a:avLst/>
        </a:prstGeom>
        <a:solidFill>
          <a:schemeClr val="accent5">
            <a:alpha val="5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t>Innovate faster</a:t>
          </a:r>
          <a:endParaRPr lang="en-US" sz="1800" kern="1200" dirty="0"/>
        </a:p>
      </dsp:txBody>
      <dsp:txXfrm>
        <a:off x="3390851" y="4083401"/>
        <a:ext cx="1049170" cy="1049170"/>
      </dsp:txXfrm>
    </dsp:sp>
    <dsp:sp modelId="{22632344-1227-45AA-AF5B-7B11EB6ADED1}">
      <dsp:nvSpPr>
        <dsp:cNvPr id="0" name=""/>
        <dsp:cNvSpPr/>
      </dsp:nvSpPr>
      <dsp:spPr>
        <a:xfrm>
          <a:off x="1241035" y="1933055"/>
          <a:ext cx="1483750" cy="1483750"/>
        </a:xfrm>
        <a:prstGeom prst="ellipse">
          <a:avLst/>
        </a:prstGeom>
        <a:solidFill>
          <a:schemeClr val="accent6">
            <a:alpha val="5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t>Make product into</a:t>
          </a:r>
          <a:r>
            <a:rPr lang="en-US" sz="1800" kern="1200" baseline="0" dirty="0" smtClean="0"/>
            <a:t> a </a:t>
          </a:r>
          <a:r>
            <a:rPr lang="en-US" sz="1800" kern="1200" dirty="0" smtClean="0"/>
            <a:t>platform</a:t>
          </a:r>
          <a:endParaRPr lang="en-US" sz="1800" kern="1200" dirty="0"/>
        </a:p>
      </dsp:txBody>
      <dsp:txXfrm>
        <a:off x="1458325" y="2150345"/>
        <a:ext cx="1049170" cy="1049170"/>
      </dsp:txXfrm>
    </dsp:sp>
  </dsp:spTree>
</dsp:drawing>
</file>

<file path=ppt/diagrams/layout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Microsoft Ignite 2015</a:t>
            </a:r>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11/2/2015 7:10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Microsoft Ignite 2015</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11/2/2015 7:10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B192D058-1985-4467-845A-1C29607F2B73}" type="datetime1">
              <a:rPr lang="en-US" smtClean="0">
                <a:solidFill>
                  <a:prstClr val="black"/>
                </a:solidFill>
              </a:rPr>
              <a:pPr/>
              <a:t>11/2/2015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47627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211D4B0C-B40C-4B38-86E4-2AFA7E194751}" type="datetime1">
              <a:rPr lang="en-US" smtClean="0">
                <a:solidFill>
                  <a:prstClr val="black"/>
                </a:solidFill>
              </a:rPr>
              <a:pPr/>
              <a:t>11/2/2015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439324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211D4B0C-B40C-4B38-86E4-2AFA7E194751}" type="datetime1">
              <a:rPr lang="en-US" smtClean="0">
                <a:solidFill>
                  <a:prstClr val="black"/>
                </a:solidFill>
              </a:rPr>
              <a:pPr/>
              <a:t>11/2/2015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3765945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211D4B0C-B40C-4B38-86E4-2AFA7E194751}" type="datetime1">
              <a:rPr lang="en-US" smtClean="0">
                <a:solidFill>
                  <a:prstClr val="black"/>
                </a:solidFill>
              </a:rPr>
              <a:pPr/>
              <a:t>11/2/2015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9581365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F575F8-F807-4379-A925-AAA02655962B}"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649903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D582A5-A608-4233-9901-A2B80A3D2DC5}" type="slidenum">
              <a:rPr lang="en-US" smtClean="0"/>
              <a:t>11</a:t>
            </a:fld>
            <a:endParaRPr lang="en-US"/>
          </a:p>
        </p:txBody>
      </p:sp>
    </p:spTree>
    <p:extLst>
      <p:ext uri="{BB962C8B-B14F-4D97-AF65-F5344CB8AC3E}">
        <p14:creationId xmlns:p14="http://schemas.microsoft.com/office/powerpoint/2010/main" val="20539999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solidFill>
                  <a:prstClr val="black"/>
                </a:solidFill>
              </a:rPr>
              <a:pPr/>
              <a:t>11/2/2015 7:10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23</a:t>
            </a:fld>
            <a:endParaRPr lang="en-US" dirty="0">
              <a:solidFill>
                <a:prstClr val="black"/>
              </a:solidFill>
            </a:endParaRPr>
          </a:p>
        </p:txBody>
      </p:sp>
    </p:spTree>
    <p:extLst>
      <p:ext uri="{BB962C8B-B14F-4D97-AF65-F5344CB8AC3E}">
        <p14:creationId xmlns:p14="http://schemas.microsoft.com/office/powerpoint/2010/main" val="39765018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9.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No tile">
    <p:bg>
      <p:bgRef idx="1001">
        <a:schemeClr val="bg2"/>
      </p:bgRef>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0" y="1587"/>
            <a:ext cx="12430199" cy="6991986"/>
          </a:xfrm>
          <a:prstGeom prst="rect">
            <a:avLst/>
          </a:prstGeom>
          <a:noFill/>
          <a:ln>
            <a:noFill/>
          </a:ln>
        </p:spPr>
      </p:pic>
      <p:sp>
        <p:nvSpPr>
          <p:cNvPr id="3" name="Rectangle 2"/>
          <p:cNvSpPr/>
          <p:nvPr userDrawn="1"/>
        </p:nvSpPr>
        <p:spPr bwMode="gray">
          <a:xfrm>
            <a:off x="0" y="6537325"/>
            <a:ext cx="12435840" cy="457200"/>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Rectangle 1"/>
          <p:cNvSpPr/>
          <p:nvPr userDrawn="1"/>
        </p:nvSpPr>
        <p:spPr bwMode="auto">
          <a:xfrm>
            <a:off x="274638" y="2119165"/>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5507" y="6678218"/>
            <a:ext cx="822951" cy="175415"/>
          </a:xfrm>
          <a:prstGeom prst="rect">
            <a:avLst/>
          </a:prstGeom>
        </p:spPr>
      </p:pic>
      <p:sp>
        <p:nvSpPr>
          <p:cNvPr id="9" name="Rectangle 8"/>
          <p:cNvSpPr/>
          <p:nvPr userDrawn="1"/>
        </p:nvSpPr>
        <p:spPr>
          <a:xfrm>
            <a:off x="293752" y="3040063"/>
            <a:ext cx="4333238" cy="784830"/>
          </a:xfrm>
          <a:prstGeom prst="rect">
            <a:avLst/>
          </a:prstGeom>
        </p:spPr>
        <p:txBody>
          <a:bodyPr wrap="none" anchor="ctr">
            <a:spAutoFit/>
          </a:bodyPr>
          <a:lstStyle/>
          <a:p>
            <a:pPr algn="r" defTabSz="1165834" rtl="0" eaLnBrk="1" latinLnBrk="0" hangingPunct="1">
              <a:lnSpc>
                <a:spcPct val="90000"/>
              </a:lnSpc>
              <a:spcBef>
                <a:spcPct val="0"/>
              </a:spcBef>
              <a:buNone/>
            </a:pPr>
            <a:r>
              <a:rPr lang="en-US" sz="5000" b="0" kern="1200" cap="none" spc="-125" baseline="0" noProof="0" dirty="0" smtClean="0">
                <a:ln w="3175">
                  <a:noFill/>
                </a:ln>
                <a:gradFill>
                  <a:gsLst>
                    <a:gs pos="84066">
                      <a:srgbClr val="000000"/>
                    </a:gs>
                    <a:gs pos="57576">
                      <a:srgbClr val="000000"/>
                    </a:gs>
                  </a:gsLst>
                  <a:lin ang="5400000" scaled="0"/>
                </a:gradFill>
                <a:effectLst/>
                <a:latin typeface="+mj-lt"/>
                <a:ea typeface="+mn-ea"/>
                <a:cs typeface="Segoe UI" pitchFamily="34" charset="0"/>
              </a:rPr>
              <a:t>Spark the future.</a:t>
            </a:r>
            <a:endParaRPr lang="en-US" sz="5000" b="0" kern="1200" cap="none" spc="-125" baseline="0" dirty="0">
              <a:ln w="3175">
                <a:noFill/>
              </a:ln>
              <a:gradFill>
                <a:gsLst>
                  <a:gs pos="84066">
                    <a:srgbClr val="000000"/>
                  </a:gs>
                  <a:gs pos="57576">
                    <a:srgbClr val="000000"/>
                  </a:gs>
                </a:gsLst>
                <a:lin ang="5400000" scaled="0"/>
              </a:gradFill>
              <a:effectLst/>
              <a:latin typeface="+mj-lt"/>
              <a:ea typeface="+mn-ea"/>
              <a:cs typeface="Segoe UI" pitchFamily="34" charset="0"/>
            </a:endParaRPr>
          </a:p>
        </p:txBody>
      </p:sp>
      <p:sp>
        <p:nvSpPr>
          <p:cNvPr id="10" name="Rectangle 9"/>
          <p:cNvSpPr/>
          <p:nvPr userDrawn="1"/>
        </p:nvSpPr>
        <p:spPr>
          <a:xfrm>
            <a:off x="2441776" y="4617847"/>
            <a:ext cx="2185214" cy="715581"/>
          </a:xfrm>
          <a:prstGeom prst="rect">
            <a:avLst/>
          </a:prstGeom>
        </p:spPr>
        <p:txBody>
          <a:bodyPr wrap="none" anchor="ctr">
            <a:spAutoFit/>
          </a:bodyPr>
          <a:lstStyle/>
          <a:p>
            <a:pPr algn="r" defTabSz="1165834" rtl="0" eaLnBrk="1" latinLnBrk="0" hangingPunct="1">
              <a:lnSpc>
                <a:spcPct val="90000"/>
              </a:lnSpc>
              <a:spcBef>
                <a:spcPct val="0"/>
              </a:spcBef>
              <a:buNone/>
            </a:pPr>
            <a:r>
              <a:rPr lang="en-US" sz="2250" b="0" kern="1200" cap="none" spc="0" baseline="0" noProof="0" dirty="0" smtClean="0">
                <a:ln w="3175">
                  <a:noFill/>
                </a:ln>
                <a:gradFill>
                  <a:gsLst>
                    <a:gs pos="84066">
                      <a:srgbClr val="000000"/>
                    </a:gs>
                    <a:gs pos="57576">
                      <a:srgbClr val="000000"/>
                    </a:gs>
                  </a:gsLst>
                  <a:lin ang="5400000" scaled="0"/>
                </a:gradFill>
                <a:effectLst/>
                <a:latin typeface="+mn-lt"/>
                <a:ea typeface="+mn-ea"/>
                <a:cs typeface="Segoe UI" pitchFamily="34" charset="0"/>
              </a:rPr>
              <a:t>May 4 – 8, 2015</a:t>
            </a:r>
            <a:br>
              <a:rPr lang="en-US" sz="2250" b="0" kern="1200" cap="none" spc="0" baseline="0" noProof="0" dirty="0" smtClean="0">
                <a:ln w="3175">
                  <a:noFill/>
                </a:ln>
                <a:gradFill>
                  <a:gsLst>
                    <a:gs pos="84066">
                      <a:srgbClr val="000000"/>
                    </a:gs>
                    <a:gs pos="57576">
                      <a:srgbClr val="000000"/>
                    </a:gs>
                  </a:gsLst>
                  <a:lin ang="5400000" scaled="0"/>
                </a:gradFill>
                <a:effectLst/>
                <a:latin typeface="+mn-lt"/>
                <a:ea typeface="+mn-ea"/>
                <a:cs typeface="Segoe UI" pitchFamily="34" charset="0"/>
              </a:rPr>
            </a:br>
            <a:r>
              <a:rPr lang="en-US" sz="2250" b="0" kern="1200" cap="none" spc="0" baseline="0" noProof="0" dirty="0" smtClean="0">
                <a:ln w="3175">
                  <a:noFill/>
                </a:ln>
                <a:gradFill>
                  <a:gsLst>
                    <a:gs pos="84066">
                      <a:srgbClr val="000000"/>
                    </a:gs>
                    <a:gs pos="57576">
                      <a:srgbClr val="000000"/>
                    </a:gs>
                  </a:gsLst>
                  <a:lin ang="5400000" scaled="0"/>
                </a:gradFill>
                <a:effectLst/>
                <a:latin typeface="+mn-lt"/>
                <a:ea typeface="+mn-ea"/>
                <a:cs typeface="Segoe UI" pitchFamily="34" charset="0"/>
              </a:rPr>
              <a:t>Chicago, IL</a:t>
            </a:r>
            <a:endParaRPr lang="en-US" sz="2250" b="0" kern="1200" cap="none" spc="0" baseline="0" dirty="0">
              <a:ln w="3175">
                <a:noFill/>
              </a:ln>
              <a:gradFill>
                <a:gsLst>
                  <a:gs pos="84066">
                    <a:srgbClr val="000000"/>
                  </a:gs>
                  <a:gs pos="57576">
                    <a:srgbClr val="000000"/>
                  </a:gs>
                </a:gsLst>
                <a:lin ang="5400000" scaled="0"/>
              </a:gradFill>
              <a:effectLst/>
              <a:latin typeface="+mn-lt"/>
              <a:ea typeface="+mn-ea"/>
              <a:cs typeface="Segoe UI" pitchFamily="34" charset="0"/>
            </a:endParaRPr>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002510" y="4088040"/>
            <a:ext cx="2494315" cy="384949"/>
          </a:xfrm>
          <a:prstGeom prst="rect">
            <a:avLst/>
          </a:prstGeom>
        </p:spPr>
      </p:pic>
    </p:spTree>
    <p:extLst>
      <p:ext uri="{BB962C8B-B14F-4D97-AF65-F5344CB8AC3E}">
        <p14:creationId xmlns:p14="http://schemas.microsoft.com/office/powerpoint/2010/main" val="2655962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0" y="1212849"/>
            <a:ext cx="5486399" cy="2425279"/>
          </a:xfrm>
        </p:spPr>
        <p:txBody>
          <a:bodyPr wrap="square">
            <a:spAutoFit/>
          </a:bodyPr>
          <a:lstStyle>
            <a:lvl1pPr marL="287315" indent="-287315">
              <a:spcBef>
                <a:spcPts val="1224"/>
              </a:spcBef>
              <a:buClr>
                <a:schemeClr val="tx1"/>
              </a:buClr>
              <a:buFont typeface="Wingdings" panose="05000000000000000000" pitchFamily="2" charset="2"/>
              <a:buChar char="§"/>
              <a:defRPr sz="3200"/>
            </a:lvl1pPr>
            <a:lvl2pPr marL="531123" indent="-233176">
              <a:buFont typeface="Wingdings" panose="05000000000000000000" pitchFamily="2" charset="2"/>
              <a:buChar char="§"/>
              <a:defRPr sz="2400"/>
            </a:lvl2pPr>
            <a:lvl3pPr marL="699529" indent="-168406">
              <a:buFont typeface="Wingdings" panose="05000000000000000000" pitchFamily="2" charset="2"/>
              <a:buChar char="§"/>
              <a:tabLst/>
              <a:defRPr sz="2000"/>
            </a:lvl3pPr>
            <a:lvl4pPr marL="880887" indent="-181359">
              <a:buFont typeface="Wingdings" panose="05000000000000000000" pitchFamily="2" charset="2"/>
              <a:buChar char="§"/>
              <a:defRPr/>
            </a:lvl4pPr>
            <a:lvl5pPr marL="1049293" indent="-168406">
              <a:buFont typeface="Wingdings" panose="05000000000000000000" pitchFamily="2" charset="2"/>
              <a:buChar char="§"/>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40" y="1212849"/>
            <a:ext cx="5486399" cy="2425279"/>
          </a:xfrm>
        </p:spPr>
        <p:txBody>
          <a:bodyPr wrap="square">
            <a:spAutoFit/>
          </a:bodyPr>
          <a:lstStyle>
            <a:lvl1pPr marL="287315" indent="-287315">
              <a:spcBef>
                <a:spcPts val="1224"/>
              </a:spcBef>
              <a:buClr>
                <a:schemeClr val="tx1"/>
              </a:buClr>
              <a:buFont typeface="Wingdings" panose="05000000000000000000" pitchFamily="2" charset="2"/>
              <a:buChar char="§"/>
              <a:defRPr sz="3200"/>
            </a:lvl1pPr>
            <a:lvl2pPr marL="531123" indent="-233176">
              <a:buFont typeface="Wingdings" panose="05000000000000000000" pitchFamily="2" charset="2"/>
              <a:buChar char="§"/>
              <a:defRPr sz="2400"/>
            </a:lvl2pPr>
            <a:lvl3pPr marL="699529" indent="-168406">
              <a:buFont typeface="Wingdings" panose="05000000000000000000" pitchFamily="2" charset="2"/>
              <a:buChar char="§"/>
              <a:tabLst/>
              <a:defRPr sz="2000"/>
            </a:lvl3pPr>
            <a:lvl4pPr marL="880887" indent="-181359">
              <a:buFont typeface="Wingdings" panose="05000000000000000000" pitchFamily="2" charset="2"/>
              <a:buChar char="§"/>
              <a:defRPr/>
            </a:lvl4pPr>
            <a:lvl5pPr marL="1049293" indent="-168406">
              <a:buFont typeface="Wingdings" panose="05000000000000000000" pitchFamily="2" charset="2"/>
              <a:buChar char="§"/>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7898285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18933552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0" y="1090"/>
            <a:ext cx="12430199" cy="6991987"/>
          </a:xfrm>
          <a:prstGeom prst="rect">
            <a:avLst/>
          </a:prstGeom>
        </p:spPr>
      </p:pic>
      <p:sp>
        <p:nvSpPr>
          <p:cNvPr id="2" name="Title 1"/>
          <p:cNvSpPr>
            <a:spLocks noGrp="1"/>
          </p:cNvSpPr>
          <p:nvPr>
            <p:ph type="title" hasCustomPrompt="1"/>
          </p:nvPr>
        </p:nvSpPr>
        <p:spPr>
          <a:xfrm>
            <a:off x="274639" y="2136776"/>
            <a:ext cx="10056812" cy="1181862"/>
          </a:xfrm>
          <a:noFill/>
        </p:spPr>
        <p:txBody>
          <a:bodyPr tIns="91440" bIns="91440" anchor="t" anchorCtr="0">
            <a:spAutoFit/>
          </a:bodyPr>
          <a:lstStyle>
            <a:lvl1pPr>
              <a:defRPr sz="7199"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9" y="4881266"/>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6" name="Rectangle 5"/>
          <p:cNvSpPr/>
          <p:nvPr userDrawn="1"/>
        </p:nvSpPr>
        <p:spPr bwMode="gray">
          <a:xfrm>
            <a:off x="0" y="6537325"/>
            <a:ext cx="12435840" cy="457200"/>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5507" y="6678218"/>
            <a:ext cx="822951" cy="17541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0" y="1090"/>
            <a:ext cx="12430199" cy="6991987"/>
          </a:xfrm>
          <a:prstGeom prst="rect">
            <a:avLst/>
          </a:prstGeom>
        </p:spPr>
      </p:pic>
      <p:sp>
        <p:nvSpPr>
          <p:cNvPr id="2" name="Title 1"/>
          <p:cNvSpPr>
            <a:spLocks noGrp="1"/>
          </p:cNvSpPr>
          <p:nvPr>
            <p:ph type="title" hasCustomPrompt="1"/>
          </p:nvPr>
        </p:nvSpPr>
        <p:spPr>
          <a:xfrm>
            <a:off x="274639" y="2125663"/>
            <a:ext cx="10056812" cy="1181862"/>
          </a:xfrm>
          <a:noFill/>
        </p:spPr>
        <p:txBody>
          <a:bodyPr tIns="91440" bIns="91440" anchor="t" anchorCtr="0">
            <a:spAutoFit/>
          </a:bodyPr>
          <a:lstStyle>
            <a:lvl1pPr>
              <a:defRPr lang="en-US" sz="7199"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smtClean="0"/>
              <a:t>Video title</a:t>
            </a:r>
            <a:endParaRPr lang="en-US" dirty="0"/>
          </a:p>
        </p:txBody>
      </p:sp>
      <p:sp>
        <p:nvSpPr>
          <p:cNvPr id="4" name="Rectangle 3"/>
          <p:cNvSpPr/>
          <p:nvPr userDrawn="1"/>
        </p:nvSpPr>
        <p:spPr bwMode="gray">
          <a:xfrm>
            <a:off x="0" y="6537325"/>
            <a:ext cx="12435840" cy="457200"/>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5507" y="6678218"/>
            <a:ext cx="822951" cy="175415"/>
          </a:xfrm>
          <a:prstGeom prst="rect">
            <a:avLst/>
          </a:prstGeom>
        </p:spPr>
      </p:pic>
    </p:spTree>
    <p:extLst>
      <p:ext uri="{BB962C8B-B14F-4D97-AF65-F5344CB8AC3E}">
        <p14:creationId xmlns:p14="http://schemas.microsoft.com/office/powerpoint/2010/main" val="20258259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Light">
    <p:bg>
      <p:bgRef idx="1001">
        <a:schemeClr val="bg2"/>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0" y="1090"/>
            <a:ext cx="12430199" cy="6991987"/>
          </a:xfrm>
          <a:prstGeom prst="rect">
            <a:avLst/>
          </a:prstGeom>
        </p:spPr>
      </p:pic>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72884901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Dark">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68934554"/>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315834702"/>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908698505"/>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266291156"/>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1241426"/>
            <a:ext cx="5486399" cy="2012859"/>
          </a:xfrm>
        </p:spPr>
        <p:txBody>
          <a:bodyPr>
            <a:spAutoFit/>
          </a:bodyPr>
          <a:lstStyle>
            <a:lvl1pPr>
              <a:defRPr sz="6599" baseline="0">
                <a:gradFill>
                  <a:gsLst>
                    <a:gs pos="1250">
                      <a:schemeClr val="tx1"/>
                    </a:gs>
                    <a:gs pos="100000">
                      <a:schemeClr val="tx1"/>
                    </a:gs>
                  </a:gsLst>
                  <a:lin ang="5400000" scaled="0"/>
                </a:gradFill>
              </a:defRPr>
            </a:lvl1pPr>
          </a:lstStyle>
          <a:p>
            <a:r>
              <a:rPr lang="en-US" dirty="0" smtClean="0"/>
              <a:t>50/50 photo layout</a:t>
            </a:r>
            <a:endParaRPr lang="en-US" dirty="0"/>
          </a:p>
        </p:txBody>
      </p:sp>
      <p:sp>
        <p:nvSpPr>
          <p:cNvPr id="5" name="Picture Placeholder 4"/>
          <p:cNvSpPr>
            <a:spLocks noGrp="1"/>
          </p:cNvSpPr>
          <p:nvPr>
            <p:ph type="pic" sz="quarter" idx="10"/>
          </p:nvPr>
        </p:nvSpPr>
        <p:spPr bwMode="ltGray">
          <a:xfrm>
            <a:off x="6219825" y="1"/>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smtClean="0"/>
              <a:t>Click icon to add picture</a:t>
            </a:r>
            <a:endParaRPr lang="en-US" dirty="0"/>
          </a:p>
        </p:txBody>
      </p:sp>
    </p:spTree>
    <p:extLst>
      <p:ext uri="{BB962C8B-B14F-4D97-AF65-F5344CB8AC3E}">
        <p14:creationId xmlns:p14="http://schemas.microsoft.com/office/powerpoint/2010/main" val="2366974557"/>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Color">
    <p:bg>
      <p:bgRef idx="1001">
        <a:schemeClr val="bg2"/>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0" y="1090"/>
            <a:ext cx="12430199" cy="6991987"/>
          </a:xfrm>
          <a:prstGeom prst="rect">
            <a:avLst/>
          </a:prstGeom>
        </p:spPr>
      </p:pic>
      <p:sp>
        <p:nvSpPr>
          <p:cNvPr id="9" name="Title 1"/>
          <p:cNvSpPr>
            <a:spLocks noGrp="1"/>
          </p:cNvSpPr>
          <p:nvPr>
            <p:ph type="title" hasCustomPrompt="1"/>
          </p:nvPr>
        </p:nvSpPr>
        <p:spPr>
          <a:xfrm>
            <a:off x="274702" y="2125677"/>
            <a:ext cx="9143936" cy="1828786"/>
          </a:xfrm>
          <a:noFill/>
        </p:spPr>
        <p:txBody>
          <a:bodyPr lIns="146304" tIns="91440" rIns="146304" bIns="91440" anchor="t" anchorCtr="0"/>
          <a:lstStyle>
            <a:lvl1pPr>
              <a:defRPr sz="5399" spc="-100" baseline="0">
                <a:gradFill>
                  <a:gsLst>
                    <a:gs pos="99115">
                      <a:schemeClr val="tx1"/>
                    </a:gs>
                    <a:gs pos="79000">
                      <a:schemeClr val="tx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74702" y="3955785"/>
            <a:ext cx="7315137" cy="1828007"/>
          </a:xfrm>
          <a:noFill/>
        </p:spPr>
        <p:txBody>
          <a:bodyPr lIns="146304" tIns="109728" rIns="146304" bIns="109728">
            <a:noAutofit/>
          </a:bodyPr>
          <a:lstStyle>
            <a:lvl1pPr marL="0" indent="0">
              <a:spcBef>
                <a:spcPts val="0"/>
              </a:spcBef>
              <a:buNone/>
              <a:defRPr sz="3200" spc="0" baseline="0">
                <a:gradFill>
                  <a:gsLst>
                    <a:gs pos="99115">
                      <a:schemeClr val="tx1"/>
                    </a:gs>
                    <a:gs pos="79000">
                      <a:schemeClr val="tx1"/>
                    </a:gs>
                  </a:gsLst>
                  <a:lin ang="5400000" scaled="0"/>
                </a:gradFill>
                <a:latin typeface="+mj-lt"/>
              </a:defRPr>
            </a:lvl1pPr>
          </a:lstStyle>
          <a:p>
            <a:pPr lvl="0"/>
            <a:r>
              <a:rPr lang="en-US" dirty="0" smtClean="0"/>
              <a:t>Speaker Name</a:t>
            </a:r>
          </a:p>
        </p:txBody>
      </p:sp>
      <p:sp>
        <p:nvSpPr>
          <p:cNvPr id="7" name="Rectangle 6"/>
          <p:cNvSpPr/>
          <p:nvPr userDrawn="1"/>
        </p:nvSpPr>
        <p:spPr bwMode="gray">
          <a:xfrm>
            <a:off x="0" y="6537325"/>
            <a:ext cx="12435840" cy="457200"/>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5507" y="6678218"/>
            <a:ext cx="822951" cy="175415"/>
          </a:xfrm>
          <a:prstGeom prst="rect">
            <a:avLst/>
          </a:prstGeom>
        </p:spPr>
      </p:pic>
      <p:sp>
        <p:nvSpPr>
          <p:cNvPr id="4" name="Text Placeholder 3"/>
          <p:cNvSpPr>
            <a:spLocks noGrp="1"/>
          </p:cNvSpPr>
          <p:nvPr>
            <p:ph type="body" sz="quarter" idx="13" hasCustomPrompt="1"/>
          </p:nvPr>
        </p:nvSpPr>
        <p:spPr>
          <a:xfrm>
            <a:off x="322262" y="360323"/>
            <a:ext cx="2667000" cy="406265"/>
          </a:xfrm>
        </p:spPr>
        <p:txBody>
          <a:bodyPr/>
          <a:lstStyle>
            <a:lvl1pPr marL="0" indent="0">
              <a:buFontTx/>
              <a:buNone/>
              <a:defRPr sz="1600" baseline="0">
                <a:latin typeface="+mn-lt"/>
              </a:defRPr>
            </a:lvl1pPr>
            <a:lvl2pPr marL="342873" indent="0">
              <a:buFontTx/>
              <a:buNone/>
              <a:defRPr sz="1600">
                <a:latin typeface="+mn-lt"/>
              </a:defRPr>
            </a:lvl2pPr>
            <a:lvl3pPr marL="571454" indent="0">
              <a:buFontTx/>
              <a:buNone/>
              <a:defRPr sz="1600">
                <a:latin typeface="+mn-lt"/>
              </a:defRPr>
            </a:lvl3pPr>
            <a:lvl4pPr marL="800036" indent="0">
              <a:buFontTx/>
              <a:buNone/>
              <a:defRPr sz="1600">
                <a:latin typeface="+mn-lt"/>
              </a:defRPr>
            </a:lvl4pPr>
            <a:lvl5pPr marL="1028617" indent="0">
              <a:buFontTx/>
              <a:buNone/>
              <a:defRPr sz="1600">
                <a:latin typeface="+mn-lt"/>
              </a:defRPr>
            </a:lvl5pPr>
          </a:lstStyle>
          <a:p>
            <a:pPr lvl="0"/>
            <a:r>
              <a:rPr lang="en-US" dirty="0" smtClean="0"/>
              <a:t>SESSION CODE</a:t>
            </a:r>
          </a:p>
        </p:txBody>
      </p:sp>
    </p:spTree>
    <p:extLst>
      <p:ext uri="{BB962C8B-B14F-4D97-AF65-F5344CB8AC3E}">
        <p14:creationId xmlns:p14="http://schemas.microsoft.com/office/powerpoint/2010/main" val="258823187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Dark">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88492187"/>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2390786"/>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2"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398" fontAlgn="base">
              <a:spcBef>
                <a:spcPct val="0"/>
              </a:spcBef>
              <a:spcAft>
                <a:spcPct val="0"/>
              </a:spcAft>
            </a:pPr>
            <a:endParaRPr lang="en-US" sz="225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9" y="1221158"/>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56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49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1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82" y="0"/>
            <a:ext cx="12435840" cy="6995160"/>
          </a:xfrm>
          <a:prstGeom prst="rect">
            <a:avLst/>
          </a:prstGeom>
        </p:spPr>
      </p:pic>
      <p:sp>
        <p:nvSpPr>
          <p:cNvPr id="6" name="Rectangle 5"/>
          <p:cNvSpPr/>
          <p:nvPr userDrawn="1"/>
        </p:nvSpPr>
        <p:spPr bwMode="gray">
          <a:xfrm>
            <a:off x="0" y="4868863"/>
            <a:ext cx="12436475" cy="2125662"/>
          </a:xfrm>
          <a:prstGeom prst="rect">
            <a:avLst/>
          </a:prstGeom>
          <a:solidFill>
            <a:srgbClr val="505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2" name="Text Box 3"/>
          <p:cNvSpPr txBox="1">
            <a:spLocks noChangeArrowheads="1"/>
          </p:cNvSpPr>
          <p:nvPr userDrawn="1"/>
        </p:nvSpPr>
        <p:spPr bwMode="white">
          <a:xfrm>
            <a:off x="7589822" y="6294476"/>
            <a:ext cx="45719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algn="r" defTabSz="932215" eaLnBrk="0" hangingPunct="0"/>
            <a:r>
              <a:rPr lang="en-US" sz="700" dirty="0">
                <a:gradFill>
                  <a:gsLst>
                    <a:gs pos="12389">
                      <a:srgbClr val="FFFFFF"/>
                    </a:gs>
                    <a:gs pos="54000">
                      <a:srgbClr val="FFFFFF"/>
                    </a:gs>
                  </a:gsLst>
                  <a:lin ang="5400000" scaled="0"/>
                </a:gradFill>
                <a:cs typeface="Segoe UI" pitchFamily="34" charset="0"/>
              </a:rPr>
              <a:t>© </a:t>
            </a:r>
            <a:r>
              <a:rPr lang="en-US" sz="700" dirty="0" smtClean="0">
                <a:gradFill>
                  <a:gsLst>
                    <a:gs pos="12389">
                      <a:srgbClr val="FFFFFF"/>
                    </a:gs>
                    <a:gs pos="54000">
                      <a:srgbClr val="FFFFFF"/>
                    </a:gs>
                  </a:gsLst>
                  <a:lin ang="5400000" scaled="0"/>
                </a:gradFill>
                <a:cs typeface="Segoe UI" pitchFamily="34" charset="0"/>
              </a:rPr>
              <a:t>2015 </a:t>
            </a:r>
            <a:r>
              <a:rPr lang="en-US" sz="700" dirty="0">
                <a:gradFill>
                  <a:gsLst>
                    <a:gs pos="12389">
                      <a:srgbClr val="FFFFFF"/>
                    </a:gs>
                    <a:gs pos="54000">
                      <a:srgbClr val="FFFFFF"/>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9230" y="5580859"/>
            <a:ext cx="3291840" cy="701671"/>
          </a:xfrm>
          <a:prstGeom prst="rect">
            <a:avLst/>
          </a:prstGeom>
        </p:spPr>
      </p:pic>
    </p:spTree>
    <p:extLst>
      <p:ext uri="{BB962C8B-B14F-4D97-AF65-F5344CB8AC3E}">
        <p14:creationId xmlns:p14="http://schemas.microsoft.com/office/powerpoint/2010/main" val="17293980"/>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chemeClr val="bg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490" indent="-290490">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454" indent="-280966">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944" indent="-290490">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526" indent="-228582">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107" indent="-228582">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482969643"/>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4439772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Walkin No tile">
    <p:bg>
      <p:bgRef idx="1001">
        <a:schemeClr val="bg2"/>
      </p:bgRef>
    </p:bg>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821" y="1588"/>
            <a:ext cx="12430199" cy="6991986"/>
          </a:xfrm>
          <a:prstGeom prst="rect">
            <a:avLst/>
          </a:prstGeom>
          <a:noFill/>
          <a:ln>
            <a:noFill/>
          </a:ln>
        </p:spPr>
      </p:pic>
      <p:sp>
        <p:nvSpPr>
          <p:cNvPr id="3" name="Rectangle 2"/>
          <p:cNvSpPr/>
          <p:nvPr/>
        </p:nvSpPr>
        <p:spPr bwMode="gray">
          <a:xfrm>
            <a:off x="0" y="6537325"/>
            <a:ext cx="12435840" cy="457200"/>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19"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Rectangle 1"/>
          <p:cNvSpPr/>
          <p:nvPr/>
        </p:nvSpPr>
        <p:spPr bwMode="auto">
          <a:xfrm>
            <a:off x="274638" y="2119165"/>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19"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5508" y="6678219"/>
            <a:ext cx="822951" cy="175415"/>
          </a:xfrm>
          <a:prstGeom prst="rect">
            <a:avLst/>
          </a:prstGeom>
        </p:spPr>
      </p:pic>
      <p:sp>
        <p:nvSpPr>
          <p:cNvPr id="9" name="Rectangle 8"/>
          <p:cNvSpPr/>
          <p:nvPr/>
        </p:nvSpPr>
        <p:spPr>
          <a:xfrm>
            <a:off x="206862" y="3032252"/>
            <a:ext cx="4420128" cy="800454"/>
          </a:xfrm>
          <a:prstGeom prst="rect">
            <a:avLst/>
          </a:prstGeom>
        </p:spPr>
        <p:txBody>
          <a:bodyPr wrap="none" anchor="ctr">
            <a:spAutoFit/>
          </a:bodyPr>
          <a:lstStyle/>
          <a:p>
            <a:pPr algn="r" defTabSz="1165610">
              <a:lnSpc>
                <a:spcPct val="90000"/>
              </a:lnSpc>
              <a:spcBef>
                <a:spcPct val="0"/>
              </a:spcBef>
            </a:pPr>
            <a:r>
              <a:rPr lang="en-US" sz="5000" spc="-125" dirty="0" smtClean="0">
                <a:ln w="3175">
                  <a:noFill/>
                </a:ln>
                <a:gradFill>
                  <a:gsLst>
                    <a:gs pos="84066">
                      <a:srgbClr val="000000"/>
                    </a:gs>
                    <a:gs pos="57576">
                      <a:srgbClr val="000000"/>
                    </a:gs>
                  </a:gsLst>
                  <a:lin ang="5400000" scaled="0"/>
                </a:gradFill>
                <a:latin typeface="Segoe UI Light"/>
                <a:cs typeface="Segoe UI" pitchFamily="34" charset="0"/>
              </a:rPr>
              <a:t>Spark the future.</a:t>
            </a:r>
            <a:endParaRPr lang="en-US" sz="5000" spc="-125" dirty="0">
              <a:ln w="3175">
                <a:noFill/>
              </a:ln>
              <a:gradFill>
                <a:gsLst>
                  <a:gs pos="84066">
                    <a:srgbClr val="000000"/>
                  </a:gs>
                  <a:gs pos="57576">
                    <a:srgbClr val="000000"/>
                  </a:gs>
                </a:gsLst>
                <a:lin ang="5400000" scaled="0"/>
              </a:gradFill>
              <a:latin typeface="Segoe UI Light"/>
              <a:cs typeface="Segoe UI" pitchFamily="34" charset="0"/>
            </a:endParaRPr>
          </a:p>
        </p:txBody>
      </p:sp>
      <p:sp>
        <p:nvSpPr>
          <p:cNvPr id="10" name="Rectangle 9"/>
          <p:cNvSpPr/>
          <p:nvPr/>
        </p:nvSpPr>
        <p:spPr>
          <a:xfrm>
            <a:off x="2397958" y="4610726"/>
            <a:ext cx="2229032" cy="729826"/>
          </a:xfrm>
          <a:prstGeom prst="rect">
            <a:avLst/>
          </a:prstGeom>
        </p:spPr>
        <p:txBody>
          <a:bodyPr wrap="none" anchor="ctr">
            <a:spAutoFit/>
          </a:bodyPr>
          <a:lstStyle/>
          <a:p>
            <a:pPr algn="r" defTabSz="1165610">
              <a:lnSpc>
                <a:spcPct val="90000"/>
              </a:lnSpc>
              <a:spcBef>
                <a:spcPct val="0"/>
              </a:spcBef>
            </a:pPr>
            <a:r>
              <a:rPr lang="en-US" sz="2250" dirty="0" smtClean="0">
                <a:ln w="3175">
                  <a:noFill/>
                </a:ln>
                <a:gradFill>
                  <a:gsLst>
                    <a:gs pos="84066">
                      <a:srgbClr val="000000"/>
                    </a:gs>
                    <a:gs pos="57576">
                      <a:srgbClr val="000000"/>
                    </a:gs>
                  </a:gsLst>
                  <a:lin ang="5400000" scaled="0"/>
                </a:gradFill>
                <a:cs typeface="Segoe UI" pitchFamily="34" charset="0"/>
              </a:rPr>
              <a:t>May 4 – 8, 2015</a:t>
            </a:r>
            <a:br>
              <a:rPr lang="en-US" sz="2250" dirty="0" smtClean="0">
                <a:ln w="3175">
                  <a:noFill/>
                </a:ln>
                <a:gradFill>
                  <a:gsLst>
                    <a:gs pos="84066">
                      <a:srgbClr val="000000"/>
                    </a:gs>
                    <a:gs pos="57576">
                      <a:srgbClr val="000000"/>
                    </a:gs>
                  </a:gsLst>
                  <a:lin ang="5400000" scaled="0"/>
                </a:gradFill>
                <a:cs typeface="Segoe UI" pitchFamily="34" charset="0"/>
              </a:rPr>
            </a:br>
            <a:r>
              <a:rPr lang="en-US" sz="2250" dirty="0" smtClean="0">
                <a:ln w="3175">
                  <a:noFill/>
                </a:ln>
                <a:gradFill>
                  <a:gsLst>
                    <a:gs pos="84066">
                      <a:srgbClr val="000000"/>
                    </a:gs>
                    <a:gs pos="57576">
                      <a:srgbClr val="000000"/>
                    </a:gs>
                  </a:gsLst>
                  <a:lin ang="5400000" scaled="0"/>
                </a:gradFill>
                <a:cs typeface="Segoe UI" pitchFamily="34" charset="0"/>
              </a:rPr>
              <a:t>Chicago, IL</a:t>
            </a:r>
            <a:endParaRPr lang="en-US" sz="2250" dirty="0">
              <a:ln w="3175">
                <a:noFill/>
              </a:ln>
              <a:gradFill>
                <a:gsLst>
                  <a:gs pos="84066">
                    <a:srgbClr val="000000"/>
                  </a:gs>
                  <a:gs pos="57576">
                    <a:srgbClr val="000000"/>
                  </a:gs>
                </a:gsLst>
                <a:lin ang="5400000" scaled="0"/>
              </a:gradFill>
              <a:cs typeface="Segoe UI" pitchFamily="34" charset="0"/>
            </a:endParaRP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02510" y="4088041"/>
            <a:ext cx="2494315" cy="384949"/>
          </a:xfrm>
          <a:prstGeom prst="rect">
            <a:avLst/>
          </a:prstGeom>
        </p:spPr>
      </p:pic>
    </p:spTree>
    <p:extLst>
      <p:ext uri="{BB962C8B-B14F-4D97-AF65-F5344CB8AC3E}">
        <p14:creationId xmlns:p14="http://schemas.microsoft.com/office/powerpoint/2010/main" val="20029222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Slide - Color">
    <p:bg>
      <p:bgRef idx="1001">
        <a:schemeClr val="bg2"/>
      </p:bgRef>
    </p:bg>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821" y="1091"/>
            <a:ext cx="12430199" cy="6991987"/>
          </a:xfrm>
          <a:prstGeom prst="rect">
            <a:avLst/>
          </a:prstGeom>
        </p:spPr>
      </p:pic>
      <p:sp>
        <p:nvSpPr>
          <p:cNvPr id="9" name="Title 1"/>
          <p:cNvSpPr>
            <a:spLocks noGrp="1"/>
          </p:cNvSpPr>
          <p:nvPr>
            <p:ph type="title" hasCustomPrompt="1"/>
          </p:nvPr>
        </p:nvSpPr>
        <p:spPr>
          <a:xfrm>
            <a:off x="274702" y="2125677"/>
            <a:ext cx="9143936" cy="1828786"/>
          </a:xfrm>
          <a:noFill/>
        </p:spPr>
        <p:txBody>
          <a:bodyPr lIns="146304" tIns="91440" rIns="146304" bIns="91440" anchor="t" anchorCtr="0"/>
          <a:lstStyle>
            <a:lvl1pPr>
              <a:defRPr sz="5398" spc="-100" baseline="0">
                <a:gradFill>
                  <a:gsLst>
                    <a:gs pos="99115">
                      <a:schemeClr val="tx1"/>
                    </a:gs>
                    <a:gs pos="79000">
                      <a:schemeClr val="tx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74703" y="3955785"/>
            <a:ext cx="7315137" cy="1828007"/>
          </a:xfrm>
          <a:noFill/>
        </p:spPr>
        <p:txBody>
          <a:bodyPr lIns="146304" tIns="109728" rIns="146304" bIns="109728">
            <a:noAutofit/>
          </a:bodyPr>
          <a:lstStyle>
            <a:lvl1pPr marL="0" indent="0">
              <a:spcBef>
                <a:spcPts val="0"/>
              </a:spcBef>
              <a:buNone/>
              <a:defRPr sz="3199" spc="0" baseline="0">
                <a:gradFill>
                  <a:gsLst>
                    <a:gs pos="99115">
                      <a:schemeClr val="tx1"/>
                    </a:gs>
                    <a:gs pos="79000">
                      <a:schemeClr val="tx1"/>
                    </a:gs>
                  </a:gsLst>
                  <a:lin ang="5400000" scaled="0"/>
                </a:gradFill>
                <a:latin typeface="+mj-lt"/>
              </a:defRPr>
            </a:lvl1pPr>
          </a:lstStyle>
          <a:p>
            <a:pPr lvl="0"/>
            <a:r>
              <a:rPr lang="en-US" dirty="0" smtClean="0"/>
              <a:t>Speaker Name</a:t>
            </a:r>
          </a:p>
        </p:txBody>
      </p:sp>
      <p:sp>
        <p:nvSpPr>
          <p:cNvPr id="7" name="Rectangle 6"/>
          <p:cNvSpPr/>
          <p:nvPr/>
        </p:nvSpPr>
        <p:spPr bwMode="gray">
          <a:xfrm>
            <a:off x="0" y="6537325"/>
            <a:ext cx="12435840" cy="457200"/>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19"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5508" y="6678219"/>
            <a:ext cx="822951" cy="175415"/>
          </a:xfrm>
          <a:prstGeom prst="rect">
            <a:avLst/>
          </a:prstGeom>
        </p:spPr>
      </p:pic>
    </p:spTree>
    <p:extLst>
      <p:ext uri="{BB962C8B-B14F-4D97-AF65-F5344CB8AC3E}">
        <p14:creationId xmlns:p14="http://schemas.microsoft.com/office/powerpoint/2010/main" val="299035529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20354">
                      <a:schemeClr val="tx2"/>
                    </a:gs>
                    <a:gs pos="40000">
                      <a:schemeClr val="tx2"/>
                    </a:gs>
                  </a:gsLst>
                  <a:lin ang="5400000" scaled="0"/>
                </a:gradFill>
              </a:defRPr>
            </a:lvl1pPr>
            <a:lvl2pPr marL="0" indent="0">
              <a:buFontTx/>
              <a:buNone/>
              <a:defRPr sz="2000"/>
            </a:lvl2pPr>
            <a:lvl3pPr marL="228582" indent="0">
              <a:buNone/>
              <a:defRPr/>
            </a:lvl3pPr>
            <a:lvl4pPr marL="457163" indent="0">
              <a:buNone/>
              <a:defRPr/>
            </a:lvl4pPr>
            <a:lvl5pPr marL="685745"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9" y="1212851"/>
            <a:ext cx="11887200" cy="2025170"/>
          </a:xfrm>
        </p:spPr>
        <p:txBody>
          <a:bodyPr/>
          <a:lstStyle>
            <a:lvl1pPr marL="0" indent="0">
              <a:buNone/>
              <a:defRPr>
                <a:gradFill>
                  <a:gsLst>
                    <a:gs pos="20354">
                      <a:schemeClr val="tx2"/>
                    </a:gs>
                    <a:gs pos="40000">
                      <a:schemeClr val="tx2"/>
                    </a:gs>
                  </a:gsLst>
                  <a:lin ang="5400000" scaled="0"/>
                </a:gradFill>
              </a:defRPr>
            </a:lvl1pPr>
            <a:lvl2pPr marL="0" indent="0">
              <a:buFontTx/>
              <a:buNone/>
              <a:defRPr sz="2000"/>
            </a:lvl2pPr>
            <a:lvl3pPr marL="228538" indent="0">
              <a:buNone/>
              <a:defRPr/>
            </a:lvl3pPr>
            <a:lvl4pPr marL="457075" indent="0">
              <a:buNone/>
              <a:defRPr/>
            </a:lvl4pPr>
            <a:lvl5pPr marL="685613"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3265"/>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9" y="1212851"/>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538" indent="0">
              <a:buNone/>
              <a:defRPr/>
            </a:lvl3pPr>
            <a:lvl4pPr marL="457075" indent="0">
              <a:buNone/>
              <a:defRPr/>
            </a:lvl4pPr>
            <a:lvl5pPr marL="685613"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4181144"/>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1"/>
            <a:ext cx="11887200" cy="2092881"/>
          </a:xfrm>
        </p:spPr>
        <p:txBody>
          <a:bodyPr>
            <a:spAutoFit/>
          </a:bodyPr>
          <a:lstStyle>
            <a:lvl1pPr>
              <a:buClr>
                <a:schemeClr val="tx2"/>
              </a:buClr>
              <a:defRPr sz="3999">
                <a:gradFill>
                  <a:gsLst>
                    <a:gs pos="7080">
                      <a:schemeClr val="tx2"/>
                    </a:gs>
                    <a:gs pos="36283">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23627478"/>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1"/>
            <a:ext cx="11887200" cy="2092881"/>
          </a:xfrm>
        </p:spPr>
        <p:txBody>
          <a:bodyPr>
            <a:spAutoFit/>
          </a:bodyPr>
          <a:lstStyle>
            <a:lvl1pPr>
              <a:defRPr sz="3999"/>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88181516"/>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1" y="1212849"/>
            <a:ext cx="5486399" cy="1914370"/>
          </a:xfrm>
        </p:spPr>
        <p:txBody>
          <a:bodyPr wrap="square">
            <a:spAutoFit/>
          </a:bodyPr>
          <a:lstStyle>
            <a:lvl1pPr marL="0" indent="0">
              <a:spcBef>
                <a:spcPts val="1224"/>
              </a:spcBef>
              <a:buClr>
                <a:schemeClr val="tx1"/>
              </a:buClr>
              <a:buFont typeface="Wingdings" pitchFamily="2" charset="2"/>
              <a:buNone/>
              <a:defRPr sz="3199">
                <a:gradFill>
                  <a:gsLst>
                    <a:gs pos="12389">
                      <a:schemeClr val="tx2"/>
                    </a:gs>
                    <a:gs pos="31000">
                      <a:schemeClr val="tx2"/>
                    </a:gs>
                  </a:gsLst>
                  <a:lin ang="5400000" scaled="0"/>
                </a:gradFill>
              </a:defRPr>
            </a:lvl1pPr>
            <a:lvl2pPr marL="0" indent="0">
              <a:buNone/>
              <a:defRPr sz="2000"/>
            </a:lvl2pPr>
            <a:lvl3pPr marL="231712" indent="0">
              <a:buNone/>
              <a:tabLst/>
              <a:defRPr sz="2000"/>
            </a:lvl3pPr>
            <a:lvl4pPr marL="460249" indent="0">
              <a:buNone/>
              <a:defRPr/>
            </a:lvl4pPr>
            <a:lvl5pPr marL="685613"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40" y="1212849"/>
            <a:ext cx="5486399" cy="1914370"/>
          </a:xfrm>
        </p:spPr>
        <p:txBody>
          <a:bodyPr wrap="square">
            <a:spAutoFit/>
          </a:bodyPr>
          <a:lstStyle>
            <a:lvl1pPr marL="0" indent="0">
              <a:spcBef>
                <a:spcPts val="1224"/>
              </a:spcBef>
              <a:buClr>
                <a:schemeClr val="tx1"/>
              </a:buClr>
              <a:buFont typeface="Wingdings" pitchFamily="2" charset="2"/>
              <a:buNone/>
              <a:defRPr sz="3199">
                <a:gradFill>
                  <a:gsLst>
                    <a:gs pos="12389">
                      <a:schemeClr val="tx2"/>
                    </a:gs>
                    <a:gs pos="31000">
                      <a:schemeClr val="tx2"/>
                    </a:gs>
                  </a:gsLst>
                  <a:lin ang="5400000" scaled="0"/>
                </a:gradFill>
              </a:defRPr>
            </a:lvl1pPr>
            <a:lvl2pPr marL="0" indent="0">
              <a:buNone/>
              <a:defRPr sz="2000"/>
            </a:lvl2pPr>
            <a:lvl3pPr marL="231712" indent="0">
              <a:buNone/>
              <a:tabLst/>
              <a:defRPr sz="2000"/>
            </a:lvl3pPr>
            <a:lvl4pPr marL="460249" indent="0">
              <a:buNone/>
              <a:defRPr/>
            </a:lvl4pPr>
            <a:lvl5pPr marL="685613"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00915418"/>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1" y="1212849"/>
            <a:ext cx="5486399" cy="1914370"/>
          </a:xfrm>
        </p:spPr>
        <p:txBody>
          <a:bodyPr wrap="square">
            <a:spAutoFit/>
          </a:bodyPr>
          <a:lstStyle>
            <a:lvl1pPr marL="0" indent="0">
              <a:spcBef>
                <a:spcPts val="1224"/>
              </a:spcBef>
              <a:buClr>
                <a:schemeClr val="tx1"/>
              </a:buClr>
              <a:buFont typeface="Wingdings" pitchFamily="2" charset="2"/>
              <a:buNone/>
              <a:defRPr sz="3199"/>
            </a:lvl1pPr>
            <a:lvl2pPr marL="0" indent="0">
              <a:buNone/>
              <a:defRPr sz="2000"/>
            </a:lvl2pPr>
            <a:lvl3pPr marL="231712" indent="0">
              <a:buNone/>
              <a:tabLst/>
              <a:defRPr sz="2000"/>
            </a:lvl3pPr>
            <a:lvl4pPr marL="460249" indent="0">
              <a:buNone/>
              <a:defRPr/>
            </a:lvl4pPr>
            <a:lvl5pPr marL="685613"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40" y="1212849"/>
            <a:ext cx="5486399" cy="1914370"/>
          </a:xfrm>
        </p:spPr>
        <p:txBody>
          <a:bodyPr wrap="square">
            <a:spAutoFit/>
          </a:bodyPr>
          <a:lstStyle>
            <a:lvl1pPr marL="0" indent="0">
              <a:spcBef>
                <a:spcPts val="1224"/>
              </a:spcBef>
              <a:buClr>
                <a:schemeClr val="tx1"/>
              </a:buClr>
              <a:buFont typeface="Wingdings" pitchFamily="2" charset="2"/>
              <a:buNone/>
              <a:defRPr sz="3199"/>
            </a:lvl1pPr>
            <a:lvl2pPr marL="0" indent="0">
              <a:buNone/>
              <a:defRPr sz="2000"/>
            </a:lvl2pPr>
            <a:lvl3pPr marL="231712" indent="0">
              <a:buNone/>
              <a:tabLst/>
              <a:defRPr sz="2000"/>
            </a:lvl3pPr>
            <a:lvl4pPr marL="460249" indent="0">
              <a:buNone/>
              <a:defRPr/>
            </a:lvl4pPr>
            <a:lvl5pPr marL="685613"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73442977"/>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1" y="1212849"/>
            <a:ext cx="5486399" cy="2425279"/>
          </a:xfrm>
        </p:spPr>
        <p:txBody>
          <a:bodyPr wrap="square">
            <a:spAutoFit/>
          </a:bodyPr>
          <a:lstStyle>
            <a:lvl1pPr marL="287260" indent="-287260">
              <a:spcBef>
                <a:spcPts val="1224"/>
              </a:spcBef>
              <a:buClr>
                <a:schemeClr val="tx2"/>
              </a:buClr>
              <a:buFont typeface="Wingdings" panose="05000000000000000000" pitchFamily="2" charset="2"/>
              <a:buChar char="§"/>
              <a:defRPr sz="3199">
                <a:gradFill>
                  <a:gsLst>
                    <a:gs pos="19469">
                      <a:schemeClr val="tx2"/>
                    </a:gs>
                    <a:gs pos="32000">
                      <a:schemeClr val="tx2"/>
                    </a:gs>
                  </a:gsLst>
                  <a:lin ang="5400000" scaled="0"/>
                </a:gradFill>
              </a:defRPr>
            </a:lvl1pPr>
            <a:lvl2pPr marL="531021" indent="-233131">
              <a:buFont typeface="Wingdings" panose="05000000000000000000" pitchFamily="2" charset="2"/>
              <a:buChar char="§"/>
              <a:defRPr sz="2400"/>
            </a:lvl2pPr>
            <a:lvl3pPr marL="699394" indent="-168373">
              <a:buFont typeface="Wingdings" panose="05000000000000000000" pitchFamily="2" charset="2"/>
              <a:buChar char="§"/>
              <a:tabLst/>
              <a:defRPr sz="2000"/>
            </a:lvl3pPr>
            <a:lvl4pPr marL="880718" indent="-181324">
              <a:buFont typeface="Wingdings" panose="05000000000000000000" pitchFamily="2" charset="2"/>
              <a:buChar char="§"/>
              <a:defRPr/>
            </a:lvl4pPr>
            <a:lvl5pPr marL="1049092" indent="-168373">
              <a:buFont typeface="Wingdings" panose="05000000000000000000" pitchFamily="2" charset="2"/>
              <a:buChar char="§"/>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40" y="1212849"/>
            <a:ext cx="5486399" cy="2425279"/>
          </a:xfrm>
        </p:spPr>
        <p:txBody>
          <a:bodyPr wrap="square">
            <a:spAutoFit/>
          </a:bodyPr>
          <a:lstStyle>
            <a:lvl1pPr marL="287260" indent="-287260">
              <a:spcBef>
                <a:spcPts val="1224"/>
              </a:spcBef>
              <a:buClr>
                <a:schemeClr val="tx2"/>
              </a:buClr>
              <a:buFont typeface="Wingdings" panose="05000000000000000000" pitchFamily="2" charset="2"/>
              <a:buChar char="§"/>
              <a:defRPr sz="3199">
                <a:gradFill>
                  <a:gsLst>
                    <a:gs pos="19469">
                      <a:schemeClr val="tx2"/>
                    </a:gs>
                    <a:gs pos="32000">
                      <a:schemeClr val="tx2"/>
                    </a:gs>
                  </a:gsLst>
                  <a:lin ang="5400000" scaled="0"/>
                </a:gradFill>
              </a:defRPr>
            </a:lvl1pPr>
            <a:lvl2pPr marL="531021" indent="-233131">
              <a:buFont typeface="Wingdings" panose="05000000000000000000" pitchFamily="2" charset="2"/>
              <a:buChar char="§"/>
              <a:defRPr sz="2400"/>
            </a:lvl2pPr>
            <a:lvl3pPr marL="699394" indent="-168373">
              <a:buFont typeface="Wingdings" panose="05000000000000000000" pitchFamily="2" charset="2"/>
              <a:buChar char="§"/>
              <a:tabLst/>
              <a:defRPr sz="2000"/>
            </a:lvl3pPr>
            <a:lvl4pPr marL="880718" indent="-181324">
              <a:buFont typeface="Wingdings" panose="05000000000000000000" pitchFamily="2" charset="2"/>
              <a:buChar char="§"/>
              <a:defRPr/>
            </a:lvl4pPr>
            <a:lvl5pPr marL="1049092" indent="-168373">
              <a:buFont typeface="Wingdings" panose="05000000000000000000" pitchFamily="2" charset="2"/>
              <a:buChar char="§"/>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21183845"/>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1" y="1212849"/>
            <a:ext cx="5486399" cy="2425279"/>
          </a:xfrm>
        </p:spPr>
        <p:txBody>
          <a:bodyPr wrap="square">
            <a:spAutoFit/>
          </a:bodyPr>
          <a:lstStyle>
            <a:lvl1pPr marL="287260" indent="-287260">
              <a:spcBef>
                <a:spcPts val="1224"/>
              </a:spcBef>
              <a:buClr>
                <a:schemeClr val="tx1"/>
              </a:buClr>
              <a:buFont typeface="Wingdings" panose="05000000000000000000" pitchFamily="2" charset="2"/>
              <a:buChar char="§"/>
              <a:defRPr sz="3199"/>
            </a:lvl1pPr>
            <a:lvl2pPr marL="531021" indent="-233131">
              <a:buFont typeface="Wingdings" panose="05000000000000000000" pitchFamily="2" charset="2"/>
              <a:buChar char="§"/>
              <a:defRPr sz="2400"/>
            </a:lvl2pPr>
            <a:lvl3pPr marL="699394" indent="-168373">
              <a:buFont typeface="Wingdings" panose="05000000000000000000" pitchFamily="2" charset="2"/>
              <a:buChar char="§"/>
              <a:tabLst/>
              <a:defRPr sz="2000"/>
            </a:lvl3pPr>
            <a:lvl4pPr marL="880718" indent="-181324">
              <a:buFont typeface="Wingdings" panose="05000000000000000000" pitchFamily="2" charset="2"/>
              <a:buChar char="§"/>
              <a:defRPr/>
            </a:lvl4pPr>
            <a:lvl5pPr marL="1049092" indent="-168373">
              <a:buFont typeface="Wingdings" panose="05000000000000000000" pitchFamily="2" charset="2"/>
              <a:buChar char="§"/>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40" y="1212849"/>
            <a:ext cx="5486399" cy="2425279"/>
          </a:xfrm>
        </p:spPr>
        <p:txBody>
          <a:bodyPr wrap="square">
            <a:spAutoFit/>
          </a:bodyPr>
          <a:lstStyle>
            <a:lvl1pPr marL="287260" indent="-287260">
              <a:spcBef>
                <a:spcPts val="1224"/>
              </a:spcBef>
              <a:buClr>
                <a:schemeClr val="tx1"/>
              </a:buClr>
              <a:buFont typeface="Wingdings" panose="05000000000000000000" pitchFamily="2" charset="2"/>
              <a:buChar char="§"/>
              <a:defRPr sz="3199"/>
            </a:lvl1pPr>
            <a:lvl2pPr marL="531021" indent="-233131">
              <a:buFont typeface="Wingdings" panose="05000000000000000000" pitchFamily="2" charset="2"/>
              <a:buChar char="§"/>
              <a:defRPr sz="2400"/>
            </a:lvl2pPr>
            <a:lvl3pPr marL="699394" indent="-168373">
              <a:buFont typeface="Wingdings" panose="05000000000000000000" pitchFamily="2" charset="2"/>
              <a:buChar char="§"/>
              <a:tabLst/>
              <a:defRPr sz="2000"/>
            </a:lvl3pPr>
            <a:lvl4pPr marL="880718" indent="-181324">
              <a:buFont typeface="Wingdings" panose="05000000000000000000" pitchFamily="2" charset="2"/>
              <a:buChar char="§"/>
              <a:defRPr/>
            </a:lvl4pPr>
            <a:lvl5pPr marL="1049092" indent="-168373">
              <a:buFont typeface="Wingdings" panose="05000000000000000000" pitchFamily="2" charset="2"/>
              <a:buChar char="§"/>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0549804"/>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286502371"/>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821" y="1091"/>
            <a:ext cx="12430199" cy="6991987"/>
          </a:xfrm>
          <a:prstGeom prst="rect">
            <a:avLst/>
          </a:prstGeom>
        </p:spPr>
      </p:pic>
      <p:sp>
        <p:nvSpPr>
          <p:cNvPr id="2" name="Title 1"/>
          <p:cNvSpPr>
            <a:spLocks noGrp="1"/>
          </p:cNvSpPr>
          <p:nvPr>
            <p:ph type="title" hasCustomPrompt="1"/>
          </p:nvPr>
        </p:nvSpPr>
        <p:spPr>
          <a:xfrm>
            <a:off x="274639" y="2136777"/>
            <a:ext cx="10056812" cy="1181862"/>
          </a:xfrm>
          <a:noFill/>
        </p:spPr>
        <p:txBody>
          <a:bodyPr tIns="91440" bIns="91440" anchor="t" anchorCtr="0">
            <a:spAutoFit/>
          </a:bodyPr>
          <a:lstStyle>
            <a:lvl1pPr>
              <a:defRPr sz="7197"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40" y="4881266"/>
            <a:ext cx="10058401" cy="738664"/>
          </a:xfrm>
          <a:noFill/>
        </p:spPr>
        <p:txBody>
          <a:bodyPr lIns="182880" tIns="146304" rIns="182880" bIns="146304">
            <a:spAutoFit/>
          </a:bodyPr>
          <a:lstStyle>
            <a:lvl1pPr marL="0" indent="0">
              <a:spcBef>
                <a:spcPts val="0"/>
              </a:spcBef>
              <a:buNone/>
              <a:defRPr sz="3199"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6" name="Rectangle 5"/>
          <p:cNvSpPr/>
          <p:nvPr/>
        </p:nvSpPr>
        <p:spPr bwMode="gray">
          <a:xfrm>
            <a:off x="0" y="6537325"/>
            <a:ext cx="12435840" cy="457200"/>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19"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5508" y="6678219"/>
            <a:ext cx="822951" cy="175415"/>
          </a:xfrm>
          <a:prstGeom prst="rect">
            <a:avLst/>
          </a:prstGeom>
        </p:spPr>
      </p:pic>
    </p:spTree>
    <p:extLst>
      <p:ext uri="{BB962C8B-B14F-4D97-AF65-F5344CB8AC3E}">
        <p14:creationId xmlns:p14="http://schemas.microsoft.com/office/powerpoint/2010/main" val="383230949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582" indent="0">
              <a:buNone/>
              <a:defRPr/>
            </a:lvl3pPr>
            <a:lvl4pPr marL="457163" indent="0">
              <a:buNone/>
              <a:defRPr/>
            </a:lvl4pPr>
            <a:lvl5pPr marL="685745"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86098637"/>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Video slide">
    <p:bg>
      <p:bgRef idx="1001">
        <a:schemeClr val="bg2"/>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821" y="1091"/>
            <a:ext cx="12430199" cy="6991987"/>
          </a:xfrm>
          <a:prstGeom prst="rect">
            <a:avLst/>
          </a:prstGeom>
        </p:spPr>
      </p:pic>
      <p:sp>
        <p:nvSpPr>
          <p:cNvPr id="2" name="Title 1"/>
          <p:cNvSpPr>
            <a:spLocks noGrp="1"/>
          </p:cNvSpPr>
          <p:nvPr>
            <p:ph type="title" hasCustomPrompt="1"/>
          </p:nvPr>
        </p:nvSpPr>
        <p:spPr>
          <a:xfrm>
            <a:off x="274639" y="2125664"/>
            <a:ext cx="10056812" cy="1181862"/>
          </a:xfrm>
          <a:noFill/>
        </p:spPr>
        <p:txBody>
          <a:bodyPr tIns="91440" bIns="91440" anchor="t" anchorCtr="0">
            <a:spAutoFit/>
          </a:bodyPr>
          <a:lstStyle>
            <a:lvl1pPr>
              <a:defRPr lang="en-US" sz="7197"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smtClean="0"/>
              <a:t>Video title</a:t>
            </a:r>
            <a:endParaRPr lang="en-US" dirty="0"/>
          </a:p>
        </p:txBody>
      </p:sp>
      <p:sp>
        <p:nvSpPr>
          <p:cNvPr id="4" name="Rectangle 3"/>
          <p:cNvSpPr/>
          <p:nvPr/>
        </p:nvSpPr>
        <p:spPr bwMode="gray">
          <a:xfrm>
            <a:off x="0" y="6537325"/>
            <a:ext cx="12435840" cy="457200"/>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19"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5508" y="6678219"/>
            <a:ext cx="822951" cy="175415"/>
          </a:xfrm>
          <a:prstGeom prst="rect">
            <a:avLst/>
          </a:prstGeom>
        </p:spPr>
      </p:pic>
    </p:spTree>
    <p:extLst>
      <p:ext uri="{BB962C8B-B14F-4D97-AF65-F5344CB8AC3E}">
        <p14:creationId xmlns:p14="http://schemas.microsoft.com/office/powerpoint/2010/main" val="44760293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Section Title Light">
    <p:bg>
      <p:bgRef idx="1001">
        <a:schemeClr val="bg2"/>
      </p:bgRef>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821" y="1091"/>
            <a:ext cx="12430199" cy="6991987"/>
          </a:xfrm>
          <a:prstGeom prst="rect">
            <a:avLst/>
          </a:prstGeom>
        </p:spPr>
      </p:pic>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7"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64278996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Section Title Dark">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7"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337576447"/>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7"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71241243"/>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7"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282945976"/>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7"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61517778"/>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1" y="1241426"/>
            <a:ext cx="5486399" cy="2012859"/>
          </a:xfrm>
        </p:spPr>
        <p:txBody>
          <a:bodyPr>
            <a:spAutoFit/>
          </a:bodyPr>
          <a:lstStyle>
            <a:lvl1pPr>
              <a:defRPr sz="6598" baseline="0">
                <a:gradFill>
                  <a:gsLst>
                    <a:gs pos="1250">
                      <a:schemeClr val="tx1"/>
                    </a:gs>
                    <a:gs pos="100000">
                      <a:schemeClr val="tx1"/>
                    </a:gs>
                  </a:gsLst>
                  <a:lin ang="5400000" scaled="0"/>
                </a:gradFill>
              </a:defRPr>
            </a:lvl1pPr>
          </a:lstStyle>
          <a:p>
            <a:r>
              <a:rPr lang="en-US" dirty="0" smtClean="0"/>
              <a:t>50/50 photo layout</a:t>
            </a:r>
            <a:endParaRPr lang="en-US" dirty="0"/>
          </a:p>
        </p:txBody>
      </p:sp>
      <p:sp>
        <p:nvSpPr>
          <p:cNvPr id="5" name="Picture Placeholder 4"/>
          <p:cNvSpPr>
            <a:spLocks noGrp="1"/>
          </p:cNvSpPr>
          <p:nvPr>
            <p:ph type="pic" sz="quarter" idx="10"/>
          </p:nvPr>
        </p:nvSpPr>
        <p:spPr bwMode="ltGray">
          <a:xfrm>
            <a:off x="6219825" y="1"/>
            <a:ext cx="6216650" cy="6992587"/>
          </a:xfrm>
          <a:blipFill>
            <a:blip r:embed="rId2"/>
            <a:stretch>
              <a:fillRect/>
            </a:stretch>
          </a:blipFill>
        </p:spPr>
        <p:txBody>
          <a:bodyPr tIns="548640" anchor="ctr" anchorCtr="0">
            <a:noAutofit/>
          </a:bodyPr>
          <a:lstStyle>
            <a:lvl1pPr marL="0" indent="0" algn="ctr">
              <a:buNone/>
              <a:defRPr sz="1599" b="1" cap="none" baseline="0">
                <a:gradFill>
                  <a:gsLst>
                    <a:gs pos="0">
                      <a:srgbClr val="FFFFFF"/>
                    </a:gs>
                    <a:gs pos="27000">
                      <a:srgbClr val="FFFFFF"/>
                    </a:gs>
                  </a:gsLst>
                  <a:lin ang="5400000" scaled="0"/>
                </a:gradFill>
                <a:latin typeface="+mn-lt"/>
              </a:defRPr>
            </a:lvl1pPr>
          </a:lstStyle>
          <a:p>
            <a:r>
              <a:rPr lang="en-US" smtClean="0"/>
              <a:t>Click icon to add picture</a:t>
            </a:r>
            <a:endParaRPr lang="en-US" dirty="0"/>
          </a:p>
        </p:txBody>
      </p:sp>
    </p:spTree>
    <p:extLst>
      <p:ext uri="{BB962C8B-B14F-4D97-AF65-F5344CB8AC3E}">
        <p14:creationId xmlns:p14="http://schemas.microsoft.com/office/powerpoint/2010/main" val="4161256943"/>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Blank Dark">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9778326"/>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9676300"/>
      </p:ext>
    </p:extLst>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9120941"/>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1"/>
            <a:ext cx="11887200" cy="2092881"/>
          </a:xfrm>
        </p:spPr>
        <p:txBody>
          <a:bodyPr>
            <a:spAutoFit/>
          </a:bodyPr>
          <a:lstStyle>
            <a:lvl1pPr>
              <a:buClr>
                <a:schemeClr val="tx2"/>
              </a:buClr>
              <a:defRPr sz="4000">
                <a:gradFill>
                  <a:gsLst>
                    <a:gs pos="7080">
                      <a:schemeClr val="tx2"/>
                    </a:gs>
                    <a:gs pos="36283">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03268474"/>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6688398"/>
      </p:ext>
    </p:extLst>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p:nvSpPr>
        <p:spPr bwMode="hidden">
          <a:xfrm>
            <a:off x="2"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2" tIns="46632" rIns="46632" bIns="46632" numCol="1" spcCol="0" rtlCol="0" fromWordArt="0" anchor="ctr" anchorCtr="0" forceAA="0" compatLnSpc="1">
            <a:prstTxWarp prst="textNoShape">
              <a:avLst/>
            </a:prstTxWarp>
            <a:noAutofit/>
          </a:bodyPr>
          <a:lstStyle/>
          <a:p>
            <a:pPr algn="ctr" defTabSz="932219" fontAlgn="base">
              <a:spcBef>
                <a:spcPct val="0"/>
              </a:spcBef>
              <a:spcAft>
                <a:spcPct val="0"/>
              </a:spcAft>
            </a:pPr>
            <a:endParaRPr lang="en-US" sz="225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9" y="1221159"/>
            <a:ext cx="11887199" cy="1995931"/>
          </a:xfrm>
        </p:spPr>
        <p:txBody>
          <a:bodyPr/>
          <a:lstStyle>
            <a:lvl1pPr marL="0" indent="0">
              <a:buNone/>
              <a:defRPr sz="3299">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459"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44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341"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711"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22020640"/>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83" y="1"/>
            <a:ext cx="12435840" cy="6995160"/>
          </a:xfrm>
          <a:prstGeom prst="rect">
            <a:avLst/>
          </a:prstGeom>
        </p:spPr>
      </p:pic>
      <p:sp>
        <p:nvSpPr>
          <p:cNvPr id="6" name="Rectangle 5"/>
          <p:cNvSpPr/>
          <p:nvPr/>
        </p:nvSpPr>
        <p:spPr bwMode="gray">
          <a:xfrm>
            <a:off x="0" y="4868863"/>
            <a:ext cx="12436475" cy="2125662"/>
          </a:xfrm>
          <a:prstGeom prst="rect">
            <a:avLst/>
          </a:prstGeom>
          <a:solidFill>
            <a:srgbClr val="505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19"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2" name="Text Box 3"/>
          <p:cNvSpPr txBox="1">
            <a:spLocks noChangeArrowheads="1"/>
          </p:cNvSpPr>
          <p:nvPr/>
        </p:nvSpPr>
        <p:spPr bwMode="white">
          <a:xfrm>
            <a:off x="7589823" y="6294477"/>
            <a:ext cx="4571999" cy="403187"/>
          </a:xfrm>
          <a:prstGeom prst="rect">
            <a:avLst/>
          </a:prstGeom>
          <a:noFill/>
          <a:ln w="12700">
            <a:noFill/>
            <a:miter lim="800000"/>
            <a:headEnd type="none" w="sm" len="sm"/>
            <a:tailEnd type="none" w="sm" len="sm"/>
          </a:ln>
          <a:effectLst/>
        </p:spPr>
        <p:txBody>
          <a:bodyPr vert="horz" wrap="square" lIns="182854" tIns="146283" rIns="182854" bIns="146283" numCol="1" anchor="t" anchorCtr="0" compatLnSpc="1">
            <a:prstTxWarp prst="textNoShape">
              <a:avLst/>
            </a:prstTxWarp>
            <a:spAutoFit/>
          </a:bodyPr>
          <a:lstStyle/>
          <a:p>
            <a:pPr algn="r" defTabSz="932036" eaLnBrk="0" hangingPunct="0"/>
            <a:r>
              <a:rPr lang="en-US" sz="700" dirty="0">
                <a:gradFill>
                  <a:gsLst>
                    <a:gs pos="12389">
                      <a:srgbClr val="FFFFFF"/>
                    </a:gs>
                    <a:gs pos="54000">
                      <a:srgbClr val="FFFFFF"/>
                    </a:gs>
                  </a:gsLst>
                  <a:lin ang="5400000" scaled="0"/>
                </a:gradFill>
                <a:cs typeface="Segoe UI" pitchFamily="34" charset="0"/>
              </a:rPr>
              <a:t>© </a:t>
            </a:r>
            <a:r>
              <a:rPr lang="en-US" sz="700" dirty="0" smtClean="0">
                <a:gradFill>
                  <a:gsLst>
                    <a:gs pos="12389">
                      <a:srgbClr val="FFFFFF"/>
                    </a:gs>
                    <a:gs pos="54000">
                      <a:srgbClr val="FFFFFF"/>
                    </a:gs>
                  </a:gsLst>
                  <a:lin ang="5400000" scaled="0"/>
                </a:gradFill>
                <a:cs typeface="Segoe UI" pitchFamily="34" charset="0"/>
              </a:rPr>
              <a:t>2015 </a:t>
            </a:r>
            <a:r>
              <a:rPr lang="en-US" sz="700" dirty="0">
                <a:gradFill>
                  <a:gsLst>
                    <a:gs pos="12389">
                      <a:srgbClr val="FFFFFF"/>
                    </a:gs>
                    <a:gs pos="54000">
                      <a:srgbClr val="FFFFFF"/>
                    </a:gs>
                  </a:gsLst>
                  <a:lin ang="5400000" scaled="0"/>
                </a:gradFill>
                <a:cs typeface="Segoe UI" pitchFamily="34" charset="0"/>
              </a:rPr>
              <a:t>Microsoft Corporation. All rights reserved. </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9231" y="5580860"/>
            <a:ext cx="3291840" cy="701671"/>
          </a:xfrm>
          <a:prstGeom prst="rect">
            <a:avLst/>
          </a:prstGeom>
        </p:spPr>
      </p:pic>
    </p:spTree>
    <p:extLst>
      <p:ext uri="{BB962C8B-B14F-4D97-AF65-F5344CB8AC3E}">
        <p14:creationId xmlns:p14="http://schemas.microsoft.com/office/powerpoint/2010/main" val="363083238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chemeClr val="bg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9" y="1212851"/>
            <a:ext cx="11887200" cy="2443746"/>
          </a:xfrm>
          <a:prstGeom prst="rect">
            <a:avLst/>
          </a:prstGeom>
        </p:spPr>
        <p:txBody>
          <a:bodyPr/>
          <a:lstStyle>
            <a:lvl1pPr marL="290434" indent="-290434">
              <a:buClr>
                <a:schemeClr val="tx1"/>
              </a:buClr>
              <a:buSzPct val="90000"/>
              <a:buFont typeface="Arial" pitchFamily="34" charset="0"/>
              <a:buChar char="•"/>
              <a:defRPr sz="359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344" indent="-280912">
              <a:buClr>
                <a:schemeClr val="tx1"/>
              </a:buClr>
              <a:buSzPct val="90000"/>
              <a:buFont typeface="Arial" pitchFamily="34" charset="0"/>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779" indent="-290434">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317" indent="-228538">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854" indent="-228538">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2"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99"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390131194"/>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9" y="1212851"/>
            <a:ext cx="11887200" cy="2443746"/>
          </a:xfrm>
          <a:prstGeom prst="rect">
            <a:avLst/>
          </a:prstGeom>
        </p:spPr>
        <p:txBody>
          <a:bodyPr/>
          <a:lstStyle>
            <a:lvl1pPr marL="290457" indent="-290457">
              <a:buClr>
                <a:schemeClr val="tx1"/>
              </a:buClr>
              <a:buSzPct val="90000"/>
              <a:buFont typeface="Arial" pitchFamily="34" charset="0"/>
              <a:buChar char="•"/>
              <a:defRPr sz="359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390" indent="-280935">
              <a:buClr>
                <a:schemeClr val="tx1"/>
              </a:buClr>
              <a:buSzPct val="90000"/>
              <a:buFont typeface="Arial" pitchFamily="34" charset="0"/>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847" indent="-290457">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404" indent="-228557">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960" indent="-228557">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427622728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54560" y="1144706"/>
            <a:ext cx="9327356" cy="2435131"/>
          </a:xfrm>
        </p:spPr>
        <p:txBody>
          <a:bodyPr anchor="b"/>
          <a:lstStyle>
            <a:lvl1pPr algn="ctr">
              <a:defRPr sz="6119"/>
            </a:lvl1pPr>
          </a:lstStyle>
          <a:p>
            <a:r>
              <a:rPr lang="en-US" smtClean="0"/>
              <a:t>Click to edit Master title style</a:t>
            </a:r>
            <a:endParaRPr lang="en-US"/>
          </a:p>
        </p:txBody>
      </p:sp>
      <p:sp>
        <p:nvSpPr>
          <p:cNvPr id="3" name="Subtitle 2"/>
          <p:cNvSpPr>
            <a:spLocks noGrp="1"/>
          </p:cNvSpPr>
          <p:nvPr>
            <p:ph type="subTitle" idx="1"/>
          </p:nvPr>
        </p:nvSpPr>
        <p:spPr>
          <a:xfrm>
            <a:off x="1554560" y="3673745"/>
            <a:ext cx="9327356" cy="523733"/>
          </a:xfrm>
        </p:spPr>
        <p:txBody>
          <a:bodyPr/>
          <a:lstStyle>
            <a:lvl1pPr marL="0" indent="0" algn="ctr">
              <a:buNone/>
              <a:defRPr sz="2448"/>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smtClean="0"/>
              <a:t>Click to edit Master subtitle style</a:t>
            </a:r>
            <a:endParaRPr lang="en-US"/>
          </a:p>
        </p:txBody>
      </p:sp>
      <p:sp>
        <p:nvSpPr>
          <p:cNvPr id="4" name="Date Placeholder 3"/>
          <p:cNvSpPr>
            <a:spLocks noGrp="1"/>
          </p:cNvSpPr>
          <p:nvPr>
            <p:ph type="dt" sz="half" idx="10"/>
          </p:nvPr>
        </p:nvSpPr>
        <p:spPr>
          <a:xfrm>
            <a:off x="855008" y="6482889"/>
            <a:ext cx="2798207" cy="372394"/>
          </a:xfrm>
          <a:prstGeom prst="rect">
            <a:avLst/>
          </a:prstGeom>
        </p:spPr>
        <p:txBody>
          <a:bodyPr/>
          <a:lstStyle/>
          <a:p>
            <a:pPr defTabSz="932597"/>
            <a:fld id="{999A0B7E-7016-411B-BAF3-FF2775F25BEF}" type="datetimeFigureOut">
              <a:rPr lang="en-US" smtClean="0">
                <a:solidFill>
                  <a:srgbClr val="FFFFFF"/>
                </a:solidFill>
              </a:rPr>
              <a:pPr defTabSz="932597"/>
              <a:t>11/2/2015</a:t>
            </a:fld>
            <a:endParaRPr lang="en-US">
              <a:solidFill>
                <a:srgbClr val="FFFFFF"/>
              </a:solidFill>
            </a:endParaRPr>
          </a:p>
        </p:txBody>
      </p:sp>
      <p:sp>
        <p:nvSpPr>
          <p:cNvPr id="5" name="Footer Placeholder 4"/>
          <p:cNvSpPr>
            <a:spLocks noGrp="1"/>
          </p:cNvSpPr>
          <p:nvPr>
            <p:ph type="ftr" sz="quarter" idx="11"/>
          </p:nvPr>
        </p:nvSpPr>
        <p:spPr>
          <a:xfrm>
            <a:off x="4119583" y="6482889"/>
            <a:ext cx="4197310" cy="372394"/>
          </a:xfrm>
          <a:prstGeom prst="rect">
            <a:avLst/>
          </a:prstGeom>
        </p:spPr>
        <p:txBody>
          <a:bodyPr/>
          <a:lstStyle/>
          <a:p>
            <a:pPr defTabSz="932597"/>
            <a:endParaRPr lang="en-US">
              <a:solidFill>
                <a:srgbClr val="FFFFFF"/>
              </a:solidFill>
            </a:endParaRPr>
          </a:p>
        </p:txBody>
      </p:sp>
      <p:sp>
        <p:nvSpPr>
          <p:cNvPr id="6" name="Slide Number Placeholder 5"/>
          <p:cNvSpPr>
            <a:spLocks noGrp="1"/>
          </p:cNvSpPr>
          <p:nvPr>
            <p:ph type="sldNum" sz="quarter" idx="12"/>
          </p:nvPr>
        </p:nvSpPr>
        <p:spPr>
          <a:xfrm>
            <a:off x="8783260" y="6482889"/>
            <a:ext cx="2798207" cy="372394"/>
          </a:xfrm>
          <a:prstGeom prst="rect">
            <a:avLst/>
          </a:prstGeom>
        </p:spPr>
        <p:txBody>
          <a:bodyPr/>
          <a:lstStyle/>
          <a:p>
            <a:pPr defTabSz="932597"/>
            <a:fld id="{D0FF5CCC-0EB5-4B9D-9D7D-136B0783BF8A}" type="slidenum">
              <a:rPr lang="en-US" smtClean="0">
                <a:solidFill>
                  <a:srgbClr val="FFFFFF"/>
                </a:solidFill>
              </a:rPr>
              <a:pPr defTabSz="932597"/>
              <a:t>‹#›</a:t>
            </a:fld>
            <a:endParaRPr lang="en-US">
              <a:solidFill>
                <a:srgbClr val="FFFFFF"/>
              </a:solidFill>
            </a:endParaRPr>
          </a:p>
        </p:txBody>
      </p:sp>
    </p:spTree>
    <p:extLst>
      <p:ext uri="{BB962C8B-B14F-4D97-AF65-F5344CB8AC3E}">
        <p14:creationId xmlns:p14="http://schemas.microsoft.com/office/powerpoint/2010/main" val="137446161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Rectangle 1"/>
          <p:cNvSpPr/>
          <p:nvPr userDrawn="1"/>
        </p:nvSpPr>
        <p:spPr>
          <a:xfrm>
            <a:off x="0" y="0"/>
            <a:ext cx="12436475" cy="6994525"/>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a:solidFill>
                <a:srgbClr val="FFFFFF"/>
              </a:solidFill>
            </a:endParaRPr>
          </a:p>
        </p:txBody>
      </p:sp>
    </p:spTree>
    <p:extLst>
      <p:ext uri="{BB962C8B-B14F-4D97-AF65-F5344CB8AC3E}">
        <p14:creationId xmlns:p14="http://schemas.microsoft.com/office/powerpoint/2010/main" val="3961217251"/>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113226" y="2125664"/>
            <a:ext cx="8219813" cy="1828800"/>
          </a:xfrm>
        </p:spPr>
        <p:txBody>
          <a:bodyPr/>
          <a:lstStyle>
            <a:lvl1pPr>
              <a:defRPr sz="5999" baseline="0"/>
            </a:lvl1pPr>
          </a:lstStyle>
          <a:p>
            <a:r>
              <a:rPr lang="en-US" smtClean="0"/>
              <a:t>Click to edit Master title style</a:t>
            </a:r>
            <a:endParaRPr lang="en-US" dirty="0"/>
          </a:p>
        </p:txBody>
      </p:sp>
    </p:spTree>
    <p:extLst>
      <p:ext uri="{BB962C8B-B14F-4D97-AF65-F5344CB8AC3E}">
        <p14:creationId xmlns:p14="http://schemas.microsoft.com/office/powerpoint/2010/main" val="3105701228"/>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55008" y="1861968"/>
            <a:ext cx="5285502" cy="2646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295965" y="1861968"/>
            <a:ext cx="5285502" cy="2646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855008" y="6482889"/>
            <a:ext cx="2798207" cy="372394"/>
          </a:xfrm>
          <a:prstGeom prst="rect">
            <a:avLst/>
          </a:prstGeom>
        </p:spPr>
        <p:txBody>
          <a:bodyPr/>
          <a:lstStyle/>
          <a:p>
            <a:pPr defTabSz="932597"/>
            <a:fld id="{F98DB278-6F5F-4562-9800-36CE7FE3CB45}" type="datetimeFigureOut">
              <a:rPr lang="en-US" smtClean="0">
                <a:solidFill>
                  <a:srgbClr val="FFFFFF"/>
                </a:solidFill>
              </a:rPr>
              <a:pPr defTabSz="932597"/>
              <a:t>11/2/2015</a:t>
            </a:fld>
            <a:endParaRPr lang="en-US">
              <a:solidFill>
                <a:srgbClr val="FFFFFF"/>
              </a:solidFill>
            </a:endParaRPr>
          </a:p>
        </p:txBody>
      </p:sp>
      <p:sp>
        <p:nvSpPr>
          <p:cNvPr id="6" name="Footer Placeholder 5"/>
          <p:cNvSpPr>
            <a:spLocks noGrp="1"/>
          </p:cNvSpPr>
          <p:nvPr>
            <p:ph type="ftr" sz="quarter" idx="11"/>
          </p:nvPr>
        </p:nvSpPr>
        <p:spPr>
          <a:xfrm>
            <a:off x="4119583" y="6482889"/>
            <a:ext cx="4197310" cy="372394"/>
          </a:xfrm>
          <a:prstGeom prst="rect">
            <a:avLst/>
          </a:prstGeom>
        </p:spPr>
        <p:txBody>
          <a:bodyPr/>
          <a:lstStyle/>
          <a:p>
            <a:pPr defTabSz="932597"/>
            <a:endParaRPr lang="en-US">
              <a:solidFill>
                <a:srgbClr val="FFFFFF"/>
              </a:solidFill>
            </a:endParaRPr>
          </a:p>
        </p:txBody>
      </p:sp>
      <p:sp>
        <p:nvSpPr>
          <p:cNvPr id="7" name="Slide Number Placeholder 6"/>
          <p:cNvSpPr>
            <a:spLocks noGrp="1"/>
          </p:cNvSpPr>
          <p:nvPr>
            <p:ph type="sldNum" sz="quarter" idx="12"/>
          </p:nvPr>
        </p:nvSpPr>
        <p:spPr>
          <a:xfrm>
            <a:off x="8783260" y="6482889"/>
            <a:ext cx="2798207" cy="372394"/>
          </a:xfrm>
          <a:prstGeom prst="rect">
            <a:avLst/>
          </a:prstGeom>
        </p:spPr>
        <p:txBody>
          <a:bodyPr/>
          <a:lstStyle/>
          <a:p>
            <a:pPr defTabSz="932597"/>
            <a:fld id="{5446B2C0-2CDB-4437-80EA-10D4A2590066}" type="slidenum">
              <a:rPr lang="en-US" smtClean="0">
                <a:solidFill>
                  <a:srgbClr val="FFFFFF"/>
                </a:solidFill>
              </a:rPr>
              <a:pPr defTabSz="932597"/>
              <a:t>‹#›</a:t>
            </a:fld>
            <a:endParaRPr lang="en-US">
              <a:solidFill>
                <a:srgbClr val="FFFFFF"/>
              </a:solidFill>
            </a:endParaRPr>
          </a:p>
        </p:txBody>
      </p:sp>
    </p:spTree>
    <p:extLst>
      <p:ext uri="{BB962C8B-B14F-4D97-AF65-F5344CB8AC3E}">
        <p14:creationId xmlns:p14="http://schemas.microsoft.com/office/powerpoint/2010/main" val="334305635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Walkin No tile">
    <p:bg>
      <p:bgRef idx="1001">
        <a:schemeClr val="bg2"/>
      </p:bgRef>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1" y="1588"/>
            <a:ext cx="12430199" cy="6991986"/>
          </a:xfrm>
          <a:prstGeom prst="rect">
            <a:avLst/>
          </a:prstGeom>
          <a:noFill/>
          <a:ln>
            <a:noFill/>
          </a:ln>
        </p:spPr>
      </p:pic>
      <p:sp>
        <p:nvSpPr>
          <p:cNvPr id="3" name="Rectangle 2"/>
          <p:cNvSpPr/>
          <p:nvPr userDrawn="1"/>
        </p:nvSpPr>
        <p:spPr bwMode="gray">
          <a:xfrm>
            <a:off x="0" y="6537325"/>
            <a:ext cx="12435840" cy="457200"/>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19"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Rectangle 1"/>
          <p:cNvSpPr/>
          <p:nvPr userDrawn="1"/>
        </p:nvSpPr>
        <p:spPr bwMode="auto">
          <a:xfrm>
            <a:off x="274638" y="2119165"/>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19"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5508" y="6678219"/>
            <a:ext cx="822951" cy="175415"/>
          </a:xfrm>
          <a:prstGeom prst="rect">
            <a:avLst/>
          </a:prstGeom>
        </p:spPr>
      </p:pic>
      <p:sp>
        <p:nvSpPr>
          <p:cNvPr id="9" name="Rectangle 8"/>
          <p:cNvSpPr/>
          <p:nvPr userDrawn="1"/>
        </p:nvSpPr>
        <p:spPr>
          <a:xfrm>
            <a:off x="206862" y="3032252"/>
            <a:ext cx="4420128" cy="800454"/>
          </a:xfrm>
          <a:prstGeom prst="rect">
            <a:avLst/>
          </a:prstGeom>
        </p:spPr>
        <p:txBody>
          <a:bodyPr wrap="none" anchor="ctr">
            <a:spAutoFit/>
          </a:bodyPr>
          <a:lstStyle/>
          <a:p>
            <a:pPr algn="r" defTabSz="1165610">
              <a:lnSpc>
                <a:spcPct val="90000"/>
              </a:lnSpc>
              <a:spcBef>
                <a:spcPct val="0"/>
              </a:spcBef>
            </a:pPr>
            <a:r>
              <a:rPr lang="en-US" sz="5000" spc="-125" dirty="0" smtClean="0">
                <a:ln w="3175">
                  <a:noFill/>
                </a:ln>
                <a:gradFill>
                  <a:gsLst>
                    <a:gs pos="84066">
                      <a:srgbClr val="000000"/>
                    </a:gs>
                    <a:gs pos="57576">
                      <a:srgbClr val="000000"/>
                    </a:gs>
                  </a:gsLst>
                  <a:lin ang="5400000" scaled="0"/>
                </a:gradFill>
                <a:latin typeface="Segoe UI Light"/>
                <a:cs typeface="Segoe UI" pitchFamily="34" charset="0"/>
              </a:rPr>
              <a:t>Spark the future.</a:t>
            </a:r>
            <a:endParaRPr lang="en-US" sz="5000" spc="-125" dirty="0">
              <a:ln w="3175">
                <a:noFill/>
              </a:ln>
              <a:gradFill>
                <a:gsLst>
                  <a:gs pos="84066">
                    <a:srgbClr val="000000"/>
                  </a:gs>
                  <a:gs pos="57576">
                    <a:srgbClr val="000000"/>
                  </a:gs>
                </a:gsLst>
                <a:lin ang="5400000" scaled="0"/>
              </a:gradFill>
              <a:latin typeface="Segoe UI Light"/>
              <a:cs typeface="Segoe UI" pitchFamily="34" charset="0"/>
            </a:endParaRPr>
          </a:p>
        </p:txBody>
      </p:sp>
      <p:sp>
        <p:nvSpPr>
          <p:cNvPr id="10" name="Rectangle 9"/>
          <p:cNvSpPr/>
          <p:nvPr userDrawn="1"/>
        </p:nvSpPr>
        <p:spPr>
          <a:xfrm>
            <a:off x="2397958" y="4610726"/>
            <a:ext cx="2229032" cy="729826"/>
          </a:xfrm>
          <a:prstGeom prst="rect">
            <a:avLst/>
          </a:prstGeom>
        </p:spPr>
        <p:txBody>
          <a:bodyPr wrap="none" anchor="ctr">
            <a:spAutoFit/>
          </a:bodyPr>
          <a:lstStyle/>
          <a:p>
            <a:pPr algn="r" defTabSz="1165610">
              <a:lnSpc>
                <a:spcPct val="90000"/>
              </a:lnSpc>
              <a:spcBef>
                <a:spcPct val="0"/>
              </a:spcBef>
            </a:pPr>
            <a:r>
              <a:rPr lang="en-US" sz="2250" dirty="0" smtClean="0">
                <a:ln w="3175">
                  <a:noFill/>
                </a:ln>
                <a:gradFill>
                  <a:gsLst>
                    <a:gs pos="84066">
                      <a:srgbClr val="000000"/>
                    </a:gs>
                    <a:gs pos="57576">
                      <a:srgbClr val="000000"/>
                    </a:gs>
                  </a:gsLst>
                  <a:lin ang="5400000" scaled="0"/>
                </a:gradFill>
                <a:cs typeface="Segoe UI" pitchFamily="34" charset="0"/>
              </a:rPr>
              <a:t>May 4 – 8, 2015</a:t>
            </a:r>
            <a:br>
              <a:rPr lang="en-US" sz="2250" dirty="0" smtClean="0">
                <a:ln w="3175">
                  <a:noFill/>
                </a:ln>
                <a:gradFill>
                  <a:gsLst>
                    <a:gs pos="84066">
                      <a:srgbClr val="000000"/>
                    </a:gs>
                    <a:gs pos="57576">
                      <a:srgbClr val="000000"/>
                    </a:gs>
                  </a:gsLst>
                  <a:lin ang="5400000" scaled="0"/>
                </a:gradFill>
                <a:cs typeface="Segoe UI" pitchFamily="34" charset="0"/>
              </a:rPr>
            </a:br>
            <a:r>
              <a:rPr lang="en-US" sz="2250" dirty="0" smtClean="0">
                <a:ln w="3175">
                  <a:noFill/>
                </a:ln>
                <a:gradFill>
                  <a:gsLst>
                    <a:gs pos="84066">
                      <a:srgbClr val="000000"/>
                    </a:gs>
                    <a:gs pos="57576">
                      <a:srgbClr val="000000"/>
                    </a:gs>
                  </a:gsLst>
                  <a:lin ang="5400000" scaled="0"/>
                </a:gradFill>
                <a:cs typeface="Segoe UI" pitchFamily="34" charset="0"/>
              </a:rPr>
              <a:t>Chicago, IL</a:t>
            </a:r>
            <a:endParaRPr lang="en-US" sz="2250" dirty="0">
              <a:ln w="3175">
                <a:noFill/>
              </a:ln>
              <a:gradFill>
                <a:gsLst>
                  <a:gs pos="84066">
                    <a:srgbClr val="000000"/>
                  </a:gs>
                  <a:gs pos="57576">
                    <a:srgbClr val="000000"/>
                  </a:gs>
                </a:gsLst>
                <a:lin ang="5400000" scaled="0"/>
              </a:gradFill>
              <a:cs typeface="Segoe UI" pitchFamily="34" charset="0"/>
            </a:endParaRPr>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002510" y="4088041"/>
            <a:ext cx="2494315" cy="384949"/>
          </a:xfrm>
          <a:prstGeom prst="rect">
            <a:avLst/>
          </a:prstGeom>
        </p:spPr>
      </p:pic>
    </p:spTree>
    <p:extLst>
      <p:ext uri="{BB962C8B-B14F-4D97-AF65-F5344CB8AC3E}">
        <p14:creationId xmlns:p14="http://schemas.microsoft.com/office/powerpoint/2010/main" val="5202940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1"/>
            <a:ext cx="11887200" cy="2092881"/>
          </a:xfrm>
        </p:spPr>
        <p:txBody>
          <a:bodyPr>
            <a:spAutoFit/>
          </a:bodyPr>
          <a:lstStyle>
            <a:lvl1pPr>
              <a:defRPr sz="40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131149"/>
      </p:ext>
    </p:extLst>
  </p:cSld>
  <p:clrMapOvr>
    <a:masterClrMapping/>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Slide - Color">
    <p:bg>
      <p:bgRef idx="1001">
        <a:schemeClr val="bg2"/>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1" y="1091"/>
            <a:ext cx="12430199" cy="6991987"/>
          </a:xfrm>
          <a:prstGeom prst="rect">
            <a:avLst/>
          </a:prstGeom>
        </p:spPr>
      </p:pic>
      <p:sp>
        <p:nvSpPr>
          <p:cNvPr id="9" name="Title 1"/>
          <p:cNvSpPr>
            <a:spLocks noGrp="1"/>
          </p:cNvSpPr>
          <p:nvPr>
            <p:ph type="title" hasCustomPrompt="1"/>
          </p:nvPr>
        </p:nvSpPr>
        <p:spPr>
          <a:xfrm>
            <a:off x="274702" y="2125677"/>
            <a:ext cx="9143936" cy="1828786"/>
          </a:xfrm>
          <a:noFill/>
        </p:spPr>
        <p:txBody>
          <a:bodyPr lIns="146304" tIns="91440" rIns="146304" bIns="91440" anchor="t" anchorCtr="0"/>
          <a:lstStyle>
            <a:lvl1pPr>
              <a:defRPr sz="5398" spc="-100" baseline="0">
                <a:gradFill>
                  <a:gsLst>
                    <a:gs pos="99115">
                      <a:schemeClr val="tx1"/>
                    </a:gs>
                    <a:gs pos="79000">
                      <a:schemeClr val="tx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74703" y="3955785"/>
            <a:ext cx="7315137" cy="1828007"/>
          </a:xfrm>
          <a:noFill/>
        </p:spPr>
        <p:txBody>
          <a:bodyPr lIns="146304" tIns="109728" rIns="146304" bIns="109728">
            <a:noAutofit/>
          </a:bodyPr>
          <a:lstStyle>
            <a:lvl1pPr marL="0" indent="0">
              <a:spcBef>
                <a:spcPts val="0"/>
              </a:spcBef>
              <a:buNone/>
              <a:defRPr sz="3199" spc="0" baseline="0">
                <a:gradFill>
                  <a:gsLst>
                    <a:gs pos="99115">
                      <a:schemeClr val="tx1"/>
                    </a:gs>
                    <a:gs pos="79000">
                      <a:schemeClr val="tx1"/>
                    </a:gs>
                  </a:gsLst>
                  <a:lin ang="5400000" scaled="0"/>
                </a:gradFill>
                <a:latin typeface="+mj-lt"/>
              </a:defRPr>
            </a:lvl1pPr>
          </a:lstStyle>
          <a:p>
            <a:pPr lvl="0"/>
            <a:r>
              <a:rPr lang="en-US" dirty="0" smtClean="0"/>
              <a:t>Speaker Name</a:t>
            </a:r>
          </a:p>
        </p:txBody>
      </p:sp>
      <p:sp>
        <p:nvSpPr>
          <p:cNvPr id="7" name="Rectangle 6"/>
          <p:cNvSpPr/>
          <p:nvPr userDrawn="1"/>
        </p:nvSpPr>
        <p:spPr bwMode="gray">
          <a:xfrm>
            <a:off x="0" y="6537325"/>
            <a:ext cx="12435840" cy="457200"/>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19"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5508" y="6678219"/>
            <a:ext cx="822951" cy="175415"/>
          </a:xfrm>
          <a:prstGeom prst="rect">
            <a:avLst/>
          </a:prstGeom>
        </p:spPr>
      </p:pic>
    </p:spTree>
    <p:extLst>
      <p:ext uri="{BB962C8B-B14F-4D97-AF65-F5344CB8AC3E}">
        <p14:creationId xmlns:p14="http://schemas.microsoft.com/office/powerpoint/2010/main" val="11837090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9" y="1212851"/>
            <a:ext cx="11887200" cy="2025170"/>
          </a:xfrm>
        </p:spPr>
        <p:txBody>
          <a:bodyPr/>
          <a:lstStyle>
            <a:lvl1pPr marL="0" indent="0">
              <a:buNone/>
              <a:defRPr>
                <a:gradFill>
                  <a:gsLst>
                    <a:gs pos="20354">
                      <a:schemeClr val="tx2"/>
                    </a:gs>
                    <a:gs pos="40000">
                      <a:schemeClr val="tx2"/>
                    </a:gs>
                  </a:gsLst>
                  <a:lin ang="5400000" scaled="0"/>
                </a:gradFill>
              </a:defRPr>
            </a:lvl1pPr>
            <a:lvl2pPr marL="0" indent="0">
              <a:buFontTx/>
              <a:buNone/>
              <a:defRPr sz="2000"/>
            </a:lvl2pPr>
            <a:lvl3pPr marL="228538" indent="0">
              <a:buNone/>
              <a:defRPr/>
            </a:lvl3pPr>
            <a:lvl4pPr marL="457075" indent="0">
              <a:buNone/>
              <a:defRPr/>
            </a:lvl4pPr>
            <a:lvl5pPr marL="685613"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35847577"/>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9" y="1212851"/>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538" indent="0">
              <a:buNone/>
              <a:defRPr/>
            </a:lvl3pPr>
            <a:lvl4pPr marL="457075" indent="0">
              <a:buNone/>
              <a:defRPr/>
            </a:lvl4pPr>
            <a:lvl5pPr marL="685613"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33853053"/>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1"/>
            <a:ext cx="11887200" cy="2092881"/>
          </a:xfrm>
        </p:spPr>
        <p:txBody>
          <a:bodyPr>
            <a:spAutoFit/>
          </a:bodyPr>
          <a:lstStyle>
            <a:lvl1pPr>
              <a:buClr>
                <a:schemeClr val="tx2"/>
              </a:buClr>
              <a:defRPr sz="3999">
                <a:gradFill>
                  <a:gsLst>
                    <a:gs pos="7080">
                      <a:schemeClr val="tx2"/>
                    </a:gs>
                    <a:gs pos="36283">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40686346"/>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1"/>
            <a:ext cx="11887200" cy="2092881"/>
          </a:xfrm>
        </p:spPr>
        <p:txBody>
          <a:bodyPr>
            <a:spAutoFit/>
          </a:bodyPr>
          <a:lstStyle>
            <a:lvl1pPr>
              <a:defRPr sz="3999"/>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78681955"/>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1" y="1212849"/>
            <a:ext cx="5486399" cy="1914370"/>
          </a:xfrm>
        </p:spPr>
        <p:txBody>
          <a:bodyPr wrap="square">
            <a:spAutoFit/>
          </a:bodyPr>
          <a:lstStyle>
            <a:lvl1pPr marL="0" indent="0">
              <a:spcBef>
                <a:spcPts val="1224"/>
              </a:spcBef>
              <a:buClr>
                <a:schemeClr val="tx1"/>
              </a:buClr>
              <a:buFont typeface="Wingdings" pitchFamily="2" charset="2"/>
              <a:buNone/>
              <a:defRPr sz="3199">
                <a:gradFill>
                  <a:gsLst>
                    <a:gs pos="12389">
                      <a:schemeClr val="tx2"/>
                    </a:gs>
                    <a:gs pos="31000">
                      <a:schemeClr val="tx2"/>
                    </a:gs>
                  </a:gsLst>
                  <a:lin ang="5400000" scaled="0"/>
                </a:gradFill>
              </a:defRPr>
            </a:lvl1pPr>
            <a:lvl2pPr marL="0" indent="0">
              <a:buNone/>
              <a:defRPr sz="2000"/>
            </a:lvl2pPr>
            <a:lvl3pPr marL="231712" indent="0">
              <a:buNone/>
              <a:tabLst/>
              <a:defRPr sz="2000"/>
            </a:lvl3pPr>
            <a:lvl4pPr marL="460249" indent="0">
              <a:buNone/>
              <a:defRPr/>
            </a:lvl4pPr>
            <a:lvl5pPr marL="685613"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40" y="1212849"/>
            <a:ext cx="5486399" cy="1914370"/>
          </a:xfrm>
        </p:spPr>
        <p:txBody>
          <a:bodyPr wrap="square">
            <a:spAutoFit/>
          </a:bodyPr>
          <a:lstStyle>
            <a:lvl1pPr marL="0" indent="0">
              <a:spcBef>
                <a:spcPts val="1224"/>
              </a:spcBef>
              <a:buClr>
                <a:schemeClr val="tx1"/>
              </a:buClr>
              <a:buFont typeface="Wingdings" pitchFamily="2" charset="2"/>
              <a:buNone/>
              <a:defRPr sz="3199">
                <a:gradFill>
                  <a:gsLst>
                    <a:gs pos="12389">
                      <a:schemeClr val="tx2"/>
                    </a:gs>
                    <a:gs pos="31000">
                      <a:schemeClr val="tx2"/>
                    </a:gs>
                  </a:gsLst>
                  <a:lin ang="5400000" scaled="0"/>
                </a:gradFill>
              </a:defRPr>
            </a:lvl1pPr>
            <a:lvl2pPr marL="0" indent="0">
              <a:buNone/>
              <a:defRPr sz="2000"/>
            </a:lvl2pPr>
            <a:lvl3pPr marL="231712" indent="0">
              <a:buNone/>
              <a:tabLst/>
              <a:defRPr sz="2000"/>
            </a:lvl3pPr>
            <a:lvl4pPr marL="460249" indent="0">
              <a:buNone/>
              <a:defRPr/>
            </a:lvl4pPr>
            <a:lvl5pPr marL="685613"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68650365"/>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1" y="1212849"/>
            <a:ext cx="5486399" cy="1914370"/>
          </a:xfrm>
        </p:spPr>
        <p:txBody>
          <a:bodyPr wrap="square">
            <a:spAutoFit/>
          </a:bodyPr>
          <a:lstStyle>
            <a:lvl1pPr marL="0" indent="0">
              <a:spcBef>
                <a:spcPts val="1224"/>
              </a:spcBef>
              <a:buClr>
                <a:schemeClr val="tx1"/>
              </a:buClr>
              <a:buFont typeface="Wingdings" pitchFamily="2" charset="2"/>
              <a:buNone/>
              <a:defRPr sz="3199"/>
            </a:lvl1pPr>
            <a:lvl2pPr marL="0" indent="0">
              <a:buNone/>
              <a:defRPr sz="2000"/>
            </a:lvl2pPr>
            <a:lvl3pPr marL="231712" indent="0">
              <a:buNone/>
              <a:tabLst/>
              <a:defRPr sz="2000"/>
            </a:lvl3pPr>
            <a:lvl4pPr marL="460249" indent="0">
              <a:buNone/>
              <a:defRPr/>
            </a:lvl4pPr>
            <a:lvl5pPr marL="685613"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40" y="1212849"/>
            <a:ext cx="5486399" cy="1914370"/>
          </a:xfrm>
        </p:spPr>
        <p:txBody>
          <a:bodyPr wrap="square">
            <a:spAutoFit/>
          </a:bodyPr>
          <a:lstStyle>
            <a:lvl1pPr marL="0" indent="0">
              <a:spcBef>
                <a:spcPts val="1224"/>
              </a:spcBef>
              <a:buClr>
                <a:schemeClr val="tx1"/>
              </a:buClr>
              <a:buFont typeface="Wingdings" pitchFamily="2" charset="2"/>
              <a:buNone/>
              <a:defRPr sz="3199"/>
            </a:lvl1pPr>
            <a:lvl2pPr marL="0" indent="0">
              <a:buNone/>
              <a:defRPr sz="2000"/>
            </a:lvl2pPr>
            <a:lvl3pPr marL="231712" indent="0">
              <a:buNone/>
              <a:tabLst/>
              <a:defRPr sz="2000"/>
            </a:lvl3pPr>
            <a:lvl4pPr marL="460249" indent="0">
              <a:buNone/>
              <a:defRPr/>
            </a:lvl4pPr>
            <a:lvl5pPr marL="685613"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44067274"/>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1" y="1212849"/>
            <a:ext cx="5486399" cy="2425279"/>
          </a:xfrm>
        </p:spPr>
        <p:txBody>
          <a:bodyPr wrap="square">
            <a:spAutoFit/>
          </a:bodyPr>
          <a:lstStyle>
            <a:lvl1pPr marL="287260" indent="-287260">
              <a:spcBef>
                <a:spcPts val="1224"/>
              </a:spcBef>
              <a:buClr>
                <a:schemeClr val="tx2"/>
              </a:buClr>
              <a:buFont typeface="Wingdings" panose="05000000000000000000" pitchFamily="2" charset="2"/>
              <a:buChar char="§"/>
              <a:defRPr sz="3199">
                <a:gradFill>
                  <a:gsLst>
                    <a:gs pos="19469">
                      <a:schemeClr val="tx2"/>
                    </a:gs>
                    <a:gs pos="32000">
                      <a:schemeClr val="tx2"/>
                    </a:gs>
                  </a:gsLst>
                  <a:lin ang="5400000" scaled="0"/>
                </a:gradFill>
              </a:defRPr>
            </a:lvl1pPr>
            <a:lvl2pPr marL="531021" indent="-233131">
              <a:buFont typeface="Wingdings" panose="05000000000000000000" pitchFamily="2" charset="2"/>
              <a:buChar char="§"/>
              <a:defRPr sz="2400"/>
            </a:lvl2pPr>
            <a:lvl3pPr marL="699394" indent="-168373">
              <a:buFont typeface="Wingdings" panose="05000000000000000000" pitchFamily="2" charset="2"/>
              <a:buChar char="§"/>
              <a:tabLst/>
              <a:defRPr sz="2000"/>
            </a:lvl3pPr>
            <a:lvl4pPr marL="880718" indent="-181324">
              <a:buFont typeface="Wingdings" panose="05000000000000000000" pitchFamily="2" charset="2"/>
              <a:buChar char="§"/>
              <a:defRPr/>
            </a:lvl4pPr>
            <a:lvl5pPr marL="1049092" indent="-168373">
              <a:buFont typeface="Wingdings" panose="05000000000000000000" pitchFamily="2" charset="2"/>
              <a:buChar char="§"/>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40" y="1212849"/>
            <a:ext cx="5486399" cy="2425279"/>
          </a:xfrm>
        </p:spPr>
        <p:txBody>
          <a:bodyPr wrap="square">
            <a:spAutoFit/>
          </a:bodyPr>
          <a:lstStyle>
            <a:lvl1pPr marL="287260" indent="-287260">
              <a:spcBef>
                <a:spcPts val="1224"/>
              </a:spcBef>
              <a:buClr>
                <a:schemeClr val="tx2"/>
              </a:buClr>
              <a:buFont typeface="Wingdings" panose="05000000000000000000" pitchFamily="2" charset="2"/>
              <a:buChar char="§"/>
              <a:defRPr sz="3199">
                <a:gradFill>
                  <a:gsLst>
                    <a:gs pos="19469">
                      <a:schemeClr val="tx2"/>
                    </a:gs>
                    <a:gs pos="32000">
                      <a:schemeClr val="tx2"/>
                    </a:gs>
                  </a:gsLst>
                  <a:lin ang="5400000" scaled="0"/>
                </a:gradFill>
              </a:defRPr>
            </a:lvl1pPr>
            <a:lvl2pPr marL="531021" indent="-233131">
              <a:buFont typeface="Wingdings" panose="05000000000000000000" pitchFamily="2" charset="2"/>
              <a:buChar char="§"/>
              <a:defRPr sz="2400"/>
            </a:lvl2pPr>
            <a:lvl3pPr marL="699394" indent="-168373">
              <a:buFont typeface="Wingdings" panose="05000000000000000000" pitchFamily="2" charset="2"/>
              <a:buChar char="§"/>
              <a:tabLst/>
              <a:defRPr sz="2000"/>
            </a:lvl3pPr>
            <a:lvl4pPr marL="880718" indent="-181324">
              <a:buFont typeface="Wingdings" panose="05000000000000000000" pitchFamily="2" charset="2"/>
              <a:buChar char="§"/>
              <a:defRPr/>
            </a:lvl4pPr>
            <a:lvl5pPr marL="1049092" indent="-168373">
              <a:buFont typeface="Wingdings" panose="05000000000000000000" pitchFamily="2" charset="2"/>
              <a:buChar char="§"/>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64787712"/>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1" y="1212849"/>
            <a:ext cx="5486399" cy="2425279"/>
          </a:xfrm>
        </p:spPr>
        <p:txBody>
          <a:bodyPr wrap="square">
            <a:spAutoFit/>
          </a:bodyPr>
          <a:lstStyle>
            <a:lvl1pPr marL="287260" indent="-287260">
              <a:spcBef>
                <a:spcPts val="1224"/>
              </a:spcBef>
              <a:buClr>
                <a:schemeClr val="tx1"/>
              </a:buClr>
              <a:buFont typeface="Wingdings" panose="05000000000000000000" pitchFamily="2" charset="2"/>
              <a:buChar char="§"/>
              <a:defRPr sz="3199"/>
            </a:lvl1pPr>
            <a:lvl2pPr marL="531021" indent="-233131">
              <a:buFont typeface="Wingdings" panose="05000000000000000000" pitchFamily="2" charset="2"/>
              <a:buChar char="§"/>
              <a:defRPr sz="2400"/>
            </a:lvl2pPr>
            <a:lvl3pPr marL="699394" indent="-168373">
              <a:buFont typeface="Wingdings" panose="05000000000000000000" pitchFamily="2" charset="2"/>
              <a:buChar char="§"/>
              <a:tabLst/>
              <a:defRPr sz="2000"/>
            </a:lvl3pPr>
            <a:lvl4pPr marL="880718" indent="-181324">
              <a:buFont typeface="Wingdings" panose="05000000000000000000" pitchFamily="2" charset="2"/>
              <a:buChar char="§"/>
              <a:defRPr/>
            </a:lvl4pPr>
            <a:lvl5pPr marL="1049092" indent="-168373">
              <a:buFont typeface="Wingdings" panose="05000000000000000000" pitchFamily="2" charset="2"/>
              <a:buChar char="§"/>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40" y="1212849"/>
            <a:ext cx="5486399" cy="2425279"/>
          </a:xfrm>
        </p:spPr>
        <p:txBody>
          <a:bodyPr wrap="square">
            <a:spAutoFit/>
          </a:bodyPr>
          <a:lstStyle>
            <a:lvl1pPr marL="287260" indent="-287260">
              <a:spcBef>
                <a:spcPts val="1224"/>
              </a:spcBef>
              <a:buClr>
                <a:schemeClr val="tx1"/>
              </a:buClr>
              <a:buFont typeface="Wingdings" panose="05000000000000000000" pitchFamily="2" charset="2"/>
              <a:buChar char="§"/>
              <a:defRPr sz="3199"/>
            </a:lvl1pPr>
            <a:lvl2pPr marL="531021" indent="-233131">
              <a:buFont typeface="Wingdings" panose="05000000000000000000" pitchFamily="2" charset="2"/>
              <a:buChar char="§"/>
              <a:defRPr sz="2400"/>
            </a:lvl2pPr>
            <a:lvl3pPr marL="699394" indent="-168373">
              <a:buFont typeface="Wingdings" panose="05000000000000000000" pitchFamily="2" charset="2"/>
              <a:buChar char="§"/>
              <a:tabLst/>
              <a:defRPr sz="2000"/>
            </a:lvl3pPr>
            <a:lvl4pPr marL="880718" indent="-181324">
              <a:buFont typeface="Wingdings" panose="05000000000000000000" pitchFamily="2" charset="2"/>
              <a:buChar char="§"/>
              <a:defRPr/>
            </a:lvl4pPr>
            <a:lvl5pPr marL="1049092" indent="-168373">
              <a:buFont typeface="Wingdings" panose="05000000000000000000" pitchFamily="2" charset="2"/>
              <a:buChar char="§"/>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42061827"/>
      </p:ext>
    </p:extLst>
  </p:cSld>
  <p:clrMapOvr>
    <a:masterClrMapping/>
  </p:clrMapOvr>
  <p:transition>
    <p:fade/>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38275230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0"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389">
                      <a:schemeClr val="tx2"/>
                    </a:gs>
                    <a:gs pos="31000">
                      <a:schemeClr val="tx2"/>
                    </a:gs>
                  </a:gsLst>
                  <a:lin ang="5400000" scaled="0"/>
                </a:gradFill>
              </a:defRPr>
            </a:lvl1pPr>
            <a:lvl2pPr marL="0" indent="0">
              <a:buNone/>
              <a:defRPr sz="2000"/>
            </a:lvl2pPr>
            <a:lvl3pPr marL="231757" indent="0">
              <a:buNone/>
              <a:tabLst/>
              <a:defRPr sz="2000"/>
            </a:lvl3pPr>
            <a:lvl4pPr marL="460338" indent="0">
              <a:buNone/>
              <a:defRPr/>
            </a:lvl4pPr>
            <a:lvl5pPr marL="685745"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40"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389">
                      <a:schemeClr val="tx2"/>
                    </a:gs>
                    <a:gs pos="31000">
                      <a:schemeClr val="tx2"/>
                    </a:gs>
                  </a:gsLst>
                  <a:lin ang="5400000" scaled="0"/>
                </a:gradFill>
              </a:defRPr>
            </a:lvl1pPr>
            <a:lvl2pPr marL="0" indent="0">
              <a:buNone/>
              <a:defRPr sz="2000"/>
            </a:lvl2pPr>
            <a:lvl3pPr marL="231757" indent="0">
              <a:buNone/>
              <a:tabLst/>
              <a:defRPr sz="2000"/>
            </a:lvl3pPr>
            <a:lvl4pPr marL="460338" indent="0">
              <a:buNone/>
              <a:defRPr/>
            </a:lvl4pPr>
            <a:lvl5pPr marL="685745"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7959926"/>
      </p:ext>
    </p:extLst>
  </p:cSld>
  <p:clrMapOvr>
    <a:masterClrMapping/>
  </p:clrMapOvr>
  <p:transition>
    <p:fade/>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1" y="1091"/>
            <a:ext cx="12430199" cy="6991987"/>
          </a:xfrm>
          <a:prstGeom prst="rect">
            <a:avLst/>
          </a:prstGeom>
        </p:spPr>
      </p:pic>
      <p:sp>
        <p:nvSpPr>
          <p:cNvPr id="2" name="Title 1"/>
          <p:cNvSpPr>
            <a:spLocks noGrp="1"/>
          </p:cNvSpPr>
          <p:nvPr>
            <p:ph type="title" hasCustomPrompt="1"/>
          </p:nvPr>
        </p:nvSpPr>
        <p:spPr>
          <a:xfrm>
            <a:off x="274639" y="2136777"/>
            <a:ext cx="10056812" cy="1181862"/>
          </a:xfrm>
          <a:noFill/>
        </p:spPr>
        <p:txBody>
          <a:bodyPr tIns="91440" bIns="91440" anchor="t" anchorCtr="0">
            <a:spAutoFit/>
          </a:bodyPr>
          <a:lstStyle>
            <a:lvl1pPr>
              <a:defRPr sz="7197"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40" y="4881266"/>
            <a:ext cx="10058401" cy="738664"/>
          </a:xfrm>
          <a:noFill/>
        </p:spPr>
        <p:txBody>
          <a:bodyPr lIns="182880" tIns="146304" rIns="182880" bIns="146304">
            <a:spAutoFit/>
          </a:bodyPr>
          <a:lstStyle>
            <a:lvl1pPr marL="0" indent="0">
              <a:spcBef>
                <a:spcPts val="0"/>
              </a:spcBef>
              <a:buNone/>
              <a:defRPr sz="3199"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6" name="Rectangle 5"/>
          <p:cNvSpPr/>
          <p:nvPr userDrawn="1"/>
        </p:nvSpPr>
        <p:spPr bwMode="gray">
          <a:xfrm>
            <a:off x="0" y="6537325"/>
            <a:ext cx="12435840" cy="457200"/>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19"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5508" y="6678219"/>
            <a:ext cx="822951" cy="175415"/>
          </a:xfrm>
          <a:prstGeom prst="rect">
            <a:avLst/>
          </a:prstGeom>
        </p:spPr>
      </p:pic>
    </p:spTree>
    <p:extLst>
      <p:ext uri="{BB962C8B-B14F-4D97-AF65-F5344CB8AC3E}">
        <p14:creationId xmlns:p14="http://schemas.microsoft.com/office/powerpoint/2010/main" val="31051898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1" y="1091"/>
            <a:ext cx="12430199" cy="6991987"/>
          </a:xfrm>
          <a:prstGeom prst="rect">
            <a:avLst/>
          </a:prstGeom>
        </p:spPr>
      </p:pic>
      <p:sp>
        <p:nvSpPr>
          <p:cNvPr id="2" name="Title 1"/>
          <p:cNvSpPr>
            <a:spLocks noGrp="1"/>
          </p:cNvSpPr>
          <p:nvPr>
            <p:ph type="title" hasCustomPrompt="1"/>
          </p:nvPr>
        </p:nvSpPr>
        <p:spPr>
          <a:xfrm>
            <a:off x="274639" y="2125664"/>
            <a:ext cx="10056812" cy="1181862"/>
          </a:xfrm>
          <a:noFill/>
        </p:spPr>
        <p:txBody>
          <a:bodyPr tIns="91440" bIns="91440" anchor="t" anchorCtr="0">
            <a:spAutoFit/>
          </a:bodyPr>
          <a:lstStyle>
            <a:lvl1pPr>
              <a:defRPr lang="en-US" sz="7197"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smtClean="0"/>
              <a:t>Video title</a:t>
            </a:r>
            <a:endParaRPr lang="en-US" dirty="0"/>
          </a:p>
        </p:txBody>
      </p:sp>
      <p:sp>
        <p:nvSpPr>
          <p:cNvPr id="4" name="Rectangle 3"/>
          <p:cNvSpPr/>
          <p:nvPr userDrawn="1"/>
        </p:nvSpPr>
        <p:spPr bwMode="gray">
          <a:xfrm>
            <a:off x="0" y="6537325"/>
            <a:ext cx="12435840" cy="457200"/>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19"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5508" y="6678219"/>
            <a:ext cx="822951" cy="175415"/>
          </a:xfrm>
          <a:prstGeom prst="rect">
            <a:avLst/>
          </a:prstGeom>
        </p:spPr>
      </p:pic>
    </p:spTree>
    <p:extLst>
      <p:ext uri="{BB962C8B-B14F-4D97-AF65-F5344CB8AC3E}">
        <p14:creationId xmlns:p14="http://schemas.microsoft.com/office/powerpoint/2010/main" val="219525956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ection Title Light">
    <p:bg>
      <p:bgRef idx="1001">
        <a:schemeClr val="bg2"/>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1" y="1091"/>
            <a:ext cx="12430199" cy="6991987"/>
          </a:xfrm>
          <a:prstGeom prst="rect">
            <a:avLst/>
          </a:prstGeom>
        </p:spPr>
      </p:pic>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7"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150539795"/>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ection Title Dark">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7"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759265880"/>
      </p:ext>
    </p:extLst>
  </p:cSld>
  <p:clrMapOvr>
    <a:masterClrMapping/>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7"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78706247"/>
      </p:ext>
    </p:extLst>
  </p:cSld>
  <p:clrMapOvr>
    <a:masterClrMapping/>
  </p:clrMapOvr>
  <p:transition>
    <p:fade/>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7"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27567066"/>
      </p:ext>
    </p:extLst>
  </p:cSld>
  <p:clrMapOvr>
    <a:masterClrMapping/>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7"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599101328"/>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1" y="1241426"/>
            <a:ext cx="5486399" cy="2012859"/>
          </a:xfrm>
        </p:spPr>
        <p:txBody>
          <a:bodyPr>
            <a:spAutoFit/>
          </a:bodyPr>
          <a:lstStyle>
            <a:lvl1pPr>
              <a:defRPr sz="6598" baseline="0">
                <a:gradFill>
                  <a:gsLst>
                    <a:gs pos="1250">
                      <a:schemeClr val="tx1"/>
                    </a:gs>
                    <a:gs pos="100000">
                      <a:schemeClr val="tx1"/>
                    </a:gs>
                  </a:gsLst>
                  <a:lin ang="5400000" scaled="0"/>
                </a:gradFill>
              </a:defRPr>
            </a:lvl1pPr>
          </a:lstStyle>
          <a:p>
            <a:r>
              <a:rPr lang="en-US" dirty="0" smtClean="0"/>
              <a:t>50/50 photo layout</a:t>
            </a:r>
            <a:endParaRPr lang="en-US" dirty="0"/>
          </a:p>
        </p:txBody>
      </p:sp>
      <p:sp>
        <p:nvSpPr>
          <p:cNvPr id="5" name="Picture Placeholder 4"/>
          <p:cNvSpPr>
            <a:spLocks noGrp="1"/>
          </p:cNvSpPr>
          <p:nvPr>
            <p:ph type="pic" sz="quarter" idx="10"/>
          </p:nvPr>
        </p:nvSpPr>
        <p:spPr bwMode="ltGray">
          <a:xfrm>
            <a:off x="6219825" y="1"/>
            <a:ext cx="6216650" cy="6992587"/>
          </a:xfrm>
          <a:blipFill>
            <a:blip r:embed="rId2"/>
            <a:stretch>
              <a:fillRect/>
            </a:stretch>
          </a:blipFill>
        </p:spPr>
        <p:txBody>
          <a:bodyPr tIns="548640" anchor="ctr" anchorCtr="0">
            <a:noAutofit/>
          </a:bodyPr>
          <a:lstStyle>
            <a:lvl1pPr marL="0" indent="0" algn="ctr">
              <a:buNone/>
              <a:defRPr sz="1599" b="1" cap="none" baseline="0">
                <a:gradFill>
                  <a:gsLst>
                    <a:gs pos="0">
                      <a:srgbClr val="FFFFFF"/>
                    </a:gs>
                    <a:gs pos="27000">
                      <a:srgbClr val="FFFFFF"/>
                    </a:gs>
                  </a:gsLst>
                  <a:lin ang="5400000" scaled="0"/>
                </a:gradFill>
                <a:latin typeface="+mn-lt"/>
              </a:defRPr>
            </a:lvl1pPr>
          </a:lstStyle>
          <a:p>
            <a:r>
              <a:rPr lang="en-US" smtClean="0"/>
              <a:t>Click icon to add picture</a:t>
            </a:r>
            <a:endParaRPr lang="en-US" dirty="0"/>
          </a:p>
        </p:txBody>
      </p:sp>
    </p:spTree>
    <p:extLst>
      <p:ext uri="{BB962C8B-B14F-4D97-AF65-F5344CB8AC3E}">
        <p14:creationId xmlns:p14="http://schemas.microsoft.com/office/powerpoint/2010/main" val="3471224386"/>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lank Dark">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38597253"/>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7331112"/>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0"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57" indent="0">
              <a:buNone/>
              <a:tabLst/>
              <a:defRPr sz="2000"/>
            </a:lvl3pPr>
            <a:lvl4pPr marL="460338" indent="0">
              <a:buNone/>
              <a:defRPr/>
            </a:lvl4pPr>
            <a:lvl5pPr marL="685745"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40"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57" indent="0">
              <a:buNone/>
              <a:tabLst/>
              <a:defRPr sz="2000"/>
            </a:lvl3pPr>
            <a:lvl4pPr marL="460338" indent="0">
              <a:buNone/>
              <a:defRPr/>
            </a:lvl4pPr>
            <a:lvl5pPr marL="685745"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46586672"/>
      </p:ext>
    </p:extLst>
  </p:cSld>
  <p:clrMapOvr>
    <a:masterClrMapping/>
  </p:clrMapOvr>
  <p:transition>
    <p:fade/>
  </p:transition>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2012948"/>
      </p:ext>
    </p:extLst>
  </p:cSld>
  <p:clrMapOvr>
    <a:masterClrMapping/>
  </p:clrMapOvr>
  <p:transition>
    <p:fade/>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6330548"/>
      </p:ext>
    </p:extLst>
  </p:cSld>
  <p:clrMapOvr>
    <a:masterClrMapping/>
  </p:clrMapOvr>
  <p:transition>
    <p:fade/>
  </p:transition>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2"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2" tIns="46632" rIns="46632" bIns="46632" numCol="1" spcCol="0" rtlCol="0" fromWordArt="0" anchor="ctr" anchorCtr="0" forceAA="0" compatLnSpc="1">
            <a:prstTxWarp prst="textNoShape">
              <a:avLst/>
            </a:prstTxWarp>
            <a:noAutofit/>
          </a:bodyPr>
          <a:lstStyle/>
          <a:p>
            <a:pPr algn="ctr" defTabSz="932219" fontAlgn="base">
              <a:spcBef>
                <a:spcPct val="0"/>
              </a:spcBef>
              <a:spcAft>
                <a:spcPct val="0"/>
              </a:spcAft>
            </a:pPr>
            <a:endParaRPr lang="en-US" sz="225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9" y="1221159"/>
            <a:ext cx="11887199" cy="1995931"/>
          </a:xfrm>
        </p:spPr>
        <p:txBody>
          <a:bodyPr/>
          <a:lstStyle>
            <a:lvl1pPr marL="0" indent="0">
              <a:buNone/>
              <a:defRPr sz="3299">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459"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44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341"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711"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15599997"/>
      </p:ext>
    </p:extLst>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83" y="1"/>
            <a:ext cx="12435840" cy="6995160"/>
          </a:xfrm>
          <a:prstGeom prst="rect">
            <a:avLst/>
          </a:prstGeom>
        </p:spPr>
      </p:pic>
      <p:sp>
        <p:nvSpPr>
          <p:cNvPr id="6" name="Rectangle 5"/>
          <p:cNvSpPr/>
          <p:nvPr userDrawn="1"/>
        </p:nvSpPr>
        <p:spPr bwMode="gray">
          <a:xfrm>
            <a:off x="0" y="4868863"/>
            <a:ext cx="12436475" cy="2125662"/>
          </a:xfrm>
          <a:prstGeom prst="rect">
            <a:avLst/>
          </a:prstGeom>
          <a:solidFill>
            <a:srgbClr val="505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19"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2" name="Text Box 3"/>
          <p:cNvSpPr txBox="1">
            <a:spLocks noChangeArrowheads="1"/>
          </p:cNvSpPr>
          <p:nvPr userDrawn="1"/>
        </p:nvSpPr>
        <p:spPr bwMode="white">
          <a:xfrm>
            <a:off x="7589823" y="6294477"/>
            <a:ext cx="4571999" cy="403187"/>
          </a:xfrm>
          <a:prstGeom prst="rect">
            <a:avLst/>
          </a:prstGeom>
          <a:noFill/>
          <a:ln w="12700">
            <a:noFill/>
            <a:miter lim="800000"/>
            <a:headEnd type="none" w="sm" len="sm"/>
            <a:tailEnd type="none" w="sm" len="sm"/>
          </a:ln>
          <a:effectLst/>
        </p:spPr>
        <p:txBody>
          <a:bodyPr vert="horz" wrap="square" lIns="182854" tIns="146283" rIns="182854" bIns="146283" numCol="1" anchor="t" anchorCtr="0" compatLnSpc="1">
            <a:prstTxWarp prst="textNoShape">
              <a:avLst/>
            </a:prstTxWarp>
            <a:spAutoFit/>
          </a:bodyPr>
          <a:lstStyle/>
          <a:p>
            <a:pPr algn="r" defTabSz="932036" eaLnBrk="0" hangingPunct="0"/>
            <a:r>
              <a:rPr lang="en-US" sz="700" dirty="0">
                <a:gradFill>
                  <a:gsLst>
                    <a:gs pos="12389">
                      <a:srgbClr val="FFFFFF"/>
                    </a:gs>
                    <a:gs pos="54000">
                      <a:srgbClr val="FFFFFF"/>
                    </a:gs>
                  </a:gsLst>
                  <a:lin ang="5400000" scaled="0"/>
                </a:gradFill>
                <a:cs typeface="Segoe UI" pitchFamily="34" charset="0"/>
              </a:rPr>
              <a:t>© </a:t>
            </a:r>
            <a:r>
              <a:rPr lang="en-US" sz="700" dirty="0" smtClean="0">
                <a:gradFill>
                  <a:gsLst>
                    <a:gs pos="12389">
                      <a:srgbClr val="FFFFFF"/>
                    </a:gs>
                    <a:gs pos="54000">
                      <a:srgbClr val="FFFFFF"/>
                    </a:gs>
                  </a:gsLst>
                  <a:lin ang="5400000" scaled="0"/>
                </a:gradFill>
                <a:cs typeface="Segoe UI" pitchFamily="34" charset="0"/>
              </a:rPr>
              <a:t>2015 </a:t>
            </a:r>
            <a:r>
              <a:rPr lang="en-US" sz="700" dirty="0">
                <a:gradFill>
                  <a:gsLst>
                    <a:gs pos="12389">
                      <a:srgbClr val="FFFFFF"/>
                    </a:gs>
                    <a:gs pos="54000">
                      <a:srgbClr val="FFFFFF"/>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9231" y="5580860"/>
            <a:ext cx="3291840" cy="701671"/>
          </a:xfrm>
          <a:prstGeom prst="rect">
            <a:avLst/>
          </a:prstGeom>
        </p:spPr>
      </p:pic>
    </p:spTree>
    <p:extLst>
      <p:ext uri="{BB962C8B-B14F-4D97-AF65-F5344CB8AC3E}">
        <p14:creationId xmlns:p14="http://schemas.microsoft.com/office/powerpoint/2010/main" val="2438379597"/>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chemeClr val="bg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9" y="1212851"/>
            <a:ext cx="11887200" cy="2443746"/>
          </a:xfrm>
          <a:prstGeom prst="rect">
            <a:avLst/>
          </a:prstGeom>
        </p:spPr>
        <p:txBody>
          <a:bodyPr/>
          <a:lstStyle>
            <a:lvl1pPr marL="290434" indent="-290434">
              <a:buClr>
                <a:schemeClr val="tx1"/>
              </a:buClr>
              <a:buSzPct val="90000"/>
              <a:buFont typeface="Arial" pitchFamily="34" charset="0"/>
              <a:buChar char="•"/>
              <a:defRPr sz="359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344" indent="-280912">
              <a:buClr>
                <a:schemeClr val="tx1"/>
              </a:buClr>
              <a:buSzPct val="90000"/>
              <a:buFont typeface="Arial" pitchFamily="34" charset="0"/>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779" indent="-290434">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317" indent="-228538">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854" indent="-228538">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2"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99"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594559524"/>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9" y="1212851"/>
            <a:ext cx="11887200" cy="2443746"/>
          </a:xfrm>
          <a:prstGeom prst="rect">
            <a:avLst/>
          </a:prstGeom>
        </p:spPr>
        <p:txBody>
          <a:bodyPr/>
          <a:lstStyle>
            <a:lvl1pPr marL="290457" indent="-290457">
              <a:buClr>
                <a:schemeClr val="tx1"/>
              </a:buClr>
              <a:buSzPct val="90000"/>
              <a:buFont typeface="Arial" pitchFamily="34" charset="0"/>
              <a:buChar char="•"/>
              <a:defRPr sz="359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390" indent="-280935">
              <a:buClr>
                <a:schemeClr val="tx1"/>
              </a:buClr>
              <a:buSzPct val="90000"/>
              <a:buFont typeface="Arial" pitchFamily="34" charset="0"/>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847" indent="-290457">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404" indent="-228557">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960" indent="-228557">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69946040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0" y="1212849"/>
            <a:ext cx="5486399" cy="2425279"/>
          </a:xfrm>
        </p:spPr>
        <p:txBody>
          <a:bodyPr wrap="square">
            <a:spAutoFit/>
          </a:bodyPr>
          <a:lstStyle>
            <a:lvl1pPr marL="287315" indent="-287315">
              <a:spcBef>
                <a:spcPts val="1224"/>
              </a:spcBef>
              <a:buClr>
                <a:schemeClr val="tx2"/>
              </a:buClr>
              <a:buFont typeface="Wingdings" panose="05000000000000000000" pitchFamily="2" charset="2"/>
              <a:buChar char="§"/>
              <a:defRPr sz="3200">
                <a:gradFill>
                  <a:gsLst>
                    <a:gs pos="19469">
                      <a:schemeClr val="tx2"/>
                    </a:gs>
                    <a:gs pos="32000">
                      <a:schemeClr val="tx2"/>
                    </a:gs>
                  </a:gsLst>
                  <a:lin ang="5400000" scaled="0"/>
                </a:gradFill>
              </a:defRPr>
            </a:lvl1pPr>
            <a:lvl2pPr marL="531123" indent="-233176">
              <a:buFont typeface="Wingdings" panose="05000000000000000000" pitchFamily="2" charset="2"/>
              <a:buChar char="§"/>
              <a:defRPr sz="2400"/>
            </a:lvl2pPr>
            <a:lvl3pPr marL="699529" indent="-168406">
              <a:buFont typeface="Wingdings" panose="05000000000000000000" pitchFamily="2" charset="2"/>
              <a:buChar char="§"/>
              <a:tabLst/>
              <a:defRPr sz="2000"/>
            </a:lvl3pPr>
            <a:lvl4pPr marL="880887" indent="-181359">
              <a:buFont typeface="Wingdings" panose="05000000000000000000" pitchFamily="2" charset="2"/>
              <a:buChar char="§"/>
              <a:defRPr/>
            </a:lvl4pPr>
            <a:lvl5pPr marL="1049293" indent="-168406">
              <a:buFont typeface="Wingdings" panose="05000000000000000000" pitchFamily="2" charset="2"/>
              <a:buChar char="§"/>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40" y="1212849"/>
            <a:ext cx="5486399" cy="2425279"/>
          </a:xfrm>
        </p:spPr>
        <p:txBody>
          <a:bodyPr wrap="square">
            <a:spAutoFit/>
          </a:bodyPr>
          <a:lstStyle>
            <a:lvl1pPr marL="287315" indent="-287315">
              <a:spcBef>
                <a:spcPts val="1224"/>
              </a:spcBef>
              <a:buClr>
                <a:schemeClr val="tx2"/>
              </a:buClr>
              <a:buFont typeface="Wingdings" panose="05000000000000000000" pitchFamily="2" charset="2"/>
              <a:buChar char="§"/>
              <a:defRPr sz="3200">
                <a:gradFill>
                  <a:gsLst>
                    <a:gs pos="19469">
                      <a:schemeClr val="tx2"/>
                    </a:gs>
                    <a:gs pos="32000">
                      <a:schemeClr val="tx2"/>
                    </a:gs>
                  </a:gsLst>
                  <a:lin ang="5400000" scaled="0"/>
                </a:gradFill>
              </a:defRPr>
            </a:lvl1pPr>
            <a:lvl2pPr marL="531123" indent="-233176">
              <a:buFont typeface="Wingdings" panose="05000000000000000000" pitchFamily="2" charset="2"/>
              <a:buChar char="§"/>
              <a:defRPr sz="2400"/>
            </a:lvl2pPr>
            <a:lvl3pPr marL="699529" indent="-168406">
              <a:buFont typeface="Wingdings" panose="05000000000000000000" pitchFamily="2" charset="2"/>
              <a:buChar char="§"/>
              <a:tabLst/>
              <a:defRPr sz="2000"/>
            </a:lvl3pPr>
            <a:lvl4pPr marL="880887" indent="-181359">
              <a:buFont typeface="Wingdings" panose="05000000000000000000" pitchFamily="2" charset="2"/>
              <a:buChar char="§"/>
              <a:defRPr/>
            </a:lvl4pPr>
            <a:lvl5pPr marL="1049293" indent="-168406">
              <a:buFont typeface="Wingdings" panose="05000000000000000000" pitchFamily="2" charset="2"/>
              <a:buChar char="§"/>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slideLayout" Target="../slideLayouts/slideLayout45.xml"/><Relationship Id="rId26" Type="http://schemas.openxmlformats.org/officeDocument/2006/relationships/slideLayout" Target="../slideLayouts/slideLayout53.xml"/><Relationship Id="rId3" Type="http://schemas.openxmlformats.org/officeDocument/2006/relationships/slideLayout" Target="../slideLayouts/slideLayout30.xml"/><Relationship Id="rId21" Type="http://schemas.openxmlformats.org/officeDocument/2006/relationships/slideLayout" Target="../slideLayouts/slideLayout48.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5" Type="http://schemas.openxmlformats.org/officeDocument/2006/relationships/slideLayout" Target="../slideLayouts/slideLayout52.xml"/><Relationship Id="rId33" Type="http://schemas.openxmlformats.org/officeDocument/2006/relationships/image" Target="../media/image1.png"/><Relationship Id="rId2" Type="http://schemas.openxmlformats.org/officeDocument/2006/relationships/slideLayout" Target="../slideLayouts/slideLayout29.xml"/><Relationship Id="rId16" Type="http://schemas.openxmlformats.org/officeDocument/2006/relationships/slideLayout" Target="../slideLayouts/slideLayout43.xml"/><Relationship Id="rId20" Type="http://schemas.openxmlformats.org/officeDocument/2006/relationships/slideLayout" Target="../slideLayouts/slideLayout47.xml"/><Relationship Id="rId29" Type="http://schemas.openxmlformats.org/officeDocument/2006/relationships/slideLayout" Target="../slideLayouts/slideLayout56.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24" Type="http://schemas.openxmlformats.org/officeDocument/2006/relationships/slideLayout" Target="../slideLayouts/slideLayout51.xml"/><Relationship Id="rId32" Type="http://schemas.openxmlformats.org/officeDocument/2006/relationships/theme" Target="../theme/theme2.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23" Type="http://schemas.openxmlformats.org/officeDocument/2006/relationships/slideLayout" Target="../slideLayouts/slideLayout50.xml"/><Relationship Id="rId28" Type="http://schemas.openxmlformats.org/officeDocument/2006/relationships/slideLayout" Target="../slideLayouts/slideLayout55.xml"/><Relationship Id="rId10" Type="http://schemas.openxmlformats.org/officeDocument/2006/relationships/slideLayout" Target="../slideLayouts/slideLayout37.xml"/><Relationship Id="rId19" Type="http://schemas.openxmlformats.org/officeDocument/2006/relationships/slideLayout" Target="../slideLayouts/slideLayout46.xml"/><Relationship Id="rId31" Type="http://schemas.openxmlformats.org/officeDocument/2006/relationships/slideLayout" Target="../slideLayouts/slideLayout58.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 Id="rId22" Type="http://schemas.openxmlformats.org/officeDocument/2006/relationships/slideLayout" Target="../slideLayouts/slideLayout49.xml"/><Relationship Id="rId27" Type="http://schemas.openxmlformats.org/officeDocument/2006/relationships/slideLayout" Target="../slideLayouts/slideLayout54.xml"/><Relationship Id="rId30" Type="http://schemas.openxmlformats.org/officeDocument/2006/relationships/slideLayout" Target="../slideLayouts/slideLayout5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6.xml"/><Relationship Id="rId13" Type="http://schemas.openxmlformats.org/officeDocument/2006/relationships/slideLayout" Target="../slideLayouts/slideLayout71.xml"/><Relationship Id="rId18" Type="http://schemas.openxmlformats.org/officeDocument/2006/relationships/slideLayout" Target="../slideLayouts/slideLayout76.xml"/><Relationship Id="rId26" Type="http://schemas.openxmlformats.org/officeDocument/2006/relationships/slideLayout" Target="../slideLayouts/slideLayout84.xml"/><Relationship Id="rId3" Type="http://schemas.openxmlformats.org/officeDocument/2006/relationships/slideLayout" Target="../slideLayouts/slideLayout61.xml"/><Relationship Id="rId21" Type="http://schemas.openxmlformats.org/officeDocument/2006/relationships/slideLayout" Target="../slideLayouts/slideLayout79.xml"/><Relationship Id="rId7" Type="http://schemas.openxmlformats.org/officeDocument/2006/relationships/slideLayout" Target="../slideLayouts/slideLayout65.xml"/><Relationship Id="rId12" Type="http://schemas.openxmlformats.org/officeDocument/2006/relationships/slideLayout" Target="../slideLayouts/slideLayout70.xml"/><Relationship Id="rId17" Type="http://schemas.openxmlformats.org/officeDocument/2006/relationships/slideLayout" Target="../slideLayouts/slideLayout75.xml"/><Relationship Id="rId25" Type="http://schemas.openxmlformats.org/officeDocument/2006/relationships/slideLayout" Target="../slideLayouts/slideLayout83.xml"/><Relationship Id="rId2" Type="http://schemas.openxmlformats.org/officeDocument/2006/relationships/slideLayout" Target="../slideLayouts/slideLayout60.xml"/><Relationship Id="rId16" Type="http://schemas.openxmlformats.org/officeDocument/2006/relationships/slideLayout" Target="../slideLayouts/slideLayout74.xml"/><Relationship Id="rId20" Type="http://schemas.openxmlformats.org/officeDocument/2006/relationships/slideLayout" Target="../slideLayouts/slideLayout78.xml"/><Relationship Id="rId29" Type="http://schemas.openxmlformats.org/officeDocument/2006/relationships/image" Target="../media/image1.png"/><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24" Type="http://schemas.openxmlformats.org/officeDocument/2006/relationships/slideLayout" Target="../slideLayouts/slideLayout82.xml"/><Relationship Id="rId5" Type="http://schemas.openxmlformats.org/officeDocument/2006/relationships/slideLayout" Target="../slideLayouts/slideLayout63.xml"/><Relationship Id="rId15" Type="http://schemas.openxmlformats.org/officeDocument/2006/relationships/slideLayout" Target="../slideLayouts/slideLayout73.xml"/><Relationship Id="rId23" Type="http://schemas.openxmlformats.org/officeDocument/2006/relationships/slideLayout" Target="../slideLayouts/slideLayout81.xml"/><Relationship Id="rId28" Type="http://schemas.openxmlformats.org/officeDocument/2006/relationships/theme" Target="../theme/theme3.xml"/><Relationship Id="rId10" Type="http://schemas.openxmlformats.org/officeDocument/2006/relationships/slideLayout" Target="../slideLayouts/slideLayout68.xml"/><Relationship Id="rId19" Type="http://schemas.openxmlformats.org/officeDocument/2006/relationships/slideLayout" Target="../slideLayouts/slideLayout77.xml"/><Relationship Id="rId4" Type="http://schemas.openxmlformats.org/officeDocument/2006/relationships/slideLayout" Target="../slideLayouts/slideLayout62.xml"/><Relationship Id="rId9" Type="http://schemas.openxmlformats.org/officeDocument/2006/relationships/slideLayout" Target="../slideLayouts/slideLayout67.xml"/><Relationship Id="rId14" Type="http://schemas.openxmlformats.org/officeDocument/2006/relationships/slideLayout" Target="../slideLayouts/slideLayout72.xml"/><Relationship Id="rId22" Type="http://schemas.openxmlformats.org/officeDocument/2006/relationships/slideLayout" Target="../slideLayouts/slideLayout80.xml"/><Relationship Id="rId27" Type="http://schemas.openxmlformats.org/officeDocument/2006/relationships/slideLayout" Target="../slideLayouts/slideLayout8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5"/>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2"/>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29"/>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269" r:id="rId1"/>
    <p:sldLayoutId id="2147484236" r:id="rId2"/>
    <p:sldLayoutId id="2147484240" r:id="rId3"/>
    <p:sldLayoutId id="2147484272" r:id="rId4"/>
    <p:sldLayoutId id="2147484241" r:id="rId5"/>
    <p:sldLayoutId id="2147484273" r:id="rId6"/>
    <p:sldLayoutId id="2147484244" r:id="rId7"/>
    <p:sldLayoutId id="2147484274" r:id="rId8"/>
    <p:sldLayoutId id="2147484245" r:id="rId9"/>
    <p:sldLayoutId id="2147484275" r:id="rId10"/>
    <p:sldLayoutId id="2147484247" r:id="rId11"/>
    <p:sldLayoutId id="2147484249" r:id="rId12"/>
    <p:sldLayoutId id="2147484250" r:id="rId13"/>
    <p:sldLayoutId id="2147484264" r:id="rId14"/>
    <p:sldLayoutId id="2147484251" r:id="rId15"/>
    <p:sldLayoutId id="2147484270" r:id="rId16"/>
    <p:sldLayoutId id="2147484252" r:id="rId17"/>
    <p:sldLayoutId id="2147484253" r:id="rId18"/>
    <p:sldLayoutId id="2147484254" r:id="rId19"/>
    <p:sldLayoutId id="2147484271" r:id="rId20"/>
    <p:sldLayoutId id="2147484257" r:id="rId21"/>
    <p:sldLayoutId id="2147484258" r:id="rId22"/>
    <p:sldLayoutId id="2147484259" r:id="rId23"/>
    <p:sldLayoutId id="2147484260" r:id="rId24"/>
    <p:sldLayoutId id="2147484261" r:id="rId25"/>
    <p:sldLayoutId id="2147484263" r:id="rId26"/>
    <p:sldLayoutId id="2147484276" r:id="rId27"/>
  </p:sldLayoutIdLst>
  <p:transition>
    <p:fade/>
  </p:transition>
  <p:timing>
    <p:tnLst>
      <p:par>
        <p:cTn id="1" dur="indefinite" restart="never" nodeType="tmRoot"/>
      </p:par>
    </p:tnLst>
  </p:timing>
  <p:txStyles>
    <p:titleStyle>
      <a:lvl1pPr algn="l" defTabSz="932667"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73" marR="0" indent="-342873"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154" marR="0" indent="-241281"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036"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618"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199"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4834"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170"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503"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838"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667" rtl="0" eaLnBrk="1" latinLnBrk="0" hangingPunct="1">
        <a:defRPr sz="1800" kern="1200">
          <a:solidFill>
            <a:schemeClr val="tx1"/>
          </a:solidFill>
          <a:latin typeface="+mn-lt"/>
          <a:ea typeface="+mn-ea"/>
          <a:cs typeface="+mn-cs"/>
        </a:defRPr>
      </a:lvl1pPr>
      <a:lvl2pPr marL="466334" algn="l" defTabSz="932667" rtl="0" eaLnBrk="1" latinLnBrk="0" hangingPunct="1">
        <a:defRPr sz="1800" kern="1200">
          <a:solidFill>
            <a:schemeClr val="tx1"/>
          </a:solidFill>
          <a:latin typeface="+mn-lt"/>
          <a:ea typeface="+mn-ea"/>
          <a:cs typeface="+mn-cs"/>
        </a:defRPr>
      </a:lvl2pPr>
      <a:lvl3pPr marL="932667" algn="l" defTabSz="932667" rtl="0" eaLnBrk="1" latinLnBrk="0" hangingPunct="1">
        <a:defRPr sz="1800" kern="1200">
          <a:solidFill>
            <a:schemeClr val="tx1"/>
          </a:solidFill>
          <a:latin typeface="+mn-lt"/>
          <a:ea typeface="+mn-ea"/>
          <a:cs typeface="+mn-cs"/>
        </a:defRPr>
      </a:lvl3pPr>
      <a:lvl4pPr marL="1399001" algn="l" defTabSz="932667" rtl="0" eaLnBrk="1" latinLnBrk="0" hangingPunct="1">
        <a:defRPr sz="1800" kern="1200">
          <a:solidFill>
            <a:schemeClr val="tx1"/>
          </a:solidFill>
          <a:latin typeface="+mn-lt"/>
          <a:ea typeface="+mn-ea"/>
          <a:cs typeface="+mn-cs"/>
        </a:defRPr>
      </a:lvl4pPr>
      <a:lvl5pPr marL="1865334" algn="l" defTabSz="932667" rtl="0" eaLnBrk="1" latinLnBrk="0" hangingPunct="1">
        <a:defRPr sz="1800" kern="1200">
          <a:solidFill>
            <a:schemeClr val="tx1"/>
          </a:solidFill>
          <a:latin typeface="+mn-lt"/>
          <a:ea typeface="+mn-ea"/>
          <a:cs typeface="+mn-cs"/>
        </a:defRPr>
      </a:lvl5pPr>
      <a:lvl6pPr marL="2331670" algn="l" defTabSz="932667" rtl="0" eaLnBrk="1" latinLnBrk="0" hangingPunct="1">
        <a:defRPr sz="1800" kern="1200">
          <a:solidFill>
            <a:schemeClr val="tx1"/>
          </a:solidFill>
          <a:latin typeface="+mn-lt"/>
          <a:ea typeface="+mn-ea"/>
          <a:cs typeface="+mn-cs"/>
        </a:defRPr>
      </a:lvl6pPr>
      <a:lvl7pPr marL="2798002" algn="l" defTabSz="932667" rtl="0" eaLnBrk="1" latinLnBrk="0" hangingPunct="1">
        <a:defRPr sz="1800" kern="1200">
          <a:solidFill>
            <a:schemeClr val="tx1"/>
          </a:solidFill>
          <a:latin typeface="+mn-lt"/>
          <a:ea typeface="+mn-ea"/>
          <a:cs typeface="+mn-cs"/>
        </a:defRPr>
      </a:lvl7pPr>
      <a:lvl8pPr marL="3264336" algn="l" defTabSz="932667" rtl="0" eaLnBrk="1" latinLnBrk="0" hangingPunct="1">
        <a:defRPr sz="1800" kern="1200">
          <a:solidFill>
            <a:schemeClr val="tx1"/>
          </a:solidFill>
          <a:latin typeface="+mn-lt"/>
          <a:ea typeface="+mn-ea"/>
          <a:cs typeface="+mn-cs"/>
        </a:defRPr>
      </a:lvl8pPr>
      <a:lvl9pPr marL="3730670" algn="l" defTabSz="93266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49" userDrawn="1">
          <p15:clr>
            <a:srgbClr val="5ACBF0"/>
          </p15:clr>
        </p15:guide>
        <p15:guide id="4" pos="1325" userDrawn="1">
          <p15:clr>
            <a:srgbClr val="5ACBF0"/>
          </p15:clr>
        </p15:guide>
        <p15:guide id="5" pos="1901" userDrawn="1">
          <p15:clr>
            <a:srgbClr val="5ACBF0"/>
          </p15:clr>
        </p15:guide>
        <p15:guide id="6" pos="2477" userDrawn="1">
          <p15:clr>
            <a:srgbClr val="5ACBF0"/>
          </p15:clr>
        </p15:guide>
        <p15:guide id="7" pos="3053" userDrawn="1">
          <p15:clr>
            <a:srgbClr val="5ACBF0"/>
          </p15:clr>
        </p15:guide>
        <p15:guide id="8" pos="3629" userDrawn="1">
          <p15:clr>
            <a:srgbClr val="5ACBF0"/>
          </p15:clr>
        </p15:guide>
        <p15:guide id="9" pos="4205" userDrawn="1">
          <p15:clr>
            <a:srgbClr val="5ACBF0"/>
          </p15:clr>
        </p15:guide>
        <p15:guide id="10" pos="4781" userDrawn="1">
          <p15:clr>
            <a:srgbClr val="5ACBF0"/>
          </p15:clr>
        </p15:guide>
        <p15:guide id="11" pos="5357" userDrawn="1">
          <p15:clr>
            <a:srgbClr val="5ACBF0"/>
          </p15:clr>
        </p15:guide>
        <p15:guide id="12" pos="5933" userDrawn="1">
          <p15:clr>
            <a:srgbClr val="5ACBF0"/>
          </p15:clr>
        </p15:guide>
        <p15:guide id="13" pos="6509" userDrawn="1">
          <p15:clr>
            <a:srgbClr val="5ACBF0"/>
          </p15:clr>
        </p15:guide>
        <p15:guide id="14" pos="7085" userDrawn="1">
          <p15:clr>
            <a:srgbClr val="5ACBF0"/>
          </p15:clr>
        </p15:guide>
        <p15:guide id="15" pos="7661" userDrawn="1">
          <p15:clr>
            <a:srgbClr val="5ACBF0"/>
          </p15:clr>
        </p15:guide>
        <p15:guide id="16" pos="288" userDrawn="1">
          <p15:clr>
            <a:srgbClr val="C35EA4"/>
          </p15:clr>
        </p15:guide>
        <p15:guide id="17" pos="7546" userDrawn="1">
          <p15:clr>
            <a:srgbClr val="C35EA4"/>
          </p15:clr>
        </p15:guide>
        <p15:guide id="18" orient="horz" pos="763" userDrawn="1">
          <p15:clr>
            <a:srgbClr val="5ACBF0"/>
          </p15:clr>
        </p15:guide>
        <p15:guide id="19" orient="horz" pos="1339" userDrawn="1">
          <p15:clr>
            <a:srgbClr val="5ACBF0"/>
          </p15:clr>
        </p15:guide>
        <p15:guide id="20" orient="horz" pos="1915" userDrawn="1">
          <p15:clr>
            <a:srgbClr val="5ACBF0"/>
          </p15:clr>
        </p15:guide>
        <p15:guide id="21" orient="horz" pos="2491" userDrawn="1">
          <p15:clr>
            <a:srgbClr val="5ACBF0"/>
          </p15:clr>
        </p15:guide>
        <p15:guide id="22" orient="horz" pos="3067" userDrawn="1">
          <p15:clr>
            <a:srgbClr val="5ACBF0"/>
          </p15:clr>
        </p15:guide>
        <p15:guide id="23" orient="horz" pos="3643" userDrawn="1">
          <p15:clr>
            <a:srgbClr val="5ACBF0"/>
          </p15:clr>
        </p15:guide>
        <p15:guide id="24" orient="horz" pos="4219" userDrawn="1">
          <p15:clr>
            <a:srgbClr val="5ACBF0"/>
          </p15:clr>
        </p15:guide>
        <p15:guide id="25" orient="horz" pos="302" userDrawn="1">
          <p15:clr>
            <a:srgbClr val="C35EA4"/>
          </p15:clr>
        </p15:guide>
        <p15:guide id="26" orient="horz" pos="4104" userDrawn="1">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6"/>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1" y="1212852"/>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33"/>
          <a:stretch>
            <a:fillRect/>
          </a:stretch>
        </p:blipFill>
        <p:spPr>
          <a:xfrm rot="5400000">
            <a:off x="9393899" y="3050514"/>
            <a:ext cx="6995160" cy="894134"/>
          </a:xfrm>
          <a:prstGeom prst="rect">
            <a:avLst/>
          </a:prstGeom>
        </p:spPr>
      </p:pic>
    </p:spTree>
    <p:extLst>
      <p:ext uri="{BB962C8B-B14F-4D97-AF65-F5344CB8AC3E}">
        <p14:creationId xmlns:p14="http://schemas.microsoft.com/office/powerpoint/2010/main" val="3123918877"/>
      </p:ext>
    </p:extLst>
  </p:cSld>
  <p:clrMap bg1="dk1" tx1="lt1" bg2="dk2" tx2="lt2" accent1="accent1" accent2="accent2" accent3="accent3" accent4="accent4" accent5="accent5" accent6="accent6" hlink="hlink" folHlink="folHlink"/>
  <p:sldLayoutIdLst>
    <p:sldLayoutId id="2147484278" r:id="rId1"/>
    <p:sldLayoutId id="2147484279" r:id="rId2"/>
    <p:sldLayoutId id="2147484280" r:id="rId3"/>
    <p:sldLayoutId id="2147484281" r:id="rId4"/>
    <p:sldLayoutId id="2147484282" r:id="rId5"/>
    <p:sldLayoutId id="2147484283" r:id="rId6"/>
    <p:sldLayoutId id="2147484284" r:id="rId7"/>
    <p:sldLayoutId id="2147484285" r:id="rId8"/>
    <p:sldLayoutId id="2147484286" r:id="rId9"/>
    <p:sldLayoutId id="2147484287" r:id="rId10"/>
    <p:sldLayoutId id="2147484288" r:id="rId11"/>
    <p:sldLayoutId id="2147484289" r:id="rId12"/>
    <p:sldLayoutId id="2147484290" r:id="rId13"/>
    <p:sldLayoutId id="2147484291" r:id="rId14"/>
    <p:sldLayoutId id="2147484292" r:id="rId15"/>
    <p:sldLayoutId id="2147484293" r:id="rId16"/>
    <p:sldLayoutId id="2147484294" r:id="rId17"/>
    <p:sldLayoutId id="2147484295" r:id="rId18"/>
    <p:sldLayoutId id="2147484296" r:id="rId19"/>
    <p:sldLayoutId id="2147484297" r:id="rId20"/>
    <p:sldLayoutId id="2147484298" r:id="rId21"/>
    <p:sldLayoutId id="2147484299" r:id="rId22"/>
    <p:sldLayoutId id="2147484300" r:id="rId23"/>
    <p:sldLayoutId id="2147484301" r:id="rId24"/>
    <p:sldLayoutId id="2147484302" r:id="rId25"/>
    <p:sldLayoutId id="2147484303" r:id="rId26"/>
    <p:sldLayoutId id="2147484304" r:id="rId27"/>
    <p:sldLayoutId id="2147484305" r:id="rId28"/>
    <p:sldLayoutId id="2147484306" r:id="rId29"/>
    <p:sldLayoutId id="2147484307" r:id="rId30"/>
    <p:sldLayoutId id="2147484308" r:id="rId31"/>
  </p:sldLayoutIdLst>
  <p:transition>
    <p:fade/>
  </p:transition>
  <p:timing>
    <p:tnLst>
      <p:par>
        <p:cTn id="1" dur="indefinite" restart="never" nodeType="tmRoot"/>
      </p:par>
    </p:tnLst>
  </p:timing>
  <p:txStyles>
    <p:titleStyle>
      <a:lvl1pPr algn="l" defTabSz="932487" rtl="0" eaLnBrk="1" latinLnBrk="0" hangingPunct="1">
        <a:lnSpc>
          <a:spcPct val="90000"/>
        </a:lnSpc>
        <a:spcBef>
          <a:spcPct val="0"/>
        </a:spcBef>
        <a:buNone/>
        <a:defRPr lang="en-US" sz="47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07" marR="0" indent="-342807" algn="l" defTabSz="93248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99" kern="1200" spc="0" baseline="0">
          <a:gradFill>
            <a:gsLst>
              <a:gs pos="1250">
                <a:schemeClr val="tx1"/>
              </a:gs>
              <a:gs pos="100000">
                <a:schemeClr val="tx1"/>
              </a:gs>
            </a:gsLst>
            <a:lin ang="5400000" scaled="0"/>
          </a:gradFill>
          <a:latin typeface="+mj-lt"/>
          <a:ea typeface="+mn-ea"/>
          <a:cs typeface="+mn-cs"/>
        </a:defRPr>
      </a:lvl1pPr>
      <a:lvl2pPr marL="584042" marR="0" indent="-241235" algn="l" defTabSz="93248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9882" marR="0" indent="-228538" algn="l" defTabSz="93248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420" marR="0" indent="-228538" algn="l" defTabSz="93248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6957" marR="0" indent="-228538" algn="l" defTabSz="93248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4342" indent="-233123" algn="l" defTabSz="93248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588" indent="-233123" algn="l" defTabSz="93248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6831" indent="-233123" algn="l" defTabSz="93248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076" indent="-233123" algn="l" defTabSz="93248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487" rtl="0" eaLnBrk="1" latinLnBrk="0" hangingPunct="1">
        <a:defRPr sz="1800" kern="1200">
          <a:solidFill>
            <a:schemeClr val="tx1"/>
          </a:solidFill>
          <a:latin typeface="+mn-lt"/>
          <a:ea typeface="+mn-ea"/>
          <a:cs typeface="+mn-cs"/>
        </a:defRPr>
      </a:lvl1pPr>
      <a:lvl2pPr marL="466244" algn="l" defTabSz="932487" rtl="0" eaLnBrk="1" latinLnBrk="0" hangingPunct="1">
        <a:defRPr sz="1800" kern="1200">
          <a:solidFill>
            <a:schemeClr val="tx1"/>
          </a:solidFill>
          <a:latin typeface="+mn-lt"/>
          <a:ea typeface="+mn-ea"/>
          <a:cs typeface="+mn-cs"/>
        </a:defRPr>
      </a:lvl2pPr>
      <a:lvl3pPr marL="932487" algn="l" defTabSz="932487" rtl="0" eaLnBrk="1" latinLnBrk="0" hangingPunct="1">
        <a:defRPr sz="1800" kern="1200">
          <a:solidFill>
            <a:schemeClr val="tx1"/>
          </a:solidFill>
          <a:latin typeface="+mn-lt"/>
          <a:ea typeface="+mn-ea"/>
          <a:cs typeface="+mn-cs"/>
        </a:defRPr>
      </a:lvl3pPr>
      <a:lvl4pPr marL="1398733" algn="l" defTabSz="932487" rtl="0" eaLnBrk="1" latinLnBrk="0" hangingPunct="1">
        <a:defRPr sz="1800" kern="1200">
          <a:solidFill>
            <a:schemeClr val="tx1"/>
          </a:solidFill>
          <a:latin typeface="+mn-lt"/>
          <a:ea typeface="+mn-ea"/>
          <a:cs typeface="+mn-cs"/>
        </a:defRPr>
      </a:lvl4pPr>
      <a:lvl5pPr marL="1864976" algn="l" defTabSz="932487" rtl="0" eaLnBrk="1" latinLnBrk="0" hangingPunct="1">
        <a:defRPr sz="1800" kern="1200">
          <a:solidFill>
            <a:schemeClr val="tx1"/>
          </a:solidFill>
          <a:latin typeface="+mn-lt"/>
          <a:ea typeface="+mn-ea"/>
          <a:cs typeface="+mn-cs"/>
        </a:defRPr>
      </a:lvl5pPr>
      <a:lvl6pPr marL="2331222" algn="l" defTabSz="932487" rtl="0" eaLnBrk="1" latinLnBrk="0" hangingPunct="1">
        <a:defRPr sz="1800" kern="1200">
          <a:solidFill>
            <a:schemeClr val="tx1"/>
          </a:solidFill>
          <a:latin typeface="+mn-lt"/>
          <a:ea typeface="+mn-ea"/>
          <a:cs typeface="+mn-cs"/>
        </a:defRPr>
      </a:lvl6pPr>
      <a:lvl7pPr marL="2797464" algn="l" defTabSz="932487" rtl="0" eaLnBrk="1" latinLnBrk="0" hangingPunct="1">
        <a:defRPr sz="1800" kern="1200">
          <a:solidFill>
            <a:schemeClr val="tx1"/>
          </a:solidFill>
          <a:latin typeface="+mn-lt"/>
          <a:ea typeface="+mn-ea"/>
          <a:cs typeface="+mn-cs"/>
        </a:defRPr>
      </a:lvl7pPr>
      <a:lvl8pPr marL="3263710" algn="l" defTabSz="932487" rtl="0" eaLnBrk="1" latinLnBrk="0" hangingPunct="1">
        <a:defRPr sz="1800" kern="1200">
          <a:solidFill>
            <a:schemeClr val="tx1"/>
          </a:solidFill>
          <a:latin typeface="+mn-lt"/>
          <a:ea typeface="+mn-ea"/>
          <a:cs typeface="+mn-cs"/>
        </a:defRPr>
      </a:lvl8pPr>
      <a:lvl9pPr marL="3729954" algn="l" defTabSz="93248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6"/>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1" y="1212852"/>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29"/>
          <a:stretch>
            <a:fillRect/>
          </a:stretch>
        </p:blipFill>
        <p:spPr>
          <a:xfrm rot="5400000">
            <a:off x="9393899" y="3050514"/>
            <a:ext cx="6995160" cy="894134"/>
          </a:xfrm>
          <a:prstGeom prst="rect">
            <a:avLst/>
          </a:prstGeom>
        </p:spPr>
      </p:pic>
    </p:spTree>
    <p:extLst>
      <p:ext uri="{BB962C8B-B14F-4D97-AF65-F5344CB8AC3E}">
        <p14:creationId xmlns:p14="http://schemas.microsoft.com/office/powerpoint/2010/main" val="2586572660"/>
      </p:ext>
    </p:extLst>
  </p:cSld>
  <p:clrMap bg1="dk1" tx1="lt1" bg2="dk2" tx2="lt2" accent1="accent1" accent2="accent2" accent3="accent3" accent4="accent4" accent5="accent5" accent6="accent6" hlink="hlink" folHlink="folHlink"/>
  <p:sldLayoutIdLst>
    <p:sldLayoutId id="2147484310" r:id="rId1"/>
    <p:sldLayoutId id="2147484311" r:id="rId2"/>
    <p:sldLayoutId id="2147484312" r:id="rId3"/>
    <p:sldLayoutId id="2147484313" r:id="rId4"/>
    <p:sldLayoutId id="2147484314" r:id="rId5"/>
    <p:sldLayoutId id="2147484315" r:id="rId6"/>
    <p:sldLayoutId id="2147484316" r:id="rId7"/>
    <p:sldLayoutId id="2147484317" r:id="rId8"/>
    <p:sldLayoutId id="2147484318" r:id="rId9"/>
    <p:sldLayoutId id="2147484319" r:id="rId10"/>
    <p:sldLayoutId id="2147484320" r:id="rId11"/>
    <p:sldLayoutId id="2147484321" r:id="rId12"/>
    <p:sldLayoutId id="2147484322" r:id="rId13"/>
    <p:sldLayoutId id="2147484323" r:id="rId14"/>
    <p:sldLayoutId id="2147484324" r:id="rId15"/>
    <p:sldLayoutId id="2147484325" r:id="rId16"/>
    <p:sldLayoutId id="2147484326" r:id="rId17"/>
    <p:sldLayoutId id="2147484327" r:id="rId18"/>
    <p:sldLayoutId id="2147484328" r:id="rId19"/>
    <p:sldLayoutId id="2147484329" r:id="rId20"/>
    <p:sldLayoutId id="2147484330" r:id="rId21"/>
    <p:sldLayoutId id="2147484331" r:id="rId22"/>
    <p:sldLayoutId id="2147484332" r:id="rId23"/>
    <p:sldLayoutId id="2147484333" r:id="rId24"/>
    <p:sldLayoutId id="2147484334" r:id="rId25"/>
    <p:sldLayoutId id="2147484335" r:id="rId26"/>
    <p:sldLayoutId id="2147484336" r:id="rId27"/>
  </p:sldLayoutIdLst>
  <p:transition>
    <p:fade/>
  </p:transition>
  <p:timing>
    <p:tnLst>
      <p:par>
        <p:cTn id="1" dur="indefinite" restart="never" nodeType="tmRoot"/>
      </p:par>
    </p:tnLst>
  </p:timing>
  <p:txStyles>
    <p:titleStyle>
      <a:lvl1pPr algn="l" defTabSz="932487" rtl="0" eaLnBrk="1" latinLnBrk="0" hangingPunct="1">
        <a:lnSpc>
          <a:spcPct val="90000"/>
        </a:lnSpc>
        <a:spcBef>
          <a:spcPct val="0"/>
        </a:spcBef>
        <a:buNone/>
        <a:defRPr lang="en-US" sz="47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07" marR="0" indent="-342807" algn="l" defTabSz="93248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99" kern="1200" spc="0" baseline="0">
          <a:gradFill>
            <a:gsLst>
              <a:gs pos="1250">
                <a:schemeClr val="tx1"/>
              </a:gs>
              <a:gs pos="100000">
                <a:schemeClr val="tx1"/>
              </a:gs>
            </a:gsLst>
            <a:lin ang="5400000" scaled="0"/>
          </a:gradFill>
          <a:latin typeface="+mj-lt"/>
          <a:ea typeface="+mn-ea"/>
          <a:cs typeface="+mn-cs"/>
        </a:defRPr>
      </a:lvl1pPr>
      <a:lvl2pPr marL="584042" marR="0" indent="-241235" algn="l" defTabSz="93248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9882" marR="0" indent="-228538" algn="l" defTabSz="93248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420" marR="0" indent="-228538" algn="l" defTabSz="93248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6957" marR="0" indent="-228538" algn="l" defTabSz="93248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4342" indent="-233123" algn="l" defTabSz="93248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588" indent="-233123" algn="l" defTabSz="93248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6831" indent="-233123" algn="l" defTabSz="93248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076" indent="-233123" algn="l" defTabSz="93248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487" rtl="0" eaLnBrk="1" latinLnBrk="0" hangingPunct="1">
        <a:defRPr sz="1800" kern="1200">
          <a:solidFill>
            <a:schemeClr val="tx1"/>
          </a:solidFill>
          <a:latin typeface="+mn-lt"/>
          <a:ea typeface="+mn-ea"/>
          <a:cs typeface="+mn-cs"/>
        </a:defRPr>
      </a:lvl1pPr>
      <a:lvl2pPr marL="466244" algn="l" defTabSz="932487" rtl="0" eaLnBrk="1" latinLnBrk="0" hangingPunct="1">
        <a:defRPr sz="1800" kern="1200">
          <a:solidFill>
            <a:schemeClr val="tx1"/>
          </a:solidFill>
          <a:latin typeface="+mn-lt"/>
          <a:ea typeface="+mn-ea"/>
          <a:cs typeface="+mn-cs"/>
        </a:defRPr>
      </a:lvl2pPr>
      <a:lvl3pPr marL="932487" algn="l" defTabSz="932487" rtl="0" eaLnBrk="1" latinLnBrk="0" hangingPunct="1">
        <a:defRPr sz="1800" kern="1200">
          <a:solidFill>
            <a:schemeClr val="tx1"/>
          </a:solidFill>
          <a:latin typeface="+mn-lt"/>
          <a:ea typeface="+mn-ea"/>
          <a:cs typeface="+mn-cs"/>
        </a:defRPr>
      </a:lvl3pPr>
      <a:lvl4pPr marL="1398733" algn="l" defTabSz="932487" rtl="0" eaLnBrk="1" latinLnBrk="0" hangingPunct="1">
        <a:defRPr sz="1800" kern="1200">
          <a:solidFill>
            <a:schemeClr val="tx1"/>
          </a:solidFill>
          <a:latin typeface="+mn-lt"/>
          <a:ea typeface="+mn-ea"/>
          <a:cs typeface="+mn-cs"/>
        </a:defRPr>
      </a:lvl4pPr>
      <a:lvl5pPr marL="1864976" algn="l" defTabSz="932487" rtl="0" eaLnBrk="1" latinLnBrk="0" hangingPunct="1">
        <a:defRPr sz="1800" kern="1200">
          <a:solidFill>
            <a:schemeClr val="tx1"/>
          </a:solidFill>
          <a:latin typeface="+mn-lt"/>
          <a:ea typeface="+mn-ea"/>
          <a:cs typeface="+mn-cs"/>
        </a:defRPr>
      </a:lvl5pPr>
      <a:lvl6pPr marL="2331222" algn="l" defTabSz="932487" rtl="0" eaLnBrk="1" latinLnBrk="0" hangingPunct="1">
        <a:defRPr sz="1800" kern="1200">
          <a:solidFill>
            <a:schemeClr val="tx1"/>
          </a:solidFill>
          <a:latin typeface="+mn-lt"/>
          <a:ea typeface="+mn-ea"/>
          <a:cs typeface="+mn-cs"/>
        </a:defRPr>
      </a:lvl6pPr>
      <a:lvl7pPr marL="2797464" algn="l" defTabSz="932487" rtl="0" eaLnBrk="1" latinLnBrk="0" hangingPunct="1">
        <a:defRPr sz="1800" kern="1200">
          <a:solidFill>
            <a:schemeClr val="tx1"/>
          </a:solidFill>
          <a:latin typeface="+mn-lt"/>
          <a:ea typeface="+mn-ea"/>
          <a:cs typeface="+mn-cs"/>
        </a:defRPr>
      </a:lvl7pPr>
      <a:lvl8pPr marL="3263710" algn="l" defTabSz="932487" rtl="0" eaLnBrk="1" latinLnBrk="0" hangingPunct="1">
        <a:defRPr sz="1800" kern="1200">
          <a:solidFill>
            <a:schemeClr val="tx1"/>
          </a:solidFill>
          <a:latin typeface="+mn-lt"/>
          <a:ea typeface="+mn-ea"/>
          <a:cs typeface="+mn-cs"/>
        </a:defRPr>
      </a:lvl8pPr>
      <a:lvl9pPr marL="3729954" algn="l" defTabSz="93248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4.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39.xml"/><Relationship Id="rId5" Type="http://schemas.openxmlformats.org/officeDocument/2006/relationships/hyperlink" Target="https://www.microsoft.com/photodna" TargetMode="External"/><Relationship Id="rId4" Type="http://schemas.openxmlformats.org/officeDocument/2006/relationships/hyperlink" Target="http://www.projectoxford.ai/"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3.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emf"/><Relationship Id="rId7" Type="http://schemas.openxmlformats.org/officeDocument/2006/relationships/image" Target="../media/image29.png"/><Relationship Id="rId2" Type="http://schemas.openxmlformats.org/officeDocument/2006/relationships/image" Target="../media/image24.emf"/><Relationship Id="rId1" Type="http://schemas.openxmlformats.org/officeDocument/2006/relationships/slideLayout" Target="../slideLayouts/slideLayout38.xml"/><Relationship Id="rId6" Type="http://schemas.openxmlformats.org/officeDocument/2006/relationships/image" Target="../media/image28.emf"/><Relationship Id="rId5" Type="http://schemas.openxmlformats.org/officeDocument/2006/relationships/image" Target="../media/image27.emf"/><Relationship Id="rId10" Type="http://schemas.openxmlformats.org/officeDocument/2006/relationships/image" Target="../media/image32.png"/><Relationship Id="rId4" Type="http://schemas.openxmlformats.org/officeDocument/2006/relationships/image" Target="../media/image26.emf"/><Relationship Id="rId9" Type="http://schemas.openxmlformats.org/officeDocument/2006/relationships/image" Target="../media/image3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2.xml.rels><?xml version="1.0" encoding="UTF-8" standalone="yes"?>
<Relationships xmlns="http://schemas.openxmlformats.org/package/2006/relationships"><Relationship Id="rId3" Type="http://schemas.openxmlformats.org/officeDocument/2006/relationships/hyperlink" Target="mailto:apimgmt@microsoft.com" TargetMode="External"/><Relationship Id="rId7" Type="http://schemas.openxmlformats.org/officeDocument/2006/relationships/hyperlink" Target="http://aka.ms/clog" TargetMode="External"/><Relationship Id="rId2" Type="http://schemas.openxmlformats.org/officeDocument/2006/relationships/hyperlink" Target="http://aka.ms/apimrocks" TargetMode="External"/><Relationship Id="rId1" Type="http://schemas.openxmlformats.org/officeDocument/2006/relationships/slideLayout" Target="../slideLayouts/slideLayout34.xml"/><Relationship Id="rId6" Type="http://schemas.openxmlformats.org/officeDocument/2006/relationships/hyperlink" Target="http://aka.ms/apimforum" TargetMode="External"/><Relationship Id="rId5" Type="http://schemas.openxmlformats.org/officeDocument/2006/relationships/hyperlink" Target="http://aka.ms/apimvideos" TargetMode="External"/><Relationship Id="rId4" Type="http://schemas.openxmlformats.org/officeDocument/2006/relationships/hyperlink" Target="http://aka.ms/apimdocs"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7.xml"/><Relationship Id="rId1" Type="http://schemas.openxmlformats.org/officeDocument/2006/relationships/slideLayout" Target="../slideLayouts/slideLayout78.xml"/><Relationship Id="rId5" Type="http://schemas.openxmlformats.org/officeDocument/2006/relationships/image" Target="../media/image35.png"/><Relationship Id="rId4" Type="http://schemas.openxmlformats.org/officeDocument/2006/relationships/hyperlink" Target="http://myignite.microsoft.com/"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34.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9.png"/><Relationship Id="rId2" Type="http://schemas.openxmlformats.org/officeDocument/2006/relationships/diagramData" Target="../diagrams/data1.xml"/><Relationship Id="rId1" Type="http://schemas.openxmlformats.org/officeDocument/2006/relationships/slideLayout" Target="../slideLayouts/slideLayout3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9083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scenarios</a:t>
            </a:r>
            <a:endParaRPr lang="en-US" dirty="0"/>
          </a:p>
        </p:txBody>
      </p:sp>
      <p:sp>
        <p:nvSpPr>
          <p:cNvPr id="8" name="Text Placeholder 7"/>
          <p:cNvSpPr>
            <a:spLocks noGrp="1"/>
          </p:cNvSpPr>
          <p:nvPr>
            <p:ph type="body" sz="quarter" idx="10"/>
          </p:nvPr>
        </p:nvSpPr>
        <p:spPr>
          <a:xfrm>
            <a:off x="4737474" y="4017999"/>
            <a:ext cx="3829326" cy="2099884"/>
          </a:xfrm>
        </p:spPr>
        <p:txBody>
          <a:bodyPr/>
          <a:lstStyle/>
          <a:p>
            <a:r>
              <a:rPr lang="en-US" sz="2040" dirty="0">
                <a:solidFill>
                  <a:schemeClr val="tx1"/>
                </a:solidFill>
              </a:rPr>
              <a:t>Modernize legacy backends</a:t>
            </a:r>
          </a:p>
          <a:p>
            <a:r>
              <a:rPr lang="en-US" sz="2040" dirty="0">
                <a:solidFill>
                  <a:schemeClr val="tx1"/>
                </a:solidFill>
              </a:rPr>
              <a:t>Package APIs into tiers</a:t>
            </a:r>
          </a:p>
          <a:p>
            <a:r>
              <a:rPr lang="en-US" sz="2040" dirty="0">
                <a:solidFill>
                  <a:schemeClr val="tx1"/>
                </a:solidFill>
              </a:rPr>
              <a:t>Enforce usage limits</a:t>
            </a:r>
          </a:p>
          <a:p>
            <a:r>
              <a:rPr lang="en-US" sz="2040" dirty="0">
                <a:solidFill>
                  <a:schemeClr val="tx1"/>
                </a:solidFill>
              </a:rPr>
              <a:t>Provide support and receive feedback</a:t>
            </a:r>
          </a:p>
        </p:txBody>
      </p:sp>
      <p:pic>
        <p:nvPicPr>
          <p:cNvPr id="9" name="Picture 8" descr="noun_handshake_2171.png"/>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5390967" y="1727729"/>
            <a:ext cx="2001891" cy="2001891"/>
          </a:xfrm>
          <a:prstGeom prst="rect">
            <a:avLst/>
          </a:prstGeom>
        </p:spPr>
      </p:pic>
      <p:pic>
        <p:nvPicPr>
          <p:cNvPr id="10" name="Picture 9" descr="noun_mini-tablet_56593.png"/>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1177989" y="2313545"/>
            <a:ext cx="1416074" cy="1416074"/>
          </a:xfrm>
          <a:prstGeom prst="rect">
            <a:avLst/>
          </a:prstGeom>
        </p:spPr>
      </p:pic>
      <p:pic>
        <p:nvPicPr>
          <p:cNvPr id="11" name="Picture 10" descr="noun_office_26565.png"/>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9629057" y="2341807"/>
            <a:ext cx="1316199" cy="1316199"/>
          </a:xfrm>
          <a:prstGeom prst="rect">
            <a:avLst/>
          </a:prstGeom>
        </p:spPr>
      </p:pic>
      <p:sp>
        <p:nvSpPr>
          <p:cNvPr id="12" name="TextBox 11"/>
          <p:cNvSpPr txBox="1"/>
          <p:nvPr/>
        </p:nvSpPr>
        <p:spPr>
          <a:xfrm>
            <a:off x="664037" y="1358012"/>
            <a:ext cx="3057751" cy="647165"/>
          </a:xfrm>
          <a:prstGeom prst="rect">
            <a:avLst/>
          </a:prstGeom>
          <a:noFill/>
        </p:spPr>
        <p:txBody>
          <a:bodyPr wrap="square" lIns="186521" tIns="149217" rIns="186521" bIns="149217" rtlCol="0">
            <a:spAutoFit/>
          </a:bodyPr>
          <a:lstStyle/>
          <a:p>
            <a:pPr defTabSz="932597">
              <a:lnSpc>
                <a:spcPct val="90000"/>
              </a:lnSpc>
              <a:spcAft>
                <a:spcPts val="612"/>
              </a:spcAft>
            </a:pPr>
            <a:r>
              <a:rPr lang="en-US" sz="2448" dirty="0">
                <a:solidFill>
                  <a:srgbClr val="47D8FF"/>
                </a:solidFill>
                <a:latin typeface="Segoe UI Light"/>
              </a:rPr>
              <a:t>Mobile enablement</a:t>
            </a:r>
          </a:p>
        </p:txBody>
      </p:sp>
      <p:sp>
        <p:nvSpPr>
          <p:cNvPr id="13" name="TextBox 12"/>
          <p:cNvSpPr txBox="1"/>
          <p:nvPr/>
        </p:nvSpPr>
        <p:spPr>
          <a:xfrm>
            <a:off x="4976080" y="1343881"/>
            <a:ext cx="3057751" cy="647165"/>
          </a:xfrm>
          <a:prstGeom prst="rect">
            <a:avLst/>
          </a:prstGeom>
          <a:noFill/>
        </p:spPr>
        <p:txBody>
          <a:bodyPr wrap="square" lIns="186521" tIns="149217" rIns="186521" bIns="149217" rtlCol="0">
            <a:spAutoFit/>
          </a:bodyPr>
          <a:lstStyle/>
          <a:p>
            <a:pPr defTabSz="932597">
              <a:lnSpc>
                <a:spcPct val="90000"/>
              </a:lnSpc>
              <a:spcAft>
                <a:spcPts val="612"/>
              </a:spcAft>
            </a:pPr>
            <a:r>
              <a:rPr lang="en-US" sz="2448" dirty="0">
                <a:solidFill>
                  <a:srgbClr val="47D8FF"/>
                </a:solidFill>
                <a:latin typeface="Segoe UI Light"/>
              </a:rPr>
              <a:t>Partner ecosystem</a:t>
            </a:r>
          </a:p>
        </p:txBody>
      </p:sp>
      <p:sp>
        <p:nvSpPr>
          <p:cNvPr id="14" name="Text Placeholder 7"/>
          <p:cNvSpPr>
            <a:spLocks noGrp="1"/>
          </p:cNvSpPr>
          <p:nvPr>
            <p:ph type="body" sz="quarter" idx="10"/>
          </p:nvPr>
        </p:nvSpPr>
        <p:spPr>
          <a:xfrm>
            <a:off x="331999" y="4032129"/>
            <a:ext cx="4077549" cy="1811747"/>
          </a:xfrm>
        </p:spPr>
        <p:txBody>
          <a:bodyPr/>
          <a:lstStyle/>
          <a:p>
            <a:r>
              <a:rPr lang="en-US" sz="2040" dirty="0">
                <a:solidFill>
                  <a:schemeClr val="tx1"/>
                </a:solidFill>
              </a:rPr>
              <a:t>Optimize and secure backend</a:t>
            </a:r>
          </a:p>
          <a:p>
            <a:r>
              <a:rPr lang="en-US" sz="2040" dirty="0">
                <a:solidFill>
                  <a:schemeClr val="tx1"/>
                </a:solidFill>
              </a:rPr>
              <a:t>Authorize and throttle requests</a:t>
            </a:r>
          </a:p>
          <a:p>
            <a:r>
              <a:rPr lang="en-US" sz="2040" dirty="0">
                <a:solidFill>
                  <a:schemeClr val="tx1"/>
                </a:solidFill>
              </a:rPr>
              <a:t>Get visibility into usage and health</a:t>
            </a:r>
          </a:p>
          <a:p>
            <a:r>
              <a:rPr lang="en-US" sz="2040" dirty="0">
                <a:solidFill>
                  <a:schemeClr val="tx1"/>
                </a:solidFill>
              </a:rPr>
              <a:t>Drive developer adoption</a:t>
            </a:r>
          </a:p>
        </p:txBody>
      </p:sp>
      <p:sp>
        <p:nvSpPr>
          <p:cNvPr id="15" name="TextBox 14"/>
          <p:cNvSpPr txBox="1"/>
          <p:nvPr/>
        </p:nvSpPr>
        <p:spPr>
          <a:xfrm>
            <a:off x="9093672" y="1338525"/>
            <a:ext cx="3057751" cy="647165"/>
          </a:xfrm>
          <a:prstGeom prst="rect">
            <a:avLst/>
          </a:prstGeom>
          <a:noFill/>
        </p:spPr>
        <p:txBody>
          <a:bodyPr wrap="square" lIns="186521" tIns="149217" rIns="186521" bIns="149217" rtlCol="0">
            <a:spAutoFit/>
          </a:bodyPr>
          <a:lstStyle/>
          <a:p>
            <a:pPr defTabSz="932597">
              <a:lnSpc>
                <a:spcPct val="90000"/>
              </a:lnSpc>
              <a:spcAft>
                <a:spcPts val="612"/>
              </a:spcAft>
            </a:pPr>
            <a:r>
              <a:rPr lang="en-US" sz="2448" dirty="0">
                <a:solidFill>
                  <a:srgbClr val="47D8FF"/>
                </a:solidFill>
                <a:latin typeface="Segoe UI Light"/>
              </a:rPr>
              <a:t>Business agility</a:t>
            </a:r>
          </a:p>
        </p:txBody>
      </p:sp>
      <p:sp>
        <p:nvSpPr>
          <p:cNvPr id="16" name="Text Placeholder 7"/>
          <p:cNvSpPr>
            <a:spLocks noGrp="1"/>
          </p:cNvSpPr>
          <p:nvPr>
            <p:ph type="body" sz="quarter" idx="10"/>
          </p:nvPr>
        </p:nvSpPr>
        <p:spPr>
          <a:xfrm>
            <a:off x="8797024" y="4017998"/>
            <a:ext cx="3312004" cy="1776384"/>
          </a:xfrm>
        </p:spPr>
        <p:txBody>
          <a:bodyPr/>
          <a:lstStyle/>
          <a:p>
            <a:r>
              <a:rPr lang="en-US" sz="2040" dirty="0">
                <a:solidFill>
                  <a:schemeClr val="tx1"/>
                </a:solidFill>
              </a:rPr>
              <a:t>Normalize legacy backends</a:t>
            </a:r>
          </a:p>
          <a:p>
            <a:r>
              <a:rPr lang="en-US" sz="2040" dirty="0">
                <a:solidFill>
                  <a:schemeClr val="tx1"/>
                </a:solidFill>
              </a:rPr>
              <a:t>Build the catalog of APIs</a:t>
            </a:r>
          </a:p>
          <a:p>
            <a:r>
              <a:rPr lang="en-US" sz="2040" dirty="0">
                <a:solidFill>
                  <a:schemeClr val="tx1"/>
                </a:solidFill>
              </a:rPr>
              <a:t>Accept organizational ID</a:t>
            </a:r>
          </a:p>
          <a:p>
            <a:r>
              <a:rPr lang="en-US" sz="2040" dirty="0">
                <a:solidFill>
                  <a:schemeClr val="tx1"/>
                </a:solidFill>
              </a:rPr>
              <a:t>Respect org structure</a:t>
            </a:r>
          </a:p>
        </p:txBody>
      </p:sp>
    </p:spTree>
    <p:extLst>
      <p:ext uri="{BB962C8B-B14F-4D97-AF65-F5344CB8AC3E}">
        <p14:creationId xmlns:p14="http://schemas.microsoft.com/office/powerpoint/2010/main" val="3634290553"/>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sz="quarter" idx="12"/>
          </p:nvPr>
        </p:nvSpPr>
        <p:spPr/>
        <p:txBody>
          <a:bodyPr/>
          <a:lstStyle/>
          <a:p>
            <a:endParaRPr lang="en-US" dirty="0"/>
          </a:p>
        </p:txBody>
      </p:sp>
      <p:pic>
        <p:nvPicPr>
          <p:cNvPr id="4" name="Picture 3" descr="Screen Shot 2015-04-30 at 4.16.04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815" y="1883341"/>
            <a:ext cx="6015290" cy="4233292"/>
          </a:xfrm>
          <a:prstGeom prst="rect">
            <a:avLst/>
          </a:prstGeom>
        </p:spPr>
      </p:pic>
      <p:sp>
        <p:nvSpPr>
          <p:cNvPr id="5" name="TextBox 4"/>
          <p:cNvSpPr txBox="1"/>
          <p:nvPr/>
        </p:nvSpPr>
        <p:spPr>
          <a:xfrm>
            <a:off x="6847194" y="3886687"/>
            <a:ext cx="5679497" cy="1920044"/>
          </a:xfrm>
          <a:prstGeom prst="rect">
            <a:avLst/>
          </a:prstGeom>
          <a:noFill/>
        </p:spPr>
        <p:txBody>
          <a:bodyPr wrap="none" lIns="186521" tIns="149217" rIns="186521" bIns="149217" rtlCol="0">
            <a:spAutoFit/>
          </a:bodyPr>
          <a:lstStyle/>
          <a:p>
            <a:pPr>
              <a:lnSpc>
                <a:spcPct val="90000"/>
              </a:lnSpc>
              <a:spcAft>
                <a:spcPts val="612"/>
              </a:spcAft>
            </a:pPr>
            <a:r>
              <a:rPr lang="en-US" sz="2448" dirty="0">
                <a:gradFill>
                  <a:gsLst>
                    <a:gs pos="2917">
                      <a:schemeClr val="tx1"/>
                    </a:gs>
                    <a:gs pos="30000">
                      <a:schemeClr val="tx1"/>
                    </a:gs>
                  </a:gsLst>
                  <a:lin ang="5400000" scaled="0"/>
                </a:gradFill>
                <a:hlinkClick r:id="rId4"/>
              </a:rPr>
              <a:t>http://www.projectoxford.ai</a:t>
            </a:r>
            <a:endParaRPr lang="en-US" sz="2448" dirty="0">
              <a:gradFill>
                <a:gsLst>
                  <a:gs pos="2917">
                    <a:schemeClr val="tx1"/>
                  </a:gs>
                  <a:gs pos="30000">
                    <a:schemeClr val="tx1"/>
                  </a:gs>
                </a:gsLst>
                <a:lin ang="5400000" scaled="0"/>
              </a:gradFill>
            </a:endParaRPr>
          </a:p>
          <a:p>
            <a:pPr>
              <a:lnSpc>
                <a:spcPct val="90000"/>
              </a:lnSpc>
              <a:spcAft>
                <a:spcPts val="612"/>
              </a:spcAft>
            </a:pPr>
            <a:endParaRPr lang="en-US" sz="2448" dirty="0">
              <a:gradFill>
                <a:gsLst>
                  <a:gs pos="2917">
                    <a:schemeClr val="tx1"/>
                  </a:gs>
                  <a:gs pos="30000">
                    <a:schemeClr val="tx1"/>
                  </a:gs>
                </a:gsLst>
                <a:lin ang="5400000" scaled="0"/>
              </a:gradFill>
            </a:endParaRPr>
          </a:p>
          <a:p>
            <a:pPr>
              <a:lnSpc>
                <a:spcPct val="90000"/>
              </a:lnSpc>
              <a:spcAft>
                <a:spcPts val="612"/>
              </a:spcAft>
            </a:pPr>
            <a:r>
              <a:rPr lang="en-US" sz="2448" dirty="0">
                <a:gradFill>
                  <a:gsLst>
                    <a:gs pos="2917">
                      <a:schemeClr val="tx1"/>
                    </a:gs>
                    <a:gs pos="30000">
                      <a:schemeClr val="tx1"/>
                    </a:gs>
                  </a:gsLst>
                  <a:lin ang="5400000" scaled="0"/>
                </a:gradFill>
                <a:hlinkClick r:id="rId5"/>
              </a:rPr>
              <a:t>https://www.microsoft.com/photodna</a:t>
            </a:r>
            <a:endParaRPr lang="en-US" sz="2448" dirty="0">
              <a:gradFill>
                <a:gsLst>
                  <a:gs pos="2917">
                    <a:schemeClr val="tx1"/>
                  </a:gs>
                  <a:gs pos="30000">
                    <a:schemeClr val="tx1"/>
                  </a:gs>
                </a:gsLst>
                <a:lin ang="5400000" scaled="0"/>
              </a:gradFill>
            </a:endParaRPr>
          </a:p>
          <a:p>
            <a:pPr>
              <a:lnSpc>
                <a:spcPct val="90000"/>
              </a:lnSpc>
              <a:spcAft>
                <a:spcPts val="612"/>
              </a:spcAft>
            </a:pPr>
            <a:endParaRPr lang="en-US" sz="2448"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47461239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80988" y="1236996"/>
            <a:ext cx="12123843" cy="5158156"/>
          </a:xfrm>
        </p:spPr>
        <p:txBody>
          <a:bodyPr/>
          <a:lstStyle/>
          <a:p>
            <a:r>
              <a:rPr lang="en-US" sz="3264" dirty="0"/>
              <a:t>Establish a single API “front door” </a:t>
            </a:r>
          </a:p>
          <a:p>
            <a:r>
              <a:rPr lang="en-US" sz="3264" dirty="0"/>
              <a:t>Build an API façade for existing backend services</a:t>
            </a:r>
          </a:p>
          <a:p>
            <a:r>
              <a:rPr lang="en-US" sz="3264" dirty="0"/>
              <a:t>Add new capabilities to the APIs, such as response caching </a:t>
            </a:r>
          </a:p>
          <a:p>
            <a:r>
              <a:rPr lang="en-US" sz="3264" dirty="0"/>
              <a:t>Reliably protect published APIs from misuse and abuse</a:t>
            </a:r>
          </a:p>
          <a:p>
            <a:r>
              <a:rPr lang="en-US" sz="3264" dirty="0"/>
              <a:t>Package and publish APIs to developers and partners</a:t>
            </a:r>
          </a:p>
          <a:p>
            <a:r>
              <a:rPr lang="en-US" sz="3264" dirty="0"/>
              <a:t>On-board developers via a self-service portal</a:t>
            </a:r>
          </a:p>
          <a:p>
            <a:r>
              <a:rPr lang="en-US" sz="3264" dirty="0"/>
              <a:t>Ramp-up developers with docs, samples, and API console</a:t>
            </a:r>
          </a:p>
          <a:p>
            <a:r>
              <a:rPr lang="en-US" sz="3264" dirty="0"/>
              <a:t>Gain insights into API usage and health from analytics reports</a:t>
            </a:r>
          </a:p>
          <a:p>
            <a:endParaRPr lang="en-US" sz="3264" dirty="0"/>
          </a:p>
        </p:txBody>
      </p:sp>
      <p:sp>
        <p:nvSpPr>
          <p:cNvPr id="2" name="Title 1"/>
          <p:cNvSpPr>
            <a:spLocks noGrp="1"/>
          </p:cNvSpPr>
          <p:nvPr>
            <p:ph type="title"/>
          </p:nvPr>
        </p:nvSpPr>
        <p:spPr/>
        <p:txBody>
          <a:bodyPr/>
          <a:lstStyle/>
          <a:p>
            <a:r>
              <a:rPr lang="en-US" dirty="0" smtClean="0"/>
              <a:t>Why API Management</a:t>
            </a:r>
            <a:endParaRPr lang="en-US" dirty="0"/>
          </a:p>
        </p:txBody>
      </p:sp>
    </p:spTree>
    <p:extLst>
      <p:ext uri="{BB962C8B-B14F-4D97-AF65-F5344CB8AC3E}">
        <p14:creationId xmlns:p14="http://schemas.microsoft.com/office/powerpoint/2010/main" val="89165326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5125138" y="-1"/>
            <a:ext cx="2057108" cy="6994525"/>
          </a:xfrm>
          <a:prstGeom prst="rect">
            <a:avLst/>
          </a:prstGeom>
          <a:solidFill>
            <a:schemeClr val="tx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solidFill>
                <a:srgbClr val="2F3781"/>
              </a:solidFill>
            </a:endParaRPr>
          </a:p>
        </p:txBody>
      </p:sp>
      <p:cxnSp>
        <p:nvCxnSpPr>
          <p:cNvPr id="24" name="Straight Connector 23"/>
          <p:cNvCxnSpPr/>
          <p:nvPr/>
        </p:nvCxnSpPr>
        <p:spPr>
          <a:xfrm>
            <a:off x="267047" y="2277587"/>
            <a:ext cx="69152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5718934" y="-23861"/>
            <a:ext cx="2144013" cy="679694"/>
          </a:xfrm>
          <a:prstGeom prst="rect">
            <a:avLst/>
          </a:prstGeom>
          <a:noFill/>
        </p:spPr>
        <p:txBody>
          <a:bodyPr wrap="square" lIns="182854" tIns="146283" rIns="182854" bIns="146283" rtlCol="0">
            <a:spAutoFit/>
          </a:bodyPr>
          <a:lstStyle/>
          <a:p>
            <a:pPr defTabSz="932597"/>
            <a:r>
              <a:rPr lang="en-US" sz="1224" b="1" dirty="0">
                <a:gradFill>
                  <a:gsLst>
                    <a:gs pos="2917">
                      <a:srgbClr val="FFFFFF"/>
                    </a:gs>
                    <a:gs pos="30000">
                      <a:srgbClr val="FFFFFF"/>
                    </a:gs>
                  </a:gsLst>
                  <a:lin ang="5400000" scaled="0"/>
                </a:gradFill>
              </a:rPr>
              <a:t>AZURE API </a:t>
            </a:r>
          </a:p>
          <a:p>
            <a:pPr defTabSz="932597"/>
            <a:r>
              <a:rPr lang="en-US" sz="1224" b="1" dirty="0">
                <a:gradFill>
                  <a:gsLst>
                    <a:gs pos="2917">
                      <a:srgbClr val="FFFFFF"/>
                    </a:gs>
                    <a:gs pos="30000">
                      <a:srgbClr val="FFFFFF"/>
                    </a:gs>
                  </a:gsLst>
                  <a:lin ang="5400000" scaled="0"/>
                </a:gradFill>
              </a:rPr>
              <a:t>MANAGEMENT</a:t>
            </a:r>
          </a:p>
        </p:txBody>
      </p:sp>
      <p:cxnSp>
        <p:nvCxnSpPr>
          <p:cNvPr id="61" name="Straight Arrow Connector 60"/>
          <p:cNvCxnSpPr/>
          <p:nvPr/>
        </p:nvCxnSpPr>
        <p:spPr>
          <a:xfrm>
            <a:off x="3787869" y="1401773"/>
            <a:ext cx="929431" cy="0"/>
          </a:xfrm>
          <a:prstGeom prst="straightConnector1">
            <a:avLst/>
          </a:prstGeom>
          <a:ln w="571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3773298" y="3267396"/>
            <a:ext cx="944003" cy="0"/>
          </a:xfrm>
          <a:prstGeom prst="straightConnector1">
            <a:avLst/>
          </a:prstGeom>
          <a:ln w="571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3787869" y="5452747"/>
            <a:ext cx="929431" cy="0"/>
          </a:xfrm>
          <a:prstGeom prst="straightConnector1">
            <a:avLst/>
          </a:prstGeom>
          <a:ln w="571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1138892" y="2277588"/>
            <a:ext cx="8900" cy="319966"/>
          </a:xfrm>
          <a:prstGeom prst="straightConnector1">
            <a:avLst/>
          </a:prstGeom>
          <a:ln w="571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2"/>
          <a:stretch>
            <a:fillRect/>
          </a:stretch>
        </p:blipFill>
        <p:spPr>
          <a:xfrm>
            <a:off x="302265" y="844400"/>
            <a:ext cx="3000909" cy="1031062"/>
          </a:xfrm>
          <a:prstGeom prst="rect">
            <a:avLst/>
          </a:prstGeom>
        </p:spPr>
      </p:pic>
      <p:pic>
        <p:nvPicPr>
          <p:cNvPr id="6" name="Picture 5"/>
          <p:cNvPicPr>
            <a:picLocks noChangeAspect="1"/>
          </p:cNvPicPr>
          <p:nvPr/>
        </p:nvPicPr>
        <p:blipFill>
          <a:blip r:embed="rId3"/>
          <a:stretch>
            <a:fillRect/>
          </a:stretch>
        </p:blipFill>
        <p:spPr>
          <a:xfrm>
            <a:off x="267047" y="4483690"/>
            <a:ext cx="3012187" cy="1610130"/>
          </a:xfrm>
          <a:prstGeom prst="rect">
            <a:avLst/>
          </a:prstGeom>
        </p:spPr>
      </p:pic>
      <p:pic>
        <p:nvPicPr>
          <p:cNvPr id="13" name="Picture 12"/>
          <p:cNvPicPr>
            <a:picLocks noChangeAspect="1"/>
          </p:cNvPicPr>
          <p:nvPr/>
        </p:nvPicPr>
        <p:blipFill>
          <a:blip r:embed="rId4"/>
          <a:stretch>
            <a:fillRect/>
          </a:stretch>
        </p:blipFill>
        <p:spPr>
          <a:xfrm>
            <a:off x="5494538" y="2683897"/>
            <a:ext cx="1330781" cy="1166998"/>
          </a:xfrm>
          <a:prstGeom prst="rect">
            <a:avLst/>
          </a:prstGeom>
        </p:spPr>
      </p:pic>
      <p:pic>
        <p:nvPicPr>
          <p:cNvPr id="14" name="Picture 13"/>
          <p:cNvPicPr>
            <a:picLocks noChangeAspect="1"/>
          </p:cNvPicPr>
          <p:nvPr/>
        </p:nvPicPr>
        <p:blipFill>
          <a:blip r:embed="rId5"/>
          <a:stretch>
            <a:fillRect/>
          </a:stretch>
        </p:blipFill>
        <p:spPr>
          <a:xfrm>
            <a:off x="5418292" y="4930016"/>
            <a:ext cx="1516920" cy="1045461"/>
          </a:xfrm>
          <a:prstGeom prst="rect">
            <a:avLst/>
          </a:prstGeom>
        </p:spPr>
      </p:pic>
      <p:sp>
        <p:nvSpPr>
          <p:cNvPr id="15" name="TextBox 14"/>
          <p:cNvSpPr txBox="1"/>
          <p:nvPr/>
        </p:nvSpPr>
        <p:spPr>
          <a:xfrm>
            <a:off x="5305442" y="6016678"/>
            <a:ext cx="1677357" cy="350330"/>
          </a:xfrm>
          <a:prstGeom prst="rect">
            <a:avLst/>
          </a:prstGeom>
          <a:noFill/>
        </p:spPr>
        <p:txBody>
          <a:bodyPr wrap="none" rtlCol="0">
            <a:spAutoFit/>
          </a:bodyPr>
          <a:lstStyle/>
          <a:p>
            <a:pPr algn="ctr" defTabSz="932597"/>
            <a:r>
              <a:rPr lang="en-US" sz="1632" dirty="0">
                <a:solidFill>
                  <a:srgbClr val="FFFFFF"/>
                </a:solidFill>
              </a:rPr>
              <a:t>Publisher portal</a:t>
            </a:r>
          </a:p>
        </p:txBody>
      </p:sp>
      <p:sp>
        <p:nvSpPr>
          <p:cNvPr id="65" name="TextBox 64"/>
          <p:cNvSpPr txBox="1"/>
          <p:nvPr/>
        </p:nvSpPr>
        <p:spPr>
          <a:xfrm>
            <a:off x="5792712" y="3974525"/>
            <a:ext cx="702817" cy="350330"/>
          </a:xfrm>
          <a:prstGeom prst="rect">
            <a:avLst/>
          </a:prstGeom>
          <a:noFill/>
        </p:spPr>
        <p:txBody>
          <a:bodyPr wrap="none" rtlCol="0">
            <a:spAutoFit/>
          </a:bodyPr>
          <a:lstStyle/>
          <a:p>
            <a:pPr algn="ctr" defTabSz="932597"/>
            <a:r>
              <a:rPr lang="en-US" sz="1632" dirty="0">
                <a:solidFill>
                  <a:srgbClr val="FFFFFF"/>
                </a:solidFill>
              </a:rPr>
              <a:t>Proxy</a:t>
            </a:r>
          </a:p>
        </p:txBody>
      </p:sp>
      <p:sp>
        <p:nvSpPr>
          <p:cNvPr id="70" name="TextBox 69"/>
          <p:cNvSpPr txBox="1"/>
          <p:nvPr/>
        </p:nvSpPr>
        <p:spPr>
          <a:xfrm>
            <a:off x="5264245" y="1890740"/>
            <a:ext cx="1759757" cy="350330"/>
          </a:xfrm>
          <a:prstGeom prst="rect">
            <a:avLst/>
          </a:prstGeom>
          <a:noFill/>
        </p:spPr>
        <p:txBody>
          <a:bodyPr wrap="none" rtlCol="0">
            <a:spAutoFit/>
          </a:bodyPr>
          <a:lstStyle/>
          <a:p>
            <a:pPr algn="ctr" defTabSz="932597"/>
            <a:r>
              <a:rPr lang="en-US" sz="1632" dirty="0">
                <a:solidFill>
                  <a:srgbClr val="FFFFFF"/>
                </a:solidFill>
              </a:rPr>
              <a:t>Developer Portal</a:t>
            </a:r>
          </a:p>
        </p:txBody>
      </p:sp>
      <p:sp>
        <p:nvSpPr>
          <p:cNvPr id="71" name="TextBox 70"/>
          <p:cNvSpPr txBox="1"/>
          <p:nvPr/>
        </p:nvSpPr>
        <p:spPr>
          <a:xfrm>
            <a:off x="345614" y="1890740"/>
            <a:ext cx="1842090" cy="350330"/>
          </a:xfrm>
          <a:prstGeom prst="rect">
            <a:avLst/>
          </a:prstGeom>
          <a:noFill/>
        </p:spPr>
        <p:txBody>
          <a:bodyPr wrap="none" rtlCol="0">
            <a:spAutoFit/>
          </a:bodyPr>
          <a:lstStyle/>
          <a:p>
            <a:pPr defTabSz="932597"/>
            <a:r>
              <a:rPr lang="en-US" sz="1632" dirty="0">
                <a:solidFill>
                  <a:srgbClr val="FFFFFF"/>
                </a:solidFill>
              </a:rPr>
              <a:t>APP DEVELOPERS</a:t>
            </a:r>
          </a:p>
        </p:txBody>
      </p:sp>
      <p:sp>
        <p:nvSpPr>
          <p:cNvPr id="73" name="TextBox 72"/>
          <p:cNvSpPr txBox="1"/>
          <p:nvPr/>
        </p:nvSpPr>
        <p:spPr>
          <a:xfrm>
            <a:off x="345613" y="3974525"/>
            <a:ext cx="677182" cy="350330"/>
          </a:xfrm>
          <a:prstGeom prst="rect">
            <a:avLst/>
          </a:prstGeom>
          <a:noFill/>
        </p:spPr>
        <p:txBody>
          <a:bodyPr wrap="none" rtlCol="0">
            <a:spAutoFit/>
          </a:bodyPr>
          <a:lstStyle/>
          <a:p>
            <a:pPr defTabSz="932597"/>
            <a:r>
              <a:rPr lang="en-US" sz="1632" dirty="0">
                <a:solidFill>
                  <a:srgbClr val="FFFFFF"/>
                </a:solidFill>
              </a:rPr>
              <a:t>APPS</a:t>
            </a:r>
          </a:p>
        </p:txBody>
      </p:sp>
      <p:sp>
        <p:nvSpPr>
          <p:cNvPr id="81" name="TextBox 80"/>
          <p:cNvSpPr txBox="1"/>
          <p:nvPr/>
        </p:nvSpPr>
        <p:spPr>
          <a:xfrm>
            <a:off x="345613" y="6071168"/>
            <a:ext cx="1720257" cy="350330"/>
          </a:xfrm>
          <a:prstGeom prst="rect">
            <a:avLst/>
          </a:prstGeom>
          <a:noFill/>
        </p:spPr>
        <p:txBody>
          <a:bodyPr wrap="none" rtlCol="0">
            <a:spAutoFit/>
          </a:bodyPr>
          <a:lstStyle/>
          <a:p>
            <a:pPr defTabSz="932597"/>
            <a:r>
              <a:rPr lang="en-US" sz="1632" dirty="0">
                <a:solidFill>
                  <a:srgbClr val="FFFFFF"/>
                </a:solidFill>
              </a:rPr>
              <a:t>API PUBLISHERS</a:t>
            </a:r>
          </a:p>
        </p:txBody>
      </p:sp>
      <p:pic>
        <p:nvPicPr>
          <p:cNvPr id="82" name="Picture 81"/>
          <p:cNvPicPr>
            <a:picLocks noChangeAspect="1"/>
          </p:cNvPicPr>
          <p:nvPr/>
        </p:nvPicPr>
        <p:blipFill>
          <a:blip r:embed="rId6"/>
          <a:stretch>
            <a:fillRect/>
          </a:stretch>
        </p:blipFill>
        <p:spPr>
          <a:xfrm>
            <a:off x="459215" y="2621208"/>
            <a:ext cx="2510993" cy="1456855"/>
          </a:xfrm>
          <a:prstGeom prst="rect">
            <a:avLst/>
          </a:prstGeom>
        </p:spPr>
      </p:pic>
      <p:cxnSp>
        <p:nvCxnSpPr>
          <p:cNvPr id="83" name="Straight Connector 82"/>
          <p:cNvCxnSpPr/>
          <p:nvPr/>
        </p:nvCxnSpPr>
        <p:spPr>
          <a:xfrm>
            <a:off x="267047" y="4405089"/>
            <a:ext cx="69152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1" name="Straight Arrow Connector 30"/>
          <p:cNvCxnSpPr/>
          <p:nvPr/>
        </p:nvCxnSpPr>
        <p:spPr>
          <a:xfrm>
            <a:off x="7593314" y="3267396"/>
            <a:ext cx="944003" cy="0"/>
          </a:xfrm>
          <a:prstGeom prst="straightConnector1">
            <a:avLst/>
          </a:prstGeom>
          <a:ln w="571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32" name="Picture 3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58104" y="784098"/>
            <a:ext cx="1331361" cy="1065087"/>
          </a:xfrm>
          <a:prstGeom prst="rect">
            <a:avLst/>
          </a:prstGeom>
        </p:spPr>
      </p:pic>
      <p:pic>
        <p:nvPicPr>
          <p:cNvPr id="33" name="Picture 32"/>
          <p:cNvPicPr>
            <a:picLocks noChangeAspect="1"/>
          </p:cNvPicPr>
          <p:nvPr/>
        </p:nvPicPr>
        <p:blipFill>
          <a:blip r:embed="rId8">
            <a:biLevel thresh="25000"/>
            <a:extLst>
              <a:ext uri="{28A0092B-C50C-407E-A947-70E740481C1C}">
                <a14:useLocalDpi xmlns:a14="http://schemas.microsoft.com/office/drawing/2010/main" val="0"/>
              </a:ext>
            </a:extLst>
          </a:blip>
          <a:stretch>
            <a:fillRect/>
          </a:stretch>
        </p:blipFill>
        <p:spPr>
          <a:xfrm>
            <a:off x="5284117" y="120154"/>
            <a:ext cx="530560" cy="442612"/>
          </a:xfrm>
          <a:prstGeom prst="rect">
            <a:avLst/>
          </a:prstGeom>
        </p:spPr>
      </p:pic>
      <p:pic>
        <p:nvPicPr>
          <p:cNvPr id="34" name="Picture 33"/>
          <p:cNvPicPr>
            <a:picLocks noChangeAspect="1"/>
          </p:cNvPicPr>
          <p:nvPr/>
        </p:nvPicPr>
        <p:blipFill>
          <a:blip r:embed="rId9">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9827685" y="2097527"/>
            <a:ext cx="1027065" cy="2134013"/>
          </a:xfrm>
          <a:prstGeom prst="rect">
            <a:avLst/>
          </a:prstGeom>
        </p:spPr>
      </p:pic>
      <p:pic>
        <p:nvPicPr>
          <p:cNvPr id="35" name="Picture 34"/>
          <p:cNvPicPr>
            <a:picLocks noChangeAspect="1"/>
          </p:cNvPicPr>
          <p:nvPr/>
        </p:nvPicPr>
        <p:blipFill>
          <a:blip r:embed="rId10">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rot="10800000">
            <a:off x="9079891" y="3140111"/>
            <a:ext cx="764121" cy="310829"/>
          </a:xfrm>
          <a:prstGeom prst="rect">
            <a:avLst/>
          </a:prstGeom>
        </p:spPr>
      </p:pic>
      <p:sp>
        <p:nvSpPr>
          <p:cNvPr id="42" name="TextBox 41"/>
          <p:cNvSpPr txBox="1"/>
          <p:nvPr/>
        </p:nvSpPr>
        <p:spPr>
          <a:xfrm>
            <a:off x="9079891" y="4578682"/>
            <a:ext cx="2646054" cy="1118805"/>
          </a:xfrm>
          <a:prstGeom prst="rect">
            <a:avLst/>
          </a:prstGeom>
          <a:noFill/>
        </p:spPr>
        <p:txBody>
          <a:bodyPr wrap="square" rtlCol="0">
            <a:spAutoFit/>
          </a:bodyPr>
          <a:lstStyle/>
          <a:p>
            <a:pPr algn="ctr" defTabSz="932597"/>
            <a:r>
              <a:rPr lang="en-US" sz="1632" dirty="0">
                <a:solidFill>
                  <a:srgbClr val="FFFFFF"/>
                </a:solidFill>
              </a:rPr>
              <a:t>Hosted </a:t>
            </a:r>
            <a:r>
              <a:rPr lang="en-US" sz="1632" b="1" dirty="0">
                <a:solidFill>
                  <a:srgbClr val="FFFFFF"/>
                </a:solidFill>
              </a:rPr>
              <a:t>anywhere</a:t>
            </a:r>
            <a:r>
              <a:rPr lang="en-US" sz="1632" dirty="0">
                <a:solidFill>
                  <a:srgbClr val="FFFFFF"/>
                </a:solidFill>
              </a:rPr>
              <a:t>.</a:t>
            </a:r>
          </a:p>
          <a:p>
            <a:pPr algn="ctr" defTabSz="932597"/>
            <a:endParaRPr lang="en-US" sz="1632" dirty="0">
              <a:solidFill>
                <a:srgbClr val="FFFFFF"/>
              </a:solidFill>
            </a:endParaRPr>
          </a:p>
          <a:p>
            <a:pPr algn="ctr" defTabSz="932597"/>
            <a:r>
              <a:rPr lang="en-US" sz="1632" dirty="0">
                <a:solidFill>
                  <a:srgbClr val="FFFFFF"/>
                </a:solidFill>
              </a:rPr>
              <a:t>Developed using </a:t>
            </a:r>
            <a:r>
              <a:rPr lang="en-US" sz="1632" b="1" dirty="0">
                <a:solidFill>
                  <a:srgbClr val="FFFFFF"/>
                </a:solidFill>
              </a:rPr>
              <a:t>any</a:t>
            </a:r>
            <a:r>
              <a:rPr lang="en-US" sz="1632" dirty="0">
                <a:solidFill>
                  <a:srgbClr val="FFFFFF"/>
                </a:solidFill>
              </a:rPr>
              <a:t> technology.</a:t>
            </a:r>
          </a:p>
        </p:txBody>
      </p:sp>
      <p:sp>
        <p:nvSpPr>
          <p:cNvPr id="43" name="TextBox 42"/>
          <p:cNvSpPr txBox="1"/>
          <p:nvPr/>
        </p:nvSpPr>
        <p:spPr>
          <a:xfrm>
            <a:off x="8836336" y="3529473"/>
            <a:ext cx="1001680" cy="542399"/>
          </a:xfrm>
          <a:prstGeom prst="rect">
            <a:avLst/>
          </a:prstGeom>
          <a:noFill/>
        </p:spPr>
        <p:txBody>
          <a:bodyPr wrap="none" rtlCol="0">
            <a:spAutoFit/>
          </a:bodyPr>
          <a:lstStyle/>
          <a:p>
            <a:pPr algn="ctr" defTabSz="932597"/>
            <a:r>
              <a:rPr lang="en-US" sz="1428" dirty="0">
                <a:solidFill>
                  <a:srgbClr val="FFFFFF"/>
                </a:solidFill>
              </a:rPr>
              <a:t>BACKEND</a:t>
            </a:r>
          </a:p>
          <a:p>
            <a:pPr algn="ctr" defTabSz="932597"/>
            <a:r>
              <a:rPr lang="en-US" sz="1428" dirty="0">
                <a:solidFill>
                  <a:srgbClr val="FFFFFF"/>
                </a:solidFill>
              </a:rPr>
              <a:t>SERVICES</a:t>
            </a:r>
          </a:p>
        </p:txBody>
      </p:sp>
    </p:spTree>
    <p:extLst>
      <p:ext uri="{BB962C8B-B14F-4D97-AF65-F5344CB8AC3E}">
        <p14:creationId xmlns:p14="http://schemas.microsoft.com/office/powerpoint/2010/main" val="1867903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year at a glance</a:t>
            </a:r>
            <a:endParaRPr lang="en-US" dirty="0"/>
          </a:p>
        </p:txBody>
      </p:sp>
      <p:grpSp>
        <p:nvGrpSpPr>
          <p:cNvPr id="11" name="Group 10"/>
          <p:cNvGrpSpPr/>
          <p:nvPr/>
        </p:nvGrpSpPr>
        <p:grpSpPr>
          <a:xfrm>
            <a:off x="504703" y="2476220"/>
            <a:ext cx="2020927" cy="1339648"/>
            <a:chOff x="399393" y="2343807"/>
            <a:chExt cx="1944414" cy="1313500"/>
          </a:xfrm>
        </p:grpSpPr>
        <p:sp>
          <p:nvSpPr>
            <p:cNvPr id="5" name="Rectangle 4"/>
            <p:cNvSpPr/>
            <p:nvPr/>
          </p:nvSpPr>
          <p:spPr bwMode="auto">
            <a:xfrm>
              <a:off x="399393" y="2427597"/>
              <a:ext cx="1944414" cy="122971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endParaRPr lang="en-US" sz="2040" dirty="0">
                <a:gradFill>
                  <a:gsLst>
                    <a:gs pos="16814">
                      <a:srgbClr val="FFFFFF"/>
                    </a:gs>
                    <a:gs pos="46000">
                      <a:srgbClr val="FFFFFF"/>
                    </a:gs>
                  </a:gsLst>
                  <a:lin ang="5400000" scaled="0"/>
                </a:gradFill>
              </a:endParaRPr>
            </a:p>
          </p:txBody>
        </p:sp>
        <p:sp>
          <p:nvSpPr>
            <p:cNvPr id="6" name="TextBox 5"/>
            <p:cNvSpPr txBox="1"/>
            <p:nvPr/>
          </p:nvSpPr>
          <p:spPr>
            <a:xfrm>
              <a:off x="672662" y="2343807"/>
              <a:ext cx="1397876" cy="489365"/>
            </a:xfrm>
            <a:prstGeom prst="rect">
              <a:avLst/>
            </a:prstGeom>
            <a:noFill/>
          </p:spPr>
          <p:txBody>
            <a:bodyPr wrap="square" lIns="186521" tIns="149217" rIns="186521" bIns="149217" rtlCol="0">
              <a:spAutoFit/>
            </a:bodyPr>
            <a:lstStyle/>
            <a:p>
              <a:pPr algn="ctr" defTabSz="932597">
                <a:lnSpc>
                  <a:spcPct val="90000"/>
                </a:lnSpc>
                <a:spcAft>
                  <a:spcPts val="612"/>
                </a:spcAft>
              </a:pPr>
              <a:r>
                <a:rPr lang="en-US" sz="1428">
                  <a:gradFill>
                    <a:gsLst>
                      <a:gs pos="2917">
                        <a:srgbClr val="FFFFFF"/>
                      </a:gs>
                      <a:gs pos="30000">
                        <a:srgbClr val="FFFFFF"/>
                      </a:gs>
                    </a:gsLst>
                    <a:lin ang="5400000" scaled="0"/>
                  </a:gradFill>
                </a:rPr>
                <a:t>Feb 2014</a:t>
              </a:r>
              <a:endParaRPr lang="en-US" sz="1428" dirty="0" err="1">
                <a:gradFill>
                  <a:gsLst>
                    <a:gs pos="2917">
                      <a:srgbClr val="FFFFFF"/>
                    </a:gs>
                    <a:gs pos="30000">
                      <a:srgbClr val="FFFFFF"/>
                    </a:gs>
                  </a:gsLst>
                  <a:lin ang="5400000" scaled="0"/>
                </a:gradFill>
              </a:endParaRPr>
            </a:p>
          </p:txBody>
        </p:sp>
        <p:sp>
          <p:nvSpPr>
            <p:cNvPr id="7" name="TextBox 6"/>
            <p:cNvSpPr txBox="1"/>
            <p:nvPr/>
          </p:nvSpPr>
          <p:spPr>
            <a:xfrm>
              <a:off x="672662" y="2709363"/>
              <a:ext cx="1397876" cy="860492"/>
            </a:xfrm>
            <a:prstGeom prst="rect">
              <a:avLst/>
            </a:prstGeom>
            <a:noFill/>
          </p:spPr>
          <p:txBody>
            <a:bodyPr wrap="square" lIns="186521" tIns="149217" rIns="186521" bIns="149217" rtlCol="0">
              <a:spAutoFit/>
            </a:bodyPr>
            <a:lstStyle/>
            <a:p>
              <a:pPr algn="ctr" defTabSz="932597">
                <a:lnSpc>
                  <a:spcPct val="90000"/>
                </a:lnSpc>
                <a:spcAft>
                  <a:spcPts val="612"/>
                </a:spcAft>
              </a:pPr>
              <a:r>
                <a:rPr lang="en-US" sz="2040">
                  <a:gradFill>
                    <a:gsLst>
                      <a:gs pos="2917">
                        <a:srgbClr val="FFFFFF"/>
                      </a:gs>
                      <a:gs pos="30000">
                        <a:srgbClr val="FFFFFF"/>
                      </a:gs>
                    </a:gsLst>
                    <a:lin ang="5400000" scaled="0"/>
                  </a:gradFill>
                </a:rPr>
                <a:t>PRIVATE PREVIEW</a:t>
              </a:r>
              <a:endParaRPr lang="en-US" sz="2040" dirty="0">
                <a:gradFill>
                  <a:gsLst>
                    <a:gs pos="2917">
                      <a:srgbClr val="FFFFFF"/>
                    </a:gs>
                    <a:gs pos="30000">
                      <a:srgbClr val="FFFFFF"/>
                    </a:gs>
                  </a:gsLst>
                  <a:lin ang="5400000" scaled="0"/>
                </a:gradFill>
              </a:endParaRPr>
            </a:p>
          </p:txBody>
        </p:sp>
      </p:grpSp>
      <p:grpSp>
        <p:nvGrpSpPr>
          <p:cNvPr id="12" name="Group 11"/>
          <p:cNvGrpSpPr/>
          <p:nvPr/>
        </p:nvGrpSpPr>
        <p:grpSpPr>
          <a:xfrm>
            <a:off x="2905756" y="2465202"/>
            <a:ext cx="2020927" cy="1339648"/>
            <a:chOff x="399393" y="2343807"/>
            <a:chExt cx="1944414" cy="1313500"/>
          </a:xfrm>
        </p:grpSpPr>
        <p:sp>
          <p:nvSpPr>
            <p:cNvPr id="13" name="Rectangle 12"/>
            <p:cNvSpPr/>
            <p:nvPr/>
          </p:nvSpPr>
          <p:spPr bwMode="auto">
            <a:xfrm>
              <a:off x="399393" y="2427597"/>
              <a:ext cx="1944414" cy="1229710"/>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endParaRPr lang="en-US" sz="2040" dirty="0">
                <a:gradFill>
                  <a:gsLst>
                    <a:gs pos="16814">
                      <a:srgbClr val="FFFFFF"/>
                    </a:gs>
                    <a:gs pos="46000">
                      <a:srgbClr val="FFFFFF"/>
                    </a:gs>
                  </a:gsLst>
                  <a:lin ang="5400000" scaled="0"/>
                </a:gradFill>
              </a:endParaRPr>
            </a:p>
          </p:txBody>
        </p:sp>
        <p:sp>
          <p:nvSpPr>
            <p:cNvPr id="14" name="TextBox 13"/>
            <p:cNvSpPr txBox="1"/>
            <p:nvPr/>
          </p:nvSpPr>
          <p:spPr>
            <a:xfrm>
              <a:off x="672662" y="2343807"/>
              <a:ext cx="1397876" cy="489365"/>
            </a:xfrm>
            <a:prstGeom prst="rect">
              <a:avLst/>
            </a:prstGeom>
            <a:noFill/>
          </p:spPr>
          <p:txBody>
            <a:bodyPr wrap="square" lIns="186521" tIns="149217" rIns="186521" bIns="149217" rtlCol="0">
              <a:spAutoFit/>
            </a:bodyPr>
            <a:lstStyle/>
            <a:p>
              <a:pPr algn="ctr" defTabSz="932597">
                <a:lnSpc>
                  <a:spcPct val="90000"/>
                </a:lnSpc>
                <a:spcAft>
                  <a:spcPts val="612"/>
                </a:spcAft>
              </a:pPr>
              <a:r>
                <a:rPr lang="en-US" sz="1428" dirty="0">
                  <a:gradFill>
                    <a:gsLst>
                      <a:gs pos="2917">
                        <a:srgbClr val="FFFFFF"/>
                      </a:gs>
                      <a:gs pos="30000">
                        <a:srgbClr val="FFFFFF"/>
                      </a:gs>
                    </a:gsLst>
                    <a:lin ang="5400000" scaled="0"/>
                  </a:gradFill>
                </a:rPr>
                <a:t>May 2014</a:t>
              </a:r>
            </a:p>
          </p:txBody>
        </p:sp>
        <p:sp>
          <p:nvSpPr>
            <p:cNvPr id="15" name="TextBox 14"/>
            <p:cNvSpPr txBox="1"/>
            <p:nvPr/>
          </p:nvSpPr>
          <p:spPr>
            <a:xfrm>
              <a:off x="672662" y="2709363"/>
              <a:ext cx="1397876" cy="860492"/>
            </a:xfrm>
            <a:prstGeom prst="rect">
              <a:avLst/>
            </a:prstGeom>
            <a:noFill/>
          </p:spPr>
          <p:txBody>
            <a:bodyPr wrap="square" lIns="186521" tIns="149217" rIns="186521" bIns="149217" rtlCol="0">
              <a:spAutoFit/>
            </a:bodyPr>
            <a:lstStyle/>
            <a:p>
              <a:pPr algn="ctr" defTabSz="932597">
                <a:lnSpc>
                  <a:spcPct val="90000"/>
                </a:lnSpc>
                <a:spcAft>
                  <a:spcPts val="612"/>
                </a:spcAft>
              </a:pPr>
              <a:r>
                <a:rPr lang="en-US" sz="2040" dirty="0">
                  <a:gradFill>
                    <a:gsLst>
                      <a:gs pos="2917">
                        <a:srgbClr val="FFFFFF"/>
                      </a:gs>
                      <a:gs pos="30000">
                        <a:srgbClr val="FFFFFF"/>
                      </a:gs>
                    </a:gsLst>
                    <a:lin ang="5400000" scaled="0"/>
                  </a:gradFill>
                </a:rPr>
                <a:t>PUBLIC PREVIEW</a:t>
              </a:r>
            </a:p>
          </p:txBody>
        </p:sp>
      </p:grpSp>
      <p:grpSp>
        <p:nvGrpSpPr>
          <p:cNvPr id="16" name="Group 15"/>
          <p:cNvGrpSpPr/>
          <p:nvPr/>
        </p:nvGrpSpPr>
        <p:grpSpPr>
          <a:xfrm>
            <a:off x="5273728" y="2476220"/>
            <a:ext cx="2101037" cy="1339648"/>
            <a:chOff x="536027" y="2343807"/>
            <a:chExt cx="2021491" cy="1313500"/>
          </a:xfrm>
        </p:grpSpPr>
        <p:sp>
          <p:nvSpPr>
            <p:cNvPr id="17" name="Rectangle 16"/>
            <p:cNvSpPr/>
            <p:nvPr/>
          </p:nvSpPr>
          <p:spPr bwMode="auto">
            <a:xfrm>
              <a:off x="574565" y="2427597"/>
              <a:ext cx="1944414" cy="1229710"/>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endParaRPr lang="en-US" sz="2040" dirty="0">
                <a:gradFill>
                  <a:gsLst>
                    <a:gs pos="16814">
                      <a:srgbClr val="FFFFFF"/>
                    </a:gs>
                    <a:gs pos="46000">
                      <a:srgbClr val="FFFFFF"/>
                    </a:gs>
                  </a:gsLst>
                  <a:lin ang="5400000" scaled="0"/>
                </a:gradFill>
              </a:endParaRPr>
            </a:p>
          </p:txBody>
        </p:sp>
        <p:sp>
          <p:nvSpPr>
            <p:cNvPr id="18" name="TextBox 17"/>
            <p:cNvSpPr txBox="1"/>
            <p:nvPr/>
          </p:nvSpPr>
          <p:spPr>
            <a:xfrm>
              <a:off x="847834" y="2343807"/>
              <a:ext cx="1397876" cy="489365"/>
            </a:xfrm>
            <a:prstGeom prst="rect">
              <a:avLst/>
            </a:prstGeom>
            <a:noFill/>
          </p:spPr>
          <p:txBody>
            <a:bodyPr wrap="square" lIns="186521" tIns="149217" rIns="186521" bIns="149217" rtlCol="0">
              <a:spAutoFit/>
            </a:bodyPr>
            <a:lstStyle/>
            <a:p>
              <a:pPr algn="ctr" defTabSz="932597">
                <a:lnSpc>
                  <a:spcPct val="90000"/>
                </a:lnSpc>
                <a:spcAft>
                  <a:spcPts val="612"/>
                </a:spcAft>
              </a:pPr>
              <a:r>
                <a:rPr lang="en-US" sz="1428" dirty="0">
                  <a:gradFill>
                    <a:gsLst>
                      <a:gs pos="2917">
                        <a:srgbClr val="FFFFFF"/>
                      </a:gs>
                      <a:gs pos="30000">
                        <a:srgbClr val="FFFFFF"/>
                      </a:gs>
                    </a:gsLst>
                    <a:lin ang="5400000" scaled="0"/>
                  </a:gradFill>
                </a:rPr>
                <a:t>Sep 2014</a:t>
              </a:r>
            </a:p>
          </p:txBody>
        </p:sp>
        <p:sp>
          <p:nvSpPr>
            <p:cNvPr id="19" name="TextBox 18"/>
            <p:cNvSpPr txBox="1"/>
            <p:nvPr/>
          </p:nvSpPr>
          <p:spPr>
            <a:xfrm>
              <a:off x="536027" y="2709363"/>
              <a:ext cx="2021491" cy="860492"/>
            </a:xfrm>
            <a:prstGeom prst="rect">
              <a:avLst/>
            </a:prstGeom>
            <a:noFill/>
          </p:spPr>
          <p:txBody>
            <a:bodyPr wrap="square" lIns="186521" tIns="149217" rIns="186521" bIns="149217" rtlCol="0">
              <a:spAutoFit/>
            </a:bodyPr>
            <a:lstStyle/>
            <a:p>
              <a:pPr algn="ctr" defTabSz="932597">
                <a:lnSpc>
                  <a:spcPct val="90000"/>
                </a:lnSpc>
                <a:spcAft>
                  <a:spcPts val="612"/>
                </a:spcAft>
              </a:pPr>
              <a:r>
                <a:rPr lang="en-US" sz="2040" dirty="0">
                  <a:gradFill>
                    <a:gsLst>
                      <a:gs pos="2917">
                        <a:srgbClr val="FFFFFF"/>
                      </a:gs>
                      <a:gs pos="30000">
                        <a:srgbClr val="FFFFFF"/>
                      </a:gs>
                    </a:gsLst>
                    <a:lin ang="5400000" scaled="0"/>
                  </a:gradFill>
                </a:rPr>
                <a:t>GENERAL AVAILABILITY</a:t>
              </a:r>
            </a:p>
          </p:txBody>
        </p:sp>
      </p:grpSp>
      <p:grpSp>
        <p:nvGrpSpPr>
          <p:cNvPr id="20" name="Group 19"/>
          <p:cNvGrpSpPr/>
          <p:nvPr/>
        </p:nvGrpSpPr>
        <p:grpSpPr>
          <a:xfrm>
            <a:off x="7683282" y="2465202"/>
            <a:ext cx="2101037" cy="1339648"/>
            <a:chOff x="536027" y="2343807"/>
            <a:chExt cx="2021491" cy="1313500"/>
          </a:xfrm>
        </p:grpSpPr>
        <p:sp>
          <p:nvSpPr>
            <p:cNvPr id="21" name="Rectangle 20"/>
            <p:cNvSpPr/>
            <p:nvPr/>
          </p:nvSpPr>
          <p:spPr bwMode="auto">
            <a:xfrm>
              <a:off x="574565" y="2427597"/>
              <a:ext cx="1944414" cy="1229710"/>
            </a:xfrm>
            <a:prstGeom prst="rect">
              <a:avLst/>
            </a:prstGeom>
            <a:solidFill>
              <a:schemeClr val="accent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endParaRPr lang="en-US" sz="2040" dirty="0">
                <a:gradFill>
                  <a:gsLst>
                    <a:gs pos="16814">
                      <a:srgbClr val="FFFFFF"/>
                    </a:gs>
                    <a:gs pos="46000">
                      <a:srgbClr val="FFFFFF"/>
                    </a:gs>
                  </a:gsLst>
                  <a:lin ang="5400000" scaled="0"/>
                </a:gradFill>
              </a:endParaRPr>
            </a:p>
          </p:txBody>
        </p:sp>
        <p:sp>
          <p:nvSpPr>
            <p:cNvPr id="22" name="TextBox 21"/>
            <p:cNvSpPr txBox="1"/>
            <p:nvPr/>
          </p:nvSpPr>
          <p:spPr>
            <a:xfrm>
              <a:off x="847834" y="2343807"/>
              <a:ext cx="1397876" cy="489365"/>
            </a:xfrm>
            <a:prstGeom prst="rect">
              <a:avLst/>
            </a:prstGeom>
            <a:noFill/>
          </p:spPr>
          <p:txBody>
            <a:bodyPr wrap="square" lIns="186521" tIns="149217" rIns="186521" bIns="149217" rtlCol="0">
              <a:spAutoFit/>
            </a:bodyPr>
            <a:lstStyle/>
            <a:p>
              <a:pPr algn="ctr" defTabSz="932597">
                <a:lnSpc>
                  <a:spcPct val="90000"/>
                </a:lnSpc>
                <a:spcAft>
                  <a:spcPts val="612"/>
                </a:spcAft>
              </a:pPr>
              <a:r>
                <a:rPr lang="en-US" sz="1428" dirty="0">
                  <a:gradFill>
                    <a:gsLst>
                      <a:gs pos="2917">
                        <a:srgbClr val="FFFFFF"/>
                      </a:gs>
                      <a:gs pos="30000">
                        <a:srgbClr val="FFFFFF"/>
                      </a:gs>
                    </a:gsLst>
                    <a:lin ang="5400000" scaled="0"/>
                  </a:gradFill>
                </a:rPr>
                <a:t>Jan 2014</a:t>
              </a:r>
            </a:p>
          </p:txBody>
        </p:sp>
        <p:sp>
          <p:nvSpPr>
            <p:cNvPr id="23" name="TextBox 22"/>
            <p:cNvSpPr txBox="1"/>
            <p:nvPr/>
          </p:nvSpPr>
          <p:spPr>
            <a:xfrm>
              <a:off x="536027" y="2709363"/>
              <a:ext cx="2021491" cy="937436"/>
            </a:xfrm>
            <a:prstGeom prst="rect">
              <a:avLst/>
            </a:prstGeom>
            <a:noFill/>
          </p:spPr>
          <p:txBody>
            <a:bodyPr wrap="square" lIns="186521" tIns="149217" rIns="186521" bIns="149217" rtlCol="0">
              <a:spAutoFit/>
            </a:bodyPr>
            <a:lstStyle/>
            <a:p>
              <a:pPr algn="ctr" defTabSz="932597">
                <a:lnSpc>
                  <a:spcPct val="90000"/>
                </a:lnSpc>
                <a:spcAft>
                  <a:spcPts val="612"/>
                </a:spcAft>
              </a:pPr>
              <a:r>
                <a:rPr lang="en-US" sz="2040" dirty="0">
                  <a:gradFill>
                    <a:gsLst>
                      <a:gs pos="2917">
                        <a:srgbClr val="FFFFFF"/>
                      </a:gs>
                      <a:gs pos="30000">
                        <a:srgbClr val="FFFFFF"/>
                      </a:gs>
                    </a:gsLst>
                    <a:lin ang="5400000" scaled="0"/>
                  </a:gradFill>
                </a:rPr>
                <a:t>PREMIUM</a:t>
              </a:r>
            </a:p>
            <a:p>
              <a:pPr algn="ctr" defTabSz="932597">
                <a:lnSpc>
                  <a:spcPct val="90000"/>
                </a:lnSpc>
                <a:spcAft>
                  <a:spcPts val="612"/>
                </a:spcAft>
              </a:pPr>
              <a:r>
                <a:rPr lang="en-US" sz="2040" dirty="0">
                  <a:gradFill>
                    <a:gsLst>
                      <a:gs pos="2917">
                        <a:srgbClr val="FFFFFF"/>
                      </a:gs>
                      <a:gs pos="30000">
                        <a:srgbClr val="FFFFFF"/>
                      </a:gs>
                    </a:gsLst>
                    <a:lin ang="5400000" scaled="0"/>
                  </a:gradFill>
                </a:rPr>
                <a:t>PREVIEW</a:t>
              </a:r>
            </a:p>
          </p:txBody>
        </p:sp>
      </p:grpSp>
      <p:grpSp>
        <p:nvGrpSpPr>
          <p:cNvPr id="24" name="Group 23"/>
          <p:cNvGrpSpPr/>
          <p:nvPr/>
        </p:nvGrpSpPr>
        <p:grpSpPr>
          <a:xfrm>
            <a:off x="10095894" y="2453955"/>
            <a:ext cx="2101037" cy="1339648"/>
            <a:chOff x="536027" y="2343807"/>
            <a:chExt cx="2021491" cy="1313500"/>
          </a:xfrm>
        </p:grpSpPr>
        <p:sp>
          <p:nvSpPr>
            <p:cNvPr id="25" name="Rectangle 24"/>
            <p:cNvSpPr/>
            <p:nvPr/>
          </p:nvSpPr>
          <p:spPr bwMode="auto">
            <a:xfrm>
              <a:off x="574565" y="2427597"/>
              <a:ext cx="1944414" cy="1229710"/>
            </a:xfrm>
            <a:prstGeom prst="rect">
              <a:avLst/>
            </a:prstGeom>
            <a:solidFill>
              <a:schemeClr val="accent5"/>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endParaRPr lang="en-US" sz="2040" dirty="0">
                <a:gradFill>
                  <a:gsLst>
                    <a:gs pos="16814">
                      <a:srgbClr val="FFFFFF"/>
                    </a:gs>
                    <a:gs pos="46000">
                      <a:srgbClr val="FFFFFF"/>
                    </a:gs>
                  </a:gsLst>
                  <a:lin ang="5400000" scaled="0"/>
                </a:gradFill>
              </a:endParaRPr>
            </a:p>
          </p:txBody>
        </p:sp>
        <p:sp>
          <p:nvSpPr>
            <p:cNvPr id="26" name="TextBox 25"/>
            <p:cNvSpPr txBox="1"/>
            <p:nvPr/>
          </p:nvSpPr>
          <p:spPr>
            <a:xfrm>
              <a:off x="847834" y="2343807"/>
              <a:ext cx="1397876" cy="489365"/>
            </a:xfrm>
            <a:prstGeom prst="rect">
              <a:avLst/>
            </a:prstGeom>
            <a:noFill/>
          </p:spPr>
          <p:txBody>
            <a:bodyPr wrap="square" lIns="186521" tIns="149217" rIns="186521" bIns="149217" rtlCol="0">
              <a:spAutoFit/>
            </a:bodyPr>
            <a:lstStyle/>
            <a:p>
              <a:pPr algn="ctr" defTabSz="932597">
                <a:lnSpc>
                  <a:spcPct val="90000"/>
                </a:lnSpc>
                <a:spcAft>
                  <a:spcPts val="612"/>
                </a:spcAft>
              </a:pPr>
              <a:r>
                <a:rPr lang="en-US" sz="1428" dirty="0">
                  <a:gradFill>
                    <a:gsLst>
                      <a:gs pos="2917">
                        <a:srgbClr val="FFFFFF"/>
                      </a:gs>
                      <a:gs pos="30000">
                        <a:srgbClr val="FFFFFF"/>
                      </a:gs>
                    </a:gsLst>
                    <a:lin ang="5400000" scaled="0"/>
                  </a:gradFill>
                </a:rPr>
                <a:t>Mar 2014</a:t>
              </a:r>
            </a:p>
          </p:txBody>
        </p:sp>
        <p:sp>
          <p:nvSpPr>
            <p:cNvPr id="27" name="TextBox 26"/>
            <p:cNvSpPr txBox="1"/>
            <p:nvPr/>
          </p:nvSpPr>
          <p:spPr>
            <a:xfrm>
              <a:off x="536027" y="2709363"/>
              <a:ext cx="2021491" cy="937436"/>
            </a:xfrm>
            <a:prstGeom prst="rect">
              <a:avLst/>
            </a:prstGeom>
            <a:noFill/>
          </p:spPr>
          <p:txBody>
            <a:bodyPr wrap="square" lIns="186521" tIns="149217" rIns="186521" bIns="149217" rtlCol="0">
              <a:spAutoFit/>
            </a:bodyPr>
            <a:lstStyle/>
            <a:p>
              <a:pPr algn="ctr" defTabSz="932597">
                <a:lnSpc>
                  <a:spcPct val="90000"/>
                </a:lnSpc>
                <a:spcAft>
                  <a:spcPts val="612"/>
                </a:spcAft>
              </a:pPr>
              <a:r>
                <a:rPr lang="en-US" sz="2040" dirty="0">
                  <a:gradFill>
                    <a:gsLst>
                      <a:gs pos="2917">
                        <a:srgbClr val="FFFFFF"/>
                      </a:gs>
                      <a:gs pos="30000">
                        <a:srgbClr val="FFFFFF"/>
                      </a:gs>
                    </a:gsLst>
                    <a:lin ang="5400000" scaled="0"/>
                  </a:gradFill>
                </a:rPr>
                <a:t>PREMIUM</a:t>
              </a:r>
            </a:p>
            <a:p>
              <a:pPr algn="ctr" defTabSz="932597">
                <a:lnSpc>
                  <a:spcPct val="90000"/>
                </a:lnSpc>
                <a:spcAft>
                  <a:spcPts val="612"/>
                </a:spcAft>
              </a:pPr>
              <a:r>
                <a:rPr lang="en-US" sz="2040" dirty="0">
                  <a:gradFill>
                    <a:gsLst>
                      <a:gs pos="2917">
                        <a:srgbClr val="FFFFFF"/>
                      </a:gs>
                      <a:gs pos="30000">
                        <a:srgbClr val="FFFFFF"/>
                      </a:gs>
                    </a:gsLst>
                    <a:lin ang="5400000" scaled="0"/>
                  </a:gradFill>
                </a:rPr>
                <a:t>GA</a:t>
              </a:r>
            </a:p>
          </p:txBody>
        </p:sp>
      </p:grpSp>
      <p:grpSp>
        <p:nvGrpSpPr>
          <p:cNvPr id="28" name="Group 27"/>
          <p:cNvGrpSpPr/>
          <p:nvPr/>
        </p:nvGrpSpPr>
        <p:grpSpPr>
          <a:xfrm>
            <a:off x="2525628" y="2918739"/>
            <a:ext cx="380126" cy="540067"/>
            <a:chOff x="2355850" y="2444570"/>
            <a:chExt cx="452659" cy="529526"/>
          </a:xfrm>
          <a:solidFill>
            <a:schemeClr val="tx1"/>
          </a:solidFill>
        </p:grpSpPr>
        <p:sp>
          <p:nvSpPr>
            <p:cNvPr id="29" name="Right Arrow 28"/>
            <p:cNvSpPr/>
            <p:nvPr/>
          </p:nvSpPr>
          <p:spPr>
            <a:xfrm>
              <a:off x="2355850" y="2444570"/>
              <a:ext cx="452659" cy="529526"/>
            </a:xfrm>
            <a:prstGeom prst="rightArrow">
              <a:avLst>
                <a:gd name="adj1" fmla="val 60000"/>
                <a:gd name="adj2" fmla="val 50000"/>
              </a:avLst>
            </a:prstGeom>
            <a:grpFill/>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30" name="Right Arrow 4"/>
            <p:cNvSpPr/>
            <p:nvPr/>
          </p:nvSpPr>
          <p:spPr>
            <a:xfrm>
              <a:off x="2355850" y="2550475"/>
              <a:ext cx="316861" cy="31771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906691">
                <a:lnSpc>
                  <a:spcPct val="90000"/>
                </a:lnSpc>
                <a:spcBef>
                  <a:spcPct val="0"/>
                </a:spcBef>
                <a:spcAft>
                  <a:spcPct val="35000"/>
                </a:spcAft>
              </a:pPr>
              <a:endParaRPr lang="en-US" sz="2040">
                <a:solidFill>
                  <a:srgbClr val="FFFFFF"/>
                </a:solidFill>
              </a:endParaRPr>
            </a:p>
          </p:txBody>
        </p:sp>
      </p:grpSp>
      <p:grpSp>
        <p:nvGrpSpPr>
          <p:cNvPr id="40" name="Group 39"/>
          <p:cNvGrpSpPr/>
          <p:nvPr/>
        </p:nvGrpSpPr>
        <p:grpSpPr>
          <a:xfrm>
            <a:off x="4951741" y="2907721"/>
            <a:ext cx="380126" cy="540067"/>
            <a:chOff x="2355850" y="2444570"/>
            <a:chExt cx="452659" cy="529526"/>
          </a:xfrm>
          <a:solidFill>
            <a:schemeClr val="tx1"/>
          </a:solidFill>
        </p:grpSpPr>
        <p:sp>
          <p:nvSpPr>
            <p:cNvPr id="41" name="Right Arrow 40"/>
            <p:cNvSpPr/>
            <p:nvPr/>
          </p:nvSpPr>
          <p:spPr>
            <a:xfrm>
              <a:off x="2355850" y="2444570"/>
              <a:ext cx="452659" cy="529526"/>
            </a:xfrm>
            <a:prstGeom prst="rightArrow">
              <a:avLst>
                <a:gd name="adj1" fmla="val 60000"/>
                <a:gd name="adj2" fmla="val 50000"/>
              </a:avLst>
            </a:prstGeom>
            <a:grpFill/>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42" name="Right Arrow 4"/>
            <p:cNvSpPr/>
            <p:nvPr/>
          </p:nvSpPr>
          <p:spPr>
            <a:xfrm>
              <a:off x="2355850" y="2550475"/>
              <a:ext cx="316861" cy="31771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906691">
                <a:lnSpc>
                  <a:spcPct val="90000"/>
                </a:lnSpc>
                <a:spcBef>
                  <a:spcPct val="0"/>
                </a:spcBef>
                <a:spcAft>
                  <a:spcPct val="35000"/>
                </a:spcAft>
              </a:pPr>
              <a:endParaRPr lang="en-US" sz="2040">
                <a:solidFill>
                  <a:srgbClr val="FFFFFF"/>
                </a:solidFill>
              </a:endParaRPr>
            </a:p>
          </p:txBody>
        </p:sp>
      </p:grpSp>
      <p:grpSp>
        <p:nvGrpSpPr>
          <p:cNvPr id="43" name="Group 42"/>
          <p:cNvGrpSpPr/>
          <p:nvPr/>
        </p:nvGrpSpPr>
        <p:grpSpPr>
          <a:xfrm>
            <a:off x="7334708" y="2893148"/>
            <a:ext cx="380126" cy="540067"/>
            <a:chOff x="2355850" y="2444570"/>
            <a:chExt cx="452659" cy="529526"/>
          </a:xfrm>
          <a:solidFill>
            <a:schemeClr val="tx1"/>
          </a:solidFill>
        </p:grpSpPr>
        <p:sp>
          <p:nvSpPr>
            <p:cNvPr id="44" name="Right Arrow 43"/>
            <p:cNvSpPr/>
            <p:nvPr/>
          </p:nvSpPr>
          <p:spPr>
            <a:xfrm>
              <a:off x="2355850" y="2444570"/>
              <a:ext cx="452659" cy="529526"/>
            </a:xfrm>
            <a:prstGeom prst="rightArrow">
              <a:avLst>
                <a:gd name="adj1" fmla="val 60000"/>
                <a:gd name="adj2" fmla="val 50000"/>
              </a:avLst>
            </a:prstGeom>
            <a:grpFill/>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45" name="Right Arrow 4"/>
            <p:cNvSpPr/>
            <p:nvPr/>
          </p:nvSpPr>
          <p:spPr>
            <a:xfrm>
              <a:off x="2355850" y="2550475"/>
              <a:ext cx="316861" cy="31771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906691">
                <a:lnSpc>
                  <a:spcPct val="90000"/>
                </a:lnSpc>
                <a:spcBef>
                  <a:spcPct val="0"/>
                </a:spcBef>
                <a:spcAft>
                  <a:spcPct val="35000"/>
                </a:spcAft>
              </a:pPr>
              <a:endParaRPr lang="en-US" sz="2040">
                <a:solidFill>
                  <a:srgbClr val="FFFFFF"/>
                </a:solidFill>
              </a:endParaRPr>
            </a:p>
          </p:txBody>
        </p:sp>
      </p:grpSp>
      <p:grpSp>
        <p:nvGrpSpPr>
          <p:cNvPr id="46" name="Group 45"/>
          <p:cNvGrpSpPr/>
          <p:nvPr/>
        </p:nvGrpSpPr>
        <p:grpSpPr>
          <a:xfrm>
            <a:off x="9744360" y="2882665"/>
            <a:ext cx="380126" cy="540067"/>
            <a:chOff x="2355850" y="2444570"/>
            <a:chExt cx="452659" cy="529526"/>
          </a:xfrm>
          <a:solidFill>
            <a:schemeClr val="tx1"/>
          </a:solidFill>
        </p:grpSpPr>
        <p:sp>
          <p:nvSpPr>
            <p:cNvPr id="47" name="Right Arrow 46"/>
            <p:cNvSpPr/>
            <p:nvPr/>
          </p:nvSpPr>
          <p:spPr>
            <a:xfrm>
              <a:off x="2355850" y="2444570"/>
              <a:ext cx="452659" cy="529526"/>
            </a:xfrm>
            <a:prstGeom prst="rightArrow">
              <a:avLst>
                <a:gd name="adj1" fmla="val 60000"/>
                <a:gd name="adj2" fmla="val 50000"/>
              </a:avLst>
            </a:prstGeom>
            <a:grpFill/>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48" name="Right Arrow 4"/>
            <p:cNvSpPr/>
            <p:nvPr/>
          </p:nvSpPr>
          <p:spPr>
            <a:xfrm>
              <a:off x="2355850" y="2550475"/>
              <a:ext cx="316861" cy="31771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906691">
                <a:lnSpc>
                  <a:spcPct val="90000"/>
                </a:lnSpc>
                <a:spcBef>
                  <a:spcPct val="0"/>
                </a:spcBef>
                <a:spcAft>
                  <a:spcPct val="35000"/>
                </a:spcAft>
              </a:pPr>
              <a:endParaRPr lang="en-US" sz="2040">
                <a:solidFill>
                  <a:srgbClr val="FFFFFF"/>
                </a:solidFill>
              </a:endParaRPr>
            </a:p>
          </p:txBody>
        </p:sp>
      </p:grpSp>
    </p:spTree>
    <p:extLst>
      <p:ext uri="{BB962C8B-B14F-4D97-AF65-F5344CB8AC3E}">
        <p14:creationId xmlns:p14="http://schemas.microsoft.com/office/powerpoint/2010/main" val="307359367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year at a glance</a:t>
            </a:r>
          </a:p>
        </p:txBody>
      </p:sp>
      <p:pic>
        <p:nvPicPr>
          <p:cNvPr id="10" name="Picture 9"/>
          <p:cNvPicPr>
            <a:picLocks noChangeAspect="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871737" y="2135029"/>
            <a:ext cx="8281683" cy="4585300"/>
          </a:xfrm>
          <a:prstGeom prst="rect">
            <a:avLst/>
          </a:prstGeom>
        </p:spPr>
      </p:pic>
      <p:sp>
        <p:nvSpPr>
          <p:cNvPr id="3" name="TextBox 2"/>
          <p:cNvSpPr txBox="1"/>
          <p:nvPr/>
        </p:nvSpPr>
        <p:spPr>
          <a:xfrm>
            <a:off x="2811075" y="1191373"/>
            <a:ext cx="5956190" cy="647165"/>
          </a:xfrm>
          <a:prstGeom prst="rect">
            <a:avLst/>
          </a:prstGeom>
          <a:noFill/>
        </p:spPr>
        <p:txBody>
          <a:bodyPr wrap="none" lIns="186521" tIns="149217" rIns="186521" bIns="149217" rtlCol="0">
            <a:spAutoFit/>
          </a:bodyPr>
          <a:lstStyle/>
          <a:p>
            <a:pPr defTabSz="932597">
              <a:lnSpc>
                <a:spcPct val="90000"/>
              </a:lnSpc>
              <a:spcAft>
                <a:spcPts val="612"/>
              </a:spcAft>
            </a:pPr>
            <a:r>
              <a:rPr lang="en-US" sz="2448">
                <a:solidFill>
                  <a:srgbClr val="92D050"/>
                </a:solidFill>
                <a:latin typeface="Segoe UI Light"/>
              </a:rPr>
              <a:t>Customers in every one of the 15 regions!</a:t>
            </a:r>
            <a:endParaRPr lang="en-US" sz="2448" dirty="0" err="1">
              <a:solidFill>
                <a:srgbClr val="92D050"/>
              </a:solidFill>
              <a:latin typeface="Segoe UI Light"/>
            </a:endParaRPr>
          </a:p>
        </p:txBody>
      </p:sp>
    </p:spTree>
    <p:extLst>
      <p:ext uri="{BB962C8B-B14F-4D97-AF65-F5344CB8AC3E}">
        <p14:creationId xmlns:p14="http://schemas.microsoft.com/office/powerpoint/2010/main" val="11468319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year at a glance</a:t>
            </a:r>
          </a:p>
        </p:txBody>
      </p:sp>
      <p:grpSp>
        <p:nvGrpSpPr>
          <p:cNvPr id="12" name="Group 11"/>
          <p:cNvGrpSpPr/>
          <p:nvPr/>
        </p:nvGrpSpPr>
        <p:grpSpPr>
          <a:xfrm>
            <a:off x="341301" y="2019235"/>
            <a:ext cx="2881336" cy="2650678"/>
            <a:chOff x="7907243" y="1523236"/>
            <a:chExt cx="1829537" cy="1834437"/>
          </a:xfrm>
        </p:grpSpPr>
        <p:sp>
          <p:nvSpPr>
            <p:cNvPr id="6" name="Rectangle 5"/>
            <p:cNvSpPr>
              <a:spLocks noChangeAspect="1"/>
            </p:cNvSpPr>
            <p:nvPr/>
          </p:nvSpPr>
          <p:spPr bwMode="auto">
            <a:xfrm>
              <a:off x="7907243" y="1528873"/>
              <a:ext cx="1829537" cy="18288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endParaRPr lang="en-US" sz="2040" dirty="0">
                <a:gradFill>
                  <a:gsLst>
                    <a:gs pos="16814">
                      <a:srgbClr val="FFFFFF"/>
                    </a:gs>
                    <a:gs pos="46000">
                      <a:srgbClr val="FFFFFF"/>
                    </a:gs>
                  </a:gsLst>
                  <a:lin ang="5400000" scaled="0"/>
                </a:gradFill>
              </a:endParaRPr>
            </a:p>
          </p:txBody>
        </p:sp>
        <p:sp>
          <p:nvSpPr>
            <p:cNvPr id="10" name="TextBox 9"/>
            <p:cNvSpPr txBox="1"/>
            <p:nvPr/>
          </p:nvSpPr>
          <p:spPr>
            <a:xfrm>
              <a:off x="8377704" y="1523236"/>
              <a:ext cx="904482" cy="348129"/>
            </a:xfrm>
            <a:prstGeom prst="rect">
              <a:avLst/>
            </a:prstGeom>
            <a:noFill/>
          </p:spPr>
          <p:txBody>
            <a:bodyPr wrap="none" lIns="186521" tIns="149217" rIns="186521" bIns="149217" rtlCol="0">
              <a:spAutoFit/>
            </a:bodyPr>
            <a:lstStyle/>
            <a:p>
              <a:pPr algn="ctr" defTabSz="932597">
                <a:lnSpc>
                  <a:spcPct val="90000"/>
                </a:lnSpc>
                <a:spcAft>
                  <a:spcPts val="612"/>
                </a:spcAft>
              </a:pPr>
              <a:r>
                <a:rPr lang="en-US" sz="1428" dirty="0">
                  <a:gradFill>
                    <a:gsLst>
                      <a:gs pos="2917">
                        <a:srgbClr val="FFFFFF"/>
                      </a:gs>
                      <a:gs pos="30000">
                        <a:srgbClr val="FFFFFF"/>
                      </a:gs>
                    </a:gsLst>
                    <a:lin ang="5400000" scaled="0"/>
                  </a:gradFill>
                </a:rPr>
                <a:t>CUSTOMERS</a:t>
              </a:r>
            </a:p>
          </p:txBody>
        </p:sp>
        <p:sp>
          <p:nvSpPr>
            <p:cNvPr id="11" name="TextBox 10"/>
            <p:cNvSpPr txBox="1"/>
            <p:nvPr/>
          </p:nvSpPr>
          <p:spPr>
            <a:xfrm>
              <a:off x="8059983" y="2123929"/>
              <a:ext cx="1539929" cy="806735"/>
            </a:xfrm>
            <a:prstGeom prst="rect">
              <a:avLst/>
            </a:prstGeom>
            <a:noFill/>
          </p:spPr>
          <p:txBody>
            <a:bodyPr wrap="none" lIns="186521" tIns="149217" rIns="186521" bIns="149217" rtlCol="0">
              <a:spAutoFit/>
            </a:bodyPr>
            <a:lstStyle/>
            <a:p>
              <a:pPr algn="ctr" defTabSz="932597">
                <a:lnSpc>
                  <a:spcPct val="90000"/>
                </a:lnSpc>
                <a:spcAft>
                  <a:spcPts val="612"/>
                </a:spcAft>
              </a:pPr>
              <a:r>
                <a:rPr lang="en-US" sz="6119" dirty="0">
                  <a:gradFill>
                    <a:gsLst>
                      <a:gs pos="2917">
                        <a:srgbClr val="FFFFFF"/>
                      </a:gs>
                      <a:gs pos="30000">
                        <a:srgbClr val="FFFFFF"/>
                      </a:gs>
                    </a:gsLst>
                    <a:lin ang="5400000" scaled="0"/>
                  </a:gradFill>
                </a:rPr>
                <a:t>3.2K+</a:t>
              </a:r>
            </a:p>
          </p:txBody>
        </p:sp>
      </p:grpSp>
      <p:grpSp>
        <p:nvGrpSpPr>
          <p:cNvPr id="29" name="Group 28"/>
          <p:cNvGrpSpPr/>
          <p:nvPr/>
        </p:nvGrpSpPr>
        <p:grpSpPr>
          <a:xfrm>
            <a:off x="3270187" y="2019235"/>
            <a:ext cx="2881336" cy="2650678"/>
            <a:chOff x="7907243" y="1523236"/>
            <a:chExt cx="1829537" cy="1834437"/>
          </a:xfrm>
          <a:solidFill>
            <a:srgbClr val="7030A0"/>
          </a:solidFill>
        </p:grpSpPr>
        <p:sp>
          <p:nvSpPr>
            <p:cNvPr id="30" name="Rectangle 29"/>
            <p:cNvSpPr>
              <a:spLocks noChangeAspect="1"/>
            </p:cNvSpPr>
            <p:nvPr/>
          </p:nvSpPr>
          <p:spPr bwMode="auto">
            <a:xfrm>
              <a:off x="7907243" y="1528873"/>
              <a:ext cx="1829537" cy="1828800"/>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endParaRPr lang="en-US" sz="2040" dirty="0">
                <a:gradFill>
                  <a:gsLst>
                    <a:gs pos="16814">
                      <a:srgbClr val="FFFFFF"/>
                    </a:gs>
                    <a:gs pos="46000">
                      <a:srgbClr val="FFFFFF"/>
                    </a:gs>
                  </a:gsLst>
                  <a:lin ang="5400000" scaled="0"/>
                </a:gradFill>
              </a:endParaRPr>
            </a:p>
          </p:txBody>
        </p:sp>
        <p:sp>
          <p:nvSpPr>
            <p:cNvPr id="31" name="TextBox 30"/>
            <p:cNvSpPr txBox="1"/>
            <p:nvPr/>
          </p:nvSpPr>
          <p:spPr>
            <a:xfrm>
              <a:off x="8276426" y="1523236"/>
              <a:ext cx="1107038" cy="348129"/>
            </a:xfrm>
            <a:prstGeom prst="rect">
              <a:avLst/>
            </a:prstGeom>
            <a:grpFill/>
          </p:spPr>
          <p:txBody>
            <a:bodyPr wrap="none" lIns="186521" tIns="149217" rIns="186521" bIns="149217" rtlCol="0">
              <a:spAutoFit/>
            </a:bodyPr>
            <a:lstStyle/>
            <a:p>
              <a:pPr algn="ctr" defTabSz="932597">
                <a:lnSpc>
                  <a:spcPct val="90000"/>
                </a:lnSpc>
                <a:spcAft>
                  <a:spcPts val="612"/>
                </a:spcAft>
              </a:pPr>
              <a:r>
                <a:rPr lang="en-US" sz="1428" dirty="0">
                  <a:gradFill>
                    <a:gsLst>
                      <a:gs pos="2917">
                        <a:srgbClr val="FFFFFF"/>
                      </a:gs>
                      <a:gs pos="30000">
                        <a:srgbClr val="FFFFFF"/>
                      </a:gs>
                    </a:gsLst>
                    <a:lin ang="5400000" scaled="0"/>
                  </a:gradFill>
                </a:rPr>
                <a:t>CALLS / MONTH</a:t>
              </a:r>
            </a:p>
          </p:txBody>
        </p:sp>
        <p:sp>
          <p:nvSpPr>
            <p:cNvPr id="32" name="TextBox 31"/>
            <p:cNvSpPr txBox="1"/>
            <p:nvPr/>
          </p:nvSpPr>
          <p:spPr>
            <a:xfrm>
              <a:off x="8061541" y="2123929"/>
              <a:ext cx="1536815" cy="806735"/>
            </a:xfrm>
            <a:prstGeom prst="rect">
              <a:avLst/>
            </a:prstGeom>
            <a:grpFill/>
          </p:spPr>
          <p:txBody>
            <a:bodyPr wrap="none" lIns="186521" tIns="149217" rIns="186521" bIns="149217" rtlCol="0">
              <a:spAutoFit/>
            </a:bodyPr>
            <a:lstStyle/>
            <a:p>
              <a:pPr algn="ctr" defTabSz="932597">
                <a:lnSpc>
                  <a:spcPct val="90000"/>
                </a:lnSpc>
                <a:spcAft>
                  <a:spcPts val="612"/>
                </a:spcAft>
              </a:pPr>
              <a:r>
                <a:rPr lang="en-US" sz="6119" dirty="0">
                  <a:gradFill>
                    <a:gsLst>
                      <a:gs pos="2917">
                        <a:srgbClr val="FFFFFF"/>
                      </a:gs>
                      <a:gs pos="30000">
                        <a:srgbClr val="FFFFFF"/>
                      </a:gs>
                    </a:gsLst>
                    <a:lin ang="5400000" scaled="0"/>
                  </a:gradFill>
                </a:rPr>
                <a:t>1.1B+</a:t>
              </a:r>
            </a:p>
          </p:txBody>
        </p:sp>
      </p:grpSp>
      <p:grpSp>
        <p:nvGrpSpPr>
          <p:cNvPr id="33" name="Group 32"/>
          <p:cNvGrpSpPr/>
          <p:nvPr/>
        </p:nvGrpSpPr>
        <p:grpSpPr>
          <a:xfrm>
            <a:off x="6204845" y="2020733"/>
            <a:ext cx="2881336" cy="2642533"/>
            <a:chOff x="7907243" y="1528873"/>
            <a:chExt cx="1829537" cy="1828800"/>
          </a:xfrm>
          <a:solidFill>
            <a:schemeClr val="accent6"/>
          </a:solidFill>
        </p:grpSpPr>
        <p:sp>
          <p:nvSpPr>
            <p:cNvPr id="34" name="Rectangle 33"/>
            <p:cNvSpPr>
              <a:spLocks noChangeAspect="1"/>
            </p:cNvSpPr>
            <p:nvPr/>
          </p:nvSpPr>
          <p:spPr bwMode="auto">
            <a:xfrm>
              <a:off x="7907243" y="1528873"/>
              <a:ext cx="1829537" cy="1828800"/>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endParaRPr lang="en-US" sz="2040" dirty="0">
                <a:gradFill>
                  <a:gsLst>
                    <a:gs pos="16814">
                      <a:srgbClr val="FFFFFF"/>
                    </a:gs>
                    <a:gs pos="46000">
                      <a:srgbClr val="FFFFFF"/>
                    </a:gs>
                  </a:gsLst>
                  <a:lin ang="5400000" scaled="0"/>
                </a:gradFill>
              </a:endParaRPr>
            </a:p>
          </p:txBody>
        </p:sp>
        <p:sp>
          <p:nvSpPr>
            <p:cNvPr id="35" name="TextBox 34"/>
            <p:cNvSpPr txBox="1"/>
            <p:nvPr/>
          </p:nvSpPr>
          <p:spPr>
            <a:xfrm>
              <a:off x="8056123" y="1530654"/>
              <a:ext cx="1547652" cy="348129"/>
            </a:xfrm>
            <a:prstGeom prst="rect">
              <a:avLst/>
            </a:prstGeom>
            <a:grpFill/>
            <a:ln>
              <a:noFill/>
            </a:ln>
          </p:spPr>
          <p:txBody>
            <a:bodyPr wrap="none" lIns="186521" tIns="149217" rIns="186521" bIns="149217" rtlCol="0">
              <a:spAutoFit/>
            </a:bodyPr>
            <a:lstStyle/>
            <a:p>
              <a:pPr algn="ctr" defTabSz="932597">
                <a:lnSpc>
                  <a:spcPct val="90000"/>
                </a:lnSpc>
                <a:spcAft>
                  <a:spcPts val="612"/>
                </a:spcAft>
              </a:pPr>
              <a:r>
                <a:rPr lang="en-US" sz="1428" dirty="0">
                  <a:gradFill>
                    <a:gsLst>
                      <a:gs pos="2917">
                        <a:srgbClr val="FFFFFF"/>
                      </a:gs>
                      <a:gs pos="30000">
                        <a:srgbClr val="FFFFFF"/>
                      </a:gs>
                    </a:gsLst>
                    <a:lin ang="5400000" scaled="0"/>
                  </a:gradFill>
                </a:rPr>
                <a:t>PORTAL VISITS / MONTH</a:t>
              </a:r>
            </a:p>
          </p:txBody>
        </p:sp>
        <p:sp>
          <p:nvSpPr>
            <p:cNvPr id="36" name="TextBox 35"/>
            <p:cNvSpPr txBox="1"/>
            <p:nvPr/>
          </p:nvSpPr>
          <p:spPr>
            <a:xfrm>
              <a:off x="7977973" y="2123929"/>
              <a:ext cx="1703950" cy="806735"/>
            </a:xfrm>
            <a:prstGeom prst="rect">
              <a:avLst/>
            </a:prstGeom>
            <a:grpFill/>
          </p:spPr>
          <p:txBody>
            <a:bodyPr wrap="none" lIns="186521" tIns="149217" rIns="186521" bIns="149217" rtlCol="0">
              <a:spAutoFit/>
            </a:bodyPr>
            <a:lstStyle/>
            <a:p>
              <a:pPr algn="ctr" defTabSz="932597">
                <a:lnSpc>
                  <a:spcPct val="90000"/>
                </a:lnSpc>
                <a:spcAft>
                  <a:spcPts val="612"/>
                </a:spcAft>
              </a:pPr>
              <a:r>
                <a:rPr lang="en-US" sz="6119" dirty="0">
                  <a:gradFill>
                    <a:gsLst>
                      <a:gs pos="2917">
                        <a:srgbClr val="FFFFFF"/>
                      </a:gs>
                      <a:gs pos="30000">
                        <a:srgbClr val="FFFFFF"/>
                      </a:gs>
                    </a:gsLst>
                    <a:lin ang="5400000" scaled="0"/>
                  </a:gradFill>
                </a:rPr>
                <a:t>470K+</a:t>
              </a:r>
            </a:p>
          </p:txBody>
        </p:sp>
      </p:grpSp>
      <p:grpSp>
        <p:nvGrpSpPr>
          <p:cNvPr id="37" name="Group 36"/>
          <p:cNvGrpSpPr/>
          <p:nvPr/>
        </p:nvGrpSpPr>
        <p:grpSpPr>
          <a:xfrm>
            <a:off x="9137417" y="2008778"/>
            <a:ext cx="2881336" cy="2650678"/>
            <a:chOff x="7907243" y="1523236"/>
            <a:chExt cx="1829537" cy="1834437"/>
          </a:xfrm>
          <a:solidFill>
            <a:schemeClr val="accent5"/>
          </a:solidFill>
        </p:grpSpPr>
        <p:sp>
          <p:nvSpPr>
            <p:cNvPr id="38" name="Rectangle 37"/>
            <p:cNvSpPr>
              <a:spLocks noChangeAspect="1"/>
            </p:cNvSpPr>
            <p:nvPr/>
          </p:nvSpPr>
          <p:spPr bwMode="auto">
            <a:xfrm>
              <a:off x="7907243" y="1528873"/>
              <a:ext cx="1829537" cy="1828800"/>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endParaRPr lang="en-US" sz="2040" dirty="0">
                <a:gradFill>
                  <a:gsLst>
                    <a:gs pos="16814">
                      <a:srgbClr val="FFFFFF"/>
                    </a:gs>
                    <a:gs pos="46000">
                      <a:srgbClr val="FFFFFF"/>
                    </a:gs>
                  </a:gsLst>
                  <a:lin ang="5400000" scaled="0"/>
                </a:gradFill>
              </a:endParaRPr>
            </a:p>
          </p:txBody>
        </p:sp>
        <p:sp>
          <p:nvSpPr>
            <p:cNvPr id="39" name="TextBox 38"/>
            <p:cNvSpPr txBox="1"/>
            <p:nvPr/>
          </p:nvSpPr>
          <p:spPr>
            <a:xfrm>
              <a:off x="8370855" y="1523236"/>
              <a:ext cx="918185" cy="348129"/>
            </a:xfrm>
            <a:prstGeom prst="rect">
              <a:avLst/>
            </a:prstGeom>
            <a:grpFill/>
          </p:spPr>
          <p:txBody>
            <a:bodyPr wrap="none" lIns="186521" tIns="149217" rIns="186521" bIns="149217" rtlCol="0">
              <a:spAutoFit/>
            </a:bodyPr>
            <a:lstStyle/>
            <a:p>
              <a:pPr algn="ctr" defTabSz="932597">
                <a:lnSpc>
                  <a:spcPct val="90000"/>
                </a:lnSpc>
                <a:spcAft>
                  <a:spcPts val="612"/>
                </a:spcAft>
              </a:pPr>
              <a:r>
                <a:rPr lang="en-US" sz="1428" dirty="0">
                  <a:gradFill>
                    <a:gsLst>
                      <a:gs pos="2917">
                        <a:srgbClr val="FFFFFF"/>
                      </a:gs>
                      <a:gs pos="30000">
                        <a:srgbClr val="FFFFFF"/>
                      </a:gs>
                    </a:gsLst>
                    <a:lin ang="5400000" scaled="0"/>
                  </a:gradFill>
                </a:rPr>
                <a:t>DEVELOPERS</a:t>
              </a:r>
            </a:p>
          </p:txBody>
        </p:sp>
        <p:sp>
          <p:nvSpPr>
            <p:cNvPr id="40" name="TextBox 39"/>
            <p:cNvSpPr txBox="1"/>
            <p:nvPr/>
          </p:nvSpPr>
          <p:spPr>
            <a:xfrm>
              <a:off x="8115003" y="2123929"/>
              <a:ext cx="1429890" cy="806735"/>
            </a:xfrm>
            <a:prstGeom prst="rect">
              <a:avLst/>
            </a:prstGeom>
            <a:grpFill/>
          </p:spPr>
          <p:txBody>
            <a:bodyPr wrap="none" lIns="186521" tIns="149217" rIns="186521" bIns="149217" rtlCol="0">
              <a:spAutoFit/>
            </a:bodyPr>
            <a:lstStyle/>
            <a:p>
              <a:pPr algn="ctr" defTabSz="932597">
                <a:lnSpc>
                  <a:spcPct val="90000"/>
                </a:lnSpc>
                <a:spcAft>
                  <a:spcPts val="612"/>
                </a:spcAft>
              </a:pPr>
              <a:r>
                <a:rPr lang="en-US" sz="6119" dirty="0">
                  <a:gradFill>
                    <a:gsLst>
                      <a:gs pos="2917">
                        <a:srgbClr val="FFFFFF"/>
                      </a:gs>
                      <a:gs pos="30000">
                        <a:srgbClr val="FFFFFF"/>
                      </a:gs>
                    </a:gsLst>
                    <a:lin ang="5400000" scaled="0"/>
                  </a:gradFill>
                </a:rPr>
                <a:t>31K+</a:t>
              </a:r>
            </a:p>
          </p:txBody>
        </p:sp>
      </p:grpSp>
    </p:spTree>
    <p:extLst>
      <p:ext uri="{BB962C8B-B14F-4D97-AF65-F5344CB8AC3E}">
        <p14:creationId xmlns:p14="http://schemas.microsoft.com/office/powerpoint/2010/main" val="251724360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year at a glance</a:t>
            </a:r>
          </a:p>
        </p:txBody>
      </p:sp>
      <p:sp>
        <p:nvSpPr>
          <p:cNvPr id="6" name="Text Placeholder 5"/>
          <p:cNvSpPr>
            <a:spLocks noGrp="1"/>
          </p:cNvSpPr>
          <p:nvPr>
            <p:ph type="body" sz="quarter" idx="10"/>
          </p:nvPr>
        </p:nvSpPr>
        <p:spPr>
          <a:xfrm>
            <a:off x="275484" y="1212848"/>
            <a:ext cx="3873875" cy="4482282"/>
          </a:xfrm>
        </p:spPr>
        <p:txBody>
          <a:bodyPr/>
          <a:lstStyle/>
          <a:p>
            <a:r>
              <a:rPr lang="en-US" sz="2040" dirty="0"/>
              <a:t>Management API</a:t>
            </a:r>
          </a:p>
          <a:p>
            <a:r>
              <a:rPr lang="en-US" sz="2040" dirty="0"/>
              <a:t>Static VIP</a:t>
            </a:r>
          </a:p>
          <a:p>
            <a:r>
              <a:rPr lang="en-US" sz="2040" dirty="0"/>
              <a:t>OAuth 2.0</a:t>
            </a:r>
          </a:p>
          <a:p>
            <a:r>
              <a:rPr lang="en-US" sz="2040" dirty="0"/>
              <a:t>Backup &amp; restore</a:t>
            </a:r>
          </a:p>
          <a:p>
            <a:r>
              <a:rPr lang="en-US" sz="2040" dirty="0"/>
              <a:t>Mutual certificate authentication</a:t>
            </a:r>
          </a:p>
          <a:p>
            <a:r>
              <a:rPr lang="en-US" sz="2040" dirty="0"/>
              <a:t>"Root" APIs</a:t>
            </a:r>
          </a:p>
          <a:p>
            <a:r>
              <a:rPr lang="en-US" sz="2040" dirty="0"/>
              <a:t>Subscription-less products</a:t>
            </a:r>
          </a:p>
          <a:p>
            <a:r>
              <a:rPr lang="en-US" sz="2040" dirty="0"/>
              <a:t>HTTP support</a:t>
            </a:r>
          </a:p>
          <a:p>
            <a:r>
              <a:rPr lang="en-US" sz="2040" dirty="0"/>
              <a:t>Subscription per app</a:t>
            </a:r>
          </a:p>
          <a:p>
            <a:r>
              <a:rPr lang="en-US" sz="2040" dirty="0"/>
              <a:t>Performance improvements</a:t>
            </a:r>
          </a:p>
        </p:txBody>
      </p:sp>
      <p:sp>
        <p:nvSpPr>
          <p:cNvPr id="7" name="Text Placeholder 6"/>
          <p:cNvSpPr>
            <a:spLocks noGrp="1"/>
          </p:cNvSpPr>
          <p:nvPr>
            <p:ph type="body" sz="quarter" idx="11"/>
          </p:nvPr>
        </p:nvSpPr>
        <p:spPr>
          <a:xfrm>
            <a:off x="4542178" y="1212848"/>
            <a:ext cx="4656101" cy="4482282"/>
          </a:xfrm>
        </p:spPr>
        <p:txBody>
          <a:bodyPr/>
          <a:lstStyle/>
          <a:p>
            <a:r>
              <a:rPr lang="en-US" sz="2040" dirty="0"/>
              <a:t>Multi-region deployment</a:t>
            </a:r>
          </a:p>
          <a:p>
            <a:r>
              <a:rPr lang="en-US" sz="2040" dirty="0"/>
              <a:t>Developer portal delegation</a:t>
            </a:r>
          </a:p>
          <a:p>
            <a:r>
              <a:rPr lang="en-US" sz="2040" dirty="0"/>
              <a:t>Custom subscription keys</a:t>
            </a:r>
          </a:p>
          <a:p>
            <a:r>
              <a:rPr lang="en-US" sz="2040" dirty="0"/>
              <a:t>Azure VPN support</a:t>
            </a:r>
          </a:p>
          <a:p>
            <a:r>
              <a:rPr lang="en-US" sz="2040" dirty="0"/>
              <a:t>Azure Active Directory support</a:t>
            </a:r>
          </a:p>
          <a:p>
            <a:r>
              <a:rPr lang="en-US" sz="2040" dirty="0"/>
              <a:t>API import from Swagger 2.0</a:t>
            </a:r>
          </a:p>
          <a:p>
            <a:r>
              <a:rPr lang="en-US" sz="2040" dirty="0"/>
              <a:t>Improved response caching</a:t>
            </a:r>
          </a:p>
          <a:p>
            <a:r>
              <a:rPr lang="en-US" sz="2040" dirty="0"/>
              <a:t>Improved API import</a:t>
            </a:r>
          </a:p>
          <a:p>
            <a:r>
              <a:rPr lang="en-US" sz="2040" dirty="0"/>
              <a:t>Improved console and documentation</a:t>
            </a:r>
          </a:p>
          <a:p>
            <a:r>
              <a:rPr lang="en-US" sz="2040" dirty="0"/>
              <a:t>Check Header policy</a:t>
            </a:r>
          </a:p>
        </p:txBody>
      </p:sp>
      <p:sp>
        <p:nvSpPr>
          <p:cNvPr id="8" name="Text Placeholder 6"/>
          <p:cNvSpPr txBox="1">
            <a:spLocks/>
          </p:cNvSpPr>
          <p:nvPr/>
        </p:nvSpPr>
        <p:spPr>
          <a:xfrm>
            <a:off x="8851228" y="1212848"/>
            <a:ext cx="4051780" cy="3147014"/>
          </a:xfrm>
          <a:prstGeom prst="rect">
            <a:avLst/>
          </a:prstGeom>
        </p:spPr>
        <p:txBody>
          <a:bodyPr vert="horz" wrap="square" lIns="149217" tIns="93260" rIns="149217" bIns="93260" rtlCol="0">
            <a:spAutoFit/>
          </a:bodyPr>
          <a:lstStyle>
            <a:lvl1pPr marL="0" marR="0" indent="0" algn="l" defTabSz="914293" rtl="0" eaLnBrk="1" fontAlgn="auto" latinLnBrk="0" hangingPunct="1">
              <a:lnSpc>
                <a:spcPct val="90000"/>
              </a:lnSpc>
              <a:spcBef>
                <a:spcPts val="1200"/>
              </a:spcBef>
              <a:spcAft>
                <a:spcPts val="0"/>
              </a:spcAft>
              <a:buClr>
                <a:schemeClr val="tx1"/>
              </a:buClr>
              <a:buSzPct val="90000"/>
              <a:buFont typeface="Wingdings" pitchFamily="2" charset="2"/>
              <a:buNone/>
              <a:tabLst/>
              <a:defRPr sz="3137" kern="1200" spc="0" baseline="0">
                <a:gradFill>
                  <a:gsLst>
                    <a:gs pos="12389">
                      <a:schemeClr val="tx2"/>
                    </a:gs>
                    <a:gs pos="31000">
                      <a:schemeClr val="tx2"/>
                    </a:gs>
                  </a:gsLst>
                  <a:lin ang="5400000" scaled="0"/>
                </a:gradFill>
                <a:latin typeface="+mj-lt"/>
                <a:ea typeface="+mn-ea"/>
                <a:cs typeface="+mn-cs"/>
              </a:defRPr>
            </a:lvl1pPr>
            <a:lvl2pPr marL="0" marR="0" indent="0" algn="l" defTabSz="914293"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961" kern="1200" spc="0" baseline="0">
                <a:gradFill>
                  <a:gsLst>
                    <a:gs pos="1250">
                      <a:schemeClr val="tx1"/>
                    </a:gs>
                    <a:gs pos="100000">
                      <a:schemeClr val="tx1"/>
                    </a:gs>
                  </a:gsLst>
                  <a:lin ang="5400000" scaled="0"/>
                </a:gradFill>
                <a:latin typeface="+mn-lt"/>
                <a:ea typeface="+mn-ea"/>
                <a:cs typeface="+mn-cs"/>
              </a:defRPr>
            </a:lvl2pPr>
            <a:lvl3pPr marL="227191" marR="0" indent="0" algn="l" defTabSz="914293"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961" kern="1200" spc="0" baseline="0">
                <a:gradFill>
                  <a:gsLst>
                    <a:gs pos="1250">
                      <a:schemeClr val="tx1"/>
                    </a:gs>
                    <a:gs pos="100000">
                      <a:schemeClr val="tx1"/>
                    </a:gs>
                  </a:gsLst>
                  <a:lin ang="5400000" scaled="0"/>
                </a:gradFill>
                <a:latin typeface="+mn-lt"/>
                <a:ea typeface="+mn-ea"/>
                <a:cs typeface="+mn-cs"/>
              </a:defRPr>
            </a:lvl3pPr>
            <a:lvl4pPr marL="451269" marR="0" indent="0" algn="l" defTabSz="914293"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765" kern="1200" spc="0" baseline="0">
                <a:gradFill>
                  <a:gsLst>
                    <a:gs pos="1250">
                      <a:schemeClr val="tx1"/>
                    </a:gs>
                    <a:gs pos="100000">
                      <a:schemeClr val="tx1"/>
                    </a:gs>
                  </a:gsLst>
                  <a:lin ang="5400000" scaled="0"/>
                </a:gradFill>
                <a:latin typeface="+mn-lt"/>
                <a:ea typeface="+mn-ea"/>
                <a:cs typeface="+mn-cs"/>
              </a:defRPr>
            </a:lvl4pPr>
            <a:lvl5pPr marL="672236" marR="0" indent="0" algn="l" defTabSz="914293"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765" kern="1200" spc="0" baseline="0">
                <a:gradFill>
                  <a:gsLst>
                    <a:gs pos="1250">
                      <a:schemeClr val="tx1"/>
                    </a:gs>
                    <a:gs pos="100000">
                      <a:schemeClr val="tx1"/>
                    </a:gs>
                  </a:gsLst>
                  <a:lin ang="5400000" scaled="0"/>
                </a:gradFill>
                <a:latin typeface="+mn-lt"/>
                <a:ea typeface="+mn-ea"/>
                <a:cs typeface="+mn-cs"/>
              </a:defRPr>
            </a:lvl5pPr>
            <a:lvl6pPr marL="2514307" indent="-228574" algn="l" defTabSz="914293"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456" indent="-228574" algn="l" defTabSz="914293"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602" indent="-228574" algn="l" defTabSz="914293"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750" indent="-228574" algn="l" defTabSz="914293"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buClr>
                <a:srgbClr val="FFFFFF"/>
              </a:buClr>
            </a:pPr>
            <a:r>
              <a:rPr lang="en-US" sz="2040" dirty="0">
                <a:gradFill>
                  <a:gsLst>
                    <a:gs pos="12389">
                      <a:srgbClr val="47D8FF"/>
                    </a:gs>
                    <a:gs pos="31000">
                      <a:srgbClr val="47D8FF"/>
                    </a:gs>
                  </a:gsLst>
                  <a:lin ang="5400000" scaled="0"/>
                </a:gradFill>
              </a:rPr>
              <a:t>Validate JWT policy</a:t>
            </a:r>
          </a:p>
          <a:p>
            <a:pPr>
              <a:buClr>
                <a:srgbClr val="FFFFFF"/>
              </a:buClr>
            </a:pPr>
            <a:r>
              <a:rPr lang="en-US" sz="2040" dirty="0">
                <a:gradFill>
                  <a:gsLst>
                    <a:gs pos="12389">
                      <a:srgbClr val="47D8FF"/>
                    </a:gs>
                    <a:gs pos="31000">
                      <a:srgbClr val="47D8FF"/>
                    </a:gs>
                  </a:gsLst>
                  <a:lin ang="5400000" scaled="0"/>
                </a:gradFill>
              </a:rPr>
              <a:t>Set backend policy</a:t>
            </a:r>
          </a:p>
          <a:p>
            <a:pPr>
              <a:buClr>
                <a:srgbClr val="FFFFFF"/>
              </a:buClr>
            </a:pPr>
            <a:r>
              <a:rPr lang="en-US" sz="2040" dirty="0">
                <a:gradFill>
                  <a:gsLst>
                    <a:gs pos="12389">
                      <a:srgbClr val="47D8FF"/>
                    </a:gs>
                    <a:gs pos="31000">
                      <a:srgbClr val="47D8FF"/>
                    </a:gs>
                  </a:gsLst>
                  <a:lin ang="5400000" scaled="0"/>
                </a:gradFill>
              </a:rPr>
              <a:t>Set body policy</a:t>
            </a:r>
          </a:p>
          <a:p>
            <a:pPr>
              <a:buClr>
                <a:srgbClr val="FFFFFF"/>
              </a:buClr>
            </a:pPr>
            <a:r>
              <a:rPr lang="en-US" sz="2040" dirty="0">
                <a:gradFill>
                  <a:gsLst>
                    <a:gs pos="12389">
                      <a:srgbClr val="47D8FF"/>
                    </a:gs>
                    <a:gs pos="31000">
                      <a:srgbClr val="47D8FF"/>
                    </a:gs>
                  </a:gsLst>
                  <a:lin ang="5400000" scaled="0"/>
                </a:gradFill>
              </a:rPr>
              <a:t>Control flow policy</a:t>
            </a:r>
          </a:p>
          <a:p>
            <a:pPr>
              <a:buClr>
                <a:srgbClr val="FFFFFF"/>
              </a:buClr>
            </a:pPr>
            <a:r>
              <a:rPr lang="en-US" sz="2040" dirty="0">
                <a:gradFill>
                  <a:gsLst>
                    <a:gs pos="12389">
                      <a:srgbClr val="47D8FF"/>
                    </a:gs>
                    <a:gs pos="31000">
                      <a:srgbClr val="47D8FF"/>
                    </a:gs>
                  </a:gsLst>
                  <a:lin ang="5400000" scaled="0"/>
                </a:gradFill>
              </a:rPr>
              <a:t>Set context variable policy</a:t>
            </a:r>
          </a:p>
          <a:p>
            <a:pPr>
              <a:buClr>
                <a:srgbClr val="FFFFFF"/>
              </a:buClr>
            </a:pPr>
            <a:r>
              <a:rPr lang="en-US" sz="2040" dirty="0">
                <a:gradFill>
                  <a:gsLst>
                    <a:gs pos="12389">
                      <a:srgbClr val="47D8FF"/>
                    </a:gs>
                    <a:gs pos="31000">
                      <a:srgbClr val="47D8FF"/>
                    </a:gs>
                  </a:gsLst>
                  <a:lin ang="5400000" scaled="0"/>
                </a:gradFill>
              </a:rPr>
              <a:t>Policy expressions</a:t>
            </a:r>
          </a:p>
          <a:p>
            <a:pPr>
              <a:buClr>
                <a:srgbClr val="FFFFFF"/>
              </a:buClr>
            </a:pPr>
            <a:r>
              <a:rPr lang="en-US" sz="2040" dirty="0">
                <a:gradFill>
                  <a:gsLst>
                    <a:gs pos="12389">
                      <a:srgbClr val="47D8FF"/>
                    </a:gs>
                    <a:gs pos="31000">
                      <a:srgbClr val="47D8FF"/>
                    </a:gs>
                  </a:gsLst>
                  <a:lin ang="5400000" scaled="0"/>
                </a:gradFill>
              </a:rPr>
              <a:t>and more...</a:t>
            </a:r>
          </a:p>
        </p:txBody>
      </p:sp>
    </p:spTree>
    <p:extLst>
      <p:ext uri="{BB962C8B-B14F-4D97-AF65-F5344CB8AC3E}">
        <p14:creationId xmlns:p14="http://schemas.microsoft.com/office/powerpoint/2010/main" val="428647937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5481" y="2136777"/>
            <a:ext cx="11212878" cy="1185182"/>
          </a:xfrm>
        </p:spPr>
        <p:txBody>
          <a:bodyPr/>
          <a:lstStyle/>
          <a:p>
            <a:r>
              <a:rPr lang="en-US" dirty="0"/>
              <a:t>Azure API Management </a:t>
            </a:r>
            <a:r>
              <a:rPr lang="en-US" dirty="0" smtClean="0"/>
              <a:t>tour</a:t>
            </a:r>
            <a:endParaRPr lang="en-US" dirty="0"/>
          </a:p>
        </p:txBody>
      </p:sp>
      <p:sp>
        <p:nvSpPr>
          <p:cNvPr id="5" name="Text Placeholder 4"/>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11885613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Looking ahead</a:t>
            </a:r>
            <a:endParaRPr lang="en-US" dirty="0"/>
          </a:p>
        </p:txBody>
      </p:sp>
      <p:sp>
        <p:nvSpPr>
          <p:cNvPr id="3" name="Text Placeholder 2"/>
          <p:cNvSpPr>
            <a:spLocks noGrp="1"/>
          </p:cNvSpPr>
          <p:nvPr>
            <p:ph type="body" sz="quarter" idx="10"/>
          </p:nvPr>
        </p:nvSpPr>
        <p:spPr>
          <a:xfrm>
            <a:off x="275481" y="1212851"/>
            <a:ext cx="11885514" cy="3449866"/>
          </a:xfrm>
        </p:spPr>
        <p:txBody>
          <a:bodyPr/>
          <a:lstStyle/>
          <a:p>
            <a:r>
              <a:rPr lang="en-US" dirty="0"/>
              <a:t>Lean product development</a:t>
            </a:r>
          </a:p>
          <a:p>
            <a:r>
              <a:rPr lang="en-US" dirty="0"/>
              <a:t>No long </a:t>
            </a:r>
            <a:r>
              <a:rPr lang="en-US" dirty="0" smtClean="0"/>
              <a:t>term plan</a:t>
            </a:r>
          </a:p>
          <a:p>
            <a:r>
              <a:rPr lang="en-US" dirty="0" smtClean="0"/>
              <a:t>Customer- and data-informed </a:t>
            </a:r>
            <a:r>
              <a:rPr lang="en-US" dirty="0"/>
              <a:t>prioritization</a:t>
            </a:r>
          </a:p>
          <a:p>
            <a:r>
              <a:rPr lang="en-US" dirty="0" smtClean="0"/>
              <a:t>Feature flighting</a:t>
            </a:r>
          </a:p>
          <a:p>
            <a:r>
              <a:rPr lang="en-US" dirty="0" smtClean="0"/>
              <a:t>Weekly releases</a:t>
            </a:r>
            <a:endParaRPr lang="en-US" dirty="0"/>
          </a:p>
        </p:txBody>
      </p:sp>
    </p:spTree>
    <p:extLst>
      <p:ext uri="{BB962C8B-B14F-4D97-AF65-F5344CB8AC3E}">
        <p14:creationId xmlns:p14="http://schemas.microsoft.com/office/powerpoint/2010/main" val="264113045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701" y="2125677"/>
            <a:ext cx="11704573" cy="1828786"/>
          </a:xfrm>
        </p:spPr>
        <p:txBody>
          <a:bodyPr/>
          <a:lstStyle/>
          <a:p>
            <a:r>
              <a:rPr lang="en-US" dirty="0"/>
              <a:t>API Management and the API Economy</a:t>
            </a:r>
          </a:p>
        </p:txBody>
      </p:sp>
      <p:sp>
        <p:nvSpPr>
          <p:cNvPr id="5" name="Text Placeholder 4"/>
          <p:cNvSpPr>
            <a:spLocks noGrp="1"/>
          </p:cNvSpPr>
          <p:nvPr>
            <p:ph type="body" sz="quarter" idx="12"/>
          </p:nvPr>
        </p:nvSpPr>
        <p:spPr>
          <a:xfrm>
            <a:off x="274702" y="3955785"/>
            <a:ext cx="7543735" cy="1979877"/>
          </a:xfrm>
        </p:spPr>
        <p:txBody>
          <a:bodyPr/>
          <a:lstStyle/>
          <a:p>
            <a:pPr>
              <a:lnSpc>
                <a:spcPct val="150000"/>
              </a:lnSpc>
            </a:pPr>
            <a:r>
              <a:rPr lang="en-US" dirty="0"/>
              <a:t>Vlad </a:t>
            </a:r>
            <a:r>
              <a:rPr lang="en-US" dirty="0" err="1"/>
              <a:t>Vinogradsky</a:t>
            </a:r>
            <a:endParaRPr lang="en-US" dirty="0"/>
          </a:p>
          <a:p>
            <a:r>
              <a:rPr lang="en-US" dirty="0"/>
              <a:t>Principal PM Manager</a:t>
            </a:r>
          </a:p>
          <a:p>
            <a:r>
              <a:rPr lang="en-US" dirty="0"/>
              <a:t>vlvinogr@Microsoft.com</a:t>
            </a:r>
          </a:p>
          <a:p>
            <a:r>
              <a:rPr lang="en-US" dirty="0"/>
              <a:t>@</a:t>
            </a:r>
            <a:r>
              <a:rPr lang="en-US" dirty="0" err="1"/>
              <a:t>vladvino</a:t>
            </a:r>
            <a:endParaRPr lang="en-US" dirty="0"/>
          </a:p>
        </p:txBody>
      </p:sp>
      <p:sp>
        <p:nvSpPr>
          <p:cNvPr id="6" name="Text Placeholder 5"/>
          <p:cNvSpPr>
            <a:spLocks noGrp="1"/>
          </p:cNvSpPr>
          <p:nvPr>
            <p:ph type="body" sz="quarter" idx="13"/>
          </p:nvPr>
        </p:nvSpPr>
        <p:spPr/>
        <p:txBody>
          <a:bodyPr/>
          <a:lstStyle/>
          <a:p>
            <a:r>
              <a:rPr lang="en-US" dirty="0"/>
              <a:t>BRK3708</a:t>
            </a:r>
          </a:p>
        </p:txBody>
      </p:sp>
    </p:spTree>
    <p:extLst>
      <p:ext uri="{BB962C8B-B14F-4D97-AF65-F5344CB8AC3E}">
        <p14:creationId xmlns:p14="http://schemas.microsoft.com/office/powerpoint/2010/main" val="3424332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Looking ahead</a:t>
            </a:r>
            <a:endParaRPr lang="en-US" dirty="0"/>
          </a:p>
        </p:txBody>
      </p:sp>
      <p:sp>
        <p:nvSpPr>
          <p:cNvPr id="10" name="Text Placeholder 9"/>
          <p:cNvSpPr>
            <a:spLocks noGrp="1"/>
          </p:cNvSpPr>
          <p:nvPr>
            <p:ph type="body" sz="quarter" idx="10"/>
          </p:nvPr>
        </p:nvSpPr>
        <p:spPr>
          <a:xfrm>
            <a:off x="275481" y="1212850"/>
            <a:ext cx="11885514" cy="4803707"/>
          </a:xfrm>
        </p:spPr>
        <p:txBody>
          <a:bodyPr/>
          <a:lstStyle/>
          <a:p>
            <a:r>
              <a:rPr lang="en-US" dirty="0" smtClean="0"/>
              <a:t>Service configuration via </a:t>
            </a:r>
            <a:r>
              <a:rPr lang="en-US" dirty="0" err="1" smtClean="0"/>
              <a:t>Git</a:t>
            </a:r>
            <a:endParaRPr lang="en-US" dirty="0" smtClean="0"/>
          </a:p>
          <a:p>
            <a:r>
              <a:rPr lang="en-US" dirty="0" smtClean="0"/>
              <a:t>Deeper developer </a:t>
            </a:r>
            <a:r>
              <a:rPr lang="en-US" dirty="0"/>
              <a:t>portal </a:t>
            </a:r>
            <a:r>
              <a:rPr lang="en-US" dirty="0" smtClean="0"/>
              <a:t>customization</a:t>
            </a:r>
          </a:p>
          <a:p>
            <a:r>
              <a:rPr lang="en-US" dirty="0" smtClean="0"/>
              <a:t>Log to Event Hub policy</a:t>
            </a:r>
          </a:p>
          <a:p>
            <a:r>
              <a:rPr lang="en-US" dirty="0" smtClean="0"/>
              <a:t>Run custom code policy</a:t>
            </a:r>
          </a:p>
          <a:p>
            <a:r>
              <a:rPr lang="en-US" dirty="0" smtClean="0"/>
              <a:t>PowerShell </a:t>
            </a:r>
            <a:r>
              <a:rPr lang="en-US" dirty="0" err="1" smtClean="0"/>
              <a:t>cmdlets</a:t>
            </a:r>
            <a:r>
              <a:rPr lang="en-US" dirty="0" smtClean="0"/>
              <a:t> and SDKs for management API</a:t>
            </a:r>
          </a:p>
          <a:p>
            <a:endParaRPr lang="en-US" dirty="0"/>
          </a:p>
          <a:p>
            <a:r>
              <a:rPr lang="en-US" dirty="0" smtClean="0">
                <a:solidFill>
                  <a:schemeClr val="accent6"/>
                </a:solidFill>
              </a:rPr>
              <a:t>We’d love your feedback!</a:t>
            </a:r>
          </a:p>
        </p:txBody>
      </p:sp>
    </p:spTree>
    <p:extLst>
      <p:ext uri="{BB962C8B-B14F-4D97-AF65-F5344CB8AC3E}">
        <p14:creationId xmlns:p14="http://schemas.microsoft.com/office/powerpoint/2010/main" val="2895133649"/>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5481" y="2136777"/>
            <a:ext cx="10872752" cy="1185182"/>
          </a:xfrm>
        </p:spPr>
        <p:txBody>
          <a:bodyPr/>
          <a:lstStyle/>
          <a:p>
            <a:r>
              <a:rPr lang="en-US" dirty="0" smtClean="0"/>
              <a:t>Sneak peek: </a:t>
            </a:r>
            <a:r>
              <a:rPr lang="en-US" dirty="0" err="1"/>
              <a:t>DevOps</a:t>
            </a:r>
            <a:r>
              <a:rPr lang="en-US" dirty="0"/>
              <a:t> </a:t>
            </a:r>
            <a:r>
              <a:rPr lang="en-US" dirty="0" smtClean="0"/>
              <a:t>via </a:t>
            </a:r>
            <a:r>
              <a:rPr lang="en-US" dirty="0" err="1" smtClean="0"/>
              <a:t>Git</a:t>
            </a:r>
            <a:endParaRPr lang="en-US" dirty="0"/>
          </a:p>
        </p:txBody>
      </p:sp>
      <p:sp>
        <p:nvSpPr>
          <p:cNvPr id="5" name="Text Placeholder 4"/>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49706698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How to get started</a:t>
            </a:r>
            <a:endParaRPr lang="en-US" dirty="0"/>
          </a:p>
        </p:txBody>
      </p:sp>
      <p:sp>
        <p:nvSpPr>
          <p:cNvPr id="5" name="Text Placeholder 4"/>
          <p:cNvSpPr>
            <a:spLocks noGrp="1"/>
          </p:cNvSpPr>
          <p:nvPr>
            <p:ph type="body" sz="quarter" idx="10"/>
          </p:nvPr>
        </p:nvSpPr>
        <p:spPr>
          <a:xfrm>
            <a:off x="275483" y="1212849"/>
            <a:ext cx="6071650" cy="2247026"/>
          </a:xfrm>
        </p:spPr>
        <p:txBody>
          <a:bodyPr/>
          <a:lstStyle/>
          <a:p>
            <a:r>
              <a:rPr lang="en-US" dirty="0" smtClean="0"/>
              <a:t>Try API Management</a:t>
            </a:r>
          </a:p>
          <a:p>
            <a:pPr lvl="1"/>
            <a:r>
              <a:rPr lang="en-US" dirty="0" smtClean="0">
                <a:hlinkClick r:id="rId2"/>
              </a:rPr>
              <a:t>http://aka.ms/apimrocks</a:t>
            </a:r>
            <a:r>
              <a:rPr lang="en-US" dirty="0" smtClean="0"/>
              <a:t> </a:t>
            </a:r>
          </a:p>
          <a:p>
            <a:pPr lvl="1"/>
            <a:endParaRPr lang="en-US" dirty="0"/>
          </a:p>
          <a:p>
            <a:r>
              <a:rPr lang="en-US" dirty="0" smtClean="0"/>
              <a:t>Ask a question or request a demo</a:t>
            </a:r>
          </a:p>
          <a:p>
            <a:pPr lvl="1"/>
            <a:r>
              <a:rPr lang="en-US" dirty="0" smtClean="0">
                <a:hlinkClick r:id="rId3"/>
              </a:rPr>
              <a:t>mailto:apimgmt@microsoft.com</a:t>
            </a:r>
            <a:r>
              <a:rPr lang="en-US" dirty="0" smtClean="0"/>
              <a:t> </a:t>
            </a:r>
            <a:endParaRPr lang="en-US" dirty="0"/>
          </a:p>
        </p:txBody>
      </p:sp>
      <p:sp>
        <p:nvSpPr>
          <p:cNvPr id="2" name="Text Placeholder 1"/>
          <p:cNvSpPr>
            <a:spLocks noGrp="1"/>
          </p:cNvSpPr>
          <p:nvPr>
            <p:ph type="body" sz="quarter" idx="11"/>
          </p:nvPr>
        </p:nvSpPr>
        <p:spPr>
          <a:xfrm>
            <a:off x="7950329" y="1212848"/>
            <a:ext cx="5485621" cy="4201076"/>
          </a:xfrm>
        </p:spPr>
        <p:txBody>
          <a:bodyPr/>
          <a:lstStyle/>
          <a:p>
            <a:r>
              <a:rPr lang="en-US" dirty="0" smtClean="0"/>
              <a:t>Resources</a:t>
            </a:r>
          </a:p>
          <a:p>
            <a:pPr lvl="1">
              <a:lnSpc>
                <a:spcPct val="150000"/>
              </a:lnSpc>
            </a:pPr>
            <a:r>
              <a:rPr lang="en-US" dirty="0" smtClean="0"/>
              <a:t>Product information</a:t>
            </a:r>
            <a:endParaRPr lang="en-US" dirty="0"/>
          </a:p>
          <a:p>
            <a:pPr lvl="2"/>
            <a:r>
              <a:rPr lang="en-US" dirty="0">
                <a:hlinkClick r:id="rId2"/>
              </a:rPr>
              <a:t>http://aka.ms/apimrocks</a:t>
            </a:r>
            <a:r>
              <a:rPr lang="en-US" dirty="0"/>
              <a:t> </a:t>
            </a:r>
          </a:p>
          <a:p>
            <a:pPr lvl="1"/>
            <a:r>
              <a:rPr lang="en-US" dirty="0"/>
              <a:t>Documentation</a:t>
            </a:r>
          </a:p>
          <a:p>
            <a:pPr lvl="2"/>
            <a:r>
              <a:rPr lang="en-US" dirty="0">
                <a:hlinkClick r:id="rId4"/>
              </a:rPr>
              <a:t>http://aka.ms/apimdocs</a:t>
            </a:r>
            <a:r>
              <a:rPr lang="en-US" dirty="0"/>
              <a:t> </a:t>
            </a:r>
          </a:p>
          <a:p>
            <a:pPr lvl="1"/>
            <a:r>
              <a:rPr lang="en-US" dirty="0"/>
              <a:t>Videos</a:t>
            </a:r>
          </a:p>
          <a:p>
            <a:pPr lvl="2"/>
            <a:r>
              <a:rPr lang="en-US" dirty="0">
                <a:hlinkClick r:id="rId5"/>
              </a:rPr>
              <a:t>http://aka.ms/apimvideos</a:t>
            </a:r>
            <a:r>
              <a:rPr lang="en-US" dirty="0"/>
              <a:t> </a:t>
            </a:r>
          </a:p>
          <a:p>
            <a:pPr lvl="1"/>
            <a:r>
              <a:rPr lang="en-US" dirty="0"/>
              <a:t>Forum</a:t>
            </a:r>
          </a:p>
          <a:p>
            <a:pPr lvl="2"/>
            <a:r>
              <a:rPr lang="en-US" dirty="0">
                <a:hlinkClick r:id="rId6"/>
              </a:rPr>
              <a:t>http://aka.ms/apimforum</a:t>
            </a:r>
            <a:r>
              <a:rPr lang="en-US" dirty="0"/>
              <a:t> </a:t>
            </a:r>
          </a:p>
          <a:p>
            <a:pPr lvl="1"/>
            <a:r>
              <a:rPr lang="en-US" dirty="0" err="1"/>
              <a:t>Changelog</a:t>
            </a:r>
            <a:endParaRPr lang="en-US" dirty="0"/>
          </a:p>
          <a:p>
            <a:pPr lvl="2"/>
            <a:r>
              <a:rPr lang="en-US" dirty="0">
                <a:hlinkClick r:id="rId7"/>
              </a:rPr>
              <a:t>http://aka.ms/clog</a:t>
            </a:r>
            <a:r>
              <a:rPr lang="en-US" dirty="0"/>
              <a:t> </a:t>
            </a:r>
          </a:p>
        </p:txBody>
      </p:sp>
    </p:spTree>
    <p:extLst>
      <p:ext uri="{BB962C8B-B14F-4D97-AF65-F5344CB8AC3E}">
        <p14:creationId xmlns:p14="http://schemas.microsoft.com/office/powerpoint/2010/main" val="413252798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13"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4381" t="4495" r="4428" b="4311"/>
          <a:stretch/>
        </p:blipFill>
        <p:spPr bwMode="auto">
          <a:xfrm>
            <a:off x="6864035" y="1556250"/>
            <a:ext cx="3813270" cy="3813270"/>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5"/>
          <p:cNvSpPr txBox="1">
            <a:spLocks/>
          </p:cNvSpPr>
          <p:nvPr/>
        </p:nvSpPr>
        <p:spPr>
          <a:xfrm>
            <a:off x="5380299" y="5515515"/>
            <a:ext cx="7237831" cy="1328817"/>
          </a:xfrm>
          <a:prstGeom prst="rect">
            <a:avLst/>
          </a:prstGeom>
        </p:spPr>
        <p:txBody>
          <a:bodyPr vert="horz" wrap="square" lIns="146283" tIns="91427" rIns="146283" bIns="91427" rtlCol="0">
            <a:spAutoFit/>
          </a:bodyPr>
          <a:lstStyle>
            <a:lvl1pPr marL="0" marR="0" indent="0"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4000" kern="1200" spc="0" baseline="0">
                <a:gradFill>
                  <a:gsLst>
                    <a:gs pos="20354">
                      <a:schemeClr val="tx2"/>
                    </a:gs>
                    <a:gs pos="40000">
                      <a:schemeClr val="tx2"/>
                    </a:gs>
                  </a:gsLst>
                  <a:lin ang="5400000" scaled="0"/>
                </a:gradFill>
                <a:latin typeface="+mj-lt"/>
                <a:ea typeface="+mn-ea"/>
                <a:cs typeface="+mn-cs"/>
              </a:defRPr>
            </a:lvl1pPr>
            <a:lvl2pPr marL="0" marR="0" indent="0" algn="l" defTabSz="932667" rtl="0" eaLnBrk="1" fontAlgn="auto" latinLnBrk="0" hangingPunct="1">
              <a:lnSpc>
                <a:spcPct val="90000"/>
              </a:lnSpc>
              <a:spcBef>
                <a:spcPct val="20000"/>
              </a:spcBef>
              <a:spcAft>
                <a:spcPts val="0"/>
              </a:spcAft>
              <a:buClr>
                <a:schemeClr val="tx1"/>
              </a:buClr>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582" marR="0" indent="0"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3pPr>
            <a:lvl4pPr marL="457163" marR="0" indent="0"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4pPr>
            <a:lvl5pPr marL="685745" marR="0" indent="0"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5pPr>
            <a:lvl6pPr marL="2564834"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170"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503"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838"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32563">
              <a:spcBef>
                <a:spcPct val="0"/>
              </a:spcBef>
              <a:buClr>
                <a:srgbClr val="000000"/>
              </a:buClr>
            </a:pPr>
            <a:r>
              <a:rPr lang="en-US" sz="2700" dirty="0">
                <a:gradFill>
                  <a:gsLst>
                    <a:gs pos="0">
                      <a:srgbClr val="FFFFFF"/>
                    </a:gs>
                    <a:gs pos="100000">
                      <a:srgbClr val="FFFFFF"/>
                    </a:gs>
                  </a:gsLst>
                  <a:lin ang="5400000" scaled="1"/>
                </a:gradFill>
              </a:rPr>
              <a:t>Visit</a:t>
            </a:r>
            <a:r>
              <a:rPr lang="en-US" sz="2700" dirty="0">
                <a:gradFill>
                  <a:gsLst>
                    <a:gs pos="0">
                      <a:srgbClr val="47D8FF"/>
                    </a:gs>
                    <a:gs pos="100000">
                      <a:srgbClr val="47D8FF"/>
                    </a:gs>
                  </a:gsLst>
                  <a:lin ang="5400000" scaled="1"/>
                </a:gradFill>
              </a:rPr>
              <a:t> </a:t>
            </a:r>
            <a:r>
              <a:rPr lang="en-US" sz="2700" dirty="0" err="1">
                <a:gradFill>
                  <a:gsLst>
                    <a:gs pos="0">
                      <a:srgbClr val="47D8FF"/>
                    </a:gs>
                    <a:gs pos="100000">
                      <a:srgbClr val="47D8FF"/>
                    </a:gs>
                  </a:gsLst>
                  <a:lin ang="5400000" scaled="1"/>
                </a:gradFill>
              </a:rPr>
              <a:t>Myignite</a:t>
            </a:r>
            <a:r>
              <a:rPr lang="en-US" sz="2700" dirty="0">
                <a:gradFill>
                  <a:gsLst>
                    <a:gs pos="0">
                      <a:srgbClr val="47D8FF"/>
                    </a:gs>
                    <a:gs pos="100000">
                      <a:srgbClr val="47D8FF"/>
                    </a:gs>
                  </a:gsLst>
                  <a:lin ang="5400000" scaled="1"/>
                </a:gradFill>
              </a:rPr>
              <a:t> </a:t>
            </a:r>
            <a:r>
              <a:rPr lang="en-US" sz="2700" dirty="0">
                <a:gradFill>
                  <a:gsLst>
                    <a:gs pos="0">
                      <a:srgbClr val="FFFFFF"/>
                    </a:gs>
                    <a:gs pos="100000">
                      <a:srgbClr val="FFFFFF"/>
                    </a:gs>
                  </a:gsLst>
                  <a:lin ang="5400000" scaled="1"/>
                </a:gradFill>
              </a:rPr>
              <a:t>at</a:t>
            </a:r>
            <a:r>
              <a:rPr lang="en-US" sz="2700" dirty="0">
                <a:gradFill>
                  <a:gsLst>
                    <a:gs pos="0">
                      <a:srgbClr val="47D8FF"/>
                    </a:gs>
                    <a:gs pos="100000">
                      <a:srgbClr val="47D8FF"/>
                    </a:gs>
                  </a:gsLst>
                  <a:lin ang="5400000" scaled="1"/>
                </a:gradFill>
              </a:rPr>
              <a:t> </a:t>
            </a:r>
            <a:r>
              <a:rPr lang="en-US" sz="2700" dirty="0">
                <a:gradFill>
                  <a:gsLst>
                    <a:gs pos="20354">
                      <a:srgbClr val="505050"/>
                    </a:gs>
                    <a:gs pos="40000">
                      <a:srgbClr val="505050"/>
                    </a:gs>
                  </a:gsLst>
                  <a:lin ang="5400000" scaled="0"/>
                </a:gradFill>
                <a:hlinkClick r:id="rId4"/>
              </a:rPr>
              <a:t>http://myignite.microsoft.com</a:t>
            </a:r>
            <a:r>
              <a:rPr lang="en-US" sz="2700" dirty="0">
                <a:gradFill>
                  <a:gsLst>
                    <a:gs pos="20354">
                      <a:srgbClr val="505050"/>
                    </a:gs>
                    <a:gs pos="40000">
                      <a:srgbClr val="505050"/>
                    </a:gs>
                  </a:gsLst>
                  <a:lin ang="5400000" scaled="0"/>
                </a:gradFill>
              </a:rPr>
              <a:t> </a:t>
            </a:r>
            <a:r>
              <a:rPr lang="en-US" sz="2700" dirty="0">
                <a:gradFill>
                  <a:gsLst>
                    <a:gs pos="0">
                      <a:srgbClr val="47D8FF"/>
                    </a:gs>
                    <a:gs pos="100000">
                      <a:srgbClr val="47D8FF"/>
                    </a:gs>
                  </a:gsLst>
                  <a:lin ang="5400000" scaled="1"/>
                </a:gradFill>
              </a:rPr>
              <a:t> </a:t>
            </a:r>
            <a:br>
              <a:rPr lang="en-US" sz="2700" dirty="0">
                <a:gradFill>
                  <a:gsLst>
                    <a:gs pos="0">
                      <a:srgbClr val="47D8FF"/>
                    </a:gs>
                    <a:gs pos="100000">
                      <a:srgbClr val="47D8FF"/>
                    </a:gs>
                  </a:gsLst>
                  <a:lin ang="5400000" scaled="1"/>
                </a:gradFill>
              </a:rPr>
            </a:br>
            <a:r>
              <a:rPr lang="en-US" sz="2700" dirty="0">
                <a:gradFill>
                  <a:gsLst>
                    <a:gs pos="0">
                      <a:srgbClr val="FFFFFF"/>
                    </a:gs>
                    <a:gs pos="100000">
                      <a:srgbClr val="FFFFFF"/>
                    </a:gs>
                  </a:gsLst>
                  <a:lin ang="5400000" scaled="1"/>
                </a:gradFill>
              </a:rPr>
              <a:t>or download and use the </a:t>
            </a:r>
            <a:r>
              <a:rPr lang="en-US" sz="2700" dirty="0">
                <a:gradFill>
                  <a:gsLst>
                    <a:gs pos="0">
                      <a:srgbClr val="47D8FF"/>
                    </a:gs>
                    <a:gs pos="100000">
                      <a:srgbClr val="47D8FF"/>
                    </a:gs>
                  </a:gsLst>
                  <a:lin ang="5400000" scaled="1"/>
                </a:gradFill>
              </a:rPr>
              <a:t>Ignite Mobile App</a:t>
            </a:r>
            <a:r>
              <a:rPr lang="en-US" sz="2700" dirty="0">
                <a:gradFill>
                  <a:gsLst>
                    <a:gs pos="0">
                      <a:srgbClr val="FFFFFF"/>
                    </a:gs>
                    <a:gs pos="100000">
                      <a:srgbClr val="FFFFFF"/>
                    </a:gs>
                  </a:gsLst>
                  <a:lin ang="5400000" scaled="1"/>
                </a:gradFill>
              </a:rPr>
              <a:t> </a:t>
            </a:r>
            <a:br>
              <a:rPr lang="en-US" sz="2700" dirty="0">
                <a:gradFill>
                  <a:gsLst>
                    <a:gs pos="0">
                      <a:srgbClr val="FFFFFF"/>
                    </a:gs>
                    <a:gs pos="100000">
                      <a:srgbClr val="FFFFFF"/>
                    </a:gs>
                  </a:gsLst>
                  <a:lin ang="5400000" scaled="1"/>
                </a:gradFill>
              </a:rPr>
            </a:br>
            <a:r>
              <a:rPr lang="en-US" sz="2700" dirty="0">
                <a:gradFill>
                  <a:gsLst>
                    <a:gs pos="0">
                      <a:srgbClr val="FFFFFF"/>
                    </a:gs>
                    <a:gs pos="100000">
                      <a:srgbClr val="FFFFFF"/>
                    </a:gs>
                  </a:gsLst>
                  <a:lin ang="5400000" scaled="1"/>
                </a:gradFill>
              </a:rPr>
              <a:t>with the QR code above.</a:t>
            </a:r>
          </a:p>
        </p:txBody>
      </p:sp>
      <p:sp>
        <p:nvSpPr>
          <p:cNvPr id="11" name="Title 1"/>
          <p:cNvSpPr txBox="1">
            <a:spLocks/>
          </p:cNvSpPr>
          <p:nvPr/>
        </p:nvSpPr>
        <p:spPr>
          <a:xfrm>
            <a:off x="5380156" y="295729"/>
            <a:ext cx="6783204" cy="915860"/>
          </a:xfrm>
          <a:prstGeom prst="rect">
            <a:avLst/>
          </a:prstGeom>
        </p:spPr>
        <p:txBody>
          <a:bodyPr lIns="182854" tIns="146283" rIns="182854" bIns="146283"/>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nSpc>
                <a:spcPct val="80000"/>
              </a:lnSpc>
            </a:pPr>
            <a:r>
              <a:rPr sz="3999">
                <a:gradFill>
                  <a:gsLst>
                    <a:gs pos="1250">
                      <a:srgbClr val="FFFFFF"/>
                    </a:gs>
                    <a:gs pos="100000">
                      <a:srgbClr val="FFFFFF"/>
                    </a:gs>
                  </a:gsLst>
                  <a:lin ang="5400000" scaled="0"/>
                </a:gradFill>
              </a:rPr>
              <a:t>Please evaluate this session</a:t>
            </a:r>
          </a:p>
          <a:p>
            <a:pPr>
              <a:lnSpc>
                <a:spcPct val="80000"/>
              </a:lnSpc>
            </a:pPr>
            <a:r>
              <a:rPr sz="3199">
                <a:gradFill>
                  <a:gsLst>
                    <a:gs pos="1250">
                      <a:srgbClr val="FF8C00"/>
                    </a:gs>
                    <a:gs pos="100000">
                      <a:srgbClr val="FF8C00"/>
                    </a:gs>
                  </a:gsLst>
                  <a:lin ang="5400000" scaled="0"/>
                </a:gradFill>
              </a:rPr>
              <a:t>Your feedback is important to us!</a:t>
            </a:r>
            <a:endParaRPr sz="3599">
              <a:gradFill>
                <a:gsLst>
                  <a:gs pos="1250">
                    <a:srgbClr val="FF8C00"/>
                  </a:gs>
                  <a:gs pos="100000">
                    <a:srgbClr val="FF8C00"/>
                  </a:gs>
                </a:gsLst>
                <a:lin ang="5400000" scaled="0"/>
              </a:gradFill>
            </a:endParaRPr>
          </a:p>
        </p:txBody>
      </p:sp>
      <p:pic>
        <p:nvPicPr>
          <p:cNvPr id="14" name="Picture 13"/>
          <p:cNvPicPr>
            <a:picLocks noChangeAspect="1"/>
          </p:cNvPicPr>
          <p:nvPr/>
        </p:nvPicPr>
        <p:blipFill rotWithShape="1">
          <a:blip r:embed="rId5">
            <a:extLst>
              <a:ext uri="{28A0092B-C50C-407E-A947-70E740481C1C}">
                <a14:useLocalDpi xmlns:a14="http://schemas.microsoft.com/office/drawing/2010/main"/>
              </a:ext>
            </a:extLst>
          </a:blip>
          <a:srcRect l="14729" r="3549"/>
          <a:stretch/>
        </p:blipFill>
        <p:spPr>
          <a:xfrm>
            <a:off x="883" y="497"/>
            <a:ext cx="5226896" cy="6993533"/>
          </a:xfrm>
          <a:prstGeom prst="rect">
            <a:avLst/>
          </a:prstGeom>
        </p:spPr>
      </p:pic>
    </p:spTree>
    <p:extLst>
      <p:ext uri="{BB962C8B-B14F-4D97-AF65-F5344CB8AC3E}">
        <p14:creationId xmlns:p14="http://schemas.microsoft.com/office/powerpoint/2010/main" val="2927246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748457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9034" y="1675635"/>
            <a:ext cx="9742430" cy="1828541"/>
          </a:xfrm>
        </p:spPr>
        <p:txBody>
          <a:bodyPr/>
          <a:lstStyle/>
          <a:p>
            <a:r>
              <a:rPr lang="en-US" dirty="0">
                <a:solidFill>
                  <a:schemeClr val="tx2"/>
                </a:solidFill>
              </a:rPr>
              <a:t>quick audience poll</a:t>
            </a:r>
          </a:p>
        </p:txBody>
      </p:sp>
    </p:spTree>
    <p:extLst>
      <p:ext uri="{BB962C8B-B14F-4D97-AF65-F5344CB8AC3E}">
        <p14:creationId xmlns:p14="http://schemas.microsoft.com/office/powerpoint/2010/main" val="1842243223"/>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78048" y="1212533"/>
            <a:ext cx="6215769" cy="4613205"/>
          </a:xfrm>
          <a:prstGeom prst="rect">
            <a:avLst/>
          </a:prstGeom>
        </p:spPr>
        <p:txBody>
          <a:bodyPr>
            <a:spAutoFit/>
          </a:bodyPr>
          <a:lstStyle/>
          <a:p>
            <a:pPr algn="ctr" defTabSz="932597"/>
            <a:r>
              <a:rPr lang="en-US" sz="3199" dirty="0">
                <a:solidFill>
                  <a:srgbClr val="BAD80A"/>
                </a:solidFill>
              </a:rPr>
              <a:t>an </a:t>
            </a:r>
            <a:r>
              <a:rPr lang="en-US" sz="3199" b="1" dirty="0">
                <a:solidFill>
                  <a:srgbClr val="BAD80A"/>
                </a:solidFill>
              </a:rPr>
              <a:t>IT Pro</a:t>
            </a:r>
          </a:p>
          <a:p>
            <a:pPr algn="ctr" defTabSz="932597"/>
            <a:endParaRPr lang="en-US" sz="3199" dirty="0">
              <a:solidFill>
                <a:srgbClr val="BAD80A"/>
              </a:solidFill>
            </a:endParaRPr>
          </a:p>
          <a:p>
            <a:pPr algn="ctr" defTabSz="932597"/>
            <a:r>
              <a:rPr lang="en-US" sz="3199" dirty="0">
                <a:solidFill>
                  <a:srgbClr val="BAD80A"/>
                </a:solidFill>
              </a:rPr>
              <a:t>or</a:t>
            </a:r>
          </a:p>
          <a:p>
            <a:pPr algn="ctr" defTabSz="932597"/>
            <a:endParaRPr lang="en-US" sz="3199" dirty="0">
              <a:solidFill>
                <a:srgbClr val="BAD80A"/>
              </a:solidFill>
            </a:endParaRPr>
          </a:p>
          <a:p>
            <a:pPr algn="ctr" defTabSz="932597"/>
            <a:r>
              <a:rPr lang="en-US" sz="3199" dirty="0">
                <a:solidFill>
                  <a:srgbClr val="BAD80A"/>
                </a:solidFill>
              </a:rPr>
              <a:t>a </a:t>
            </a:r>
            <a:r>
              <a:rPr lang="en-US" sz="3199" b="1" dirty="0">
                <a:solidFill>
                  <a:srgbClr val="BAD80A"/>
                </a:solidFill>
              </a:rPr>
              <a:t>developer</a:t>
            </a:r>
            <a:br>
              <a:rPr lang="en-US" sz="3199" b="1" dirty="0">
                <a:solidFill>
                  <a:srgbClr val="BAD80A"/>
                </a:solidFill>
              </a:rPr>
            </a:br>
            <a:endParaRPr lang="en-US" sz="3199" b="1" dirty="0">
              <a:solidFill>
                <a:srgbClr val="BAD80A"/>
              </a:solidFill>
            </a:endParaRPr>
          </a:p>
          <a:p>
            <a:pPr algn="ctr" defTabSz="932597"/>
            <a:r>
              <a:rPr lang="en-US" sz="3199" b="1" dirty="0">
                <a:solidFill>
                  <a:srgbClr val="BAD80A"/>
                </a:solidFill>
              </a:rPr>
              <a:t>or</a:t>
            </a:r>
          </a:p>
          <a:p>
            <a:pPr algn="ctr" defTabSz="932597"/>
            <a:endParaRPr lang="en-US" sz="3199" b="1" dirty="0">
              <a:solidFill>
                <a:srgbClr val="BAD80A"/>
              </a:solidFill>
            </a:endParaRPr>
          </a:p>
          <a:p>
            <a:pPr algn="ctr" defTabSz="932597"/>
            <a:r>
              <a:rPr lang="en-US" sz="3199" b="1" dirty="0">
                <a:solidFill>
                  <a:srgbClr val="BAD80A"/>
                </a:solidFill>
              </a:rPr>
              <a:t>neither</a:t>
            </a:r>
            <a:r>
              <a:rPr lang="en-US" sz="3199" dirty="0">
                <a:solidFill>
                  <a:srgbClr val="BAD80A"/>
                </a:solidFill>
              </a:rPr>
              <a:t>?</a:t>
            </a:r>
          </a:p>
        </p:txBody>
      </p:sp>
    </p:spTree>
    <p:extLst>
      <p:ext uri="{BB962C8B-B14F-4D97-AF65-F5344CB8AC3E}">
        <p14:creationId xmlns:p14="http://schemas.microsoft.com/office/powerpoint/2010/main" val="2160054666"/>
      </p:ext>
    </p:extLst>
  </p:cSld>
  <p:clrMapOvr>
    <a:masterClrMapping/>
  </p:clrMapOvr>
  <p:transition spd="slow">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938840" y="3140600"/>
            <a:ext cx="6215769" cy="596286"/>
          </a:xfrm>
          <a:prstGeom prst="rect">
            <a:avLst/>
          </a:prstGeom>
        </p:spPr>
        <p:txBody>
          <a:bodyPr>
            <a:spAutoFit/>
          </a:bodyPr>
          <a:lstStyle/>
          <a:p>
            <a:pPr algn="ctr" defTabSz="932597"/>
            <a:r>
              <a:rPr lang="en-US" sz="3199" dirty="0">
                <a:solidFill>
                  <a:srgbClr val="FFFF00"/>
                </a:solidFill>
              </a:rPr>
              <a:t>actively involved with </a:t>
            </a:r>
            <a:r>
              <a:rPr lang="en-US" sz="3199" dirty="0" err="1">
                <a:solidFill>
                  <a:srgbClr val="FFFF00"/>
                </a:solidFill>
              </a:rPr>
              <a:t>apis</a:t>
            </a:r>
            <a:r>
              <a:rPr lang="en-US" sz="3199" dirty="0">
                <a:solidFill>
                  <a:srgbClr val="FFFF00"/>
                </a:solidFill>
              </a:rPr>
              <a:t>?</a:t>
            </a:r>
          </a:p>
        </p:txBody>
      </p:sp>
    </p:spTree>
    <p:extLst>
      <p:ext uri="{BB962C8B-B14F-4D97-AF65-F5344CB8AC3E}">
        <p14:creationId xmlns:p14="http://schemas.microsoft.com/office/powerpoint/2010/main" val="1245292593"/>
      </p:ext>
    </p:extLst>
  </p:cSld>
  <p:clrMapOvr>
    <a:masterClrMapping/>
  </p:clrMapOvr>
  <p:transition spd="slow">
    <p:push/>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35315" y="3140600"/>
            <a:ext cx="6215769" cy="596286"/>
          </a:xfrm>
          <a:prstGeom prst="rect">
            <a:avLst/>
          </a:prstGeom>
        </p:spPr>
        <p:txBody>
          <a:bodyPr>
            <a:spAutoFit/>
          </a:bodyPr>
          <a:lstStyle/>
          <a:p>
            <a:pPr algn="ctr" defTabSz="932597"/>
            <a:r>
              <a:rPr lang="en-US" sz="3199" dirty="0">
                <a:solidFill>
                  <a:srgbClr val="FF8C00"/>
                </a:solidFill>
              </a:rPr>
              <a:t>heard of API Management?</a:t>
            </a:r>
          </a:p>
        </p:txBody>
      </p:sp>
    </p:spTree>
    <p:extLst>
      <p:ext uri="{BB962C8B-B14F-4D97-AF65-F5344CB8AC3E}">
        <p14:creationId xmlns:p14="http://schemas.microsoft.com/office/powerpoint/2010/main" val="2319156867"/>
      </p:ext>
    </p:extLst>
  </p:cSld>
  <p:clrMapOvr>
    <a:masterClrMapping/>
  </p:clrMapOvr>
  <p:transition spd="slow">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667" y="248668"/>
            <a:ext cx="7171155" cy="9280316"/>
          </a:xfrm>
          <a:prstGeom prst="rect">
            <a:avLst/>
          </a:prstGeom>
        </p:spPr>
      </p:pic>
      <p:pic>
        <p:nvPicPr>
          <p:cNvPr id="23" name="Picture 22"/>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3521719" y="401375"/>
            <a:ext cx="357276" cy="819069"/>
          </a:xfrm>
          <a:prstGeom prst="rect">
            <a:avLst/>
          </a:prstGeom>
        </p:spPr>
      </p:pic>
      <p:pic>
        <p:nvPicPr>
          <p:cNvPr id="25" name="Picture 24"/>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5649312" y="2044266"/>
            <a:ext cx="1139260" cy="3618660"/>
          </a:xfrm>
          <a:prstGeom prst="rect">
            <a:avLst/>
          </a:prstGeom>
        </p:spPr>
      </p:pic>
      <p:pic>
        <p:nvPicPr>
          <p:cNvPr id="24" name="Picture 23"/>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4085221" y="682990"/>
            <a:ext cx="1391874" cy="3768947"/>
          </a:xfrm>
          <a:prstGeom prst="rect">
            <a:avLst/>
          </a:prstGeom>
        </p:spPr>
      </p:pic>
      <p:grpSp>
        <p:nvGrpSpPr>
          <p:cNvPr id="2" name="Group 1"/>
          <p:cNvGrpSpPr/>
          <p:nvPr/>
        </p:nvGrpSpPr>
        <p:grpSpPr>
          <a:xfrm>
            <a:off x="2533542" y="574711"/>
            <a:ext cx="688843" cy="3761154"/>
            <a:chOff x="2483226" y="169953"/>
            <a:chExt cx="675398" cy="3687741"/>
          </a:xfrm>
        </p:grpSpPr>
        <p:pic>
          <p:nvPicPr>
            <p:cNvPr id="22" name="Picture 21"/>
            <p:cNvPicPr>
              <a:picLocks noChangeAspect="1"/>
            </p:cNvPicPr>
            <p:nvPr/>
          </p:nvPicPr>
          <p:blipFill rotWithShape="1">
            <a:blip r:embed="rId7" cstate="print">
              <a:extLst>
                <a:ext uri="{28A0092B-C50C-407E-A947-70E740481C1C}">
                  <a14:useLocalDpi xmlns:a14="http://schemas.microsoft.com/office/drawing/2010/main" val="0"/>
                </a:ext>
              </a:extLst>
            </a:blip>
            <a:srcRect b="4343"/>
            <a:stretch/>
          </p:blipFill>
          <p:spPr>
            <a:xfrm>
              <a:off x="2487244" y="169953"/>
              <a:ext cx="671380" cy="1870006"/>
            </a:xfrm>
            <a:prstGeom prst="rect">
              <a:avLst/>
            </a:prstGeom>
          </p:spPr>
        </p:pic>
        <p:pic>
          <p:nvPicPr>
            <p:cNvPr id="13" name="Picture 12"/>
            <p:cNvPicPr>
              <a:picLocks noChangeAspect="1"/>
            </p:cNvPicPr>
            <p:nvPr/>
          </p:nvPicPr>
          <p:blipFill rotWithShape="1">
            <a:blip r:embed="rId8" cstate="print">
              <a:extLst>
                <a:ext uri="{28A0092B-C50C-407E-A947-70E740481C1C}">
                  <a14:useLocalDpi xmlns:a14="http://schemas.microsoft.com/office/drawing/2010/main" val="0"/>
                </a:ext>
              </a:extLst>
            </a:blip>
            <a:srcRect/>
            <a:stretch/>
          </p:blipFill>
          <p:spPr>
            <a:xfrm>
              <a:off x="2487240" y="2049150"/>
              <a:ext cx="671380" cy="585771"/>
            </a:xfrm>
            <a:prstGeom prst="rect">
              <a:avLst/>
            </a:prstGeom>
          </p:spPr>
        </p:pic>
        <p:pic>
          <p:nvPicPr>
            <p:cNvPr id="15" name="Picture 14"/>
            <p:cNvPicPr>
              <a:picLocks noChangeAspect="1"/>
            </p:cNvPicPr>
            <p:nvPr/>
          </p:nvPicPr>
          <p:blipFill rotWithShape="1">
            <a:blip r:embed="rId9" cstate="print">
              <a:extLst>
                <a:ext uri="{28A0092B-C50C-407E-A947-70E740481C1C}">
                  <a14:useLocalDpi xmlns:a14="http://schemas.microsoft.com/office/drawing/2010/main" val="0"/>
                </a:ext>
              </a:extLst>
            </a:blip>
            <a:srcRect/>
            <a:stretch/>
          </p:blipFill>
          <p:spPr>
            <a:xfrm>
              <a:off x="2483226" y="2694844"/>
              <a:ext cx="671380" cy="1162850"/>
            </a:xfrm>
            <a:prstGeom prst="rect">
              <a:avLst/>
            </a:prstGeom>
          </p:spPr>
        </p:pic>
      </p:grpSp>
      <p:pic>
        <p:nvPicPr>
          <p:cNvPr id="31" name="Picture 30"/>
          <p:cNvPicPr>
            <a:picLocks noChangeAspect="1"/>
          </p:cNvPicPr>
          <p:nvPr/>
        </p:nvPicPr>
        <p:blipFill rotWithShape="1">
          <a:blip r:embed="rId10" cstate="print">
            <a:extLst>
              <a:ext uri="{28A0092B-C50C-407E-A947-70E740481C1C}">
                <a14:useLocalDpi xmlns:a14="http://schemas.microsoft.com/office/drawing/2010/main" val="0"/>
              </a:ext>
            </a:extLst>
          </a:blip>
          <a:srcRect/>
          <a:stretch/>
        </p:blipFill>
        <p:spPr>
          <a:xfrm>
            <a:off x="1636512" y="1300115"/>
            <a:ext cx="1379647" cy="4572876"/>
          </a:xfrm>
          <a:prstGeom prst="rect">
            <a:avLst/>
          </a:prstGeom>
        </p:spPr>
      </p:pic>
      <p:sp>
        <p:nvSpPr>
          <p:cNvPr id="7" name="Title 6"/>
          <p:cNvSpPr>
            <a:spLocks noGrp="1"/>
          </p:cNvSpPr>
          <p:nvPr>
            <p:ph type="title"/>
          </p:nvPr>
        </p:nvSpPr>
        <p:spPr>
          <a:xfrm>
            <a:off x="426343" y="311795"/>
            <a:ext cx="11887878" cy="917575"/>
          </a:xfrm>
        </p:spPr>
        <p:txBody>
          <a:bodyPr/>
          <a:lstStyle/>
          <a:p>
            <a:pPr algn="r"/>
            <a:r>
              <a:rPr lang="en-US" dirty="0" smtClean="0"/>
              <a:t>The rise of APIs</a:t>
            </a:r>
            <a:endParaRPr lang="en-US" dirty="0"/>
          </a:p>
        </p:txBody>
      </p:sp>
      <p:sp>
        <p:nvSpPr>
          <p:cNvPr id="9" name="Text Placeholder 8"/>
          <p:cNvSpPr>
            <a:spLocks noGrp="1"/>
          </p:cNvSpPr>
          <p:nvPr>
            <p:ph type="body" sz="quarter" idx="11"/>
          </p:nvPr>
        </p:nvSpPr>
        <p:spPr>
          <a:xfrm>
            <a:off x="7513595" y="1528327"/>
            <a:ext cx="4900053" cy="2718012"/>
          </a:xfrm>
        </p:spPr>
        <p:txBody>
          <a:bodyPr/>
          <a:lstStyle/>
          <a:p>
            <a:pPr>
              <a:lnSpc>
                <a:spcPct val="150000"/>
              </a:lnSpc>
            </a:pPr>
            <a:r>
              <a:rPr lang="en-US" dirty="0" smtClean="0"/>
              <a:t>Cloud platforms and apps</a:t>
            </a:r>
          </a:p>
          <a:p>
            <a:pPr>
              <a:lnSpc>
                <a:spcPct val="150000"/>
              </a:lnSpc>
            </a:pPr>
            <a:r>
              <a:rPr lang="en-US" dirty="0" smtClean="0"/>
              <a:t>“Untethered” life and work</a:t>
            </a:r>
          </a:p>
          <a:p>
            <a:pPr>
              <a:lnSpc>
                <a:spcPct val="150000"/>
              </a:lnSpc>
            </a:pPr>
            <a:r>
              <a:rPr lang="en-US" dirty="0" smtClean="0"/>
              <a:t>API-centric architectures</a:t>
            </a:r>
            <a:endParaRPr lang="en-US" dirty="0"/>
          </a:p>
        </p:txBody>
      </p:sp>
    </p:spTree>
    <p:extLst>
      <p:ext uri="{BB962C8B-B14F-4D97-AF65-F5344CB8AC3E}">
        <p14:creationId xmlns:p14="http://schemas.microsoft.com/office/powerpoint/2010/main" val="3760373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491470" y="3547361"/>
            <a:ext cx="5615049" cy="2581247"/>
          </a:xfrm>
          <a:prstGeom prst="rect">
            <a:avLst/>
          </a:prstGeom>
        </p:spPr>
      </p:pic>
      <p:sp>
        <p:nvSpPr>
          <p:cNvPr id="41" name="Rectangle 40"/>
          <p:cNvSpPr/>
          <p:nvPr/>
        </p:nvSpPr>
        <p:spPr>
          <a:xfrm>
            <a:off x="389466" y="1305041"/>
            <a:ext cx="6037636" cy="1951173"/>
          </a:xfrm>
          <a:prstGeom prst="rect">
            <a:avLst/>
          </a:prstGeom>
        </p:spPr>
        <p:txBody>
          <a:bodyPr wrap="square">
            <a:spAutoFit/>
          </a:bodyPr>
          <a:lstStyle/>
          <a:p>
            <a:pPr defTabSz="932597"/>
            <a:r>
              <a:rPr lang="en-US" sz="3264" b="1" dirty="0">
                <a:solidFill>
                  <a:srgbClr val="FFFFFF"/>
                </a:solidFill>
              </a:rPr>
              <a:t>Azure API Apps</a:t>
            </a:r>
          </a:p>
          <a:p>
            <a:pPr defTabSz="932597"/>
            <a:r>
              <a:rPr lang="en-US" sz="2448" dirty="0">
                <a:solidFill>
                  <a:srgbClr val="FFFFFF"/>
                </a:solidFill>
              </a:rPr>
              <a:t>API Backends for Enterprise Web, Mobile, and Logic Apps</a:t>
            </a:r>
          </a:p>
          <a:p>
            <a:pPr defTabSz="932597"/>
            <a:endParaRPr lang="en-US" sz="1836" i="1" dirty="0">
              <a:solidFill>
                <a:srgbClr val="FFFFFF"/>
              </a:solidFill>
            </a:endParaRPr>
          </a:p>
          <a:p>
            <a:pPr defTabSz="932597"/>
            <a:r>
              <a:rPr lang="en-US" sz="1836" i="1" dirty="0">
                <a:solidFill>
                  <a:srgbClr val="FFFFFF"/>
                </a:solidFill>
              </a:rPr>
              <a:t>Speaker: Mohit Srivastava</a:t>
            </a:r>
          </a:p>
        </p:txBody>
      </p:sp>
      <p:sp>
        <p:nvSpPr>
          <p:cNvPr id="3" name="Text Placeholder 2"/>
          <p:cNvSpPr>
            <a:spLocks noGrp="1"/>
          </p:cNvSpPr>
          <p:nvPr>
            <p:ph type="body" sz="quarter" idx="10"/>
          </p:nvPr>
        </p:nvSpPr>
        <p:spPr>
          <a:xfrm>
            <a:off x="6677738" y="1212851"/>
            <a:ext cx="5485621" cy="5112509"/>
          </a:xfrm>
        </p:spPr>
        <p:txBody>
          <a:bodyPr/>
          <a:lstStyle/>
          <a:p>
            <a:r>
              <a:rPr lang="en-US" sz="2856" dirty="0"/>
              <a:t>Easily build and host enterprise API backends</a:t>
            </a:r>
          </a:p>
          <a:p>
            <a:pPr lvl="1"/>
            <a:r>
              <a:rPr lang="en-US" sz="1836" dirty="0"/>
              <a:t>Include your own APIs, on-prem connectors and SaaS connectors</a:t>
            </a:r>
          </a:p>
          <a:p>
            <a:pPr lvl="1"/>
            <a:r>
              <a:rPr lang="en-US" sz="1836" dirty="0"/>
              <a:t>Leverage platform features such as </a:t>
            </a:r>
            <a:r>
              <a:rPr lang="en-US" sz="1836" dirty="0" err="1"/>
              <a:t>auth</a:t>
            </a:r>
            <a:r>
              <a:rPr lang="en-US" sz="1836" dirty="0"/>
              <a:t>, SSO, CORS and microservices architecture enablers</a:t>
            </a:r>
          </a:p>
          <a:p>
            <a:pPr lvl="1"/>
            <a:r>
              <a:rPr lang="en-US" sz="1836" dirty="0"/>
              <a:t>Expose APIs to Logic Apps designer</a:t>
            </a:r>
          </a:p>
          <a:p>
            <a:pPr lvl="1"/>
            <a:r>
              <a:rPr lang="en-US" sz="1836" dirty="0"/>
              <a:t>Expose APIs to pro </a:t>
            </a:r>
            <a:r>
              <a:rPr lang="en-US" sz="1836" dirty="0" err="1"/>
              <a:t>devs</a:t>
            </a:r>
            <a:r>
              <a:rPr lang="en-US" sz="1836" dirty="0"/>
              <a:t> with code generation</a:t>
            </a:r>
          </a:p>
          <a:p>
            <a:r>
              <a:rPr lang="en-US" sz="2856" dirty="0"/>
              <a:t>Publish APIs to the Azure Marketplace</a:t>
            </a:r>
          </a:p>
          <a:p>
            <a:r>
              <a:rPr lang="en-US" sz="2856" dirty="0"/>
              <a:t>Use with API Management for a complete E2E API development + management story</a:t>
            </a:r>
          </a:p>
        </p:txBody>
      </p:sp>
      <p:sp>
        <p:nvSpPr>
          <p:cNvPr id="5" name="Title 4"/>
          <p:cNvSpPr>
            <a:spLocks noGrp="1"/>
          </p:cNvSpPr>
          <p:nvPr>
            <p:ph type="title"/>
          </p:nvPr>
        </p:nvSpPr>
        <p:spPr/>
        <p:txBody>
          <a:bodyPr/>
          <a:lstStyle/>
          <a:p>
            <a:r>
              <a:rPr lang="en-US" sz="4896" b="1" dirty="0"/>
              <a:t>Azure API </a:t>
            </a:r>
            <a:r>
              <a:rPr lang="en-US" sz="4896" b="1"/>
              <a:t>Apps Talk</a:t>
            </a:r>
            <a:endParaRPr lang="en-US" dirty="0"/>
          </a:p>
        </p:txBody>
      </p:sp>
    </p:spTree>
    <p:extLst>
      <p:ext uri="{BB962C8B-B14F-4D97-AF65-F5344CB8AC3E}">
        <p14:creationId xmlns:p14="http://schemas.microsoft.com/office/powerpoint/2010/main" val="3675376551"/>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APIs are the engines of growth</a:t>
            </a:r>
            <a:endParaRPr lang="en-US" dirty="0"/>
          </a:p>
        </p:txBody>
      </p:sp>
      <p:graphicFrame>
        <p:nvGraphicFramePr>
          <p:cNvPr id="3" name="Diagram 2"/>
          <p:cNvGraphicFramePr/>
          <p:nvPr>
            <p:extLst/>
          </p:nvPr>
        </p:nvGraphicFramePr>
        <p:xfrm>
          <a:off x="1040209" y="1309995"/>
          <a:ext cx="7830874" cy="53498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descr="noun_api_38239.png"/>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4166417" y="3195697"/>
            <a:ext cx="1578458" cy="1578458"/>
          </a:xfrm>
          <a:prstGeom prst="rect">
            <a:avLst/>
          </a:prstGeom>
        </p:spPr>
      </p:pic>
    </p:spTree>
    <p:extLst>
      <p:ext uri="{BB962C8B-B14F-4D97-AF65-F5344CB8AC3E}">
        <p14:creationId xmlns:p14="http://schemas.microsoft.com/office/powerpoint/2010/main" val="8314698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graphicEl>
                                              <a:dgm id="{1D4FDAD5-7770-431D-A28C-FDC285045CB4}"/>
                                            </p:graphicEl>
                                          </p:spTgt>
                                        </p:tgtEl>
                                        <p:attrNameLst>
                                          <p:attrName>style.visibility</p:attrName>
                                        </p:attrNameLst>
                                      </p:cBhvr>
                                      <p:to>
                                        <p:strVal val="visible"/>
                                      </p:to>
                                    </p:set>
                                    <p:animEffect transition="in" filter="fade">
                                      <p:cBhvr>
                                        <p:cTn id="7" dur="500"/>
                                        <p:tgtEl>
                                          <p:spTgt spid="3">
                                            <p:graphicEl>
                                              <a:dgm id="{1D4FDAD5-7770-431D-A28C-FDC285045CB4}"/>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graphicEl>
                                              <a:dgm id="{3636E612-9D5D-4DA0-A001-D200B2A3D726}"/>
                                            </p:graphicEl>
                                          </p:spTgt>
                                        </p:tgtEl>
                                        <p:attrNameLst>
                                          <p:attrName>style.visibility</p:attrName>
                                        </p:attrNameLst>
                                      </p:cBhvr>
                                      <p:to>
                                        <p:strVal val="visible"/>
                                      </p:to>
                                    </p:set>
                                    <p:animEffect transition="in" filter="fade">
                                      <p:cBhvr>
                                        <p:cTn id="12" dur="500"/>
                                        <p:tgtEl>
                                          <p:spTgt spid="3">
                                            <p:graphicEl>
                                              <a:dgm id="{3636E612-9D5D-4DA0-A001-D200B2A3D726}"/>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graphicEl>
                                              <a:dgm id="{22632344-1227-45AA-AF5B-7B11EB6ADED1}"/>
                                            </p:graphicEl>
                                          </p:spTgt>
                                        </p:tgtEl>
                                        <p:attrNameLst>
                                          <p:attrName>style.visibility</p:attrName>
                                        </p:attrNameLst>
                                      </p:cBhvr>
                                      <p:to>
                                        <p:strVal val="visible"/>
                                      </p:to>
                                    </p:set>
                                    <p:animEffect transition="in" filter="fade">
                                      <p:cBhvr>
                                        <p:cTn id="17" dur="500"/>
                                        <p:tgtEl>
                                          <p:spTgt spid="3">
                                            <p:graphicEl>
                                              <a:dgm id="{22632344-1227-45AA-AF5B-7B11EB6ADED1}"/>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graphicEl>
                                              <a:dgm id="{63E3DD47-3528-4869-8D8E-005C62E4B217}"/>
                                            </p:graphicEl>
                                          </p:spTgt>
                                        </p:tgtEl>
                                        <p:attrNameLst>
                                          <p:attrName>style.visibility</p:attrName>
                                        </p:attrNameLst>
                                      </p:cBhvr>
                                      <p:to>
                                        <p:strVal val="visible"/>
                                      </p:to>
                                    </p:set>
                                    <p:animEffect transition="in" filter="fade">
                                      <p:cBhvr>
                                        <p:cTn id="22" dur="500"/>
                                        <p:tgtEl>
                                          <p:spTgt spid="3">
                                            <p:graphicEl>
                                              <a:dgm id="{63E3DD47-3528-4869-8D8E-005C62E4B217}"/>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graphicEl>
                                              <a:dgm id="{39601EE5-3931-BA4C-8311-A6F1DBDD05B8}"/>
                                            </p:graphicEl>
                                          </p:spTgt>
                                        </p:tgtEl>
                                        <p:attrNameLst>
                                          <p:attrName>style.visibility</p:attrName>
                                        </p:attrNameLst>
                                      </p:cBhvr>
                                      <p:to>
                                        <p:strVal val="visible"/>
                                      </p:to>
                                    </p:set>
                                    <p:animEffect transition="in" filter="fade">
                                      <p:cBhvr>
                                        <p:cTn id="27" dur="500"/>
                                        <p:tgtEl>
                                          <p:spTgt spid="3">
                                            <p:graphicEl>
                                              <a:dgm id="{39601EE5-3931-BA4C-8311-A6F1DBDD05B8}"/>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theme/theme1.xml><?xml version="1.0" encoding="utf-8"?>
<a:theme xmlns:a="http://schemas.openxmlformats.org/drawingml/2006/main" name="5-30610_Microsoft_Ignite_Keynote_Template">
  <a:themeElements>
    <a:clrScheme name="Ignite - Breakout - Gray Back">
      <a:dk1>
        <a:srgbClr val="000000"/>
      </a:dk1>
      <a:lt1>
        <a:srgbClr val="FFFFFF"/>
      </a:lt1>
      <a:dk2>
        <a:srgbClr val="505050"/>
      </a:dk2>
      <a:lt2>
        <a:srgbClr val="47D8FF"/>
      </a:lt2>
      <a:accent1>
        <a:srgbClr val="0078D7"/>
      </a:accent1>
      <a:accent2>
        <a:srgbClr val="5C2D91"/>
      </a:accent2>
      <a:accent3>
        <a:srgbClr val="B4009E"/>
      </a:accent3>
      <a:accent4>
        <a:srgbClr val="00BCF2"/>
      </a:accent4>
      <a:accent5>
        <a:srgbClr val="BAD80A"/>
      </a:accent5>
      <a:accent6>
        <a:srgbClr val="FF8C00"/>
      </a:accent6>
      <a:hlink>
        <a:srgbClr val="47D8FF"/>
      </a:hlink>
      <a:folHlink>
        <a:srgbClr val="47D8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398" fontAlgn="base">
          <a:spcBef>
            <a:spcPct val="0"/>
          </a:spcBef>
          <a:spcAft>
            <a:spcPct val="0"/>
          </a:spcAft>
          <a:defRPr sz="2000" dirty="0">
            <a:gradFill>
              <a:gsLst>
                <a:gs pos="16814">
                  <a:srgbClr val="FFFFFF"/>
                </a:gs>
                <a:gs pos="46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5_Breakout_Template_v02.potx" id="{DA6A3121-A306-4E81-BF43-CBCE095D8B76}" vid="{C3266B5A-74AF-44F8-8FA8-F258E4A695D4}"/>
    </a:ext>
  </a:extLst>
</a:theme>
</file>

<file path=ppt/theme/theme2.xml><?xml version="1.0" encoding="utf-8"?>
<a:theme xmlns:a="http://schemas.openxmlformats.org/drawingml/2006/main" name="1_5-30610_Microsoft_Ignite_Keynote_Template">
  <a:themeElements>
    <a:clrScheme name="Ignite - Breakout - Gray Back">
      <a:dk1>
        <a:srgbClr val="000000"/>
      </a:dk1>
      <a:lt1>
        <a:srgbClr val="FFFFFF"/>
      </a:lt1>
      <a:dk2>
        <a:srgbClr val="505050"/>
      </a:dk2>
      <a:lt2>
        <a:srgbClr val="47D8FF"/>
      </a:lt2>
      <a:accent1>
        <a:srgbClr val="0078D7"/>
      </a:accent1>
      <a:accent2>
        <a:srgbClr val="5C2D91"/>
      </a:accent2>
      <a:accent3>
        <a:srgbClr val="B4009E"/>
      </a:accent3>
      <a:accent4>
        <a:srgbClr val="00BCF2"/>
      </a:accent4>
      <a:accent5>
        <a:srgbClr val="BAD80A"/>
      </a:accent5>
      <a:accent6>
        <a:srgbClr val="FF8C00"/>
      </a:accent6>
      <a:hlink>
        <a:srgbClr val="47D8FF"/>
      </a:hlink>
      <a:folHlink>
        <a:srgbClr val="47D8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398" fontAlgn="base">
          <a:spcBef>
            <a:spcPct val="0"/>
          </a:spcBef>
          <a:spcAft>
            <a:spcPct val="0"/>
          </a:spcAft>
          <a:defRPr sz="2000" dirty="0">
            <a:gradFill>
              <a:gsLst>
                <a:gs pos="16814">
                  <a:srgbClr val="FFFFFF"/>
                </a:gs>
                <a:gs pos="46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5_Breakout_Template.potx" id="{1A2CE55D-C0EF-4064-A39F-620642E032AA}" vid="{A3A9C9DA-6617-4D3E-A382-CDB23C8F3BF1}"/>
    </a:ext>
  </a:extLst>
</a:theme>
</file>

<file path=ppt/theme/theme3.xml><?xml version="1.0" encoding="utf-8"?>
<a:theme xmlns:a="http://schemas.openxmlformats.org/drawingml/2006/main" name="2_5-30610_Microsoft_Ignite_Keynote_Template">
  <a:themeElements>
    <a:clrScheme name="Ignite - Breakout - Gray Back">
      <a:dk1>
        <a:srgbClr val="000000"/>
      </a:dk1>
      <a:lt1>
        <a:srgbClr val="FFFFFF"/>
      </a:lt1>
      <a:dk2>
        <a:srgbClr val="505050"/>
      </a:dk2>
      <a:lt2>
        <a:srgbClr val="47D8FF"/>
      </a:lt2>
      <a:accent1>
        <a:srgbClr val="0078D7"/>
      </a:accent1>
      <a:accent2>
        <a:srgbClr val="5C2D91"/>
      </a:accent2>
      <a:accent3>
        <a:srgbClr val="B4009E"/>
      </a:accent3>
      <a:accent4>
        <a:srgbClr val="00BCF2"/>
      </a:accent4>
      <a:accent5>
        <a:srgbClr val="BAD80A"/>
      </a:accent5>
      <a:accent6>
        <a:srgbClr val="FF8C00"/>
      </a:accent6>
      <a:hlink>
        <a:srgbClr val="47D8FF"/>
      </a:hlink>
      <a:folHlink>
        <a:srgbClr val="47D8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398" fontAlgn="base">
          <a:spcBef>
            <a:spcPct val="0"/>
          </a:spcBef>
          <a:spcAft>
            <a:spcPct val="0"/>
          </a:spcAft>
          <a:defRPr sz="2000" dirty="0">
            <a:gradFill>
              <a:gsLst>
                <a:gs pos="16814">
                  <a:srgbClr val="FFFFFF"/>
                </a:gs>
                <a:gs pos="46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5_Breakout_Template.potx" id="{1A2CE55D-C0EF-4064-A39F-620642E032AA}" vid="{A3A9C9DA-6617-4D3E-A382-CDB23C8F3BF1}"/>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h9a868b2ee15488883f623ae5237ecae xmlns="12a172fe-0250-434a-85cf-03b10810c5e5">
      <Terms xmlns="http://schemas.microsoft.com/office/infopath/2007/PartnerControls">
        <TermInfo xmlns="http://schemas.microsoft.com/office/infopath/2007/PartnerControls">
          <TermName xmlns="http://schemas.microsoft.com/office/infopath/2007/PartnerControls">McCormick Place</TermName>
          <TermId xmlns="http://schemas.microsoft.com/office/infopath/2007/PartnerControls">f42e8eaa-659e-42d3-85a5-a4ea6b6d2ed7</TermId>
        </TermInfo>
      </Terms>
    </h9a868b2ee15488883f623ae5237ecae>
    <k62f7d35b80b40fb8c27985e50b34fcd xmlns="12a172fe-0250-434a-85cf-03b10810c5e5">
      <Terms xmlns="http://schemas.microsoft.com/office/infopath/2007/PartnerControls">
        <TermInfo xmlns="http://schemas.microsoft.com/office/infopath/2007/PartnerControls">
          <TermName xmlns="http://schemas.microsoft.com/office/infopath/2007/PartnerControls">Microsoft Ignite</TermName>
          <TermId xmlns="http://schemas.microsoft.com/office/infopath/2007/PartnerControls">9323c522-fe4b-4922-816b-10a1920d7afb</TermId>
        </TermInfo>
      </Terms>
    </k62f7d35b80b40fb8c27985e50b34fcd>
    <LikesCount xmlns="http://schemas.microsoft.com/sharepoint/v3" xsi:nil="true"/>
    <pfbfa50075a04958bd8757dc155d3e08 xmlns="12a172fe-0250-434a-85cf-03b10810c5e5">
      <Terms xmlns="http://schemas.microsoft.com/office/infopath/2007/PartnerControls">
        <TermInfo xmlns="http://schemas.microsoft.com/office/infopath/2007/PartnerControls">
          <TermName xmlns="http://schemas.microsoft.com/office/infopath/2007/PartnerControls">Chicago</TermName>
          <TermId xmlns="http://schemas.microsoft.com/office/infopath/2007/PartnerControls">b2ea4b94-6e68-4e03-872e-ca2dcc35a47e</TermId>
        </TermInfo>
      </Terms>
    </pfbfa50075a04958bd8757dc155d3e08>
    <Presentation_x0020_Date xmlns="12a172fe-0250-434a-85cf-03b10810c5e5">2015-05-06T00:00:00-05:00</Presentation_x0020_Date>
    <o72fbe6ee5ae4131af0832c08ec51202 xmlns="12a172fe-0250-434a-85cf-03b10810c5e5">
      <Terms xmlns="http://schemas.microsoft.com/office/infopath/2007/PartnerControls"/>
    </o72fbe6ee5ae4131af0832c08ec51202>
    <Event_x0020_Start_x0020_Date xmlns="12a172fe-0250-434a-85cf-03b10810c5e5">2015-05-04T07:00:00+00:00</Event_x0020_Start_x0020_Date>
    <MS_x0020_Content_x0020_Owner xmlns="12a172fe-0250-434a-85cf-03b10810c5e5">
      <UserInfo>
        <DisplayName/>
        <AccountId xsi:nil="true"/>
        <AccountType/>
      </UserInfo>
    </MS_x0020_Content_x0020_Owner>
    <MS_x0020_Speaker xmlns="12a172fe-0250-434a-85cf-03b10810c5e5">
      <UserInfo>
        <DisplayName/>
        <AccountId xsi:nil="true"/>
        <AccountType/>
      </UserInfo>
    </MS_x0020_Speaker>
    <External_x0020_Speaker xmlns="12a172fe-0250-434a-85cf-03b10810c5e5">Vladimir Vinogradsky</External_x0020_Speaker>
    <Session_x0020_Code xmlns="12a172fe-0250-434a-85cf-03b10810c5e5">BRK3708</Session_x0020_Code>
    <le8386062bd54e24a95c83b32ccbdb34 xmlns="12a172fe-0250-434a-85cf-03b10810c5e5">
      <Terms xmlns="http://schemas.microsoft.com/office/infopath/2007/PartnerControls"/>
    </le8386062bd54e24a95c83b32ccbdb34>
    <j4d4d959795b4220a289a041ed046605 xmlns="12a172fe-0250-434a-85cf-03b10810c5e5">
      <Terms xmlns="http://schemas.microsoft.com/office/infopath/2007/PartnerControls"/>
    </j4d4d959795b4220a289a041ed046605>
    <Event_x0020_End_x0020_Date xmlns="12a172fe-0250-434a-85cf-03b10810c5e5">2015-05-08T07:00:00+00:00</Event_x0020_End_x0020_Date>
    <TaxKeywordTaxHTField xmlns="230e9df3-be65-4c73-a93b-d1236ebd677e">
      <Terms xmlns="http://schemas.microsoft.com/office/infopath/2007/PartnerControls">
        <TermInfo xmlns="http://schemas.microsoft.com/office/infopath/2007/PartnerControls">
          <TermName xmlns="http://schemas.microsoft.com/office/infopath/2007/PartnerControls">Microsoft Ignite 2015</TermName>
          <TermId xmlns="http://schemas.microsoft.com/office/infopath/2007/PartnerControls">9eb2896f-7457-4443-a47b-f60d2d30355c</TermId>
        </TermInfo>
      </Terms>
    </TaxKeywordTaxHTField>
    <TaxCatchAll xmlns="230e9df3-be65-4c73-a93b-d1236ebd677e">
      <Value>41</Value>
      <Value>44</Value>
      <Value>43</Value>
      <Value>42</Value>
    </TaxCatchAll>
    <eb9cf3a3af7b473faa5c9c98148a90a4 xmlns="12a172fe-0250-434a-85cf-03b10810c5e5">
      <Terms xmlns="http://schemas.microsoft.com/office/infopath/2007/PartnerControls"/>
    </eb9cf3a3af7b473faa5c9c98148a90a4>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PresentationsDoc" ma:contentTypeID="0x01010046EBBE4F454C2C47A5E89CD935B1FC7800E83BCD34BAE21044A0567CF64FDFDE54" ma:contentTypeVersion="3" ma:contentTypeDescription="Create a new document." ma:contentTypeScope="" ma:versionID="ad0318b59f0baaa5619a87a276b8590a">
  <xsd:schema xmlns:xsd="http://www.w3.org/2001/XMLSchema" xmlns:xs="http://www.w3.org/2001/XMLSchema" xmlns:p="http://schemas.microsoft.com/office/2006/metadata/properties" xmlns:ns1="http://schemas.microsoft.com/sharepoint/v3" xmlns:ns2="12a172fe-0250-434a-85cf-03b10810c5e5" xmlns:ns3="230e9df3-be65-4c73-a93b-d1236ebd677e" targetNamespace="http://schemas.microsoft.com/office/2006/metadata/properties" ma:root="true" ma:fieldsID="26205b5b46d9ab9d881e0fa75366d1c2" ns1:_="" ns2:_="" ns3:_="">
    <xsd:import namespace="http://schemas.microsoft.com/sharepoint/v3"/>
    <xsd:import namespace="12a172fe-0250-434a-85cf-03b10810c5e5"/>
    <xsd:import namespace="230e9df3-be65-4c73-a93b-d1236ebd677e"/>
    <xsd:element name="properties">
      <xsd:complexType>
        <xsd:sequence>
          <xsd:element name="documentManagement">
            <xsd:complexType>
              <xsd:all>
                <xsd:element ref="ns2:k62f7d35b80b40fb8c27985e50b34fcd" minOccurs="0"/>
                <xsd:element ref="ns3:TaxCatchAll" minOccurs="0"/>
                <xsd:element ref="ns3:TaxCatchAllLabel" minOccurs="0"/>
                <xsd:element ref="ns2:pfbfa50075a04958bd8757dc155d3e08" minOccurs="0"/>
                <xsd:element ref="ns2:h9a868b2ee15488883f623ae5237ecae"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o72fbe6ee5ae4131af0832c08ec51202" minOccurs="0"/>
                <xsd:element ref="ns2:eb9cf3a3af7b473faa5c9c98148a90a4" minOccurs="0"/>
                <xsd:element ref="ns2:Session_x0020_Code" minOccurs="0"/>
                <xsd:element ref="ns2:MS_x0020_Content_x0020_Owner" minOccurs="0"/>
                <xsd:element ref="ns2:le8386062bd54e24a95c83b32ccbdb34" minOccurs="0"/>
                <xsd:element ref="ns2:j4d4d959795b4220a289a041ed046605" minOccurs="0"/>
                <xsd:element ref="ns3:TaxKeywordTaxHTField" minOccurs="0"/>
                <xsd:element ref="ns1:AverageRating" minOccurs="0"/>
                <xsd:element ref="ns1:RatingCount" minOccurs="0"/>
                <xsd:element ref="ns1:Likes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3" nillable="true" ma:displayName="Rating (0-5)" ma:decimals="2" ma:description="Average value of all the ratings that have been submitted" ma:internalName="AverageRating" ma:readOnly="true">
      <xsd:simpleType>
        <xsd:restriction base="dms:Number"/>
      </xsd:simpleType>
    </xsd:element>
    <xsd:element name="RatingCount" ma:index="34" nillable="true" ma:displayName="Number of Ratings" ma:decimals="0" ma:description="Number of ratings submitted" ma:internalName="RatingCount" ma:readOnly="true">
      <xsd:simpleType>
        <xsd:restriction base="dms:Number"/>
      </xsd:simpleType>
    </xsd:element>
    <xsd:element name="LikesCount" ma:index="35" nillable="true" ma:displayName="Number of Likes" ma:internalName="LikesCount">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2a172fe-0250-434a-85cf-03b10810c5e5" elementFormDefault="qualified">
    <xsd:import namespace="http://schemas.microsoft.com/office/2006/documentManagement/types"/>
    <xsd:import namespace="http://schemas.microsoft.com/office/infopath/2007/PartnerControls"/>
    <xsd:element name="k62f7d35b80b40fb8c27985e50b34fcd" ma:index="8" nillable="true" ma:taxonomy="true" ma:internalName="k62f7d35b80b40fb8c27985e50b34fcd" ma:taxonomyFieldName="Event_x0020_Name" ma:displayName="Event Name" ma:default="" ma:fieldId="{462f7d35-b80b-40fb-8c27-985e50b34fcd}"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pfbfa50075a04958bd8757dc155d3e08" ma:index="12" nillable="true" ma:taxonomy="true" ma:internalName="pfbfa50075a04958bd8757dc155d3e08" ma:taxonomyFieldName="Event_x0020_Location" ma:displayName="Event Location" ma:default="" ma:fieldId="{9fbfa500-75a0-4958-bd87-57dc155d3e08}"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h9a868b2ee15488883f623ae5237ecae" ma:index="14" nillable="true" ma:taxonomy="true" ma:internalName="h9a868b2ee15488883f623ae5237ecae" ma:taxonomyFieldName="Event_x0020_Venue" ma:displayName="Event Venue" ma:default="" ma:fieldId="{19a868b2-ee15-4888-83f6-23ae5237ecae}"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o72fbe6ee5ae4131af0832c08ec51202" ma:index="21" nillable="true" ma:taxonomy="true" ma:internalName="o72fbe6ee5ae4131af0832c08ec51202" ma:taxonomyFieldName="Product" ma:displayName="Product" ma:default="" ma:fieldId="{872fbe6e-e5ae-4131-af08-32c08ec51202}"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b9cf3a3af7b473faa5c9c98148a90a4" ma:index="23" nillable="true" ma:taxonomy="true" ma:internalName="eb9cf3a3af7b473faa5c9c98148a90a4" ma:taxonomyFieldName="Campaign" ma:displayName="Campaign" ma:default="" ma:fieldId="{eb9cf3a3-af7b-473f-aa5c-9c98148a90a4}"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le8386062bd54e24a95c83b32ccbdb34" ma:index="27" nillable="true" ma:taxonomy="true" ma:internalName="le8386062bd54e24a95c83b32ccbdb34" ma:taxonomyFieldName="Track" ma:displayName="Track" ma:default="" ma:fieldId="{5e838606-2bd5-4e24-a95c-83b32ccbdb34}" ma:sspId="e385fb40-52d4-4fae-9c5b-3e8ff8a5878e" ma:termSetId="043e2b11-12ce-49cc-a347-2f73f2b7fe4b" ma:anchorId="00000000-0000-0000-0000-000000000000" ma:open="false" ma:isKeyword="false">
      <xsd:complexType>
        <xsd:sequence>
          <xsd:element ref="pc:Terms" minOccurs="0" maxOccurs="1"/>
        </xsd:sequence>
      </xsd:complexType>
    </xsd:element>
    <xsd:element name="j4d4d959795b4220a289a041ed046605" ma:index="29" nillable="true" ma:taxonomy="true" ma:internalName="j4d4d959795b4220a289a041ed046605" ma:taxonomyFieldName="Audience1" ma:displayName="Audience" ma:default="" ma:fieldId="{34d4d959-795b-4220-a289-a041ed046605}" ma:sspId="e385fb40-52d4-4fae-9c5b-3e8ff8a5878e" ma:termSetId="02c0b350-7782-44ed-b079-a5ef0c1b9fe9"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hidden="true" ma:list="{5b797c71-5459-41dc-9095-63a63c56aa91}" ma:internalName="TaxCatchAll" ma:showField="CatchAllData" ma:web="12a172fe-0250-434a-85cf-03b10810c5e5">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5b797c71-5459-41dc-9095-63a63c56aa91}" ma:internalName="TaxCatchAllLabel" ma:readOnly="true" ma:showField="CatchAllDataLabel" ma:web="12a172fe-0250-434a-85cf-03b10810c5e5">
      <xsd:complexType>
        <xsd:complexContent>
          <xsd:extension base="dms:MultiChoiceLookup">
            <xsd:sequence>
              <xsd:element name="Value" type="dms:Lookup" maxOccurs="unbounded" minOccurs="0" nillable="true"/>
            </xsd:sequence>
          </xsd:extension>
        </xsd:complexContent>
      </xsd:complexType>
    </xsd:element>
    <xsd:element name="TaxKeywordTaxHTField" ma:index="3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6"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230e9df3-be65-4c73-a93b-d1236ebd677e"/>
    <ds:schemaRef ds:uri="http://purl.org/dc/terms/"/>
    <ds:schemaRef ds:uri="http://schemas.microsoft.com/office/infopath/2007/PartnerControls"/>
    <ds:schemaRef ds:uri="http://schemas.openxmlformats.org/package/2006/metadata/core-properties"/>
    <ds:schemaRef ds:uri="http://schemas.microsoft.com/sharepoint/v3"/>
    <ds:schemaRef ds:uri="http://schemas.microsoft.com/office/2006/metadata/properties"/>
    <ds:schemaRef ds:uri="12a172fe-0250-434a-85cf-03b10810c5e5"/>
    <ds:schemaRef ds:uri="http://schemas.microsoft.com/office/2006/documentManagement/types"/>
    <ds:schemaRef ds:uri="http://www.w3.org/XML/1998/namespace"/>
    <ds:schemaRef ds:uri="http://purl.org/dc/dcmitype/"/>
    <ds:schemaRef ds:uri="http://purl.org/dc/elements/1.1/"/>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5D0DEFCE-63D4-4F88-8228-705C0AA705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2a172fe-0250-434a-85cf-03b10810c5e5"/>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Microsoft_Ignite_2015_Breakout_Template_v02</Template>
  <TotalTime>5</TotalTime>
  <Words>1079</Words>
  <Application>Microsoft Office PowerPoint</Application>
  <PresentationFormat>Custom</PresentationFormat>
  <Paragraphs>184</Paragraphs>
  <Slides>24</Slides>
  <Notes>7</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24</vt:i4>
      </vt:variant>
    </vt:vector>
  </HeadingPairs>
  <TitlesOfParts>
    <vt:vector size="32" baseType="lpstr">
      <vt:lpstr>Arial</vt:lpstr>
      <vt:lpstr>Consolas</vt:lpstr>
      <vt:lpstr>Segoe UI</vt:lpstr>
      <vt:lpstr>Segoe UI Light</vt:lpstr>
      <vt:lpstr>Wingdings</vt:lpstr>
      <vt:lpstr>5-30610_Microsoft_Ignite_Keynote_Template</vt:lpstr>
      <vt:lpstr>1_5-30610_Microsoft_Ignite_Keynote_Template</vt:lpstr>
      <vt:lpstr>2_5-30610_Microsoft_Ignite_Keynote_Template</vt:lpstr>
      <vt:lpstr>PowerPoint Presentation</vt:lpstr>
      <vt:lpstr>API Management and the API Economy</vt:lpstr>
      <vt:lpstr>quick audience poll</vt:lpstr>
      <vt:lpstr>PowerPoint Presentation</vt:lpstr>
      <vt:lpstr>PowerPoint Presentation</vt:lpstr>
      <vt:lpstr>PowerPoint Presentation</vt:lpstr>
      <vt:lpstr>The rise of APIs</vt:lpstr>
      <vt:lpstr>Azure API Apps Talk</vt:lpstr>
      <vt:lpstr>APIs are the engines of growth</vt:lpstr>
      <vt:lpstr>Common scenarios</vt:lpstr>
      <vt:lpstr>PowerPoint Presentation</vt:lpstr>
      <vt:lpstr>Why API Management</vt:lpstr>
      <vt:lpstr>PowerPoint Presentation</vt:lpstr>
      <vt:lpstr>A year at a glance</vt:lpstr>
      <vt:lpstr>A year at a glance</vt:lpstr>
      <vt:lpstr>A year at a glance</vt:lpstr>
      <vt:lpstr>A year at a glance</vt:lpstr>
      <vt:lpstr>Azure API Management tour</vt:lpstr>
      <vt:lpstr>Looking ahead</vt:lpstr>
      <vt:lpstr>Looking ahead</vt:lpstr>
      <vt:lpstr>Sneak peek: DevOps via Git</vt:lpstr>
      <vt:lpstr>How to get started</vt:lpstr>
      <vt:lpstr>PowerPoint Presentation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API Management and the API Economy</dc:title>
  <dc:subject>Microsoft Ignite 2015</dc:subject>
  <dc:creator>Shows</dc:creator>
  <cp:keywords>Microsoft Ignite 2015</cp:keywords>
  <dc:description>Template: Mitchell Derrey, Silver Fox Productions
Formatting: 
Audience Type: Internal/External</dc:description>
  <cp:lastModifiedBy>Vishesh Oberoi</cp:lastModifiedBy>
  <cp:revision>6</cp:revision>
  <dcterms:created xsi:type="dcterms:W3CDTF">2015-05-05T15:55:13Z</dcterms:created>
  <dcterms:modified xsi:type="dcterms:W3CDTF">2015-11-02T06:10:36Z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0x01010046EBBE4F454C2C47A5E89CD935B1FC7800E83BCD34BAE21044A0567CF64FDFDE54</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44;#McCormick Place|f42e8eaa-659e-42d3-85a5-a4ea6b6d2ed7</vt:lpwstr>
  </property>
  <property fmtid="{D5CDD505-2E9C-101B-9397-08002B2CF9AE}" pid="7" name="Track">
    <vt:lpwstr/>
  </property>
  <property fmtid="{D5CDD505-2E9C-101B-9397-08002B2CF9AE}" pid="8" name="Event Location">
    <vt:lpwstr>43;#Chicago|b2ea4b94-6e68-4e03-872e-ca2dcc35a47e</vt:lpwstr>
  </property>
  <property fmtid="{D5CDD505-2E9C-101B-9397-08002B2CF9AE}" pid="9" name="Campaign">
    <vt:lpwstr/>
  </property>
  <property fmtid="{D5CDD505-2E9C-101B-9397-08002B2CF9AE}" pid="10" name="IsMyDocuments">
    <vt:bool>true</vt:bool>
  </property>
  <property fmtid="{D5CDD505-2E9C-101B-9397-08002B2CF9AE}" pid="11" name="TaxKeyword">
    <vt:lpwstr>41;#Microsoft Ignite 2015|9eb2896f-7457-4443-a47b-f60d2d30355c</vt:lpwstr>
  </property>
  <property fmtid="{D5CDD505-2E9C-101B-9397-08002B2CF9AE}" pid="12" name="Audience1">
    <vt:lpwstr/>
  </property>
  <property fmtid="{D5CDD505-2E9C-101B-9397-08002B2CF9AE}" pid="13" name="Event Name">
    <vt:lpwstr>42;#Microsoft Ignite|9323c522-fe4b-4922-816b-10a1920d7afb</vt:lpwstr>
  </property>
</Properties>
</file>