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1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579B3-A8AF-9863-C426-DC742D486654}" v="1" dt="2023-04-09T11:23:33.796"/>
    <p1510:client id="{EA4597F1-26CD-C7BE-9911-465FA06E7A13}" v="722" dt="2023-04-09T09:06:48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F8579B3-A8AF-9863-C426-DC742D486654}"/>
    <pc:docChg chg="modSld">
      <pc:chgData name="" userId="" providerId="" clId="Web-{1F8579B3-A8AF-9863-C426-DC742D486654}" dt="2023-04-09T11:23:33.796" v="0" actId="1076"/>
      <pc:docMkLst>
        <pc:docMk/>
      </pc:docMkLst>
      <pc:sldChg chg="modSp">
        <pc:chgData name="" userId="" providerId="" clId="Web-{1F8579B3-A8AF-9863-C426-DC742D486654}" dt="2023-04-09T11:23:33.796" v="0" actId="1076"/>
        <pc:sldMkLst>
          <pc:docMk/>
          <pc:sldMk cId="0" sldId="256"/>
        </pc:sldMkLst>
        <pc:spChg chg="mod">
          <ac:chgData name="" userId="" providerId="" clId="Web-{1F8579B3-A8AF-9863-C426-DC742D486654}" dt="2023-04-09T11:23:33.796" v="0" actId="1076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PRATYUSH SINGH (RA2211027010088)" userId="S::ps6172@srmist.edu.in::9f067513-f7ba-422c-962f-93ba0f3aa5d9" providerId="AD" clId="Web-{EA4597F1-26CD-C7BE-9911-465FA06E7A13}"/>
    <pc:docChg chg="delSld modSld">
      <pc:chgData name="PRATYUSH SINGH (RA2211027010088)" userId="S::ps6172@srmist.edu.in::9f067513-f7ba-422c-962f-93ba0f3aa5d9" providerId="AD" clId="Web-{EA4597F1-26CD-C7BE-9911-465FA06E7A13}" dt="2023-04-09T09:06:48.208" v="713"/>
      <pc:docMkLst>
        <pc:docMk/>
      </pc:docMkLst>
      <pc:sldChg chg="modSp">
        <pc:chgData name="PRATYUSH SINGH (RA2211027010088)" userId="S::ps6172@srmist.edu.in::9f067513-f7ba-422c-962f-93ba0f3aa5d9" providerId="AD" clId="Web-{EA4597F1-26CD-C7BE-9911-465FA06E7A13}" dt="2023-04-09T08:21:18.537" v="317" actId="20577"/>
        <pc:sldMkLst>
          <pc:docMk/>
          <pc:sldMk cId="0" sldId="256"/>
        </pc:sldMkLst>
        <pc:spChg chg="mod">
          <ac:chgData name="PRATYUSH SINGH (RA2211027010088)" userId="S::ps6172@srmist.edu.in::9f067513-f7ba-422c-962f-93ba0f3aa5d9" providerId="AD" clId="Web-{EA4597F1-26CD-C7BE-9911-465FA06E7A13}" dt="2023-04-08T20:36:21.670" v="273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PRATYUSH SINGH (RA2211027010088)" userId="S::ps6172@srmist.edu.in::9f067513-f7ba-422c-962f-93ba0f3aa5d9" providerId="AD" clId="Web-{EA4597F1-26CD-C7BE-9911-465FA06E7A13}" dt="2023-04-09T08:21:18.537" v="317" actId="2057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">
        <pc:chgData name="PRATYUSH SINGH (RA2211027010088)" userId="S::ps6172@srmist.edu.in::9f067513-f7ba-422c-962f-93ba0f3aa5d9" providerId="AD" clId="Web-{EA4597F1-26CD-C7BE-9911-465FA06E7A13}" dt="2023-04-09T09:06:48.208" v="713"/>
        <pc:sldMkLst>
          <pc:docMk/>
          <pc:sldMk cId="0" sldId="257"/>
        </pc:sldMkLst>
        <pc:spChg chg="mod">
          <ac:chgData name="PRATYUSH SINGH (RA2211027010088)" userId="S::ps6172@srmist.edu.in::9f067513-f7ba-422c-962f-93ba0f3aa5d9" providerId="AD" clId="Web-{EA4597F1-26CD-C7BE-9911-465FA06E7A13}" dt="2023-04-09T08:27:16.756" v="467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PRATYUSH SINGH (RA2211027010088)" userId="S::ps6172@srmist.edu.in::9f067513-f7ba-422c-962f-93ba0f3aa5d9" providerId="AD" clId="Web-{EA4597F1-26CD-C7BE-9911-465FA06E7A13}" dt="2023-04-09T09:06:35.114" v="712"/>
          <ac:spMkLst>
            <pc:docMk/>
            <pc:sldMk cId="0" sldId="257"/>
            <ac:spMk id="220" creationId="{00000000-0000-0000-0000-000000000000}"/>
          </ac:spMkLst>
        </pc:spChg>
        <pc:spChg chg="del">
          <ac:chgData name="PRATYUSH SINGH (RA2211027010088)" userId="S::ps6172@srmist.edu.in::9f067513-f7ba-422c-962f-93ba0f3aa5d9" providerId="AD" clId="Web-{EA4597F1-26CD-C7BE-9911-465FA06E7A13}" dt="2023-04-09T09:06:48.208" v="713"/>
          <ac:spMkLst>
            <pc:docMk/>
            <pc:sldMk cId="0" sldId="257"/>
            <ac:spMk id="221" creationId="{00000000-0000-0000-0000-000000000000}"/>
          </ac:spMkLst>
        </pc:spChg>
        <pc:picChg chg="add mod ord modCrop">
          <ac:chgData name="PRATYUSH SINGH (RA2211027010088)" userId="S::ps6172@srmist.edu.in::9f067513-f7ba-422c-962f-93ba0f3aa5d9" providerId="AD" clId="Web-{EA4597F1-26CD-C7BE-9911-465FA06E7A13}" dt="2023-04-09T09:06:35.114" v="712"/>
          <ac:picMkLst>
            <pc:docMk/>
            <pc:sldMk cId="0" sldId="257"/>
            <ac:picMk id="2" creationId="{D32A07BB-401A-FC3A-28DF-A89962FB974A}"/>
          </ac:picMkLst>
        </pc:picChg>
      </pc:sldChg>
      <pc:sldChg chg="modSp">
        <pc:chgData name="PRATYUSH SINGH (RA2211027010088)" userId="S::ps6172@srmist.edu.in::9f067513-f7ba-422c-962f-93ba0f3aa5d9" providerId="AD" clId="Web-{EA4597F1-26CD-C7BE-9911-465FA06E7A13}" dt="2023-04-09T08:44:02.112" v="476" actId="20577"/>
        <pc:sldMkLst>
          <pc:docMk/>
          <pc:sldMk cId="0" sldId="258"/>
        </pc:sldMkLst>
        <pc:spChg chg="mod">
          <ac:chgData name="PRATYUSH SINGH (RA2211027010088)" userId="S::ps6172@srmist.edu.in::9f067513-f7ba-422c-962f-93ba0f3aa5d9" providerId="AD" clId="Web-{EA4597F1-26CD-C7BE-9911-465FA06E7A13}" dt="2023-04-09T08:26:38.348" v="461" actId="20577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PRATYUSH SINGH (RA2211027010088)" userId="S::ps6172@srmist.edu.in::9f067513-f7ba-422c-962f-93ba0f3aa5d9" providerId="AD" clId="Web-{EA4597F1-26CD-C7BE-9911-465FA06E7A13}" dt="2023-04-09T08:44:02.112" v="476" actId="20577"/>
          <ac:spMkLst>
            <pc:docMk/>
            <pc:sldMk cId="0" sldId="258"/>
            <ac:spMk id="232" creationId="{00000000-0000-0000-0000-000000000000}"/>
          </ac:spMkLst>
        </pc:spChg>
      </pc:sldChg>
      <pc:sldChg chg="modSp">
        <pc:chgData name="PRATYUSH SINGH (RA2211027010088)" userId="S::ps6172@srmist.edu.in::9f067513-f7ba-422c-962f-93ba0f3aa5d9" providerId="AD" clId="Web-{EA4597F1-26CD-C7BE-9911-465FA06E7A13}" dt="2023-04-09T08:51:03.638" v="711" actId="20577"/>
        <pc:sldMkLst>
          <pc:docMk/>
          <pc:sldMk cId="0" sldId="259"/>
        </pc:sldMkLst>
        <pc:spChg chg="mod">
          <ac:chgData name="PRATYUSH SINGH (RA2211027010088)" userId="S::ps6172@srmist.edu.in::9f067513-f7ba-422c-962f-93ba0f3aa5d9" providerId="AD" clId="Web-{EA4597F1-26CD-C7BE-9911-465FA06E7A13}" dt="2023-04-09T08:51:03.638" v="711" actId="20577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PRATYUSH SINGH (RA2211027010088)" userId="S::ps6172@srmist.edu.in::9f067513-f7ba-422c-962f-93ba0f3aa5d9" providerId="AD" clId="Web-{EA4597F1-26CD-C7BE-9911-465FA06E7A13}" dt="2023-04-08T20:34:21.883" v="217"/>
        <pc:sldMkLst>
          <pc:docMk/>
          <pc:sldMk cId="0" sldId="260"/>
        </pc:sldMkLst>
      </pc:sldChg>
      <pc:sldChg chg="modSp">
        <pc:chgData name="PRATYUSH SINGH (RA2211027010088)" userId="S::ps6172@srmist.edu.in::9f067513-f7ba-422c-962f-93ba0f3aa5d9" providerId="AD" clId="Web-{EA4597F1-26CD-C7BE-9911-465FA06E7A13}" dt="2023-04-09T08:50:43.762" v="710" actId="20577"/>
        <pc:sldMkLst>
          <pc:docMk/>
          <pc:sldMk cId="2100647560" sldId="261"/>
        </pc:sldMkLst>
        <pc:spChg chg="mod">
          <ac:chgData name="PRATYUSH SINGH (RA2211027010088)" userId="S::ps6172@srmist.edu.in::9f067513-f7ba-422c-962f-93ba0f3aa5d9" providerId="AD" clId="Web-{EA4597F1-26CD-C7BE-9911-465FA06E7A13}" dt="2023-04-09T08:48:49.244" v="622" actId="20577"/>
          <ac:spMkLst>
            <pc:docMk/>
            <pc:sldMk cId="2100647560" sldId="261"/>
            <ac:spMk id="229" creationId="{00000000-0000-0000-0000-000000000000}"/>
          </ac:spMkLst>
        </pc:spChg>
        <pc:spChg chg="mod">
          <ac:chgData name="PRATYUSH SINGH (RA2211027010088)" userId="S::ps6172@srmist.edu.in::9f067513-f7ba-422c-962f-93ba0f3aa5d9" providerId="AD" clId="Web-{EA4597F1-26CD-C7BE-9911-465FA06E7A13}" dt="2023-04-09T08:50:43.762" v="710" actId="20577"/>
          <ac:spMkLst>
            <pc:docMk/>
            <pc:sldMk cId="2100647560" sldId="261"/>
            <ac:spMk id="232" creationId="{00000000-0000-0000-0000-000000000000}"/>
          </ac:spMkLst>
        </pc:spChg>
      </pc:sldChg>
      <pc:sldChg chg="modSp">
        <pc:chgData name="PRATYUSH SINGH (RA2211027010088)" userId="S::ps6172@srmist.edu.in::9f067513-f7ba-422c-962f-93ba0f3aa5d9" providerId="AD" clId="Web-{EA4597F1-26CD-C7BE-9911-465FA06E7A13}" dt="2023-04-09T08:26:10.534" v="451" actId="20577"/>
        <pc:sldMkLst>
          <pc:docMk/>
          <pc:sldMk cId="2100647560" sldId="262"/>
        </pc:sldMkLst>
        <pc:spChg chg="mod">
          <ac:chgData name="PRATYUSH SINGH (RA2211027010088)" userId="S::ps6172@srmist.edu.in::9f067513-f7ba-422c-962f-93ba0f3aa5d9" providerId="AD" clId="Web-{EA4597F1-26CD-C7BE-9911-465FA06E7A13}" dt="2023-04-09T08:22:05.961" v="320" actId="20577"/>
          <ac:spMkLst>
            <pc:docMk/>
            <pc:sldMk cId="2100647560" sldId="262"/>
            <ac:spMk id="229" creationId="{00000000-0000-0000-0000-000000000000}"/>
          </ac:spMkLst>
        </pc:spChg>
        <pc:spChg chg="mod">
          <ac:chgData name="PRATYUSH SINGH (RA2211027010088)" userId="S::ps6172@srmist.edu.in::9f067513-f7ba-422c-962f-93ba0f3aa5d9" providerId="AD" clId="Web-{EA4597F1-26CD-C7BE-9911-465FA06E7A13}" dt="2023-04-09T08:26:10.534" v="451" actId="20577"/>
          <ac:spMkLst>
            <pc:docMk/>
            <pc:sldMk cId="2100647560" sldId="262"/>
            <ac:spMk id="232" creationId="{00000000-0000-0000-0000-000000000000}"/>
          </ac:spMkLst>
        </pc:spChg>
      </pc:sldChg>
      <pc:sldChg chg="del">
        <pc:chgData name="PRATYUSH SINGH (RA2211027010088)" userId="S::ps6172@srmist.edu.in::9f067513-f7ba-422c-962f-93ba0f3aa5d9" providerId="AD" clId="Web-{EA4597F1-26CD-C7BE-9911-465FA06E7A13}" dt="2023-04-08T20:34:19.680" v="216"/>
        <pc:sldMkLst>
          <pc:docMk/>
          <pc:sldMk cId="3191626931" sldId="263"/>
        </pc:sldMkLst>
      </pc:sldChg>
      <pc:sldChg chg="del">
        <pc:chgData name="PRATYUSH SINGH (RA2211027010088)" userId="S::ps6172@srmist.edu.in::9f067513-f7ba-422c-962f-93ba0f3aa5d9" providerId="AD" clId="Web-{EA4597F1-26CD-C7BE-9911-465FA06E7A13}" dt="2023-04-08T20:34:24.634" v="218"/>
        <pc:sldMkLst>
          <pc:docMk/>
          <pc:sldMk cId="640393061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7736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725691" y="2051177"/>
            <a:ext cx="10492813" cy="53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00889" y="2554111"/>
            <a:ext cx="6096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 of the Students: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Kratika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Dariyani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, Pratyush Kumar Singh, Ovi Singh, Misha Goyal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  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 Deep Object Damage Analysis</a:t>
            </a:r>
            <a:endParaRPr lang="en-US" dirty="0">
              <a:latin typeface="Franklin Gothic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Data Pirates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 Kratika Dariyani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Department: CSE- Core and BDA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11049000" cy="192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11;p1"/>
          <p:cNvSpPr txBox="1">
            <a:spLocks/>
          </p:cNvSpPr>
          <p:nvPr/>
        </p:nvSpPr>
        <p:spPr>
          <a:xfrm>
            <a:off x="5704936" y="6050579"/>
            <a:ext cx="4572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US" b="1" dirty="0"/>
              <a:t>SRM TECHNO HACKATHON 2023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/>
              <a:buChar char="Ø"/>
            </a:pPr>
            <a:r>
              <a:rPr lang="en-US" sz="1800" dirty="0">
                <a:sym typeface="Franklin Gothic"/>
              </a:rPr>
              <a:t>Deep Object Damage Analysis: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Wingdings"/>
              <a:buChar char="Ø"/>
            </a:pPr>
            <a:r>
              <a:rPr lang="en-US" sz="1800" dirty="0">
                <a:sym typeface="Franklin Gothic"/>
              </a:rPr>
              <a:t>To develop an automated system using deep learning techniques for detecting and analyzing damage on cars caused by objects. 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Wingdings"/>
              <a:buChar char="Ø"/>
            </a:pPr>
            <a:r>
              <a:rPr lang="en-US" sz="1800" dirty="0">
                <a:sym typeface="Franklin Gothic"/>
              </a:rPr>
              <a:t>The system uses a convolutional neural network (CNN) to analyze images of damaged cars and identify the location of the damage. The CNN is trained on a dataset of annotated images to improve its accuracy.</a:t>
            </a:r>
            <a:endParaRPr lang="en-US" dirty="0"/>
          </a:p>
          <a:p>
            <a:pPr marL="0" indent="0"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8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Technology  details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/>
              <a:buChar char="Ø"/>
            </a:pPr>
            <a:r>
              <a:rPr lang="en-US" sz="1800" dirty="0"/>
              <a:t>Machine Learning: Machine learning algorithms are used to train the system to recognize different types of damage and differentiate them from non-damaged areas.</a:t>
            </a:r>
            <a:endParaRPr lang="en-US"/>
          </a:p>
          <a:p>
            <a:pPr marL="285750" indent="-285750">
              <a:spcBef>
                <a:spcPts val="0"/>
              </a:spcBef>
              <a:buFont typeface="Wingdings"/>
              <a:buChar char="Ø"/>
            </a:pPr>
            <a:r>
              <a:rPr lang="en-US" sz="1800" dirty="0"/>
              <a:t>Deep Learning: Deep learning algorithms are a subset of machine learning that involves using deep neural networks to analyze data. This technology is particularly useful for tasks such as image and speech recognition.</a:t>
            </a:r>
          </a:p>
          <a:p>
            <a:pPr marL="285750" indent="-285750">
              <a:spcBef>
                <a:spcPts val="0"/>
              </a:spcBef>
              <a:buFont typeface="Wingdings"/>
              <a:buChar char="Ø"/>
            </a:pPr>
            <a:endParaRPr lang="en-US" sz="1800" dirty="0"/>
          </a:p>
          <a:p>
            <a:pPr marL="285750" indent="-285750">
              <a:spcBef>
                <a:spcPts val="0"/>
              </a:spcBef>
              <a:buFont typeface="Wingdings"/>
              <a:buChar char="Ø"/>
            </a:pPr>
            <a:endParaRPr lang="en-US" sz="18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Architecture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800" dirty="0">
                <a:latin typeface="Libre Franklin"/>
                <a:sym typeface="Libre Franklin"/>
              </a:rPr>
              <a:t>Data collection and pre-processing module: Numerous photos of both damaged and undamaged cars are used to train the model and improve its accuracy. </a:t>
            </a:r>
            <a:endParaRPr lang="en-US" sz="1800" dirty="0">
              <a:latin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800" dirty="0">
                <a:latin typeface="Libre Franklin"/>
              </a:rPr>
              <a:t>Deep learning model: The deep learning model is the core of the system and is responsible for identifying and analyzing the damage to the object in the input image.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800" dirty="0">
                <a:latin typeface="Libre Franklin"/>
              </a:rPr>
              <a:t>User interface: The interface allows users to upload images or videos of damaged objects and view the results of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10064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Dataset details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800" dirty="0"/>
              <a:t>The dataset was curated specifically for this project and contains a sufficient number of images of damaged cars to train the deep learning model for object detection and damage analysis on cars.</a:t>
            </a: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Pseudo code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Import necessary libraries and dependencies</a:t>
            </a: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Load the dataset of damaged cars images</a:t>
            </a:r>
            <a:endParaRPr lang="en-US" sz="1600" dirty="0"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Split the dataset into training and testing sets</a:t>
            </a:r>
            <a:endParaRPr lang="en-US" sz="1600" dirty="0"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Preprocess the images by resizing, normalization, and data augmentation</a:t>
            </a:r>
            <a:endParaRPr lang="en-US" sz="1600" dirty="0"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Define the deep learning model architecture, such as convolutional neural network (CNN)</a:t>
            </a:r>
            <a:endParaRPr lang="en-US" sz="1600" dirty="0"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Train the model on the training set for a specified number of epochs</a:t>
            </a:r>
            <a:endParaRPr lang="en-US" sz="1600" dirty="0"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Evaluate the model's performance on the testing set</a:t>
            </a:r>
            <a:endParaRPr lang="en-US" sz="1600" dirty="0"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Save the trained model for future use</a:t>
            </a:r>
            <a:endParaRPr lang="en-US" sz="1600" dirty="0">
              <a:latin typeface="Libre Franklin"/>
            </a:endParaRPr>
          </a:p>
          <a:p>
            <a:pPr marL="342900" indent="-342900">
              <a:buSzPts val="1600"/>
              <a:buAutoNum type="arabicPeriod"/>
            </a:pPr>
            <a:r>
              <a:rPr lang="en-US" sz="1600" dirty="0">
                <a:latin typeface="Libre Franklin"/>
                <a:sym typeface="Libre Franklin"/>
              </a:rPr>
              <a:t>Use the trained model to predict the location and severity of damages on new car images.</a:t>
            </a:r>
            <a:endParaRPr lang="en-US" sz="1600" dirty="0">
              <a:latin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Completion Status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  Dataset has been made already, started working on making the CNN machine learning model and after its completion going to proceed in making the GUI.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Learning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Learned about</a:t>
            </a:r>
            <a:endParaRPr lang="en-US" dirty="0">
              <a:solidFill>
                <a:schemeClr val="dk1"/>
              </a:solidFill>
              <a:sym typeface="Libre Franklin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Machine learning, </a:t>
            </a: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Deep leaning, </a:t>
            </a:r>
            <a:endParaRPr lang="en-US">
              <a:solidFill>
                <a:schemeClr val="dk1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Dataset, </a:t>
            </a: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GUI making,</a:t>
            </a: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006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Leader Name:  Kratika Dariyani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 CSE   Stream : Core   Year (I,II,III,IV): I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2 Name: Pratyush Kumar Singh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CSE   Stream : BDA   Year (I,II,III,IV): 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Name: Ovi Singh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CSE   Stream : Core   Year (I,II,III,IV): 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4 Name: Misha Goyal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: CSE   Stream : Core   Year (I,II,III,IV): 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572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Wingdings</vt:lpstr>
      <vt:lpstr>Franklin Gothic</vt:lpstr>
      <vt:lpstr>Arial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PRATYUSH SINGH (RA2211027010088)</cp:lastModifiedBy>
  <cp:revision>186</cp:revision>
  <dcterms:created xsi:type="dcterms:W3CDTF">2022-02-11T07:14:46Z</dcterms:created>
  <dcterms:modified xsi:type="dcterms:W3CDTF">2023-04-18T09:52:49Z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