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06" r:id="rId5"/>
    <p:sldId id="256" r:id="rId6"/>
    <p:sldId id="257" r:id="rId7"/>
    <p:sldId id="286" r:id="rId8"/>
    <p:sldId id="288" r:id="rId9"/>
    <p:sldId id="300" r:id="rId10"/>
    <p:sldId id="301" r:id="rId11"/>
    <p:sldId id="302" r:id="rId12"/>
    <p:sldId id="304" r:id="rId13"/>
    <p:sldId id="303" r:id="rId14"/>
    <p:sldId id="305" r:id="rId15"/>
    <p:sldId id="295" r:id="rId16"/>
    <p:sldId id="29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646" autoAdjust="0"/>
  </p:normalViewPr>
  <p:slideViewPr>
    <p:cSldViewPr snapToGrid="0">
      <p:cViewPr varScale="1">
        <p:scale>
          <a:sx n="71" d="100"/>
          <a:sy n="71" d="100"/>
        </p:scale>
        <p:origin x="696" y="7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55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7" r:id="rId9"/>
    <p:sldLayoutId id="2147483661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BF62-23D1-471B-BF61-0A421F4B0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39102"/>
            <a:ext cx="6220278" cy="971133"/>
          </a:xfrm>
        </p:spPr>
        <p:txBody>
          <a:bodyPr/>
          <a:lstStyle/>
          <a:p>
            <a:r>
              <a:rPr lang="en-US" dirty="0"/>
              <a:t>Details..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718D6-BC77-41F9-9674-DD9A0E8C5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6072" y="1969243"/>
            <a:ext cx="6736976" cy="4162615"/>
          </a:xfrm>
        </p:spPr>
        <p:txBody>
          <a:bodyPr/>
          <a:lstStyle/>
          <a:p>
            <a:r>
              <a:rPr lang="en-US" dirty="0">
                <a:latin typeface="Sitka Small Semibold" pitchFamily="2" charset="0"/>
              </a:rPr>
              <a:t>STUDENT NAME : OVIYA V </a:t>
            </a:r>
          </a:p>
          <a:p>
            <a:r>
              <a:rPr lang="en-US" dirty="0">
                <a:latin typeface="Sitka Small Semibold" pitchFamily="2" charset="0"/>
              </a:rPr>
              <a:t>REGISTER NUMBER : 24132090500122019</a:t>
            </a:r>
          </a:p>
          <a:p>
            <a:r>
              <a:rPr lang="en-US" dirty="0">
                <a:latin typeface="Sitka Small Semibold" pitchFamily="2" charset="0"/>
              </a:rPr>
              <a:t>DEPARTMENT : BCA </a:t>
            </a:r>
          </a:p>
          <a:p>
            <a:r>
              <a:rPr lang="en-US" dirty="0">
                <a:latin typeface="Sitka Small Semibold" pitchFamily="2" charset="0"/>
              </a:rPr>
              <a:t>COLLEGE NAME /UNIVERSITY :   RAJESWARI COLLEGE OF ARTS AND SCIENCE FOR WOMEN / ANNAMALAI UNIVERSITY</a:t>
            </a:r>
            <a:endParaRPr lang="en-IN" dirty="0">
              <a:latin typeface="Sitka Small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323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F9E7-DDBF-40D9-A262-BBE98F845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300581"/>
            <a:ext cx="9779183" cy="723266"/>
          </a:xfrm>
        </p:spPr>
        <p:txBody>
          <a:bodyPr/>
          <a:lstStyle/>
          <a:p>
            <a:r>
              <a:rPr lang="en-IN" dirty="0"/>
              <a:t>7. Result and Screenshots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6FAAC66-E43A-4C32-92FB-05C176AB52FB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1795919" y="1575175"/>
            <a:ext cx="8600162" cy="3467471"/>
          </a:xfrm>
        </p:spPr>
      </p:pic>
    </p:spTree>
    <p:extLst>
      <p:ext uri="{BB962C8B-B14F-4D97-AF65-F5344CB8AC3E}">
        <p14:creationId xmlns:p14="http://schemas.microsoft.com/office/powerpoint/2010/main" val="36959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77E7-1A5B-4697-8EA7-8B2674420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927" y="591670"/>
            <a:ext cx="8164767" cy="497541"/>
          </a:xfrm>
        </p:spPr>
        <p:txBody>
          <a:bodyPr/>
          <a:lstStyle/>
          <a:p>
            <a:r>
              <a:rPr lang="en-IN" dirty="0"/>
              <a:t>8. 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C812B8-9944-48A6-BD19-7D1600B20ABC}"/>
              </a:ext>
            </a:extLst>
          </p:cNvPr>
          <p:cNvSpPr txBox="1"/>
          <p:nvPr/>
        </p:nvSpPr>
        <p:spPr>
          <a:xfrm>
            <a:off x="2998694" y="1613647"/>
            <a:ext cx="875403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Bahnschrift" panose="020B0502040204020203" pitchFamily="34" charset="0"/>
              </a:rPr>
              <a:t>This student portfolio demonstrates how </a:t>
            </a:r>
            <a:r>
              <a:rPr lang="en-US" sz="2200" b="1" dirty="0">
                <a:latin typeface="Bahnschrift" panose="020B0502040204020203" pitchFamily="34" charset="0"/>
              </a:rPr>
              <a:t>creative design with simple HTML &amp; CSS</a:t>
            </a:r>
            <a:r>
              <a:rPr lang="en-US" sz="2200" dirty="0">
                <a:latin typeface="Bahnschrift" panose="020B0502040204020203" pitchFamily="34" charset="0"/>
              </a:rPr>
              <a:t> can result in a professional, visually engaging, and functional personal site. It helps students present themselves better to recruiters while learning modern web development techniques such as responsive grids, conic gradients, </a:t>
            </a:r>
            <a:r>
              <a:rPr lang="en-US" sz="2200" dirty="0" err="1">
                <a:latin typeface="Bahnschrift" panose="020B0502040204020203" pitchFamily="34" charset="0"/>
              </a:rPr>
              <a:t>glassmorphism</a:t>
            </a:r>
            <a:r>
              <a:rPr lang="en-US" sz="2200" dirty="0">
                <a:latin typeface="Bahnschrift" panose="020B0502040204020203" pitchFamily="34" charset="0"/>
              </a:rPr>
              <a:t>, and CSS-based theme toggling.</a:t>
            </a:r>
          </a:p>
          <a:p>
            <a:endParaRPr lang="en-IN" sz="2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670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375" y="-147918"/>
            <a:ext cx="9692640" cy="1371600"/>
          </a:xfrm>
        </p:spPr>
        <p:txBody>
          <a:bodyPr/>
          <a:lstStyle/>
          <a:p>
            <a:r>
              <a:rPr lang="en-US" dirty="0"/>
              <a:t>9.GitHub Link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9D803-BBAF-4673-9202-392F13E4E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388" y="2154799"/>
            <a:ext cx="9911250" cy="749765"/>
          </a:xfrm>
        </p:spPr>
        <p:txBody>
          <a:bodyPr/>
          <a:lstStyle/>
          <a:p>
            <a:r>
              <a:rPr lang="en-IN" dirty="0"/>
              <a:t>https://github.com/oviya220507-crypto/OVIYA-.git</a:t>
            </a:r>
          </a:p>
        </p:txBody>
      </p:sp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940" y="803879"/>
            <a:ext cx="6672141" cy="3189898"/>
          </a:xfrm>
        </p:spPr>
        <p:txBody>
          <a:bodyPr/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1977" y="757348"/>
            <a:ext cx="8129955" cy="3830130"/>
          </a:xfrm>
        </p:spPr>
        <p:txBody>
          <a:bodyPr/>
          <a:lstStyle/>
          <a:p>
            <a:r>
              <a:rPr lang="en-IN" sz="6000" spc="25" dirty="0">
                <a:latin typeface="Arial Black" panose="020B0A04020102020204" pitchFamily="34" charset="0"/>
              </a:rPr>
              <a:t>STUDENT PORTFOLIO…</a:t>
            </a:r>
            <a:br>
              <a:rPr lang="en-IN" sz="6000" spc="25" dirty="0">
                <a:latin typeface="Arial Black" panose="020B0A04020102020204" pitchFamily="34" charset="0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403370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IN" dirty="0"/>
              <a:t>Problem Statement</a:t>
            </a:r>
          </a:p>
          <a:p>
            <a:pPr marL="514350" indent="-514350">
              <a:buAutoNum type="arabicPeriod"/>
            </a:pPr>
            <a:r>
              <a:rPr lang="en-IN" dirty="0"/>
              <a:t>Project Overview</a:t>
            </a:r>
          </a:p>
          <a:p>
            <a:pPr marL="514350" indent="-514350">
              <a:buAutoNum type="arabicPeriod"/>
            </a:pPr>
            <a:r>
              <a:rPr lang="en-IN" dirty="0"/>
              <a:t>End User</a:t>
            </a:r>
          </a:p>
          <a:p>
            <a:pPr marL="514350" indent="-514350">
              <a:buAutoNum type="arabicPeriod"/>
            </a:pPr>
            <a:r>
              <a:rPr lang="en-IN" dirty="0"/>
              <a:t>Tools and Technologies</a:t>
            </a:r>
          </a:p>
          <a:p>
            <a:pPr marL="514350" indent="-514350">
              <a:buAutoNum type="arabicPeriod"/>
            </a:pPr>
            <a:r>
              <a:rPr lang="en-IN" dirty="0"/>
              <a:t>Portfolio Design &amp; Layout</a:t>
            </a:r>
          </a:p>
          <a:p>
            <a:pPr marL="514350" indent="-514350">
              <a:buAutoNum type="arabicPeriod"/>
            </a:pPr>
            <a:r>
              <a:rPr lang="en-IN" dirty="0"/>
              <a:t>Features and Functionality</a:t>
            </a:r>
          </a:p>
          <a:p>
            <a:pPr marL="514350" indent="-514350">
              <a:buAutoNum type="arabicPeriod"/>
            </a:pPr>
            <a:r>
              <a:rPr lang="en-IN" dirty="0"/>
              <a:t>Result and Screenshots</a:t>
            </a:r>
          </a:p>
          <a:p>
            <a:pPr marL="514350" indent="-514350">
              <a:buAutoNum type="arabicPeriod"/>
            </a:pPr>
            <a:r>
              <a:rPr lang="en-IN" dirty="0"/>
              <a:t>Conclusion</a:t>
            </a:r>
          </a:p>
          <a:p>
            <a:pPr marL="514350" indent="-514350">
              <a:buAutoNum type="arabicPeriod"/>
            </a:pPr>
            <a:r>
              <a:rPr lang="en-IN" dirty="0"/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987" y="-685800"/>
            <a:ext cx="7855484" cy="4114800"/>
          </a:xfrm>
        </p:spPr>
        <p:txBody>
          <a:bodyPr/>
          <a:lstStyle/>
          <a:p>
            <a:r>
              <a:rPr lang="en-US" dirty="0"/>
              <a:t>1.</a:t>
            </a:r>
            <a:r>
              <a:rPr lang="en-IN" dirty="0"/>
              <a:t> Problem Statement</a:t>
            </a:r>
            <a:br>
              <a:rPr lang="en-IN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58083-69B4-42D5-AADB-215F21BF2F54}"/>
              </a:ext>
            </a:extLst>
          </p:cNvPr>
          <p:cNvSpPr txBox="1"/>
          <p:nvPr/>
        </p:nvSpPr>
        <p:spPr>
          <a:xfrm>
            <a:off x="1788459" y="1815352"/>
            <a:ext cx="8001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	</a:t>
            </a:r>
            <a:r>
              <a:rPr lang="en-US" sz="2800" dirty="0">
                <a:latin typeface="Tenorite (Body)"/>
              </a:rPr>
              <a:t>Students often struggle to present their skills, projects, and interests in a visually appealing and professional way. Traditional resumes lack interactivity and creativity, making it harder to stand out. Hence, there is a need for a simple yet creative </a:t>
            </a:r>
            <a:r>
              <a:rPr lang="en-US" sz="2800" b="1" dirty="0">
                <a:latin typeface="Tenorite (Body)"/>
              </a:rPr>
              <a:t>portfolio website</a:t>
            </a:r>
            <a:r>
              <a:rPr lang="en-US" sz="2800" dirty="0">
                <a:latin typeface="Tenorite (Body)"/>
              </a:rPr>
              <a:t> that showcases skills, projects, and achievements in an engaging manner.</a:t>
            </a:r>
            <a:endParaRPr lang="en-IN" sz="2800" dirty="0">
              <a:latin typeface="Tenorite (Body)"/>
            </a:endParaRPr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-632011"/>
            <a:ext cx="8370346" cy="2622176"/>
          </a:xfrm>
        </p:spPr>
        <p:txBody>
          <a:bodyPr/>
          <a:lstStyle/>
          <a:p>
            <a:r>
              <a:rPr lang="en-US" dirty="0"/>
              <a:t>2.</a:t>
            </a:r>
            <a:r>
              <a:rPr lang="en-IN" dirty="0"/>
              <a:t> Project Overview</a:t>
            </a:r>
            <a:br>
              <a:rPr lang="en-IN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1220" y="1600199"/>
            <a:ext cx="8256497" cy="3039035"/>
          </a:xfrm>
        </p:spPr>
        <p:txBody>
          <a:bodyPr/>
          <a:lstStyle/>
          <a:p>
            <a:r>
              <a:rPr lang="en-US" sz="2800" dirty="0"/>
              <a:t>	This project is a </a:t>
            </a:r>
            <a:r>
              <a:rPr lang="en-US" sz="2800" b="1" dirty="0"/>
              <a:t>student portfolio website</a:t>
            </a:r>
            <a:r>
              <a:rPr lang="en-US" sz="2800" dirty="0"/>
              <a:t> built with only HTML and CSS (no frameworks). It serves as a personal branding tool where students can highlight their skills, quick facts, academic background, and contact details. The portfolio is </a:t>
            </a:r>
            <a:r>
              <a:rPr lang="en-US" sz="2800" b="1" dirty="0"/>
              <a:t>responsive, creative, and modern</a:t>
            </a:r>
            <a:r>
              <a:rPr lang="en-US" sz="2800" dirty="0"/>
              <a:t>, with a dark/light theme toggle and smooth card-based layout.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481" y="0"/>
            <a:ext cx="4829896" cy="2030506"/>
          </a:xfrm>
        </p:spPr>
        <p:txBody>
          <a:bodyPr/>
          <a:lstStyle/>
          <a:p>
            <a:r>
              <a:rPr lang="en-US" dirty="0"/>
              <a:t>3.END 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203D8F-90AF-4974-BA87-48FD32E5A0C9}"/>
              </a:ext>
            </a:extLst>
          </p:cNvPr>
          <p:cNvSpPr txBox="1"/>
          <p:nvPr/>
        </p:nvSpPr>
        <p:spPr>
          <a:xfrm>
            <a:off x="2218765" y="2030506"/>
            <a:ext cx="86464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hnschrift" panose="020B0502040204020203" pitchFamily="34" charset="0"/>
              </a:rPr>
              <a:t>Students</a:t>
            </a:r>
            <a:r>
              <a:rPr lang="en-US" sz="2400" dirty="0">
                <a:latin typeface="Bahnschrift" panose="020B0502040204020203" pitchFamily="34" charset="0"/>
              </a:rPr>
              <a:t> who want to present their achievements, skills, and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hnschrift" panose="020B0502040204020203" pitchFamily="34" charset="0"/>
              </a:rPr>
              <a:t>Recruiters and hiring managers</a:t>
            </a:r>
            <a:r>
              <a:rPr lang="en-US" sz="2400" dirty="0">
                <a:latin typeface="Bahnschrift" panose="020B0502040204020203" pitchFamily="34" charset="0"/>
              </a:rPr>
              <a:t> looking for candidates for internships or job roles.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hnschrift" panose="020B0502040204020203" pitchFamily="34" charset="0"/>
              </a:rPr>
              <a:t>Peers and mentors</a:t>
            </a:r>
            <a:r>
              <a:rPr lang="en-US" sz="2400" dirty="0">
                <a:latin typeface="Bahnschrift" panose="020B0502040204020203" pitchFamily="34" charset="0"/>
              </a:rPr>
              <a:t> interested in exploring the student’s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88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555C-D95A-4D92-B0DD-704644F1A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058" y="1"/>
            <a:ext cx="10327341" cy="1473718"/>
          </a:xfrm>
        </p:spPr>
        <p:txBody>
          <a:bodyPr/>
          <a:lstStyle/>
          <a:p>
            <a:r>
              <a:rPr lang="en-IN" dirty="0"/>
              <a:t>4.Tools and Technologies</a:t>
            </a:r>
            <a:br>
              <a:rPr lang="en-IN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18F56-0B4B-4B05-B4A3-36F19F77A6F5}"/>
              </a:ext>
            </a:extLst>
          </p:cNvPr>
          <p:cNvSpPr txBox="1"/>
          <p:nvPr/>
        </p:nvSpPr>
        <p:spPr>
          <a:xfrm>
            <a:off x="1596838" y="1473719"/>
            <a:ext cx="788892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Bahnschrift" panose="020B0502040204020203" pitchFamily="34" charset="0"/>
              </a:rPr>
              <a:t>HTML5</a:t>
            </a:r>
            <a:r>
              <a:rPr lang="en-IN" sz="2800" dirty="0">
                <a:latin typeface="Bahnschrift" panose="020B0502040204020203" pitchFamily="34" charset="0"/>
              </a:rPr>
              <a:t> → Semantic structure and accessibility.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Bahnschrift" panose="020B0502040204020203" pitchFamily="34" charset="0"/>
              </a:rPr>
              <a:t>CSS3</a:t>
            </a:r>
            <a:r>
              <a:rPr lang="en-IN" sz="2800" dirty="0">
                <a:latin typeface="Bahnschrift" panose="020B0502040204020203" pitchFamily="34" charset="0"/>
              </a:rPr>
              <a:t> → Styling, responsiveness, animations, and theme switching.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Bahnschrift" panose="020B0502040204020203" pitchFamily="34" charset="0"/>
              </a:rPr>
              <a:t>Responsive Design Techniques</a:t>
            </a:r>
            <a:r>
              <a:rPr lang="en-IN" sz="2800" dirty="0">
                <a:latin typeface="Bahnschrift" panose="020B0502040204020203" pitchFamily="34" charset="0"/>
              </a:rPr>
              <a:t> → Grid, flexbox, and media queries for mobile support.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Bahnschrift" panose="020B0502040204020203" pitchFamily="34" charset="0"/>
              </a:rPr>
              <a:t>No external frameworks</a:t>
            </a:r>
            <a:r>
              <a:rPr lang="en-IN" sz="2800" dirty="0">
                <a:latin typeface="Bahnschrift" panose="020B0502040204020203" pitchFamily="34" charset="0"/>
              </a:rPr>
              <a:t> used, making it lightweight and fast.</a:t>
            </a:r>
          </a:p>
        </p:txBody>
      </p:sp>
    </p:spTree>
    <p:extLst>
      <p:ext uri="{BB962C8B-B14F-4D97-AF65-F5344CB8AC3E}">
        <p14:creationId xmlns:p14="http://schemas.microsoft.com/office/powerpoint/2010/main" val="202617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07A3-2258-47CD-AEDE-1DB98B7C7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245" y="255494"/>
            <a:ext cx="10235614" cy="1223682"/>
          </a:xfrm>
        </p:spPr>
        <p:txBody>
          <a:bodyPr/>
          <a:lstStyle/>
          <a:p>
            <a:r>
              <a:rPr lang="en-IN" dirty="0"/>
              <a:t>5.Portfolio Design &amp; Layout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9665F4-F04A-4E97-8EC6-95D0618703AA}"/>
              </a:ext>
            </a:extLst>
          </p:cNvPr>
          <p:cNvSpPr txBox="1"/>
          <p:nvPr/>
        </p:nvSpPr>
        <p:spPr>
          <a:xfrm>
            <a:off x="2291522" y="1532963"/>
            <a:ext cx="887505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Bahnschrift" panose="020B0502040204020203" pitchFamily="34" charset="0"/>
              </a:rPr>
              <a:t>Hero Section</a:t>
            </a:r>
            <a:r>
              <a:rPr lang="en-US" sz="2200" dirty="0">
                <a:latin typeface="Bahnschrift" panose="020B0502040204020203" pitchFamily="34" charset="0"/>
              </a:rPr>
              <a:t>: Introduction with name, tagline, and call-to-action buttons.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Bahnschrift" panose="020B0502040204020203" pitchFamily="34" charset="0"/>
              </a:rPr>
              <a:t>About Section</a:t>
            </a:r>
            <a:r>
              <a:rPr lang="en-US" sz="2200" dirty="0">
                <a:latin typeface="Bahnschrift" panose="020B0502040204020203" pitchFamily="34" charset="0"/>
              </a:rPr>
              <a:t>: Brief student introduction and quick facts card.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Bahnschrift" panose="020B0502040204020203" pitchFamily="34" charset="0"/>
              </a:rPr>
              <a:t>Skills Section</a:t>
            </a:r>
            <a:r>
              <a:rPr lang="en-US" sz="2200" dirty="0">
                <a:latin typeface="Bahnschrift" panose="020B0502040204020203" pitchFamily="34" charset="0"/>
              </a:rPr>
              <a:t>: Radial meters (using conic-gradient) for skill visualization.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Bahnschrift" panose="020B0502040204020203" pitchFamily="34" charset="0"/>
              </a:rPr>
              <a:t>Contact Section</a:t>
            </a:r>
            <a:r>
              <a:rPr lang="en-US" sz="2200" dirty="0">
                <a:latin typeface="Bahnschrift" panose="020B0502040204020203" pitchFamily="34" charset="0"/>
              </a:rPr>
              <a:t>: Contact form and external links (email, GitHub).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b="1" dirty="0">
                <a:latin typeface="Bahnschrift" panose="020B0502040204020203" pitchFamily="34" charset="0"/>
              </a:rPr>
              <a:t>Footer</a:t>
            </a:r>
            <a:r>
              <a:rPr lang="en-IN" sz="2200" dirty="0">
                <a:latin typeface="Bahnschrift" panose="020B0502040204020203" pitchFamily="34" charset="0"/>
              </a:rPr>
              <a:t>: Year and credits.</a:t>
            </a:r>
            <a:endParaRPr lang="en-US" sz="2200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Bahnschrift" panose="020B0502040204020203" pitchFamily="34" charset="0"/>
              </a:rPr>
              <a:t>Theme Switcher</a:t>
            </a:r>
            <a:r>
              <a:rPr lang="en-US" sz="2200" dirty="0">
                <a:latin typeface="Bahnschrift" panose="020B0502040204020203" pitchFamily="34" charset="0"/>
              </a:rPr>
              <a:t>: Dark/Light mode toggle built using CSS-only checkbox hack.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Bahnschrift" panose="020B0502040204020203" pitchFamily="34" charset="0"/>
              </a:rPr>
              <a:t>Glassmorphism</a:t>
            </a:r>
            <a:r>
              <a:rPr lang="en-US" sz="2200" b="1" dirty="0">
                <a:latin typeface="Bahnschrift" panose="020B0502040204020203" pitchFamily="34" charset="0"/>
              </a:rPr>
              <a:t> Style</a:t>
            </a:r>
            <a:r>
              <a:rPr lang="en-US" sz="2200" dirty="0">
                <a:latin typeface="Bahnschrift" panose="020B0502040204020203" pitchFamily="34" charset="0"/>
              </a:rPr>
              <a:t>: Cards with blurred backgrounds and soft </a:t>
            </a:r>
            <a:r>
              <a:rPr lang="en-US" sz="2200" dirty="0" err="1">
                <a:latin typeface="Bahnschrift" panose="020B0502040204020203" pitchFamily="34" charset="0"/>
              </a:rPr>
              <a:t>shadows.</a:t>
            </a:r>
            <a:r>
              <a:rPr lang="en-US" sz="2200" dirty="0" err="1">
                <a:solidFill>
                  <a:srgbClr val="FFFFFF"/>
                </a:solidFill>
                <a:latin typeface="Bahnschrift" panose="020B0502040204020203" pitchFamily="34" charset="0"/>
              </a:rPr>
              <a:t>unds</a:t>
            </a:r>
            <a:r>
              <a:rPr lang="en-US" sz="2200" dirty="0">
                <a:solidFill>
                  <a:srgbClr val="FFFFFF"/>
                </a:solidFill>
                <a:latin typeface="Bahnschrift" panose="020B0502040204020203" pitchFamily="34" charset="0"/>
              </a:rPr>
              <a:t> and soft shadows.</a:t>
            </a:r>
          </a:p>
          <a:p>
            <a:br>
              <a:rPr lang="en-US" sz="2200" dirty="0">
                <a:latin typeface="Bahnschrift" panose="020B0502040204020203" pitchFamily="34" charset="0"/>
              </a:rPr>
            </a:br>
            <a:endParaRPr lang="en-IN" sz="2200" dirty="0">
              <a:latin typeface="Bahnschrift" panose="020B0502040204020203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7E86DE0A-7F2F-47C8-9960-5BE8E9F98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Section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Brief student introduction and quick facts card.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2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CBB5-BD69-4441-A5EC-94332C93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99" y="246851"/>
            <a:ext cx="9881171" cy="691355"/>
          </a:xfrm>
        </p:spPr>
        <p:txBody>
          <a:bodyPr/>
          <a:lstStyle/>
          <a:p>
            <a:r>
              <a:rPr lang="en-IN" dirty="0"/>
              <a:t>6. Features and Functionality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0381929-63A0-4810-B599-01AD9E8784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62277" y="1892601"/>
            <a:ext cx="818684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Responsive design across desktop, tablet, and mobile.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Dark/Light mode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toggle.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Interactive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skills progress rings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Contact form with styled input fields.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Hover effects on buttons, links, and project cards.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Clean typography and smooth animations.</a:t>
            </a:r>
          </a:p>
        </p:txBody>
      </p:sp>
    </p:spTree>
    <p:extLst>
      <p:ext uri="{BB962C8B-B14F-4D97-AF65-F5344CB8AC3E}">
        <p14:creationId xmlns:p14="http://schemas.microsoft.com/office/powerpoint/2010/main" val="34068598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87</TotalTime>
  <Words>525</Words>
  <Application>Microsoft Office PowerPoint</Application>
  <PresentationFormat>Widescreen</PresentationFormat>
  <Paragraphs>59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Bahnschrift</vt:lpstr>
      <vt:lpstr>Calibri</vt:lpstr>
      <vt:lpstr>Sitka Small Semibold</vt:lpstr>
      <vt:lpstr>Tenorite</vt:lpstr>
      <vt:lpstr>Tenorite (Body)</vt:lpstr>
      <vt:lpstr>Custom</vt:lpstr>
      <vt:lpstr>Details..</vt:lpstr>
      <vt:lpstr>STUDENT PORTFOLIO… </vt:lpstr>
      <vt:lpstr>Agenda</vt:lpstr>
      <vt:lpstr>1. Problem Statement </vt:lpstr>
      <vt:lpstr>2. Project Overview </vt:lpstr>
      <vt:lpstr>3.END USER</vt:lpstr>
      <vt:lpstr>4.Tools and Technologies </vt:lpstr>
      <vt:lpstr>5.Portfolio Design &amp; Layout</vt:lpstr>
      <vt:lpstr>6. Features and Functionality</vt:lpstr>
      <vt:lpstr>7. Result and Screenshots</vt:lpstr>
      <vt:lpstr>8. Conclusion</vt:lpstr>
      <vt:lpstr>9.GitHub Link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Niranjan A</dc:creator>
  <cp:lastModifiedBy>Niranjan A</cp:lastModifiedBy>
  <cp:revision>9</cp:revision>
  <dcterms:created xsi:type="dcterms:W3CDTF">2025-08-28T16:52:28Z</dcterms:created>
  <dcterms:modified xsi:type="dcterms:W3CDTF">2025-08-29T15:50:35Z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