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OVIYA.M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122202261 (asunm1353122202261)</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Graphic 2">
            <a:extLst>
              <a:ext uri="{FF2B5EF4-FFF2-40B4-BE49-F238E27FC236}">
                <a16:creationId xmlns:a16="http://schemas.microsoft.com/office/drawing/2014/main" id="{25927361-CE08-C3A8-CDDA-90F0A1AF0E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6285" y="953745"/>
            <a:ext cx="6410478" cy="4434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Graphic 2">
            <a:extLst>
              <a:ext uri="{FF2B5EF4-FFF2-40B4-BE49-F238E27FC236}">
                <a16:creationId xmlns:a16="http://schemas.microsoft.com/office/drawing/2014/main" id="{2B36C1D7-64F5-D331-E548-D186328B4C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7832" y="1281915"/>
            <a:ext cx="4743143" cy="3351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2024-09-02T15:03:25Z</dcterms:modified>
</cp:coreProperties>
</file>