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5" r:id="rId2"/>
    <p:sldId id="276" r:id="rId3"/>
    <p:sldId id="278" r:id="rId4"/>
    <p:sldId id="296" r:id="rId5"/>
    <p:sldId id="293" r:id="rId6"/>
    <p:sldId id="282" r:id="rId7"/>
    <p:sldId id="283" r:id="rId8"/>
    <p:sldId id="284" r:id="rId9"/>
    <p:sldId id="285" r:id="rId10"/>
    <p:sldId id="297" r:id="rId11"/>
    <p:sldId id="286" r:id="rId12"/>
    <p:sldId id="294" r:id="rId13"/>
    <p:sldId id="288" r:id="rId14"/>
    <p:sldId id="289" r:id="rId15"/>
    <p:sldId id="290" r:id="rId16"/>
    <p:sldId id="298" r:id="rId17"/>
    <p:sldId id="291" r:id="rId18"/>
    <p:sldId id="295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A9"/>
    <a:srgbClr val="009193"/>
    <a:srgbClr val="31FCD6"/>
    <a:srgbClr val="A8D7FF"/>
    <a:srgbClr val="FFD441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83" autoAdjust="0"/>
    <p:restoredTop sz="92846" autoAdjust="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120" d="100"/>
          <a:sy n="120" d="100"/>
        </p:scale>
        <p:origin x="3184" y="-5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27FD37-F6E3-4964-8C42-836431F9AD25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A2F29-0CE8-45EF-B8DC-7CF58DF192D6}">
      <dgm:prSet phldrT="[Text]"/>
      <dgm:spPr/>
      <dgm:t>
        <a:bodyPr/>
        <a:lstStyle/>
        <a:p>
          <a:r>
            <a:rPr lang="en-US" b="1" dirty="0"/>
            <a:t>Opening</a:t>
          </a:r>
        </a:p>
      </dgm:t>
    </dgm:pt>
    <dgm:pt modelId="{270BA10B-591F-4931-9340-E81964318F86}" type="parTrans" cxnId="{86E79411-0196-4E6C-A7F6-1EB5F51CB45B}">
      <dgm:prSet/>
      <dgm:spPr/>
      <dgm:t>
        <a:bodyPr/>
        <a:lstStyle/>
        <a:p>
          <a:endParaRPr lang="en-US" b="1"/>
        </a:p>
      </dgm:t>
    </dgm:pt>
    <dgm:pt modelId="{7BDD5A12-C8CE-493D-AF23-E5C7FEDFDAAA}" type="sibTrans" cxnId="{86E79411-0196-4E6C-A7F6-1EB5F51CB45B}">
      <dgm:prSet/>
      <dgm:spPr/>
      <dgm:t>
        <a:bodyPr/>
        <a:lstStyle/>
        <a:p>
          <a:endParaRPr lang="en-US" b="1"/>
        </a:p>
      </dgm:t>
    </dgm:pt>
    <dgm:pt modelId="{58F0315F-F221-4AA1-85F2-DC13DBE4A4D1}">
      <dgm:prSet phldrT="[Text]"/>
      <dgm:spPr/>
      <dgm:t>
        <a:bodyPr/>
        <a:lstStyle/>
        <a:p>
          <a:r>
            <a:rPr lang="en-US" b="1" dirty="0"/>
            <a:t>Body</a:t>
          </a:r>
        </a:p>
      </dgm:t>
    </dgm:pt>
    <dgm:pt modelId="{0C8AE894-50F3-4307-975B-E3FFEC7B49C5}" type="parTrans" cxnId="{73FDAD64-A3CB-4F9B-AD0D-D9B183CE5471}">
      <dgm:prSet/>
      <dgm:spPr/>
      <dgm:t>
        <a:bodyPr/>
        <a:lstStyle/>
        <a:p>
          <a:endParaRPr lang="en-US" b="1"/>
        </a:p>
      </dgm:t>
    </dgm:pt>
    <dgm:pt modelId="{237A189A-EA3C-4F78-A47B-52D63EA18502}" type="sibTrans" cxnId="{73FDAD64-A3CB-4F9B-AD0D-D9B183CE5471}">
      <dgm:prSet/>
      <dgm:spPr/>
      <dgm:t>
        <a:bodyPr/>
        <a:lstStyle/>
        <a:p>
          <a:endParaRPr lang="en-US" b="1"/>
        </a:p>
      </dgm:t>
    </dgm:pt>
    <dgm:pt modelId="{6D12069A-EEB5-45E1-A883-0BA7477A53D1}">
      <dgm:prSet phldrT="[Text]"/>
      <dgm:spPr/>
      <dgm:t>
        <a:bodyPr/>
        <a:lstStyle/>
        <a:p>
          <a:r>
            <a:rPr lang="en-US" b="1" dirty="0"/>
            <a:t>Close</a:t>
          </a:r>
        </a:p>
      </dgm:t>
    </dgm:pt>
    <dgm:pt modelId="{A9BF03AF-D072-448F-A52F-9A91BFB99015}" type="parTrans" cxnId="{EE145AAB-F546-4B21-8B82-746D64C326BB}">
      <dgm:prSet/>
      <dgm:spPr/>
      <dgm:t>
        <a:bodyPr/>
        <a:lstStyle/>
        <a:p>
          <a:endParaRPr lang="en-US" b="1"/>
        </a:p>
      </dgm:t>
    </dgm:pt>
    <dgm:pt modelId="{C34DF890-8698-4A24-BA34-CD014B3C0BA2}" type="sibTrans" cxnId="{EE145AAB-F546-4B21-8B82-746D64C326BB}">
      <dgm:prSet/>
      <dgm:spPr/>
      <dgm:t>
        <a:bodyPr/>
        <a:lstStyle/>
        <a:p>
          <a:endParaRPr lang="en-US" b="1"/>
        </a:p>
      </dgm:t>
    </dgm:pt>
    <dgm:pt modelId="{DDC8E6D3-9527-42A1-ACBF-561DF86D879B}" type="pres">
      <dgm:prSet presAssocID="{D127FD37-F6E3-4964-8C42-836431F9AD25}" presName="Name0" presStyleCnt="0">
        <dgm:presLayoutVars>
          <dgm:dir/>
          <dgm:resizeHandles val="exact"/>
        </dgm:presLayoutVars>
      </dgm:prSet>
      <dgm:spPr/>
    </dgm:pt>
    <dgm:pt modelId="{CEEE9B21-7221-4D6E-AD0B-7F600168CB7A}" type="pres">
      <dgm:prSet presAssocID="{861A2F29-0CE8-45EF-B8DC-7CF58DF192D6}" presName="node" presStyleLbl="node1" presStyleIdx="0" presStyleCnt="3" custLinFactNeighborX="-22165">
        <dgm:presLayoutVars>
          <dgm:bulletEnabled val="1"/>
        </dgm:presLayoutVars>
      </dgm:prSet>
      <dgm:spPr/>
    </dgm:pt>
    <dgm:pt modelId="{B83298E0-7ED0-46B9-8CAD-F33C4D37FAF7}" type="pres">
      <dgm:prSet presAssocID="{7BDD5A12-C8CE-493D-AF23-E5C7FEDFDAAA}" presName="sibTrans" presStyleLbl="sibTrans2D1" presStyleIdx="0" presStyleCnt="2"/>
      <dgm:spPr/>
    </dgm:pt>
    <dgm:pt modelId="{212B2022-17CD-4135-9852-C3F5AEBE6C64}" type="pres">
      <dgm:prSet presAssocID="{7BDD5A12-C8CE-493D-AF23-E5C7FEDFDAAA}" presName="connectorText" presStyleLbl="sibTrans2D1" presStyleIdx="0" presStyleCnt="2"/>
      <dgm:spPr/>
    </dgm:pt>
    <dgm:pt modelId="{1BD20C8C-5527-4982-AD6A-AFDF5F2528DD}" type="pres">
      <dgm:prSet presAssocID="{58F0315F-F221-4AA1-85F2-DC13DBE4A4D1}" presName="node" presStyleLbl="node1" presStyleIdx="1" presStyleCnt="3">
        <dgm:presLayoutVars>
          <dgm:bulletEnabled val="1"/>
        </dgm:presLayoutVars>
      </dgm:prSet>
      <dgm:spPr/>
    </dgm:pt>
    <dgm:pt modelId="{E2AA69BB-5EF1-4711-9D92-E7E7E9D1CBBF}" type="pres">
      <dgm:prSet presAssocID="{237A189A-EA3C-4F78-A47B-52D63EA18502}" presName="sibTrans" presStyleLbl="sibTrans2D1" presStyleIdx="1" presStyleCnt="2"/>
      <dgm:spPr/>
    </dgm:pt>
    <dgm:pt modelId="{7B07DA3D-9AFE-464B-9F01-F7C3D9F84558}" type="pres">
      <dgm:prSet presAssocID="{237A189A-EA3C-4F78-A47B-52D63EA18502}" presName="connectorText" presStyleLbl="sibTrans2D1" presStyleIdx="1" presStyleCnt="2"/>
      <dgm:spPr/>
    </dgm:pt>
    <dgm:pt modelId="{8BE01361-9B49-4ED8-9E13-9695316A7AFE}" type="pres">
      <dgm:prSet presAssocID="{6D12069A-EEB5-45E1-A883-0BA7477A53D1}" presName="node" presStyleLbl="node1" presStyleIdx="2" presStyleCnt="3">
        <dgm:presLayoutVars>
          <dgm:bulletEnabled val="1"/>
        </dgm:presLayoutVars>
      </dgm:prSet>
      <dgm:spPr/>
    </dgm:pt>
  </dgm:ptLst>
  <dgm:cxnLst>
    <dgm:cxn modelId="{F072E101-2A8E-4D63-B8A1-E5AFF1901CFE}" type="presOf" srcId="{6D12069A-EEB5-45E1-A883-0BA7477A53D1}" destId="{8BE01361-9B49-4ED8-9E13-9695316A7AFE}" srcOrd="0" destOrd="0" presId="urn:microsoft.com/office/officeart/2005/8/layout/process1"/>
    <dgm:cxn modelId="{64A84F0A-B8D7-4461-96D5-894F75D4D8E6}" type="presOf" srcId="{237A189A-EA3C-4F78-A47B-52D63EA18502}" destId="{E2AA69BB-5EF1-4711-9D92-E7E7E9D1CBBF}" srcOrd="0" destOrd="0" presId="urn:microsoft.com/office/officeart/2005/8/layout/process1"/>
    <dgm:cxn modelId="{86E79411-0196-4E6C-A7F6-1EB5F51CB45B}" srcId="{D127FD37-F6E3-4964-8C42-836431F9AD25}" destId="{861A2F29-0CE8-45EF-B8DC-7CF58DF192D6}" srcOrd="0" destOrd="0" parTransId="{270BA10B-591F-4931-9340-E81964318F86}" sibTransId="{7BDD5A12-C8CE-493D-AF23-E5C7FEDFDAAA}"/>
    <dgm:cxn modelId="{66D88E34-311C-4871-A87F-40DFC7703618}" type="presOf" srcId="{861A2F29-0CE8-45EF-B8DC-7CF58DF192D6}" destId="{CEEE9B21-7221-4D6E-AD0B-7F600168CB7A}" srcOrd="0" destOrd="0" presId="urn:microsoft.com/office/officeart/2005/8/layout/process1"/>
    <dgm:cxn modelId="{00E78F35-728F-4551-8424-33C36B115957}" type="presOf" srcId="{D127FD37-F6E3-4964-8C42-836431F9AD25}" destId="{DDC8E6D3-9527-42A1-ACBF-561DF86D879B}" srcOrd="0" destOrd="0" presId="urn:microsoft.com/office/officeart/2005/8/layout/process1"/>
    <dgm:cxn modelId="{E48BCE41-ED6A-4A68-9395-004C339442D0}" type="presOf" srcId="{7BDD5A12-C8CE-493D-AF23-E5C7FEDFDAAA}" destId="{212B2022-17CD-4135-9852-C3F5AEBE6C64}" srcOrd="1" destOrd="0" presId="urn:microsoft.com/office/officeart/2005/8/layout/process1"/>
    <dgm:cxn modelId="{9A673257-831B-41C7-9EF6-BAF4D223C13E}" type="presOf" srcId="{7BDD5A12-C8CE-493D-AF23-E5C7FEDFDAAA}" destId="{B83298E0-7ED0-46B9-8CAD-F33C4D37FAF7}" srcOrd="0" destOrd="0" presId="urn:microsoft.com/office/officeart/2005/8/layout/process1"/>
    <dgm:cxn modelId="{73FDAD64-A3CB-4F9B-AD0D-D9B183CE5471}" srcId="{D127FD37-F6E3-4964-8C42-836431F9AD25}" destId="{58F0315F-F221-4AA1-85F2-DC13DBE4A4D1}" srcOrd="1" destOrd="0" parTransId="{0C8AE894-50F3-4307-975B-E3FFEC7B49C5}" sibTransId="{237A189A-EA3C-4F78-A47B-52D63EA18502}"/>
    <dgm:cxn modelId="{7A48357A-0B25-41B9-992C-FAB2E05B9496}" type="presOf" srcId="{237A189A-EA3C-4F78-A47B-52D63EA18502}" destId="{7B07DA3D-9AFE-464B-9F01-F7C3D9F84558}" srcOrd="1" destOrd="0" presId="urn:microsoft.com/office/officeart/2005/8/layout/process1"/>
    <dgm:cxn modelId="{3A06629F-83E8-43D3-B580-B236466DA185}" type="presOf" srcId="{58F0315F-F221-4AA1-85F2-DC13DBE4A4D1}" destId="{1BD20C8C-5527-4982-AD6A-AFDF5F2528DD}" srcOrd="0" destOrd="0" presId="urn:microsoft.com/office/officeart/2005/8/layout/process1"/>
    <dgm:cxn modelId="{EE145AAB-F546-4B21-8B82-746D64C326BB}" srcId="{D127FD37-F6E3-4964-8C42-836431F9AD25}" destId="{6D12069A-EEB5-45E1-A883-0BA7477A53D1}" srcOrd="2" destOrd="0" parTransId="{A9BF03AF-D072-448F-A52F-9A91BFB99015}" sibTransId="{C34DF890-8698-4A24-BA34-CD014B3C0BA2}"/>
    <dgm:cxn modelId="{552D9507-56C5-4A70-9755-BBFF571548A2}" type="presParOf" srcId="{DDC8E6D3-9527-42A1-ACBF-561DF86D879B}" destId="{CEEE9B21-7221-4D6E-AD0B-7F600168CB7A}" srcOrd="0" destOrd="0" presId="urn:microsoft.com/office/officeart/2005/8/layout/process1"/>
    <dgm:cxn modelId="{92AC1449-A66D-40F9-971C-9FDE1D094E2B}" type="presParOf" srcId="{DDC8E6D3-9527-42A1-ACBF-561DF86D879B}" destId="{B83298E0-7ED0-46B9-8CAD-F33C4D37FAF7}" srcOrd="1" destOrd="0" presId="urn:microsoft.com/office/officeart/2005/8/layout/process1"/>
    <dgm:cxn modelId="{E336322A-BF08-4F64-9671-FCD3A202DF56}" type="presParOf" srcId="{B83298E0-7ED0-46B9-8CAD-F33C4D37FAF7}" destId="{212B2022-17CD-4135-9852-C3F5AEBE6C64}" srcOrd="0" destOrd="0" presId="urn:microsoft.com/office/officeart/2005/8/layout/process1"/>
    <dgm:cxn modelId="{9E0C65F5-2D4A-4092-AB02-713F5FE775E4}" type="presParOf" srcId="{DDC8E6D3-9527-42A1-ACBF-561DF86D879B}" destId="{1BD20C8C-5527-4982-AD6A-AFDF5F2528DD}" srcOrd="2" destOrd="0" presId="urn:microsoft.com/office/officeart/2005/8/layout/process1"/>
    <dgm:cxn modelId="{1DFEE123-2300-404D-99AC-F5B051635391}" type="presParOf" srcId="{DDC8E6D3-9527-42A1-ACBF-561DF86D879B}" destId="{E2AA69BB-5EF1-4711-9D92-E7E7E9D1CBBF}" srcOrd="3" destOrd="0" presId="urn:microsoft.com/office/officeart/2005/8/layout/process1"/>
    <dgm:cxn modelId="{7D2AA6AA-8859-49C6-99B2-14949183E432}" type="presParOf" srcId="{E2AA69BB-5EF1-4711-9D92-E7E7E9D1CBBF}" destId="{7B07DA3D-9AFE-464B-9F01-F7C3D9F84558}" srcOrd="0" destOrd="0" presId="urn:microsoft.com/office/officeart/2005/8/layout/process1"/>
    <dgm:cxn modelId="{F9F9480B-2BA3-4D54-A5AE-B7EC9E02F792}" type="presParOf" srcId="{DDC8E6D3-9527-42A1-ACBF-561DF86D879B}" destId="{8BE01361-9B49-4ED8-9E13-9695316A7AF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27FD37-F6E3-4964-8C42-836431F9AD25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A2F29-0CE8-45EF-B8DC-7CF58DF192D6}">
      <dgm:prSet phldrT="[Text]"/>
      <dgm:spPr/>
      <dgm:t>
        <a:bodyPr/>
        <a:lstStyle/>
        <a:p>
          <a:r>
            <a:rPr lang="en-US" b="1" dirty="0"/>
            <a:t>Opening</a:t>
          </a:r>
        </a:p>
      </dgm:t>
    </dgm:pt>
    <dgm:pt modelId="{270BA10B-591F-4931-9340-E81964318F86}" type="parTrans" cxnId="{86E79411-0196-4E6C-A7F6-1EB5F51CB45B}">
      <dgm:prSet/>
      <dgm:spPr/>
      <dgm:t>
        <a:bodyPr/>
        <a:lstStyle/>
        <a:p>
          <a:endParaRPr lang="en-US" b="1"/>
        </a:p>
      </dgm:t>
    </dgm:pt>
    <dgm:pt modelId="{7BDD5A12-C8CE-493D-AF23-E5C7FEDFDAAA}" type="sibTrans" cxnId="{86E79411-0196-4E6C-A7F6-1EB5F51CB45B}">
      <dgm:prSet/>
      <dgm:spPr/>
      <dgm:t>
        <a:bodyPr/>
        <a:lstStyle/>
        <a:p>
          <a:endParaRPr lang="en-US" b="1"/>
        </a:p>
      </dgm:t>
    </dgm:pt>
    <dgm:pt modelId="{58F0315F-F221-4AA1-85F2-DC13DBE4A4D1}">
      <dgm:prSet phldrT="[Text]"/>
      <dgm:spPr/>
      <dgm:t>
        <a:bodyPr/>
        <a:lstStyle/>
        <a:p>
          <a:r>
            <a:rPr lang="en-US" b="1" dirty="0"/>
            <a:t>Body</a:t>
          </a:r>
        </a:p>
      </dgm:t>
    </dgm:pt>
    <dgm:pt modelId="{0C8AE894-50F3-4307-975B-E3FFEC7B49C5}" type="parTrans" cxnId="{73FDAD64-A3CB-4F9B-AD0D-D9B183CE5471}">
      <dgm:prSet/>
      <dgm:spPr/>
      <dgm:t>
        <a:bodyPr/>
        <a:lstStyle/>
        <a:p>
          <a:endParaRPr lang="en-US" b="1"/>
        </a:p>
      </dgm:t>
    </dgm:pt>
    <dgm:pt modelId="{237A189A-EA3C-4F78-A47B-52D63EA18502}" type="sibTrans" cxnId="{73FDAD64-A3CB-4F9B-AD0D-D9B183CE5471}">
      <dgm:prSet/>
      <dgm:spPr/>
      <dgm:t>
        <a:bodyPr/>
        <a:lstStyle/>
        <a:p>
          <a:endParaRPr lang="en-US" b="1"/>
        </a:p>
      </dgm:t>
    </dgm:pt>
    <dgm:pt modelId="{6D12069A-EEB5-45E1-A883-0BA7477A53D1}">
      <dgm:prSet phldrT="[Text]"/>
      <dgm:spPr/>
      <dgm:t>
        <a:bodyPr/>
        <a:lstStyle/>
        <a:p>
          <a:r>
            <a:rPr lang="en-US" b="1" dirty="0"/>
            <a:t>Close</a:t>
          </a:r>
        </a:p>
      </dgm:t>
    </dgm:pt>
    <dgm:pt modelId="{A9BF03AF-D072-448F-A52F-9A91BFB99015}" type="parTrans" cxnId="{EE145AAB-F546-4B21-8B82-746D64C326BB}">
      <dgm:prSet/>
      <dgm:spPr/>
      <dgm:t>
        <a:bodyPr/>
        <a:lstStyle/>
        <a:p>
          <a:endParaRPr lang="en-US" b="1"/>
        </a:p>
      </dgm:t>
    </dgm:pt>
    <dgm:pt modelId="{C34DF890-8698-4A24-BA34-CD014B3C0BA2}" type="sibTrans" cxnId="{EE145AAB-F546-4B21-8B82-746D64C326BB}">
      <dgm:prSet/>
      <dgm:spPr/>
      <dgm:t>
        <a:bodyPr/>
        <a:lstStyle/>
        <a:p>
          <a:endParaRPr lang="en-US" b="1"/>
        </a:p>
      </dgm:t>
    </dgm:pt>
    <dgm:pt modelId="{DDC8E6D3-9527-42A1-ACBF-561DF86D879B}" type="pres">
      <dgm:prSet presAssocID="{D127FD37-F6E3-4964-8C42-836431F9AD25}" presName="Name0" presStyleCnt="0">
        <dgm:presLayoutVars>
          <dgm:dir/>
          <dgm:resizeHandles val="exact"/>
        </dgm:presLayoutVars>
      </dgm:prSet>
      <dgm:spPr/>
    </dgm:pt>
    <dgm:pt modelId="{CEEE9B21-7221-4D6E-AD0B-7F600168CB7A}" type="pres">
      <dgm:prSet presAssocID="{861A2F29-0CE8-45EF-B8DC-7CF58DF192D6}" presName="node" presStyleLbl="node1" presStyleIdx="0" presStyleCnt="3">
        <dgm:presLayoutVars>
          <dgm:bulletEnabled val="1"/>
        </dgm:presLayoutVars>
      </dgm:prSet>
      <dgm:spPr/>
    </dgm:pt>
    <dgm:pt modelId="{B83298E0-7ED0-46B9-8CAD-F33C4D37FAF7}" type="pres">
      <dgm:prSet presAssocID="{7BDD5A12-C8CE-493D-AF23-E5C7FEDFDAAA}" presName="sibTrans" presStyleLbl="sibTrans2D1" presStyleIdx="0" presStyleCnt="2"/>
      <dgm:spPr/>
    </dgm:pt>
    <dgm:pt modelId="{212B2022-17CD-4135-9852-C3F5AEBE6C64}" type="pres">
      <dgm:prSet presAssocID="{7BDD5A12-C8CE-493D-AF23-E5C7FEDFDAAA}" presName="connectorText" presStyleLbl="sibTrans2D1" presStyleIdx="0" presStyleCnt="2"/>
      <dgm:spPr/>
    </dgm:pt>
    <dgm:pt modelId="{1BD20C8C-5527-4982-AD6A-AFDF5F2528DD}" type="pres">
      <dgm:prSet presAssocID="{58F0315F-F221-4AA1-85F2-DC13DBE4A4D1}" presName="node" presStyleLbl="node1" presStyleIdx="1" presStyleCnt="3">
        <dgm:presLayoutVars>
          <dgm:bulletEnabled val="1"/>
        </dgm:presLayoutVars>
      </dgm:prSet>
      <dgm:spPr/>
    </dgm:pt>
    <dgm:pt modelId="{E2AA69BB-5EF1-4711-9D92-E7E7E9D1CBBF}" type="pres">
      <dgm:prSet presAssocID="{237A189A-EA3C-4F78-A47B-52D63EA18502}" presName="sibTrans" presStyleLbl="sibTrans2D1" presStyleIdx="1" presStyleCnt="2"/>
      <dgm:spPr/>
    </dgm:pt>
    <dgm:pt modelId="{7B07DA3D-9AFE-464B-9F01-F7C3D9F84558}" type="pres">
      <dgm:prSet presAssocID="{237A189A-EA3C-4F78-A47B-52D63EA18502}" presName="connectorText" presStyleLbl="sibTrans2D1" presStyleIdx="1" presStyleCnt="2"/>
      <dgm:spPr/>
    </dgm:pt>
    <dgm:pt modelId="{8BE01361-9B49-4ED8-9E13-9695316A7AFE}" type="pres">
      <dgm:prSet presAssocID="{6D12069A-EEB5-45E1-A883-0BA7477A53D1}" presName="node" presStyleLbl="node1" presStyleIdx="2" presStyleCnt="3">
        <dgm:presLayoutVars>
          <dgm:bulletEnabled val="1"/>
        </dgm:presLayoutVars>
      </dgm:prSet>
      <dgm:spPr/>
    </dgm:pt>
  </dgm:ptLst>
  <dgm:cxnLst>
    <dgm:cxn modelId="{F072E101-2A8E-4D63-B8A1-E5AFF1901CFE}" type="presOf" srcId="{6D12069A-EEB5-45E1-A883-0BA7477A53D1}" destId="{8BE01361-9B49-4ED8-9E13-9695316A7AFE}" srcOrd="0" destOrd="0" presId="urn:microsoft.com/office/officeart/2005/8/layout/process1"/>
    <dgm:cxn modelId="{64A84F0A-B8D7-4461-96D5-894F75D4D8E6}" type="presOf" srcId="{237A189A-EA3C-4F78-A47B-52D63EA18502}" destId="{E2AA69BB-5EF1-4711-9D92-E7E7E9D1CBBF}" srcOrd="0" destOrd="0" presId="urn:microsoft.com/office/officeart/2005/8/layout/process1"/>
    <dgm:cxn modelId="{86E79411-0196-4E6C-A7F6-1EB5F51CB45B}" srcId="{D127FD37-F6E3-4964-8C42-836431F9AD25}" destId="{861A2F29-0CE8-45EF-B8DC-7CF58DF192D6}" srcOrd="0" destOrd="0" parTransId="{270BA10B-591F-4931-9340-E81964318F86}" sibTransId="{7BDD5A12-C8CE-493D-AF23-E5C7FEDFDAAA}"/>
    <dgm:cxn modelId="{66D88E34-311C-4871-A87F-40DFC7703618}" type="presOf" srcId="{861A2F29-0CE8-45EF-B8DC-7CF58DF192D6}" destId="{CEEE9B21-7221-4D6E-AD0B-7F600168CB7A}" srcOrd="0" destOrd="0" presId="urn:microsoft.com/office/officeart/2005/8/layout/process1"/>
    <dgm:cxn modelId="{00E78F35-728F-4551-8424-33C36B115957}" type="presOf" srcId="{D127FD37-F6E3-4964-8C42-836431F9AD25}" destId="{DDC8E6D3-9527-42A1-ACBF-561DF86D879B}" srcOrd="0" destOrd="0" presId="urn:microsoft.com/office/officeart/2005/8/layout/process1"/>
    <dgm:cxn modelId="{E48BCE41-ED6A-4A68-9395-004C339442D0}" type="presOf" srcId="{7BDD5A12-C8CE-493D-AF23-E5C7FEDFDAAA}" destId="{212B2022-17CD-4135-9852-C3F5AEBE6C64}" srcOrd="1" destOrd="0" presId="urn:microsoft.com/office/officeart/2005/8/layout/process1"/>
    <dgm:cxn modelId="{9A673257-831B-41C7-9EF6-BAF4D223C13E}" type="presOf" srcId="{7BDD5A12-C8CE-493D-AF23-E5C7FEDFDAAA}" destId="{B83298E0-7ED0-46B9-8CAD-F33C4D37FAF7}" srcOrd="0" destOrd="0" presId="urn:microsoft.com/office/officeart/2005/8/layout/process1"/>
    <dgm:cxn modelId="{73FDAD64-A3CB-4F9B-AD0D-D9B183CE5471}" srcId="{D127FD37-F6E3-4964-8C42-836431F9AD25}" destId="{58F0315F-F221-4AA1-85F2-DC13DBE4A4D1}" srcOrd="1" destOrd="0" parTransId="{0C8AE894-50F3-4307-975B-E3FFEC7B49C5}" sibTransId="{237A189A-EA3C-4F78-A47B-52D63EA18502}"/>
    <dgm:cxn modelId="{7A48357A-0B25-41B9-992C-FAB2E05B9496}" type="presOf" srcId="{237A189A-EA3C-4F78-A47B-52D63EA18502}" destId="{7B07DA3D-9AFE-464B-9F01-F7C3D9F84558}" srcOrd="1" destOrd="0" presId="urn:microsoft.com/office/officeart/2005/8/layout/process1"/>
    <dgm:cxn modelId="{3A06629F-83E8-43D3-B580-B236466DA185}" type="presOf" srcId="{58F0315F-F221-4AA1-85F2-DC13DBE4A4D1}" destId="{1BD20C8C-5527-4982-AD6A-AFDF5F2528DD}" srcOrd="0" destOrd="0" presId="urn:microsoft.com/office/officeart/2005/8/layout/process1"/>
    <dgm:cxn modelId="{EE145AAB-F546-4B21-8B82-746D64C326BB}" srcId="{D127FD37-F6E3-4964-8C42-836431F9AD25}" destId="{6D12069A-EEB5-45E1-A883-0BA7477A53D1}" srcOrd="2" destOrd="0" parTransId="{A9BF03AF-D072-448F-A52F-9A91BFB99015}" sibTransId="{C34DF890-8698-4A24-BA34-CD014B3C0BA2}"/>
    <dgm:cxn modelId="{552D9507-56C5-4A70-9755-BBFF571548A2}" type="presParOf" srcId="{DDC8E6D3-9527-42A1-ACBF-561DF86D879B}" destId="{CEEE9B21-7221-4D6E-AD0B-7F600168CB7A}" srcOrd="0" destOrd="0" presId="urn:microsoft.com/office/officeart/2005/8/layout/process1"/>
    <dgm:cxn modelId="{92AC1449-A66D-40F9-971C-9FDE1D094E2B}" type="presParOf" srcId="{DDC8E6D3-9527-42A1-ACBF-561DF86D879B}" destId="{B83298E0-7ED0-46B9-8CAD-F33C4D37FAF7}" srcOrd="1" destOrd="0" presId="urn:microsoft.com/office/officeart/2005/8/layout/process1"/>
    <dgm:cxn modelId="{E336322A-BF08-4F64-9671-FCD3A202DF56}" type="presParOf" srcId="{B83298E0-7ED0-46B9-8CAD-F33C4D37FAF7}" destId="{212B2022-17CD-4135-9852-C3F5AEBE6C64}" srcOrd="0" destOrd="0" presId="urn:microsoft.com/office/officeart/2005/8/layout/process1"/>
    <dgm:cxn modelId="{9E0C65F5-2D4A-4092-AB02-713F5FE775E4}" type="presParOf" srcId="{DDC8E6D3-9527-42A1-ACBF-561DF86D879B}" destId="{1BD20C8C-5527-4982-AD6A-AFDF5F2528DD}" srcOrd="2" destOrd="0" presId="urn:microsoft.com/office/officeart/2005/8/layout/process1"/>
    <dgm:cxn modelId="{1DFEE123-2300-404D-99AC-F5B051635391}" type="presParOf" srcId="{DDC8E6D3-9527-42A1-ACBF-561DF86D879B}" destId="{E2AA69BB-5EF1-4711-9D92-E7E7E9D1CBBF}" srcOrd="3" destOrd="0" presId="urn:microsoft.com/office/officeart/2005/8/layout/process1"/>
    <dgm:cxn modelId="{7D2AA6AA-8859-49C6-99B2-14949183E432}" type="presParOf" srcId="{E2AA69BB-5EF1-4711-9D92-E7E7E9D1CBBF}" destId="{7B07DA3D-9AFE-464B-9F01-F7C3D9F84558}" srcOrd="0" destOrd="0" presId="urn:microsoft.com/office/officeart/2005/8/layout/process1"/>
    <dgm:cxn modelId="{F9F9480B-2BA3-4D54-A5AE-B7EC9E02F792}" type="presParOf" srcId="{DDC8E6D3-9527-42A1-ACBF-561DF86D879B}" destId="{8BE01361-9B49-4ED8-9E13-9695316A7AF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E9B21-7221-4D6E-AD0B-7F600168CB7A}">
      <dsp:nvSpPr>
        <dsp:cNvPr id="0" name=""/>
        <dsp:cNvSpPr/>
      </dsp:nvSpPr>
      <dsp:spPr>
        <a:xfrm>
          <a:off x="0" y="0"/>
          <a:ext cx="1863924" cy="76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Opening</a:t>
          </a:r>
        </a:p>
      </dsp:txBody>
      <dsp:txXfrm>
        <a:off x="22318" y="22318"/>
        <a:ext cx="1819288" cy="717364"/>
      </dsp:txXfrm>
    </dsp:sp>
    <dsp:sp modelId="{B83298E0-7ED0-46B9-8CAD-F33C4D37FAF7}">
      <dsp:nvSpPr>
        <dsp:cNvPr id="0" name=""/>
        <dsp:cNvSpPr/>
      </dsp:nvSpPr>
      <dsp:spPr>
        <a:xfrm>
          <a:off x="2051876" y="149873"/>
          <a:ext cx="398457" cy="4622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1" kern="1200"/>
        </a:p>
      </dsp:txBody>
      <dsp:txXfrm>
        <a:off x="2051876" y="242324"/>
        <a:ext cx="278920" cy="277351"/>
      </dsp:txXfrm>
    </dsp:sp>
    <dsp:sp modelId="{1BD20C8C-5527-4982-AD6A-AFDF5F2528DD}">
      <dsp:nvSpPr>
        <dsp:cNvPr id="0" name=""/>
        <dsp:cNvSpPr/>
      </dsp:nvSpPr>
      <dsp:spPr>
        <a:xfrm>
          <a:off x="2615730" y="0"/>
          <a:ext cx="1863924" cy="76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Body</a:t>
          </a:r>
        </a:p>
      </dsp:txBody>
      <dsp:txXfrm>
        <a:off x="2638048" y="22318"/>
        <a:ext cx="1819288" cy="717364"/>
      </dsp:txXfrm>
    </dsp:sp>
    <dsp:sp modelId="{E2AA69BB-5EF1-4711-9D92-E7E7E9D1CBBF}">
      <dsp:nvSpPr>
        <dsp:cNvPr id="0" name=""/>
        <dsp:cNvSpPr/>
      </dsp:nvSpPr>
      <dsp:spPr>
        <a:xfrm>
          <a:off x="4666047" y="149873"/>
          <a:ext cx="395152" cy="46225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1" kern="1200"/>
        </a:p>
      </dsp:txBody>
      <dsp:txXfrm>
        <a:off x="4666047" y="242324"/>
        <a:ext cx="276606" cy="277351"/>
      </dsp:txXfrm>
    </dsp:sp>
    <dsp:sp modelId="{8BE01361-9B49-4ED8-9E13-9695316A7AFE}">
      <dsp:nvSpPr>
        <dsp:cNvPr id="0" name=""/>
        <dsp:cNvSpPr/>
      </dsp:nvSpPr>
      <dsp:spPr>
        <a:xfrm>
          <a:off x="5225225" y="0"/>
          <a:ext cx="1863924" cy="76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Close</a:t>
          </a:r>
        </a:p>
      </dsp:txBody>
      <dsp:txXfrm>
        <a:off x="5247543" y="22318"/>
        <a:ext cx="1819288" cy="717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E9B21-7221-4D6E-AD0B-7F600168CB7A}">
      <dsp:nvSpPr>
        <dsp:cNvPr id="0" name=""/>
        <dsp:cNvSpPr/>
      </dsp:nvSpPr>
      <dsp:spPr>
        <a:xfrm>
          <a:off x="10070" y="0"/>
          <a:ext cx="3009813" cy="76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Opening</a:t>
          </a:r>
        </a:p>
      </dsp:txBody>
      <dsp:txXfrm>
        <a:off x="32388" y="22318"/>
        <a:ext cx="2965177" cy="717364"/>
      </dsp:txXfrm>
    </dsp:sp>
    <dsp:sp modelId="{B83298E0-7ED0-46B9-8CAD-F33C4D37FAF7}">
      <dsp:nvSpPr>
        <dsp:cNvPr id="0" name=""/>
        <dsp:cNvSpPr/>
      </dsp:nvSpPr>
      <dsp:spPr>
        <a:xfrm>
          <a:off x="3320865" y="7783"/>
          <a:ext cx="638080" cy="7464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b="1" kern="1200"/>
        </a:p>
      </dsp:txBody>
      <dsp:txXfrm>
        <a:off x="3320865" y="157070"/>
        <a:ext cx="446656" cy="447859"/>
      </dsp:txXfrm>
    </dsp:sp>
    <dsp:sp modelId="{1BD20C8C-5527-4982-AD6A-AFDF5F2528DD}">
      <dsp:nvSpPr>
        <dsp:cNvPr id="0" name=""/>
        <dsp:cNvSpPr/>
      </dsp:nvSpPr>
      <dsp:spPr>
        <a:xfrm>
          <a:off x="4223809" y="0"/>
          <a:ext cx="3009813" cy="76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Body</a:t>
          </a:r>
        </a:p>
      </dsp:txBody>
      <dsp:txXfrm>
        <a:off x="4246127" y="22318"/>
        <a:ext cx="2965177" cy="717364"/>
      </dsp:txXfrm>
    </dsp:sp>
    <dsp:sp modelId="{E2AA69BB-5EF1-4711-9D92-E7E7E9D1CBBF}">
      <dsp:nvSpPr>
        <dsp:cNvPr id="0" name=""/>
        <dsp:cNvSpPr/>
      </dsp:nvSpPr>
      <dsp:spPr>
        <a:xfrm>
          <a:off x="7534604" y="7783"/>
          <a:ext cx="638080" cy="7464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b="1" kern="1200"/>
        </a:p>
      </dsp:txBody>
      <dsp:txXfrm>
        <a:off x="7534604" y="157070"/>
        <a:ext cx="446656" cy="447859"/>
      </dsp:txXfrm>
    </dsp:sp>
    <dsp:sp modelId="{8BE01361-9B49-4ED8-9E13-9695316A7AFE}">
      <dsp:nvSpPr>
        <dsp:cNvPr id="0" name=""/>
        <dsp:cNvSpPr/>
      </dsp:nvSpPr>
      <dsp:spPr>
        <a:xfrm>
          <a:off x="8437548" y="0"/>
          <a:ext cx="3009813" cy="762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Close</a:t>
          </a:r>
        </a:p>
      </dsp:txBody>
      <dsp:txXfrm>
        <a:off x="8459866" y="22318"/>
        <a:ext cx="2965177" cy="717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3E0F4-77FD-4743-9466-8D58B648FB43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01324-7FEF-435D-8D14-FE9E5A321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  <a:p>
            <a:endParaRPr lang="en-US" dirty="0"/>
          </a:p>
          <a:p>
            <a:r>
              <a:rPr lang="en-US" dirty="0"/>
              <a:t>Today—Strategies</a:t>
            </a:r>
            <a:r>
              <a:rPr lang="en-US" baseline="0" dirty="0"/>
              <a:t> to plan your presentation</a:t>
            </a:r>
          </a:p>
          <a:p>
            <a:endParaRPr lang="en-US" baseline="0" dirty="0"/>
          </a:p>
          <a:p>
            <a:r>
              <a:rPr lang="en-US" baseline="0" dirty="0"/>
              <a:t>Next—Create slides to illustrate these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17F3F-50C5-4F4F-9661-F57B186E63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87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Planning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Seekers, Inc.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856E04-3AC4-42E0-BDD0-AE52B35ECE3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Experience is the best teacher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Identify strengths and develop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Identify weaknesses and work to overcome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Reduce tendency to be nervous</a:t>
            </a:r>
          </a:p>
        </p:txBody>
      </p:sp>
    </p:spTree>
    <p:extLst>
      <p:ext uri="{BB962C8B-B14F-4D97-AF65-F5344CB8AC3E}">
        <p14:creationId xmlns:p14="http://schemas.microsoft.com/office/powerpoint/2010/main" val="1671303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Practice presentation aloud and time yourself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Watch yourself in front of a mirror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First test flow</a:t>
            </a:r>
            <a:r>
              <a:rPr lang="en-US" baseline="0" dirty="0"/>
              <a:t> of </a:t>
            </a:r>
            <a:r>
              <a:rPr lang="en-US" dirty="0"/>
              <a:t>topics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Adjust sequencing or transitions as needed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Repeat presentation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Give the presentation to friends or colleagues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Incorporate their feedback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Practice</a:t>
            </a:r>
            <a:r>
              <a:rPr lang="en-US" baseline="0" dirty="0"/>
              <a:t> again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17F3F-50C5-4F4F-9661-F57B186E63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80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Use equipment—on location if possible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Connect equipment pieces and decide best arrangement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Record your slide show with narration then play it back to study your voice and inflection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Make a video of your delivery then play it back and watch yourself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Watch first for an overall impression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Watch again without sound to study mannerisms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Listen to it without the picture to study vocal elements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Adjust your pace and vocal characteristics based on what you observe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17F3F-50C5-4F4F-9661-F57B186E63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761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extra copies, external storage or online</a:t>
            </a:r>
          </a:p>
          <a:p>
            <a:endParaRPr lang="en-US" dirty="0"/>
          </a:p>
          <a:p>
            <a:r>
              <a:rPr lang="en-US" dirty="0"/>
              <a:t>Be prepared for equipment failure</a:t>
            </a:r>
          </a:p>
          <a:p>
            <a:pPr lvl="1"/>
            <a:r>
              <a:rPr lang="en-US" dirty="0"/>
              <a:t>Have handouts available—talk from those if necessary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Rehearse how to use your backup plan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17F3F-50C5-4F4F-9661-F57B186E63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845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body is the heart of the presentation</a:t>
            </a:r>
          </a:p>
          <a:p>
            <a:endParaRPr lang="en-US" dirty="0"/>
          </a:p>
          <a:p>
            <a:r>
              <a:rPr lang="en-US" dirty="0"/>
              <a:t>Don’t underestimate the opening and the close</a:t>
            </a:r>
            <a:r>
              <a:rPr lang="en-US" baseline="0" dirty="0"/>
              <a:t>: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Opening (Introduction)—influences how an audience accepts your ideas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Close (Conclusion)—influences what the audience remembers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17F3F-50C5-4F4F-9661-F57B186E63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489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sharing with me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17F3F-50C5-4F4F-9661-F57B186E63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512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dirty="0"/>
              <a:t>This knowledge will guide many decisions.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Keep the presentation focused on your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17F3F-50C5-4F4F-9661-F57B186E63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30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much as possible, consider</a:t>
            </a:r>
            <a:r>
              <a:rPr lang="en-US" baseline="0" dirty="0"/>
              <a:t> these environmental issues:</a:t>
            </a:r>
          </a:p>
          <a:p>
            <a:endParaRPr lang="en-US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Lighting, windows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Cable/cord management for safety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Projection screen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Equipment arrangement </a:t>
            </a:r>
          </a:p>
          <a:p>
            <a:pPr marL="0" lvl="0" indent="0">
              <a:buFont typeface="Arial" pitchFamily="34" charset="0"/>
              <a:buNone/>
            </a:pPr>
            <a:endParaRPr lang="en-US" dirty="0"/>
          </a:p>
          <a:p>
            <a:pPr marL="0" lvl="0" indent="0">
              <a:buFont typeface="Arial" pitchFamily="34" charset="0"/>
              <a:buNone/>
            </a:pPr>
            <a:r>
              <a:rPr lang="en-US" dirty="0"/>
              <a:t>These factors will influence your slide show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17F3F-50C5-4F4F-9661-F57B186E63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72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Opening = Introduction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Body = 3 - 5 points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Close = Conclusion or summary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Also, prepare a slide at the end with your contact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17F3F-50C5-4F4F-9661-F57B186E63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00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In the first 30 seconds: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Grab attention and arouse curiosity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Get right to the point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Do not: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Be dull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Show little personality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Lack passion for your topic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Ramble 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Answer one or more questions: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What is the problem or issue?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Who cares about it?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What is your solution or recommendation?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17F3F-50C5-4F4F-9661-F57B186E63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789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Planning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Seekers, Inc.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DC161B-7594-4CC7-82C3-D1815125BD8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dirty="0"/>
              <a:t>Build a rapport with your audience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Plan ways to involve them in the discussion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Give practical examples so they can relate to them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Questions/answers during or after?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Decide in advance based on time constraints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It is best to hand questions before your close</a:t>
            </a:r>
          </a:p>
        </p:txBody>
      </p:sp>
    </p:spTree>
    <p:extLst>
      <p:ext uri="{BB962C8B-B14F-4D97-AF65-F5344CB8AC3E}">
        <p14:creationId xmlns:p14="http://schemas.microsoft.com/office/powerpoint/2010/main" val="1586556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Planning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Seekers, Inc.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1945B-7715-4A4B-AFCA-9369D9D953B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cap="flat"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Plan transition between topics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Link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Introduce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Enumerate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Slides can be transition cues,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40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Planning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Seekers, Inc.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54F6D-D557-46B1-B148-15255633B3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cap="flat"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0" indent="0">
              <a:buFont typeface="Arial" pitchFamily="34" charset="0"/>
              <a:buNone/>
            </a:pPr>
            <a:r>
              <a:rPr lang="en-US" dirty="0"/>
              <a:t>Make it meaningful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“We have a long road ahead of us . . .”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Possibilities???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Summary statement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Restate key benefits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Motivating statement or quote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Action approaches???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Present a challenge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Review how to get started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Get commitment for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97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Planning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Seekers, Inc.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BD38AA-6634-48DA-BBB9-446C0D3488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Print slide with discussion points below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 Make notes brief (like cue cards)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 Keep text large so it is easy to 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be a “safety net” (builds confidence)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to rehearse a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 read during a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1676405"/>
            <a:ext cx="11277600" cy="1752601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20800" y="3733800"/>
            <a:ext cx="10464800" cy="2667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BBE8AE-D248-4A29-8070-289C0F3FE81F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AE5EB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Thursday, January 27,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AE5EB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AE5EB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180064" y="6569080"/>
            <a:ext cx="1011936" cy="2889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FEC368-1D7A-4F81-ABF6-AE0E36BAF6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AE5EB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AE5EB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09600" y="3505200"/>
            <a:ext cx="11099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1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3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FBAE38-0E4A-4D44-BD4C-5ABD6E0FD2E5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2E62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Thursday, January 27,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3"/>
            <a:ext cx="3860800" cy="2889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180064" y="6569080"/>
            <a:ext cx="1011936" cy="2889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FEC368-1D7A-4F81-ABF6-AE0E36BAF6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2E62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770514"/>
      </p:ext>
    </p:extLst>
  </p:cSld>
  <p:clrMapOvr>
    <a:masterClrMapping/>
  </p:clrMapOvr>
  <p:transition spd="slow" advClick="0" advTm="300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21869" y="3657600"/>
            <a:ext cx="10463731" cy="2743200"/>
          </a:xfrm>
        </p:spPr>
        <p:txBody>
          <a:bodyPr vert="horz" anchor="t">
            <a:normAutofit/>
          </a:bodyPr>
          <a:lstStyle>
            <a:lvl1pPr>
              <a:defRPr lang="en-US" sz="2400" b="1" smtClean="0">
                <a:solidFill>
                  <a:schemeClr val="tx2">
                    <a:shade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7833C4-4058-4198-92C4-12509514CB0A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2E62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Thursday, January 27,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FEC368-1D7A-4F81-ABF6-AE0E36BAF6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2E62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08000" y="2223475"/>
            <a:ext cx="11582400" cy="1184825"/>
          </a:xfrm>
        </p:spPr>
        <p:txBody>
          <a:bodyPr vert="horz" anchor="b">
            <a:noAutofit/>
          </a:bodyPr>
          <a:lstStyle>
            <a:lvl1pPr>
              <a:defRPr lang="en-US" sz="5400"/>
            </a:lvl1pPr>
          </a:lstStyle>
          <a:p>
            <a:pPr lvl="0"/>
            <a:r>
              <a:rPr kumimoji="0"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3505200"/>
            <a:ext cx="11099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2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203200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07264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998464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F781E3-73B2-4952-BC05-48F80376C220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2E62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Thursday, January 27,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FEC368-1D7A-4F81-ABF6-AE0E36BAF6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2E62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279450"/>
      </p:ext>
    </p:extLst>
  </p:cSld>
  <p:clrMapOvr>
    <a:masterClrMapping/>
  </p:clrMapOvr>
  <p:transition spd="slow" advClick="0" advTm="300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221508" y="447575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 hasCustomPrompt="1"/>
          </p:nvPr>
        </p:nvSpPr>
        <p:spPr>
          <a:xfrm>
            <a:off x="203200" y="1676400"/>
            <a:ext cx="5720741" cy="639762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 hasCustomPrompt="1"/>
          </p:nvPr>
        </p:nvSpPr>
        <p:spPr>
          <a:xfrm>
            <a:off x="6021311" y="1676400"/>
            <a:ext cx="5722988" cy="639762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03200" y="2325692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 hasCustomPrompt="1"/>
          </p:nvPr>
        </p:nvSpPr>
        <p:spPr>
          <a:xfrm>
            <a:off x="6026248" y="2325692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63A9BA-694B-4BCF-BFE1-32D4A4DDF03D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2E62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Thursday, January 27,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6000" y="6569080"/>
            <a:ext cx="1016000" cy="2889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FEC368-1D7A-4F81-ABF6-AE0E36BAF6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2E62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251718"/>
      </p:ext>
    </p:extLst>
  </p:cSld>
  <p:clrMapOvr>
    <a:masterClrMapping/>
  </p:clrMapOvr>
  <p:transition spd="slow" advClick="0" advTm="300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820E9-2A7C-4F72-B1C2-88709634E883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2E62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Thursday, January 27,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FEC368-1D7A-4F81-ABF6-AE0E36BAF6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2E62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26905"/>
      </p:ext>
    </p:extLst>
  </p:cSld>
  <p:clrMapOvr>
    <a:masterClrMapping/>
  </p:clrMapOvr>
  <p:transition spd="slow" advClick="0" advTm="300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A72CDE-583B-4263-954E-DE75D2BA696A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2E62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Thursday, January 27, 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FEC368-1D7A-4F81-ABF6-AE0E36BAF6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2E62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555849"/>
      </p:ext>
    </p:extLst>
  </p:cSld>
  <p:clrMapOvr>
    <a:masterClrMapping/>
  </p:clrMapOvr>
  <p:transition spd="slow" advClick="0" advTm="300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rgbClr val="FFD6A9"/>
            </a:gs>
            <a:gs pos="0">
              <a:schemeClr val="tx2">
                <a:lumMod val="100000"/>
              </a:schemeClr>
            </a:gs>
            <a:gs pos="30000">
              <a:schemeClr val="tx2">
                <a:alpha val="50000"/>
                <a:lumMod val="100000"/>
              </a:schemeClr>
            </a:gs>
            <a:gs pos="100000">
              <a:schemeClr val="accent3">
                <a:lumMod val="5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03200" y="1554167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7823200" y="6569080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48789-EB8B-4B92-9073-223C11338827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2E62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Thursday, January 27, 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352800" y="6569080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76000" y="6569080"/>
            <a:ext cx="10160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FEC368-1D7A-4F81-ABF6-AE0E36BAF6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632E62">
                    <a:lumMod val="50000"/>
                  </a:srgbClr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632E62">
                  <a:lumMod val="50000"/>
                </a:srgbClr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203200" y="3810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89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spd="slow" advClick="0" advTm="3000">
    <p:wipe dir="r"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 cap="none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https://www.youtube.com/embed/Q5WT2vweFRY?feature=oembed" TargetMode="External"/><Relationship Id="rId1" Type="http://schemas.openxmlformats.org/officeDocument/2006/relationships/tags" Target="../tags/tag1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61" y="2071172"/>
            <a:ext cx="11630140" cy="1493552"/>
          </a:xfr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r>
              <a:rPr 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4964" y="4803007"/>
            <a:ext cx="3937535" cy="5903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Davon Washington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181600"/>
            <a:ext cx="5833390" cy="14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49156"/>
      </p:ext>
    </p:extLst>
  </p:cSld>
  <p:clrMapOvr>
    <a:masterClrMapping/>
  </p:clrMapOvr>
  <p:transition spd="slow" advClick="0" advTm="300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50F318-CDAC-3E43-A23C-36E08C6E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Practice</a:t>
            </a:r>
          </a:p>
        </p:txBody>
      </p:sp>
    </p:spTree>
    <p:extLst>
      <p:ext uri="{BB962C8B-B14F-4D97-AF65-F5344CB8AC3E}">
        <p14:creationId xmlns:p14="http://schemas.microsoft.com/office/powerpoint/2010/main" val="4019008949"/>
      </p:ext>
    </p:extLst>
  </p:cSld>
  <p:clrMapOvr>
    <a:masterClrMapping/>
  </p:clrMapOvr>
  <p:transition spd="slow" advClick="0" advTm="100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91281" y="1643359"/>
            <a:ext cx="6053548" cy="841248"/>
          </a:xfrm>
        </p:spPr>
        <p:txBody>
          <a:bodyPr/>
          <a:lstStyle/>
          <a:p>
            <a:r>
              <a:rPr lang="en-US" dirty="0"/>
              <a:t>Prepare Speaker Notes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07821" y="3088777"/>
            <a:ext cx="3810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Keep them brief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Do not read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91" y="884186"/>
            <a:ext cx="4114800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47745705"/>
      </p:ext>
    </p:extLst>
  </p:cSld>
  <p:clrMapOvr>
    <a:masterClrMapping/>
  </p:clrMapOvr>
  <p:transition spd="slow" advClick="0" advTm="300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at\AppData\Local\Microsoft\Windows\Temporary Internet Files\Content.IE5\ZWVHUFBD\MP900448695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76337" y="-40543"/>
            <a:ext cx="3999389" cy="6009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96997" y="5211750"/>
            <a:ext cx="6669974" cy="841248"/>
          </a:xfrm>
        </p:spPr>
        <p:txBody>
          <a:bodyPr>
            <a:normAutofit/>
          </a:bodyPr>
          <a:lstStyle/>
          <a:p>
            <a:r>
              <a:rPr lang="en-US" dirty="0"/>
              <a:t>Determine Practice Goals</a:t>
            </a:r>
          </a:p>
        </p:txBody>
      </p:sp>
    </p:spTree>
    <p:extLst>
      <p:ext uri="{BB962C8B-B14F-4D97-AF65-F5344CB8AC3E}">
        <p14:creationId xmlns:p14="http://schemas.microsoft.com/office/powerpoint/2010/main" val="1908311847"/>
      </p:ext>
    </p:extLst>
  </p:cSld>
  <p:clrMapOvr>
    <a:masterClrMapping/>
  </p:clrMapOvr>
  <p:transition spd="slow" advClick="0" advTm="300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82" y="1769843"/>
            <a:ext cx="11582400" cy="841248"/>
          </a:xfrm>
        </p:spPr>
        <p:txBody>
          <a:bodyPr/>
          <a:lstStyle/>
          <a:p>
            <a:r>
              <a:rPr lang="en-US" dirty="0"/>
              <a:t>Use Low-Tech Practice Methods</a:t>
            </a:r>
          </a:p>
        </p:txBody>
      </p:sp>
      <p:pic>
        <p:nvPicPr>
          <p:cNvPr id="4098" name="Picture 2" descr="C:\Users\Pat\AppData\Local\Microsoft\Windows\Temporary Internet Files\Content.IE5\5HEJW5WL\MP90039942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610" y="770878"/>
            <a:ext cx="3619172" cy="5426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86779" y="3092264"/>
            <a:ext cx="54864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Watch yourself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Get help from others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Incorporate feedback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Practice again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677792"/>
      </p:ext>
    </p:extLst>
  </p:cSld>
  <p:clrMapOvr>
    <a:masterClrMapping/>
  </p:clrMapOvr>
  <p:transition spd="slow" advClick="0" advTm="3000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Use PowerPoint to Practice</a:t>
            </a:r>
            <a:endParaRPr lang="en-US" dirty="0"/>
          </a:p>
        </p:txBody>
      </p:sp>
      <p:pic>
        <p:nvPicPr>
          <p:cNvPr id="5122" name="Picture 2" descr="C:\Users\Pat\AppData\Local\Microsoft\Windows\Temporary Internet Files\Content.IE5\RHMB2XST\MP90041018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234" y="1898486"/>
            <a:ext cx="6158874" cy="4094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955536" y="2824562"/>
            <a:ext cx="50292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Use equipment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Record with narration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Make a video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Make adjustments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435407"/>
      </p:ext>
    </p:extLst>
  </p:cSld>
  <p:clrMapOvr>
    <a:masterClrMapping/>
  </p:clrMapOvr>
  <p:transition spd="slow" advClick="0" advTm="300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274" y="2667000"/>
            <a:ext cx="3810000" cy="1447800"/>
          </a:xfrm>
        </p:spPr>
        <p:txBody>
          <a:bodyPr>
            <a:normAutofit/>
          </a:bodyPr>
          <a:lstStyle/>
          <a:p>
            <a:r>
              <a:rPr lang="en-US" dirty="0"/>
              <a:t>Prepare a </a:t>
            </a:r>
            <a:br>
              <a:rPr lang="en-US" dirty="0"/>
            </a:br>
            <a:r>
              <a:rPr lang="en-US" dirty="0"/>
              <a:t>Backup Plan</a:t>
            </a:r>
          </a:p>
        </p:txBody>
      </p:sp>
      <p:pic>
        <p:nvPicPr>
          <p:cNvPr id="6147" name="Picture 3" descr="C:\Users\Pat\AppData\Local\Microsoft\Windows\Temporary Internet Files\Content.IE5\RHMB2XST\MP900410045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462"/>
          <a:stretch/>
        </p:blipFill>
        <p:spPr bwMode="auto">
          <a:xfrm>
            <a:off x="14690" y="0"/>
            <a:ext cx="422030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69764" y="1331026"/>
            <a:ext cx="104222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905"/>
                <a:solidFill>
                  <a:schemeClr val="tx2">
                    <a:lumMod val="50000"/>
                    <a:lumOff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Gil Sans MT"/>
                <a:ea typeface="+mn-ea"/>
                <a:cs typeface="+mn-cs"/>
              </a:rPr>
              <a:t>What if your equipment fails?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781800" y="4419600"/>
            <a:ext cx="3581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Slide show copy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Handouts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Know what to do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748488"/>
      </p:ext>
    </p:extLst>
  </p:cSld>
  <p:clrMapOvr>
    <a:masterClrMapping/>
  </p:clrMapOvr>
  <p:transition spd="slow" advClick="0" advTm="3000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96C34E-9043-6142-BAF3-34EA46B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42767587"/>
      </p:ext>
    </p:extLst>
  </p:cSld>
  <p:clrMapOvr>
    <a:masterClrMapping/>
  </p:clrMapOvr>
  <p:transition spd="slow" advClick="0" advTm="1000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67284" y="392875"/>
          <a:ext cx="11457432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69104"/>
              </p:ext>
            </p:extLst>
          </p:nvPr>
        </p:nvGraphicFramePr>
        <p:xfrm>
          <a:off x="451262" y="4025741"/>
          <a:ext cx="11242825" cy="246888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51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Opening 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Influences how an audience accepts your ideas 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800" b="1" dirty="0"/>
                        <a:t>Body 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The heart of the presentation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800" b="1" dirty="0"/>
                        <a:t>Close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Influences </a:t>
                      </a:r>
                      <a:r>
                        <a:rPr lang="en-US" sz="2800"/>
                        <a:t>what an </a:t>
                      </a:r>
                      <a:r>
                        <a:rPr lang="en-US" sz="2800" dirty="0"/>
                        <a:t>audience remembers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Heart 1"/>
          <p:cNvSpPr/>
          <p:nvPr/>
        </p:nvSpPr>
        <p:spPr>
          <a:xfrm>
            <a:off x="4895850" y="1597236"/>
            <a:ext cx="2400300" cy="2219157"/>
          </a:xfrm>
          <a:prstGeom prst="hear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371333"/>
      </p:ext>
    </p:extLst>
  </p:cSld>
  <p:clrMapOvr>
    <a:masterClrMapping/>
  </p:clrMapOvr>
  <p:transition spd="slow" advClick="0" advTm="3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descr="PRESENTING AND PUBLIC SPEAKING TIPS - HOW TO IMPROVE SKILLS &amp; CONFIDENCE">
            <a:hlinkClick r:id="" action="ppaction://media"/>
            <a:extLst>
              <a:ext uri="{FF2B5EF4-FFF2-40B4-BE49-F238E27FC236}">
                <a16:creationId xmlns:a16="http://schemas.microsoft.com/office/drawing/2014/main" id="{F7A27627-6253-1041-8E09-8FC8B2BEFBA0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4"/>
          <a:stretch>
            <a:fillRect/>
          </a:stretch>
        </p:blipFill>
        <p:spPr>
          <a:xfrm>
            <a:off x="2895600" y="1620766"/>
            <a:ext cx="6400800" cy="3616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7E79C0-9B33-644D-9466-0EF433A9D58D}"/>
              </a:ext>
            </a:extLst>
          </p:cNvPr>
          <p:cNvSpPr txBox="1"/>
          <p:nvPr/>
        </p:nvSpPr>
        <p:spPr>
          <a:xfrm>
            <a:off x="5935677" y="5430129"/>
            <a:ext cx="601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=Q5WT2vweFRY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668114"/>
      </p:ext>
    </p:extLst>
  </p:cSld>
  <p:clrMapOvr>
    <a:masterClrMapping/>
  </p:clrMapOvr>
  <p:transition spd="slow" advClick="0" advTm="3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4336" objId="2"/>
        <p14:stopEvt time="14333" objId="2"/>
      </p14:showEvt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Presentation Planning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Davon Washington</a:t>
            </a:r>
          </a:p>
          <a:p>
            <a:r>
              <a:rPr lang="en-US"/>
              <a:t>Solution Seekers, Inc.</a:t>
            </a:r>
          </a:p>
          <a:p>
            <a:r>
              <a:rPr lang="en-US"/>
              <a:t>200 North 4th Street</a:t>
            </a:r>
          </a:p>
          <a:p>
            <a:r>
              <a:rPr lang="en-US"/>
              <a:t>Nashville, TN 37200</a:t>
            </a:r>
          </a:p>
          <a:p>
            <a:r>
              <a:rPr lang="en-US"/>
              <a:t>615-768-3455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98005"/>
      </p:ext>
    </p:extLst>
  </p:cSld>
  <p:clrMapOvr>
    <a:masterClrMapping/>
  </p:clrMapOvr>
  <p:transition spd="slow" advClick="0" advTm="300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1608" y="242042"/>
            <a:ext cx="5727853" cy="841248"/>
          </a:xfrm>
        </p:spPr>
        <p:txBody>
          <a:bodyPr/>
          <a:lstStyle/>
          <a:p>
            <a:r>
              <a:rPr lang="en-US" dirty="0"/>
              <a:t>Know Your Audience</a:t>
            </a:r>
          </a:p>
        </p:txBody>
      </p:sp>
    </p:spTree>
    <p:extLst>
      <p:ext uri="{BB962C8B-B14F-4D97-AF65-F5344CB8AC3E}">
        <p14:creationId xmlns:p14="http://schemas.microsoft.com/office/powerpoint/2010/main" val="2679264762"/>
      </p:ext>
    </p:extLst>
  </p:cSld>
  <p:clrMapOvr>
    <a:masterClrMapping/>
  </p:clrMapOvr>
  <p:transition spd="slow" advClick="0" advTm="300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Your Environment</a:t>
            </a:r>
          </a:p>
        </p:txBody>
      </p:sp>
      <p:pic>
        <p:nvPicPr>
          <p:cNvPr id="8194" name="Picture 2" descr="C:\Users\Pat\AppData\Local\Microsoft\Windows\Temporary Internet Files\Content.IE5\10XQ4XGS\MP90042263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388" y="1298448"/>
            <a:ext cx="7892751" cy="5321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543620"/>
      </p:ext>
    </p:extLst>
  </p:cSld>
  <p:clrMapOvr>
    <a:masterClrMapping/>
  </p:clrMapOvr>
  <p:transition spd="slow" advClick="0" advTm="300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90AAD3-A448-E74B-8575-9E79BB2A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721111578"/>
      </p:ext>
    </p:extLst>
  </p:cSld>
  <p:clrMapOvr>
    <a:masterClrMapping/>
  </p:clrMapOvr>
  <p:transition spd="slow" advClick="0" advTm="100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517081" y="3794063"/>
            <a:ext cx="4268520" cy="2798067"/>
          </a:xfrm>
          <a:prstGeom prst="roundRect">
            <a:avLst>
              <a:gd name="adj" fmla="val 9876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Possible body sequences: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Topical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Chronological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Classification by categories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Problem and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Cause and effect</a:t>
            </a:r>
          </a:p>
        </p:txBody>
      </p:sp>
      <p:pic>
        <p:nvPicPr>
          <p:cNvPr id="3074" name="Picture 2" descr="C:\Users\Pat\AppData\Local\Microsoft\Windows\Temporary Internet Files\Content.IE5\MZWMBJUT\MP90040100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8" y="2053378"/>
            <a:ext cx="3052197" cy="4576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964889"/>
            <a:ext cx="11582400" cy="838200"/>
          </a:xfrm>
        </p:spPr>
        <p:txBody>
          <a:bodyPr/>
          <a:lstStyle/>
          <a:p>
            <a:r>
              <a:rPr lang="en-US" dirty="0"/>
              <a:t>Plan a Structure: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5973" y="2734906"/>
            <a:ext cx="4472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Be selective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You can’t include everything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099558"/>
              </p:ext>
            </p:extLst>
          </p:nvPr>
        </p:nvGraphicFramePr>
        <p:xfrm>
          <a:off x="4802829" y="1041089"/>
          <a:ext cx="7095386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oup 6"/>
          <p:cNvGrpSpPr/>
          <p:nvPr/>
        </p:nvGrpSpPr>
        <p:grpSpPr>
          <a:xfrm rot="3900648">
            <a:off x="8270610" y="2503780"/>
            <a:ext cx="1330412" cy="462253"/>
            <a:chOff x="4666047" y="149873"/>
            <a:chExt cx="395152" cy="462253"/>
          </a:xfrm>
          <a:scene3d>
            <a:camera prst="orthographicFront"/>
            <a:lightRig rig="flat" dir="t"/>
          </a:scene3d>
        </p:grpSpPr>
        <p:sp>
          <p:nvSpPr>
            <p:cNvPr id="9" name="Right Arrow 8"/>
            <p:cNvSpPr/>
            <p:nvPr/>
          </p:nvSpPr>
          <p:spPr>
            <a:xfrm>
              <a:off x="4666047" y="149873"/>
              <a:ext cx="395152" cy="462253"/>
            </a:xfrm>
            <a:prstGeom prst="rightArrow">
              <a:avLst>
                <a:gd name="adj1" fmla="val 60000"/>
                <a:gd name="adj2" fmla="val 50000"/>
              </a:avLst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4"/>
            <p:cNvSpPr txBox="1"/>
            <p:nvPr/>
          </p:nvSpPr>
          <p:spPr>
            <a:xfrm>
              <a:off x="4666047" y="242324"/>
              <a:ext cx="276606" cy="27735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b="1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07910358"/>
      </p:ext>
    </p:extLst>
  </p:cSld>
  <p:clrMapOvr>
    <a:masterClrMapping/>
  </p:clrMapOvr>
  <p:transition spd="slow" advClick="0" advTm="3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52101"/>
            <a:ext cx="6033571" cy="841248"/>
          </a:xfrm>
        </p:spPr>
        <p:txBody>
          <a:bodyPr/>
          <a:lstStyle/>
          <a:p>
            <a:r>
              <a:rPr lang="en-US" dirty="0"/>
              <a:t>Plan a Strong Opening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9600" y="4161622"/>
            <a:ext cx="711835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You’ll never have a second chance to make a first impression.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11" y="582278"/>
            <a:ext cx="3830638" cy="5760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436121"/>
      </p:ext>
    </p:extLst>
  </p:cSld>
  <p:clrMapOvr>
    <a:masterClrMapping/>
  </p:clrMapOvr>
  <p:transition spd="slow" advClick="0" advTm="3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Audience Interaction</a:t>
            </a:r>
          </a:p>
        </p:txBody>
      </p:sp>
      <p:pic>
        <p:nvPicPr>
          <p:cNvPr id="7181" name="Picture 13" descr="C:\Users\Pat\AppData\Local\Microsoft\Windows\Temporary Internet Files\Content.IE5\F9TLDQ4P\MP90044346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63" y="2566085"/>
            <a:ext cx="6138874" cy="4085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250635" y="1392030"/>
            <a:ext cx="6934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Build rapport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Get people involved in the discussion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9668220" y="2616112"/>
            <a:ext cx="1932542" cy="822305"/>
          </a:xfrm>
          <a:prstGeom prst="wedgeEllipseCallout">
            <a:avLst>
              <a:gd name="adj1" fmla="val -23953"/>
              <a:gd name="adj2" fmla="val 9680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623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900443418"/>
      </p:ext>
    </p:extLst>
  </p:cSld>
  <p:clrMapOvr>
    <a:masterClrMapping/>
  </p:clrMapOvr>
  <p:transition spd="slow" advClick="0" advTm="300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 Verbal/Visual Transitions</a:t>
            </a:r>
            <a:endParaRPr lang="en-US" dirty="0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921285" y="2603718"/>
            <a:ext cx="315434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“Now John will discuss the new features of our benefit plan.”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  <p:pic>
        <p:nvPicPr>
          <p:cNvPr id="6146" name="Picture 2" descr="C:\Users\Pat\AppData\Local\Microsoft\Windows\Temporary Internet Files\Content.IE5\2R6JX719\MP90044294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954120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54517"/>
      </p:ext>
    </p:extLst>
  </p:cSld>
  <p:clrMapOvr>
    <a:masterClrMapping/>
  </p:clrMapOvr>
  <p:transition spd="slow" advClick="0" advTm="3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38" y="512773"/>
            <a:ext cx="5226568" cy="841248"/>
          </a:xfrm>
        </p:spPr>
        <p:txBody>
          <a:bodyPr>
            <a:normAutofit/>
          </a:bodyPr>
          <a:lstStyle/>
          <a:p>
            <a:r>
              <a:rPr lang="en-US" dirty="0"/>
              <a:t>Plan a STRONG Close!</a:t>
            </a:r>
          </a:p>
        </p:txBody>
      </p:sp>
      <p:pic>
        <p:nvPicPr>
          <p:cNvPr id="2050" name="Picture 2" descr="C:\Users\Pat\AppData\Local\Microsoft\Windows\Temporary Internet Files\Content.IE5\GZM5ZC6E\MP90044251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11" y="1447805"/>
            <a:ext cx="6576647" cy="4384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160922" y="6019805"/>
            <a:ext cx="883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 Sans MT"/>
                <a:ea typeface="+mn-ea"/>
                <a:cs typeface="+mn-cs"/>
              </a:rPr>
              <a:t>Give your audience something to remember!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925620"/>
      </p:ext>
    </p:extLst>
  </p:cSld>
  <p:clrMapOvr>
    <a:masterClrMapping/>
  </p:clrMapOvr>
  <p:transition spd="slow" advClick="0" advTm="3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Custom 8">
      <a:dk1>
        <a:srgbClr val="000000"/>
      </a:dk1>
      <a:lt1>
        <a:srgbClr val="FFFFFF"/>
      </a:lt1>
      <a:dk2>
        <a:srgbClr val="462300"/>
      </a:dk2>
      <a:lt2>
        <a:srgbClr val="00A7A9"/>
      </a:lt2>
      <a:accent1>
        <a:srgbClr val="CC9900"/>
      </a:accent1>
      <a:accent2>
        <a:srgbClr val="FFFF99"/>
      </a:accent2>
      <a:accent3>
        <a:srgbClr val="CC6600"/>
      </a:accent3>
      <a:accent4>
        <a:srgbClr val="39434F"/>
      </a:accent4>
      <a:accent5>
        <a:srgbClr val="808DA0"/>
      </a:accent5>
      <a:accent6>
        <a:srgbClr val="79463D"/>
      </a:accent6>
      <a:hlink>
        <a:srgbClr val="0066FF"/>
      </a:hlink>
      <a:folHlink>
        <a:srgbClr val="666699"/>
      </a:folHlink>
    </a:clrScheme>
    <a:fontScheme name="Gil Sans MT">
      <a:majorFont>
        <a:latin typeface="Gil Sans M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 Sans M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777</Words>
  <Application>Microsoft Macintosh PowerPoint</Application>
  <PresentationFormat>Widescreen</PresentationFormat>
  <Paragraphs>206</Paragraphs>
  <Slides>19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 Sans MT</vt:lpstr>
      <vt:lpstr>Wingdings 2</vt:lpstr>
      <vt:lpstr>Trek</vt:lpstr>
      <vt:lpstr>Presentation Planning</vt:lpstr>
      <vt:lpstr>Know Your Audience</vt:lpstr>
      <vt:lpstr>Plan for Your Environment</vt:lpstr>
      <vt:lpstr>Presentation Structure</vt:lpstr>
      <vt:lpstr>Plan a Structure:</vt:lpstr>
      <vt:lpstr>Plan a Strong Opening</vt:lpstr>
      <vt:lpstr>Plan for Audience Interaction</vt:lpstr>
      <vt:lpstr>Consider Verbal/Visual Transitions</vt:lpstr>
      <vt:lpstr>Plan a STRONG Close!</vt:lpstr>
      <vt:lpstr>Presentation Practice</vt:lpstr>
      <vt:lpstr>Prepare Speaker Notes</vt:lpstr>
      <vt:lpstr>Determine Practice Goals</vt:lpstr>
      <vt:lpstr>Use Low-Tech Practice Methods</vt:lpstr>
      <vt:lpstr>Use PowerPoint to Practice</vt:lpstr>
      <vt:lpstr>Prepare a  Backup Plan</vt:lpstr>
      <vt:lpstr>Summary</vt:lpstr>
      <vt:lpstr>PowerPoint Presentation</vt:lpstr>
      <vt:lpstr>PowerPoint Presentation</vt:lpstr>
      <vt:lpstr>Presentation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Planning</dc:title>
  <dc:creator>Pat Graves</dc:creator>
  <cp:lastModifiedBy>Oviya Ramachandran Pavanan</cp:lastModifiedBy>
  <cp:revision>16</cp:revision>
  <cp:lastPrinted>2022-01-27T21:02:21Z</cp:lastPrinted>
  <dcterms:created xsi:type="dcterms:W3CDTF">2015-10-21T07:27:37Z</dcterms:created>
  <dcterms:modified xsi:type="dcterms:W3CDTF">2022-01-27T21:11:13Z</dcterms:modified>
</cp:coreProperties>
</file>