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Bank Marketing Prediction Model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Predicting Term Deposit Subscription using Logistic Regression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Confusion Matrix</a:t>
            </a:r>
          </a:p>
        </p:txBody>
      </p:sp>
      <p:pic>
        <p:nvPicPr>
          <p:cNvPr id="3" name="Picture 2" descr="confusion_matrix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Classification Metrics</a:t>
            </a:r>
          </a:p>
        </p:txBody>
      </p:sp>
      <p:pic>
        <p:nvPicPr>
          <p:cNvPr id="3" name="Picture 2" descr="classification_repor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Feature Importances</a:t>
            </a:r>
          </a:p>
        </p:txBody>
      </p:sp>
      <p:pic>
        <p:nvPicPr>
          <p:cNvPr id="3" name="Picture 2" descr="feature_import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model's ROC curve</a:t>
            </a:r>
            <a:r>
              <a:rPr lang="en-US" sz="2000" dirty="0"/>
              <a:t> shows strong discrimination ability between classes, and the </a:t>
            </a:r>
            <a:r>
              <a:rPr lang="en-US" sz="2000" b="1" dirty="0"/>
              <a:t>confusion matrix</a:t>
            </a:r>
            <a:r>
              <a:rPr lang="en-US" sz="2000" dirty="0"/>
              <a:t> reveals it can predict both positives and negatives reasonably well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The model achieved balanced precision and recall, making it reliable for business decisions</a:t>
            </a:r>
            <a:r>
              <a:rPr lang="en-US" sz="2000" dirty="0" smtClean="0"/>
              <a:t>. </a:t>
            </a:r>
            <a:r>
              <a:rPr lang="en-US" sz="2000" smtClean="0"/>
              <a:t>Classification </a:t>
            </a:r>
            <a:r>
              <a:rPr lang="en-US" sz="2000" dirty="0"/>
              <a:t>metrics showed good F1-score, especially for identifying clients likely to </a:t>
            </a:r>
            <a:r>
              <a:rPr lang="en-US" sz="2000"/>
              <a:t>subscribe</a:t>
            </a:r>
            <a:r>
              <a:rPr lang="en-US" sz="2000" smtClean="0"/>
              <a:t>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1939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Countplot: job</a:t>
            </a:r>
          </a:p>
        </p:txBody>
      </p:sp>
      <p:pic>
        <p:nvPicPr>
          <p:cNvPr id="3" name="Picture 2" descr="countplot_jo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Countplot: marital</a:t>
            </a:r>
          </a:p>
        </p:txBody>
      </p:sp>
      <p:pic>
        <p:nvPicPr>
          <p:cNvPr id="3" name="Picture 2" descr="countplot_marit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Countplot: education</a:t>
            </a:r>
          </a:p>
        </p:txBody>
      </p:sp>
      <p:pic>
        <p:nvPicPr>
          <p:cNvPr id="3" name="Picture 2" descr="countplot_edu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Boxplot: age</a:t>
            </a:r>
          </a:p>
        </p:txBody>
      </p:sp>
      <p:pic>
        <p:nvPicPr>
          <p:cNvPr id="3" name="Picture 2" descr="boxplot_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Boxplot: balance</a:t>
            </a:r>
          </a:p>
        </p:txBody>
      </p:sp>
      <p:pic>
        <p:nvPicPr>
          <p:cNvPr id="3" name="Picture 2" descr="boxplot_bala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Boxplot: duration</a:t>
            </a:r>
          </a:p>
        </p:txBody>
      </p:sp>
      <p:pic>
        <p:nvPicPr>
          <p:cNvPr id="3" name="Picture 2" descr="boxplot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80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Correlation Heatmap</a:t>
            </a:r>
          </a:p>
        </p:txBody>
      </p:sp>
      <p:pic>
        <p:nvPicPr>
          <p:cNvPr id="3" name="Picture 2" descr="heatma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58521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ROC Curve</a:t>
            </a:r>
          </a:p>
        </p:txBody>
      </p:sp>
      <p:pic>
        <p:nvPicPr>
          <p:cNvPr id="3" name="Picture 2" descr="roc_curv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389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96</Words>
  <Application>Microsoft Office PowerPoint</Application>
  <PresentationFormat>On-screen Show (4:3)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Bank Marketing Prediction Model</vt:lpstr>
      <vt:lpstr>Countplot: job</vt:lpstr>
      <vt:lpstr>Countplot: marital</vt:lpstr>
      <vt:lpstr>Countplot: education</vt:lpstr>
      <vt:lpstr>Boxplot: age</vt:lpstr>
      <vt:lpstr>Boxplot: balance</vt:lpstr>
      <vt:lpstr>Boxplot: duration</vt:lpstr>
      <vt:lpstr>Correlation Heatmap</vt:lpstr>
      <vt:lpstr>ROC Curve</vt:lpstr>
      <vt:lpstr>Confusion Matrix</vt:lpstr>
      <vt:lpstr>Classification Metrics</vt:lpstr>
      <vt:lpstr>Top Feature Importances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 Marketing Prediction Model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2025-05-25T12:49:14Z</dcterms:modified>
  <cp:category/>
</cp:coreProperties>
</file>