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5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1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29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62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835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9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1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4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8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8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5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8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4DB45-C24B-4D58-930B-8D144DD98B0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64E981-CEBD-4707-9829-65EE2F32B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9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BANGLORE HOUSE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driven pricing using Regression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2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89212" y="2544817"/>
            <a:ext cx="78478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the price of residential properties in Bangalore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buyers, sellers, and real estate agents make informed decisions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how various features (size, location, BHK, etc.) affect property price</a:t>
            </a:r>
          </a:p>
        </p:txBody>
      </p:sp>
    </p:spTree>
    <p:extLst>
      <p:ext uri="{BB962C8B-B14F-4D97-AF65-F5344CB8AC3E}">
        <p14:creationId xmlns:p14="http://schemas.microsoft.com/office/powerpoint/2010/main" val="85662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and Solution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1905000"/>
            <a:ext cx="81099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Followed: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(handled missing values, encoded categorical features)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 with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 removal using 99th percentile of Price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Sqft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using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 using R², MAE, RMSE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for new input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4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Insights using EDA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1990749"/>
            <a:ext cx="615104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property price: ₹112.56 Lakhs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&amp; 3 BHKs are most common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BHK usually means higher price, but with variance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correlation between price and Total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Sqft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homes in prime locations → higher price per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sqft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6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714" y="2133600"/>
            <a:ext cx="539239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2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Insights chats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764" y="2133600"/>
            <a:ext cx="7054601" cy="43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1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Performance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Mean Squared Error = 30.99 lakhs</a:t>
            </a:r>
          </a:p>
          <a:p>
            <a:r>
              <a:rPr lang="en-US" dirty="0" smtClean="0"/>
              <a:t>Mean Absolute Error = 17.57 lakhs</a:t>
            </a:r>
          </a:p>
          <a:p>
            <a:r>
              <a:rPr lang="en-US" dirty="0" smtClean="0"/>
              <a:t>R2 Value = 0.78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625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174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BANGLORE HOUSE PREDICTION</vt:lpstr>
      <vt:lpstr>Objective</vt:lpstr>
      <vt:lpstr>Approach and Solution</vt:lpstr>
      <vt:lpstr>Data Insights using EDA</vt:lpstr>
      <vt:lpstr>Correlation Heatmap</vt:lpstr>
      <vt:lpstr>EDA Insights chats</vt:lpstr>
      <vt:lpstr>Model Performance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BANGLORE HOUSE PREDICTION</dc:title>
  <dc:creator>HP</dc:creator>
  <cp:lastModifiedBy>HP</cp:lastModifiedBy>
  <cp:revision>3</cp:revision>
  <dcterms:created xsi:type="dcterms:W3CDTF">2025-05-18T17:56:26Z</dcterms:created>
  <dcterms:modified xsi:type="dcterms:W3CDTF">2025-05-18T18:12:36Z</dcterms:modified>
</cp:coreProperties>
</file>