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7" r:id="rId10"/>
    <p:sldId id="268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Salary Prediction using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Employee Levels and Experience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Scatter Plot for Polynomial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47" y="1417638"/>
            <a:ext cx="3754870" cy="37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Predicted salary for a Level 6.5 employee:</a:t>
            </a:r>
          </a:p>
          <a:p>
            <a:r>
              <a:t>Linear Regression: ₹330,378.79</a:t>
            </a:r>
          </a:p>
          <a:p>
            <a:r>
              <a:t>Polynomial Regression: ₹158,862.45</a:t>
            </a:r>
          </a:p>
          <a:p>
            <a:r>
              <a:t>Polynomial captures non-linearity better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Diagnostic metrics used for evaluation:</a:t>
            </a:r>
          </a:p>
          <a:p>
            <a:r>
              <a:t>Linear Regression: R² = 0.669, RMSE ≈ ₹163K</a:t>
            </a:r>
          </a:p>
          <a:p>
            <a:r>
              <a:t>Polynomial Regression: R² = 0.997, RMSE ≈ ₹14.5K</a:t>
            </a:r>
          </a:p>
          <a:p>
            <a:r>
              <a:t>Polynomial Model is more accurate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 and recommendations:</a:t>
            </a:r>
          </a:p>
          <a:p>
            <a:r>
              <a:t>Polynomial Regression fits the data well</a:t>
            </a:r>
          </a:p>
          <a:p>
            <a:r>
              <a:t>Recommended salary for Level 6.5: ₹158,862</a:t>
            </a:r>
          </a:p>
          <a:p>
            <a:r>
              <a:t>Linear regression is too simplistic for this case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predict the salary for a new employee using historical salary data based on job level and role.</a:t>
            </a:r>
          </a:p>
          <a:p>
            <a:r>
              <a:t>Use Linear and Polynomial Regression Models</a:t>
            </a:r>
          </a:p>
          <a:p>
            <a:r>
              <a:t>Evaluate accuracy using R², MAE, MSE, RMSE</a:t>
            </a:r>
          </a:p>
          <a:p>
            <a:r>
              <a:t>Visualize the model performance</a:t>
            </a:r>
          </a:p>
          <a:p>
            <a:r>
              <a:t>Make predictions for a new case (Level 6.5)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contains job positions, corresponding levels, and salaries.</a:t>
            </a:r>
          </a:p>
          <a:p>
            <a:r>
              <a:t>10 data points</a:t>
            </a:r>
          </a:p>
          <a:p>
            <a:r>
              <a:t>Columns: Position, Level, Salary</a:t>
            </a:r>
          </a:p>
          <a:p>
            <a:r>
              <a:t>Small structured dataset (no missing values)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for Salary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22" y="2269548"/>
            <a:ext cx="6742156" cy="26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For Salary and Level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417638"/>
            <a:ext cx="7286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8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Heat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631950"/>
            <a:ext cx="56292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8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 from the data distribution and relationships:</a:t>
            </a:r>
          </a:p>
          <a:p>
            <a:r>
              <a:t>Salary increases with level (non-linear trend)</a:t>
            </a:r>
          </a:p>
          <a:p>
            <a:r>
              <a:t>No missing values or anomalies</a:t>
            </a:r>
          </a:p>
          <a:p>
            <a:r>
              <a:t>Strong correlation between Level and Salary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 models were built and trained:</a:t>
            </a:r>
          </a:p>
          <a:p>
            <a:r>
              <a:t>Linear Regression</a:t>
            </a:r>
          </a:p>
          <a:p>
            <a:r>
              <a:t>Polynomial Regression (Degree 4)</a:t>
            </a:r>
          </a:p>
          <a:p>
            <a:r>
              <a:t>All data used for training due to small size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for Linear 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87" y="1689640"/>
            <a:ext cx="4656426" cy="45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258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Salary Prediction using Regression</vt:lpstr>
      <vt:lpstr>Objective</vt:lpstr>
      <vt:lpstr>Dataset Overview</vt:lpstr>
      <vt:lpstr>Chart for Salary Distribution</vt:lpstr>
      <vt:lpstr>Scatter Plot For Salary and Level</vt:lpstr>
      <vt:lpstr>Correlation Heat Map</vt:lpstr>
      <vt:lpstr>Exploratory Data Analysis</vt:lpstr>
      <vt:lpstr>Model Building</vt:lpstr>
      <vt:lpstr>Scatter Plot for Linear Regression</vt:lpstr>
      <vt:lpstr>Scatter Plot for Polynomial Regression</vt:lpstr>
      <vt:lpstr>Model Predictions</vt:lpstr>
      <vt:lpstr>Model Evaluation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using Regression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2025-05-31T14:19:02Z</dcterms:modified>
  <cp:category/>
</cp:coreProperties>
</file>