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E28D-E274-4498-84A4-3A5D52309276}" type="datetimeFigureOut">
              <a:rPr lang="es-EC" smtClean="0"/>
              <a:t>10/12/2013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954-839E-461D-B35B-E034208BA6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48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E28D-E274-4498-84A4-3A5D52309276}" type="datetimeFigureOut">
              <a:rPr lang="es-EC" smtClean="0"/>
              <a:t>10/12/2013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954-839E-461D-B35B-E034208BA6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767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E28D-E274-4498-84A4-3A5D52309276}" type="datetimeFigureOut">
              <a:rPr lang="es-EC" smtClean="0"/>
              <a:t>10/12/2013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954-839E-461D-B35B-E034208BA6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911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E28D-E274-4498-84A4-3A5D52309276}" type="datetimeFigureOut">
              <a:rPr lang="es-EC" smtClean="0"/>
              <a:t>10/12/2013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954-839E-461D-B35B-E034208BA6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6730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E28D-E274-4498-84A4-3A5D52309276}" type="datetimeFigureOut">
              <a:rPr lang="es-EC" smtClean="0"/>
              <a:t>10/12/2013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954-839E-461D-B35B-E034208BA6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482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E28D-E274-4498-84A4-3A5D52309276}" type="datetimeFigureOut">
              <a:rPr lang="es-EC" smtClean="0"/>
              <a:t>10/12/2013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954-839E-461D-B35B-E034208BA6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535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E28D-E274-4498-84A4-3A5D52309276}" type="datetimeFigureOut">
              <a:rPr lang="es-EC" smtClean="0"/>
              <a:t>10/12/2013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954-839E-461D-B35B-E034208BA6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5837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E28D-E274-4498-84A4-3A5D52309276}" type="datetimeFigureOut">
              <a:rPr lang="es-EC" smtClean="0"/>
              <a:t>10/12/2013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954-839E-461D-B35B-E034208BA6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147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E28D-E274-4498-84A4-3A5D52309276}" type="datetimeFigureOut">
              <a:rPr lang="es-EC" smtClean="0"/>
              <a:t>10/12/2013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954-839E-461D-B35B-E034208BA6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699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E28D-E274-4498-84A4-3A5D52309276}" type="datetimeFigureOut">
              <a:rPr lang="es-EC" smtClean="0"/>
              <a:t>10/12/2013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954-839E-461D-B35B-E034208BA6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425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E28D-E274-4498-84A4-3A5D52309276}" type="datetimeFigureOut">
              <a:rPr lang="es-EC" smtClean="0"/>
              <a:t>10/12/2013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954-839E-461D-B35B-E034208BA6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105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EE28D-E274-4498-84A4-3A5D52309276}" type="datetimeFigureOut">
              <a:rPr lang="es-EC" smtClean="0"/>
              <a:t>10/12/2013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A954-839E-461D-B35B-E034208BA6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749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944216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just"/>
            <a:r>
              <a:rPr lang="es-ES_tradnl" b="1" dirty="0"/>
              <a:t>Las Políticas de Comercio Exterior del Gobierno de la Revolución Ciudadana, una primera evaluación </a:t>
            </a:r>
            <a:endParaRPr lang="es-EC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95736" y="4077072"/>
            <a:ext cx="6400800" cy="2592288"/>
          </a:xfrm>
        </p:spPr>
        <p:txBody>
          <a:bodyPr>
            <a:normAutofit/>
          </a:bodyPr>
          <a:lstStyle/>
          <a:p>
            <a:pPr algn="r"/>
            <a:r>
              <a:rPr lang="es-ES_tradnl" b="1" dirty="0" smtClean="0"/>
              <a:t>Expositoras:</a:t>
            </a:r>
          </a:p>
          <a:p>
            <a:pPr algn="r"/>
            <a:r>
              <a:rPr lang="es-ES_tradnl" b="1" dirty="0" err="1" smtClean="0"/>
              <a:t>Ericka</a:t>
            </a:r>
            <a:r>
              <a:rPr lang="es-ES_tradnl" b="1" dirty="0" smtClean="0"/>
              <a:t> </a:t>
            </a:r>
            <a:r>
              <a:rPr lang="es-ES_tradnl" b="1" dirty="0"/>
              <a:t>Angulo </a:t>
            </a:r>
            <a:endParaRPr lang="es-EC" b="1" dirty="0"/>
          </a:p>
          <a:p>
            <a:pPr algn="r"/>
            <a:r>
              <a:rPr lang="es-ES_tradnl" b="1" dirty="0"/>
              <a:t>Silvia </a:t>
            </a:r>
            <a:r>
              <a:rPr lang="es-ES_tradnl" b="1" dirty="0" smtClean="0"/>
              <a:t>Guamán</a:t>
            </a:r>
          </a:p>
          <a:p>
            <a:pPr algn="r"/>
            <a:r>
              <a:rPr lang="es-ES_tradnl" sz="2800" b="1" dirty="0" smtClean="0"/>
              <a:t>11 </a:t>
            </a:r>
            <a:r>
              <a:rPr lang="es-ES_tradnl" sz="2800" b="1" dirty="0"/>
              <a:t>de </a:t>
            </a:r>
            <a:r>
              <a:rPr lang="es-ES_tradnl" sz="2800" b="1" dirty="0" smtClean="0"/>
              <a:t>diciembre de 2013 </a:t>
            </a:r>
            <a:endParaRPr lang="es-EC" sz="2800" b="1" dirty="0"/>
          </a:p>
          <a:p>
            <a:pPr algn="r"/>
            <a:endParaRPr lang="es-EC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4" y="2852936"/>
            <a:ext cx="380047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03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s-EC" sz="2900" b="1" dirty="0" smtClean="0"/>
              <a:t/>
            </a:r>
            <a:br>
              <a:rPr lang="es-EC" sz="2900" b="1" dirty="0" smtClean="0"/>
            </a:br>
            <a:r>
              <a:rPr lang="es-EC" sz="2900" b="1" dirty="0" smtClean="0"/>
              <a:t>Principales productos no petroleros de exportación</a:t>
            </a:r>
            <a:br>
              <a:rPr lang="es-EC" sz="2900" b="1" dirty="0" smtClean="0"/>
            </a:br>
            <a:endParaRPr lang="es-EC" sz="29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s-EC" dirty="0"/>
              <a:t>Para el año 2013, el banano y plátano se constituyen en el principal sector de exportación con un 30.60% de </a:t>
            </a:r>
            <a:r>
              <a:rPr lang="es-EC" dirty="0" smtClean="0"/>
              <a:t>participación </a:t>
            </a:r>
            <a:r>
              <a:rPr lang="es-EC" dirty="0"/>
              <a:t>del total no petrolero, le sigue enlatados de pescado con una participación del 15.70%, y en tercer lugar se </a:t>
            </a:r>
            <a:r>
              <a:rPr lang="es-EC" dirty="0" smtClean="0"/>
              <a:t>ubica </a:t>
            </a:r>
            <a:r>
              <a:rPr lang="es-EC" dirty="0"/>
              <a:t>el camarón con el 13.50%, seguido de flores con un 8.80%. Sumando estos cuatro grupos de productos, se tiene </a:t>
            </a:r>
            <a:r>
              <a:rPr lang="es-EC" dirty="0" smtClean="0"/>
              <a:t>cerca </a:t>
            </a:r>
            <a:r>
              <a:rPr lang="es-EC" dirty="0"/>
              <a:t>del 68.60% de la exportación no </a:t>
            </a:r>
            <a:r>
              <a:rPr lang="es-EC" dirty="0" smtClean="0"/>
              <a:t>petrolera.</a:t>
            </a:r>
            <a:endParaRPr lang="es-EC" dirty="0"/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4458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C" sz="2800" b="1" dirty="0" smtClean="0"/>
              <a:t>Principales destinos de las exportaciones </a:t>
            </a:r>
            <a:br>
              <a:rPr lang="es-EC" sz="2800" b="1" dirty="0" smtClean="0"/>
            </a:br>
            <a:r>
              <a:rPr lang="es-EC" sz="2800" b="1" dirty="0" smtClean="0"/>
              <a:t>No petroleras del Ecuador</a:t>
            </a:r>
            <a:endParaRPr lang="es-EC" sz="28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s-EC" dirty="0"/>
              <a:t>El principal destino de las exportaciones no petroleras del Ecuador durante el año 2013 ha sido los Estados Unidos, </a:t>
            </a:r>
            <a:r>
              <a:rPr lang="es-EC" dirty="0" smtClean="0"/>
              <a:t>representando </a:t>
            </a:r>
            <a:r>
              <a:rPr lang="es-EC" dirty="0"/>
              <a:t>cerca del 22.13% del total exportado en el período; lo siguen Rusia con un 9.10%, Colombia con </a:t>
            </a:r>
            <a:r>
              <a:rPr lang="es-EC" dirty="0" smtClean="0"/>
              <a:t>un </a:t>
            </a:r>
            <a:r>
              <a:rPr lang="es-EC" dirty="0"/>
              <a:t>8.07% y Venezuela con 5.61%. Entre los 20 principales destinos de nuestras exportaciones no petroleras, siete </a:t>
            </a:r>
            <a:r>
              <a:rPr lang="es-EC" dirty="0" smtClean="0"/>
              <a:t>corresponden </a:t>
            </a:r>
            <a:r>
              <a:rPr lang="es-EC" dirty="0"/>
              <a:t>a países de América.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8568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496944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57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42913"/>
            <a:ext cx="8143875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18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endParaRPr lang="es-EC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352928" cy="635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90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3809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175</Words>
  <Application>Microsoft Office PowerPoint</Application>
  <PresentationFormat>Presentación en pantalla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Las Políticas de Comercio Exterior del Gobierno de la Revolución Ciudadana, una primera evaluación </vt:lpstr>
      <vt:lpstr> Principales productos no petroleros de exportación </vt:lpstr>
      <vt:lpstr>Principales destinos de las exportaciones  No petroleras del Ecuador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Políticas de Comercio Exterior del Gobierno de la Revolución Ciudadana, una primera evaluación</dc:title>
  <dc:creator>user</dc:creator>
  <cp:lastModifiedBy>user</cp:lastModifiedBy>
  <cp:revision>5</cp:revision>
  <dcterms:created xsi:type="dcterms:W3CDTF">2013-12-10T15:26:13Z</dcterms:created>
  <dcterms:modified xsi:type="dcterms:W3CDTF">2013-12-10T16:17:42Z</dcterms:modified>
</cp:coreProperties>
</file>