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68" d="100"/>
          <a:sy n="68" d="100"/>
        </p:scale>
        <p:origin x="175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2B-443E-8EE8-F9D521299B6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2B-443E-8EE8-F9D521299B6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2B-443E-8EE8-F9D521299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77493456"/>
        <c:axId val="1177488048"/>
        <c:axId val="0"/>
      </c:bar3DChart>
      <c:catAx>
        <c:axId val="11774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77488048"/>
        <c:crosses val="autoZero"/>
        <c:auto val="1"/>
        <c:lblAlgn val="ctr"/>
        <c:lblOffset val="100"/>
        <c:noMultiLvlLbl val="0"/>
      </c:catAx>
      <c:valAx>
        <c:axId val="117748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7749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中華旅行社銷售情形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A5-4BF6-8CB2-34D6C919058B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A5-4BF6-8CB2-34D6C919058B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A5-4BF6-8CB2-34D6C9190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A5-4BF6-8CB2-34D6C9190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b="0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F-4448-9D8A-98AA93E202C3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FF-4448-9D8A-98AA93E202C3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FF-4448-9D8A-98AA93E20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26955472"/>
        <c:axId val="1526952560"/>
      </c:barChart>
      <c:catAx>
        <c:axId val="1526955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6952560"/>
        <c:crosses val="autoZero"/>
        <c:auto val="1"/>
        <c:lblAlgn val="ctr"/>
        <c:lblOffset val="100"/>
        <c:noMultiLvlLbl val="0"/>
      </c:catAx>
      <c:valAx>
        <c:axId val="1526952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695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B2-4C31-ACA1-799B5474BA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B2-4C31-ACA1-799B5474BA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B2-4C31-ACA1-799B5474BA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B2-4C31-ACA1-799B5474BA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B2-4C31-ACA1-799B5474BA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0B2-4C31-ACA1-799B5474BAE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9924092071439"/>
          <c:y val="0.12452190135151098"/>
          <c:w val="0.81627788644853161"/>
          <c:h val="0.78971992141036473"/>
        </c:manualLayout>
      </c:layout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21-41B5-AB44-64DD2504E8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21-41B5-AB44-64DD2504E8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21-41B5-AB44-64DD2504E8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21-41B5-AB44-64DD2504E8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721-41B5-AB44-64DD2504E8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721-41B5-AB44-64DD2504E8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721-41B5-AB44-64DD2504E804}"/>
            </c:ext>
          </c:extLst>
        </c:ser>
        <c:dLbls>
          <c:dLblPos val="bestFit"/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>
                <a:effectLst/>
              </a:rPr>
              <a:t>中華旅行社銷售業績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EF6-474F-BDC4-3E3EAC12B5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EF6-474F-BDC4-3E3EAC12B5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EF6-474F-BDC4-3E3EAC12B5AA}"/>
              </c:ext>
            </c:extLst>
          </c:dPt>
          <c:dPt>
            <c:idx val="3"/>
            <c:bubble3D val="0"/>
            <c:explosion val="26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EF6-474F-BDC4-3E3EAC12B5A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EF6-474F-BDC4-3E3EAC12B5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EF6-474F-BDC4-3E3EAC12B5A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8-4B14-845E-57DEF57626A6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8-4B14-845E-57DEF5762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b="1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F5-47FD-9890-3351CF9C7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001936"/>
        <c:axId val="1710999856"/>
      </c:scatterChart>
      <c:valAx>
        <c:axId val="171100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0999856"/>
        <c:crosses val="autoZero"/>
        <c:crossBetween val="midCat"/>
      </c:valAx>
      <c:valAx>
        <c:axId val="171099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1001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中華航空銷售機位數量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0D-4D1A-AD6D-3725AC7967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50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6F-4DF8-A32B-1A2B17238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0973232"/>
        <c:axId val="1710975312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6F-4DF8-A32B-1A2B172387EE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6F-4DF8-A32B-1A2B172387EE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6F-4DF8-A32B-1A2B172387EE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F6F-4DF8-A32B-1A2B17238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1710982384"/>
        <c:axId val="1710967408"/>
      </c:stockChart>
      <c:dateAx>
        <c:axId val="1710973232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0975312"/>
        <c:crosses val="autoZero"/>
        <c:auto val="1"/>
        <c:lblOffset val="100"/>
        <c:baseTimeUnit val="days"/>
      </c:dateAx>
      <c:valAx>
        <c:axId val="171097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0973232"/>
        <c:crosses val="autoZero"/>
        <c:crossBetween val="between"/>
      </c:valAx>
      <c:valAx>
        <c:axId val="171096740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0982384"/>
        <c:crosses val="max"/>
        <c:crossBetween val="between"/>
      </c:valAx>
      <c:dateAx>
        <c:axId val="1710982384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171096740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F2124A98-E0EA-ED0F-CA61-F6C6B2EDA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100063"/>
              </p:ext>
            </p:extLst>
          </p:nvPr>
        </p:nvGraphicFramePr>
        <p:xfrm>
          <a:off x="4571999" y="3504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00000000-0008-0000-09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390591"/>
              </p:ext>
            </p:extLst>
          </p:nvPr>
        </p:nvGraphicFramePr>
        <p:xfrm>
          <a:off x="4637876" y="3792297"/>
          <a:ext cx="4254604" cy="2631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id="{02892FDD-DBA5-9924-1CF4-FB01C3253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248945"/>
              </p:ext>
            </p:extLst>
          </p:nvPr>
        </p:nvGraphicFramePr>
        <p:xfrm>
          <a:off x="4571999" y="34389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009107"/>
              </p:ext>
            </p:extLst>
          </p:nvPr>
        </p:nvGraphicFramePr>
        <p:xfrm>
          <a:off x="4143680" y="3407756"/>
          <a:ext cx="5266593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66978"/>
              </p:ext>
            </p:extLst>
          </p:nvPr>
        </p:nvGraphicFramePr>
        <p:xfrm>
          <a:off x="4604937" y="3432064"/>
          <a:ext cx="4758001" cy="3276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036320"/>
              </p:ext>
            </p:extLst>
          </p:nvPr>
        </p:nvGraphicFramePr>
        <p:xfrm>
          <a:off x="4777730" y="3503954"/>
          <a:ext cx="4092884" cy="3121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977373"/>
              </p:ext>
            </p:extLst>
          </p:nvPr>
        </p:nvGraphicFramePr>
        <p:xfrm>
          <a:off x="4825364" y="3260981"/>
          <a:ext cx="4381132" cy="301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DB156C6B-BD62-8C05-7F24-4400006C4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812888"/>
              </p:ext>
            </p:extLst>
          </p:nvPr>
        </p:nvGraphicFramePr>
        <p:xfrm>
          <a:off x="4637875" y="33534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327607"/>
              </p:ext>
            </p:extLst>
          </p:nvPr>
        </p:nvGraphicFramePr>
        <p:xfrm>
          <a:off x="4709606" y="3163343"/>
          <a:ext cx="4464939" cy="3354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83CE00E-85F6-8EB2-2069-22535BCEA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37640"/>
              </p:ext>
            </p:extLst>
          </p:nvPr>
        </p:nvGraphicFramePr>
        <p:xfrm>
          <a:off x="4590255" y="35902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692</TotalTime>
  <Words>626</Words>
  <Application>Microsoft Office PowerPoint</Application>
  <PresentationFormat>如螢幕大小 (4:3)</PresentationFormat>
  <Paragraphs>462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王睿德</cp:lastModifiedBy>
  <cp:revision>84</cp:revision>
  <dcterms:created xsi:type="dcterms:W3CDTF">2017-01-16T13:26:16Z</dcterms:created>
  <dcterms:modified xsi:type="dcterms:W3CDTF">2024-04-16T02:31:57Z</dcterms:modified>
</cp:coreProperties>
</file>