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842421-BD72-4078-BC14-857466C100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D353885-D23F-4459-B228-0C02B0A2C9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A2AEF0-28D7-4B8F-BD18-F5B3C9763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170CC-DA75-45F4-813A-6D31ADD8E7EE}" type="datetimeFigureOut">
              <a:rPr lang="zh-TW" altLang="en-US" smtClean="0"/>
              <a:t>2024/4/23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D710C31-0C96-439E-9962-08F1D481F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549FF5-7159-4953-859A-8D1A3B225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071E3-55CD-4681-B88E-F31FD89931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0348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811CEB-63A4-4398-9A0B-144CF4025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7E61976-B486-4D69-9EBF-0886EB974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62CA0D0-F68D-44A7-A7C4-7A213A0BF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170CC-DA75-45F4-813A-6D31ADD8E7EE}" type="datetimeFigureOut">
              <a:rPr lang="zh-TW" altLang="en-US" smtClean="0"/>
              <a:t>2024/4/23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7B60938-DD04-46EF-82C2-7BEC6FCE3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82DB038-FF1C-45CE-BAA5-1EFE3A81A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071E3-55CD-4681-B88E-F31FD89931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8430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DDB3EF1-BAFD-49E5-8098-B357CDFAE1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83D4824-A283-4982-9FEF-2B45AF9149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79A9E1-3F3C-46A2-ADB4-006330202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170CC-DA75-45F4-813A-6D31ADD8E7EE}" type="datetimeFigureOut">
              <a:rPr lang="zh-TW" altLang="en-US" smtClean="0"/>
              <a:t>2024/4/23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BA7E73F-2AF7-4F23-8EA3-475D1F2A4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4E6D96-0129-440A-802B-1D7B91B36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071E3-55CD-4681-B88E-F31FD89931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9430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146A12-2728-4A8E-9D89-66AE5732B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9A22E8-3B1B-43F7-91FC-2E8E94A8F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06E85D9-D878-4B9B-8CC6-522F2C466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170CC-DA75-45F4-813A-6D31ADD8E7EE}" type="datetimeFigureOut">
              <a:rPr lang="zh-TW" altLang="en-US" smtClean="0"/>
              <a:t>2024/4/23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866107-0414-4FF3-A918-5E83AB492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468DD9-B69D-4EA5-BADF-47710AE89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071E3-55CD-4681-B88E-F31FD89931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644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83BD1D-8934-48BC-8662-ADD3ED0C6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09196EB-4D8E-4C3F-8DCE-5B5B51E10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2BFC0FA-6BE6-4F33-BD82-E41579C08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170CC-DA75-45F4-813A-6D31ADD8E7EE}" type="datetimeFigureOut">
              <a:rPr lang="zh-TW" altLang="en-US" smtClean="0"/>
              <a:t>2024/4/23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1831FD-C294-4526-A2C0-8D0FA2312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BB59F2C-6233-40CD-8CFF-2925320DE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071E3-55CD-4681-B88E-F31FD89931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263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2CA77D-7A88-476F-BE22-DCAD639AE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87180B-B249-4BC9-8DF4-18A66DA2B9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C34A0D8-C9C1-4575-9086-22636DFA1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7FCDF76-44DC-498E-830D-91335306F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170CC-DA75-45F4-813A-6D31ADD8E7EE}" type="datetimeFigureOut">
              <a:rPr lang="zh-TW" altLang="en-US" smtClean="0"/>
              <a:t>2024/4/23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AB4438F-8626-4EA5-B3D1-2D1E437D1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D3413F7-28A5-41AF-86FE-DF2638F05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071E3-55CD-4681-B88E-F31FD89931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9594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16171A-A13F-4FCB-89D6-2ECA7A2AD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D48DE97-3649-4869-9790-5509D45F5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27488D9-CD3C-4B86-80A7-176EB31CB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6488C63-B10C-443F-B9D0-205E799691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33FCD50-1D69-4213-AA97-D544F6C622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EC2BA9A-1D42-4353-A24C-0D8318730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170CC-DA75-45F4-813A-6D31ADD8E7EE}" type="datetimeFigureOut">
              <a:rPr lang="zh-TW" altLang="en-US" smtClean="0"/>
              <a:t>2024/4/23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EC5667B-C158-487C-AB37-61B696262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18BC42A-7158-4986-AE9C-8368B4603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071E3-55CD-4681-B88E-F31FD89931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0391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B74567-90E2-486D-B442-44D4EBC61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B606BAF-3890-4F8D-B390-A6E3D1D90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170CC-DA75-45F4-813A-6D31ADD8E7EE}" type="datetimeFigureOut">
              <a:rPr lang="zh-TW" altLang="en-US" smtClean="0"/>
              <a:t>2024/4/23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DD6DD6D-6A2B-4528-AEDC-6AE2C5EA8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FF5EB5B-5806-4F50-9015-6E533C482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071E3-55CD-4681-B88E-F31FD89931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6940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F46688B-E377-4707-B5C9-B35B2E0AA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170CC-DA75-45F4-813A-6D31ADD8E7EE}" type="datetimeFigureOut">
              <a:rPr lang="zh-TW" altLang="en-US" smtClean="0"/>
              <a:t>2024/4/23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2E3B446-DAFC-490E-BA3F-99D5C63D0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8C31511-AE2C-48D7-AB90-5E6588752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071E3-55CD-4681-B88E-F31FD89931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2904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1ADE8D-AF7E-4DB3-A73D-C63D6F5DE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E3FA60-466F-4F33-85CC-00CE120C4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943BF8E-1C26-4BC2-B34D-8E909BE4E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2D5D609-B541-4AE3-B98C-3FB41BE21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170CC-DA75-45F4-813A-6D31ADD8E7EE}" type="datetimeFigureOut">
              <a:rPr lang="zh-TW" altLang="en-US" smtClean="0"/>
              <a:t>2024/4/23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55079E3-5D21-4F8B-9893-36256E5BC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95DC66D-2F1D-4DCB-A3D9-52813E39B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071E3-55CD-4681-B88E-F31FD89931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0299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953619-4B6F-4408-AF23-42D874A91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7BE0962-D90B-4A88-B04E-95A40207F3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4A0511C-638D-46D8-B3F1-147E1DE255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FB319B9-B2ED-4921-AA95-A32027815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170CC-DA75-45F4-813A-6D31ADD8E7EE}" type="datetimeFigureOut">
              <a:rPr lang="zh-TW" altLang="en-US" smtClean="0"/>
              <a:t>2024/4/23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339DF4A-26FC-4868-B1B8-C6E17319E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356E9EE-CE9B-4DAC-AD51-B527000E9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071E3-55CD-4681-B88E-F31FD89931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7574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77A0F44-99A2-491C-861C-ABEA731D2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5A88693-B2F2-43FC-ACDB-1EC2A6D4C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9D8A5D-B3F2-4B54-987E-0BB1093CA7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170CC-DA75-45F4-813A-6D31ADD8E7EE}" type="datetimeFigureOut">
              <a:rPr lang="zh-TW" altLang="en-US" smtClean="0"/>
              <a:t>2024/4/23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2982FB-5927-4B6C-8A52-1AEB961767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0CA95AE-9A58-4C74-B315-9CEA832762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071E3-55CD-4681-B88E-F31FD89931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8146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53BC31-C256-46A2-BD2A-BB0EC9E2D1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85800" y="876300"/>
            <a:ext cx="9239250" cy="428626"/>
          </a:xfrm>
        </p:spPr>
        <p:txBody>
          <a:bodyPr>
            <a:normAutofit fontScale="90000"/>
          </a:bodyPr>
          <a:lstStyle/>
          <a:p>
            <a:r>
              <a:rPr lang="zh-TW" altLang="en-US" sz="4800" dirty="0"/>
              <a:t>標題：選擇一家有經驗的旅行社</a:t>
            </a:r>
            <a:br>
              <a:rPr lang="zh-TW" altLang="en-US" sz="4800" dirty="0"/>
            </a:br>
            <a:endParaRPr lang="zh-TW" altLang="en-US" sz="48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3FED51F-9DA7-4DD1-A68F-19481340F6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241" y="1304926"/>
            <a:ext cx="9879106" cy="3121491"/>
          </a:xfrm>
        </p:spPr>
        <p:txBody>
          <a:bodyPr>
            <a:noAutofit/>
          </a:bodyPr>
          <a:lstStyle/>
          <a:p>
            <a:pPr algn="l"/>
            <a:r>
              <a:rPr lang="zh-TW" altLang="en-US" sz="2800" dirty="0"/>
              <a:t>步驟</a:t>
            </a:r>
            <a:r>
              <a:rPr lang="en-US" altLang="zh-TW" sz="2800" dirty="0"/>
              <a:t>1</a:t>
            </a:r>
            <a:r>
              <a:rPr lang="zh-TW" altLang="en-US" sz="2800" dirty="0"/>
              <a:t>：選擇經驗豐富的旅行社</a:t>
            </a:r>
          </a:p>
          <a:p>
            <a:pPr algn="l"/>
            <a:r>
              <a:rPr lang="zh-TW" altLang="en-US" sz="2800" dirty="0"/>
              <a:t>行程規劃、全面服務、專業導遊</a:t>
            </a:r>
          </a:p>
          <a:p>
            <a:pPr algn="l"/>
            <a:r>
              <a:rPr lang="zh-TW" altLang="en-US" sz="2800" dirty="0"/>
              <a:t>步驟</a:t>
            </a:r>
            <a:r>
              <a:rPr lang="en-US" altLang="zh-TW" sz="2800" dirty="0"/>
              <a:t>2</a:t>
            </a:r>
            <a:r>
              <a:rPr lang="zh-TW" altLang="en-US" sz="2800" dirty="0"/>
              <a:t>：檢查行程規劃</a:t>
            </a:r>
          </a:p>
          <a:p>
            <a:pPr algn="l"/>
            <a:r>
              <a:rPr lang="zh-TW" altLang="en-US" sz="2800" dirty="0"/>
              <a:t>包含景點和活動、自由時間、細節確認</a:t>
            </a:r>
          </a:p>
          <a:p>
            <a:pPr algn="l"/>
            <a:r>
              <a:rPr lang="zh-TW" altLang="en-US" sz="2800" dirty="0"/>
              <a:t>步驟</a:t>
            </a:r>
            <a:r>
              <a:rPr lang="en-US" altLang="zh-TW" sz="2800" dirty="0"/>
              <a:t>3</a:t>
            </a:r>
            <a:r>
              <a:rPr lang="zh-TW" altLang="en-US" sz="2800" dirty="0"/>
              <a:t>：確認導遊資質</a:t>
            </a:r>
          </a:p>
          <a:p>
            <a:pPr algn="l"/>
            <a:r>
              <a:rPr lang="zh-TW" altLang="en-US" sz="2800" dirty="0"/>
              <a:t>持證照、翻譯服務、文化知識</a:t>
            </a:r>
          </a:p>
          <a:p>
            <a:pPr algn="l"/>
            <a:r>
              <a:rPr lang="zh-TW" altLang="en-US" sz="2800" dirty="0"/>
              <a:t>步驟</a:t>
            </a:r>
            <a:r>
              <a:rPr lang="en-US" altLang="zh-TW" sz="2800" dirty="0"/>
              <a:t>4</a:t>
            </a:r>
            <a:r>
              <a:rPr lang="zh-TW" altLang="en-US" sz="2800" dirty="0"/>
              <a:t>：了解服務內容</a:t>
            </a:r>
          </a:p>
          <a:p>
            <a:pPr algn="l"/>
            <a:r>
              <a:rPr lang="zh-TW" altLang="en-US" sz="2800" dirty="0"/>
              <a:t>專業導遊、機場接送、住宿安排</a:t>
            </a:r>
          </a:p>
          <a:p>
            <a:pPr algn="l"/>
            <a:r>
              <a:rPr lang="en-US" altLang="zh-TW" sz="2800" dirty="0"/>
              <a:t> </a:t>
            </a:r>
            <a:endParaRPr lang="zh-TW" altLang="en-US" sz="28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B53AEFE-E498-4859-ADD0-E693FAB4A01C}"/>
              </a:ext>
            </a:extLst>
          </p:cNvPr>
          <p:cNvSpPr txBox="1"/>
          <p:nvPr/>
        </p:nvSpPr>
        <p:spPr>
          <a:xfrm>
            <a:off x="6699997" y="1209676"/>
            <a:ext cx="571107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步驟</a:t>
            </a:r>
            <a:r>
              <a:rPr lang="en-US" altLang="zh-TW" sz="2800" dirty="0"/>
              <a:t>5</a:t>
            </a:r>
            <a:r>
              <a:rPr lang="zh-TW" altLang="en-US" sz="2800" dirty="0"/>
              <a:t>：了解口碑評價</a:t>
            </a:r>
          </a:p>
          <a:p>
            <a:r>
              <a:rPr lang="zh-TW" altLang="en-US" sz="2800" dirty="0"/>
              <a:t>真實評價、客觀看法、行程安排</a:t>
            </a:r>
          </a:p>
          <a:p>
            <a:r>
              <a:rPr lang="zh-TW" altLang="en-US" sz="2800" dirty="0"/>
              <a:t>步驟</a:t>
            </a:r>
            <a:r>
              <a:rPr lang="en-US" altLang="zh-TW" sz="2800" dirty="0"/>
              <a:t>6</a:t>
            </a:r>
            <a:r>
              <a:rPr lang="zh-TW" altLang="en-US" sz="2800" dirty="0"/>
              <a:t>：確認保障與賠償</a:t>
            </a:r>
          </a:p>
          <a:p>
            <a:r>
              <a:rPr lang="zh-TW" altLang="en-US" sz="2800" dirty="0"/>
              <a:t>額外保險、賠償安排</a:t>
            </a:r>
          </a:p>
          <a:p>
            <a:r>
              <a:rPr lang="zh-TW" altLang="en-US" sz="2800" dirty="0"/>
              <a:t>步驟</a:t>
            </a:r>
            <a:r>
              <a:rPr lang="en-US" altLang="zh-TW" sz="2800" dirty="0"/>
              <a:t>7</a:t>
            </a:r>
            <a:r>
              <a:rPr lang="zh-TW" altLang="en-US" sz="2800" dirty="0"/>
              <a:t>：確認售後服務</a:t>
            </a:r>
          </a:p>
          <a:p>
            <a:r>
              <a:rPr lang="zh-TW" altLang="en-US" sz="2800" dirty="0"/>
              <a:t>客服聯繫、問題解決</a:t>
            </a:r>
          </a:p>
        </p:txBody>
      </p:sp>
    </p:spTree>
    <p:extLst>
      <p:ext uri="{BB962C8B-B14F-4D97-AF65-F5344CB8AC3E}">
        <p14:creationId xmlns:p14="http://schemas.microsoft.com/office/powerpoint/2010/main" val="2785262956"/>
      </p:ext>
    </p:extLst>
  </p:cSld>
  <p:clrMapOvr>
    <a:masterClrMapping/>
  </p:clrMapOvr>
</p:sld>
</file>

<file path=ppt/theme/theme1.xml><?xml version="1.0" encoding="utf-8"?>
<a:theme xmlns:a="http://schemas.openxmlformats.org/drawingml/2006/main" name="視覺pp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視覺ppt</Template>
  <TotalTime>38</TotalTime>
  <Words>107</Words>
  <Application>Microsoft Office PowerPoint</Application>
  <PresentationFormat>寬螢幕</PresentationFormat>
  <Paragraphs>16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視覺ppt</vt:lpstr>
      <vt:lpstr>標題：選擇一家有經驗的旅行社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C2</cp:lastModifiedBy>
  <cp:revision>5</cp:revision>
  <dcterms:created xsi:type="dcterms:W3CDTF">2024-03-26T11:39:13Z</dcterms:created>
  <dcterms:modified xsi:type="dcterms:W3CDTF">2024-04-23T06:30:28Z</dcterms:modified>
</cp:coreProperties>
</file>