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Ski Resort Data Science Project</a:t>
            </a:r>
          </a:p>
        </p:txBody>
      </p:sp>
      <p:sp>
        <p:nvSpPr>
          <p:cNvPr id="3" name="Subtitle 2"/>
          <p:cNvSpPr>
            <a:spLocks noGrp="1"/>
          </p:cNvSpPr>
          <p:nvPr>
            <p:ph type="subTitle" idx="1"/>
          </p:nvPr>
        </p:nvSpPr>
        <p:spPr/>
        <p:txBody>
          <a:bodyPr/>
          <a:lstStyle/>
          <a:p>
            <a:r>
              <a:t>Data Wrangling, EDA, Modeling &amp; 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Wrangling</a:t>
            </a:r>
          </a:p>
        </p:txBody>
      </p:sp>
      <p:sp>
        <p:nvSpPr>
          <p:cNvPr id="3" name="Content Placeholder 2"/>
          <p:cNvSpPr>
            <a:spLocks noGrp="1"/>
          </p:cNvSpPr>
          <p:nvPr>
            <p:ph idx="1"/>
          </p:nvPr>
        </p:nvSpPr>
        <p:spPr/>
        <p:txBody>
          <a:bodyPr/>
          <a:lstStyle/>
          <a:p>
            <a:r>
              <a:t>Initial cleaning included fixing data errors (e.g., skiable terrain for Silverton Mountain), removing irrelevant columns like 'fastEight', and dropping entries with missing pricing data. The goal was to ensure data quality before analysis.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r>
              <a:t>Analyzed distributions of skiable terrain, snowmaking, and years open. Grouped data by state to understand market segments. Integrated external data on population and area from Wikipedia.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Preprocessing &amp; Feature Engineering</a:t>
            </a:r>
          </a:p>
        </p:txBody>
      </p:sp>
      <p:sp>
        <p:nvSpPr>
          <p:cNvPr id="3" name="Content Placeholder 2"/>
          <p:cNvSpPr>
            <a:spLocks noGrp="1"/>
          </p:cNvSpPr>
          <p:nvPr>
            <p:ph idx="1"/>
          </p:nvPr>
        </p:nvSpPr>
        <p:spPr/>
        <p:txBody>
          <a:bodyPr/>
          <a:lstStyle/>
          <a:p>
            <a:r>
              <a:t>Created state-level summary statistics and merged them into the main dataset. Chose 'AdultWeekend' as the target due to fewer missing values. Dropped columns with high missingness or low relevance.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Modeling</a:t>
            </a:r>
          </a:p>
        </p:txBody>
      </p:sp>
      <p:sp>
        <p:nvSpPr>
          <p:cNvPr id="3" name="Content Placeholder 2"/>
          <p:cNvSpPr>
            <a:spLocks noGrp="1"/>
          </p:cNvSpPr>
          <p:nvPr>
            <p:ph idx="1"/>
          </p:nvPr>
        </p:nvSpPr>
        <p:spPr/>
        <p:txBody>
          <a:bodyPr/>
          <a:lstStyle/>
          <a:p>
            <a:r>
              <a:t>Trained several models to predict 'AdultWeekend' price using scikit-learn. Evaluated performance using R² and RMSE. Selected the best model based on both accuracy and interpretability.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Final Summary</a:t>
            </a:r>
          </a:p>
        </p:txBody>
      </p:sp>
      <p:sp>
        <p:nvSpPr>
          <p:cNvPr id="3" name="Content Placeholder 2"/>
          <p:cNvSpPr>
            <a:spLocks noGrp="1"/>
          </p:cNvSpPr>
          <p:nvPr>
            <p:ph idx="1"/>
          </p:nvPr>
        </p:nvSpPr>
        <p:spPr/>
        <p:txBody>
          <a:bodyPr/>
          <a:lstStyle/>
          <a:p>
            <a:r>
              <a:t>Started with 330 rows and 27 columns, finalized with 277 rows and 25 columns. Cleaned data, engineered features, and trained models. Target feature: 'AdultWeekend'. Ready for deployment or further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