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 -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XGBoost achieved best ROC AUC of 0.857.</a:t>
            </a:r>
          </a:p>
          <a:p>
            <a:pPr lvl="1"/>
            <a:r>
              <a:t>Next Steps: refine model with additional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 model to predict customer churn</a:t>
            </a:r>
          </a:p>
          <a:p>
            <a:pPr lvl="1"/>
            <a:r>
              <a:t>Industry: Telecommunications</a:t>
            </a:r>
          </a:p>
          <a:p>
            <a:pPr lvl="1"/>
            <a:r>
              <a:t>Goal: Reduce churn, improve retention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Telco Churn (7,043 entries, 21 columns)</a:t>
            </a:r>
          </a:p>
          <a:p>
            <a:pPr lvl="1"/>
            <a:r>
              <a:t>Key Feature: Tenure</a:t>
            </a:r>
          </a:p>
          <a:p>
            <a:pPr lvl="1"/>
            <a:r>
              <a:t>Key Feature: MonthlyCharges</a:t>
            </a:r>
          </a:p>
          <a:p>
            <a:pPr lvl="1"/>
            <a:r>
              <a:t>Key Feature: TotalCharges</a:t>
            </a:r>
          </a:p>
          <a:p>
            <a:pPr lvl="1"/>
            <a:r>
              <a:t>Key Feature: Contract Type</a:t>
            </a:r>
          </a:p>
          <a:p>
            <a:pPr lvl="1"/>
            <a:r>
              <a:t>Key Feature: Payment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Tenure Distribution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700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Pairwise Relationships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7008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CBCA25-FE5B-A523-95D4-13A0F9F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417638"/>
            <a:ext cx="7589837" cy="54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 Acc=0.811, Prec=0.686, Recall=0.563, F1=0.618, AUC=0.857</a:t>
            </a:r>
          </a:p>
          <a:p>
            <a:pPr lvl="1"/>
            <a:r>
              <a:t>Random Forest: Acc=0.792, Prec=0.721, Recall=0.383, F1=0.501, AUC=0.852</a:t>
            </a:r>
          </a:p>
          <a:p>
            <a:pPr lvl="1"/>
            <a:r>
              <a:t>XGBoost: Acc=0.806, Prec=0.686, Recall=0.528, F1=0.596, AUC=0.857 (Best)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Model ROC AUC Comparison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75765D-217B-5829-C3FD-216B2400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858297"/>
            <a:ext cx="8178799" cy="40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Target High-Risk Customers</a:t>
            </a:r>
          </a:p>
          <a:p>
            <a:pPr lvl="1"/>
            <a:r>
              <a:t>2. Promote Long-Term Contracts</a:t>
            </a:r>
          </a:p>
          <a:p>
            <a:pPr lvl="1"/>
            <a:r>
              <a:t>3. Billing Support Programs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 Series Analysis</a:t>
            </a:r>
          </a:p>
          <a:p>
            <a:pPr lvl="1"/>
            <a:r>
              <a:t>• Additional Customer Touchpoints</a:t>
            </a:r>
          </a:p>
          <a:p>
            <a:pPr lvl="1"/>
            <a:r>
              <a:t>• A/B Testing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189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Customer Churn Prediction</vt:lpstr>
      <vt:lpstr>Project Overview</vt:lpstr>
      <vt:lpstr>Data Overview</vt:lpstr>
      <vt:lpstr>EDA: Tenure Distribution</vt:lpstr>
      <vt:lpstr>EDA: Pairwise Relationships</vt:lpstr>
      <vt:lpstr>Model Performance Summary</vt:lpstr>
      <vt:lpstr>Model ROC AUC Comparison</vt:lpstr>
      <vt:lpstr>Recommendations</vt:lpstr>
      <vt:lpstr>Further Research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Arnav Nambiar</cp:lastModifiedBy>
  <cp:revision>2</cp:revision>
  <dcterms:created xsi:type="dcterms:W3CDTF">2013-01-27T09:14:16Z</dcterms:created>
  <dcterms:modified xsi:type="dcterms:W3CDTF">2025-05-19T10:14:25Z</dcterms:modified>
  <cp:category/>
</cp:coreProperties>
</file>