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8.xml" ContentType="application/vnd.openxmlformats-officedocument.them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9.xml" ContentType="application/vnd.openxmlformats-officedocument.them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slideLayouts/slideLayout72.xml" ContentType="application/vnd.openxmlformats-officedocument.presentationml.slideLayout+xml"/>
  <Override PartName="/ppt/theme/theme10.xml" ContentType="application/vnd.openxmlformats-officedocument.theme+xml"/>
  <Override PartName="/ppt/tags/tag103.xml" ContentType="application/vnd.openxmlformats-officedocument.presentationml.tags+xml"/>
  <Override PartName="/ppt/tags/tag104.xml" ContentType="application/vnd.openxmlformats-officedocument.presentationml.tags+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11.xml" ContentType="application/vnd.openxmlformats-officedocument.them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12.xml" ContentType="application/vnd.openxmlformats-officedocument.them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theme/theme13.xml" ContentType="application/vnd.openxmlformats-officedocument.theme+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theme/theme14.xml" ContentType="application/vnd.openxmlformats-officedocument.them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5.xml" ContentType="application/vnd.openxmlformats-officedocument.them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theme/theme16.xml" ContentType="application/vnd.openxmlformats-officedocument.theme+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theme/theme17.xml" ContentType="application/vnd.openxmlformats-officedocument.theme+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theme/theme18.xml" ContentType="application/vnd.openxmlformats-officedocument.theme+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9.xml" ContentType="application/vnd.openxmlformats-officedocument.theme+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heme/theme20.xml" ContentType="application/vnd.openxmlformats-officedocument.theme+xml"/>
  <Override PartName="/ppt/theme/theme21.xml" ContentType="application/vnd.openxmlformats-officedocument.theme+xml"/>
  <Override PartName="/ppt/tags/tag206.xml" ContentType="application/vnd.openxmlformats-officedocument.presentationml.tags+xml"/>
  <Override PartName="/ppt/tags/tag207.xml" ContentType="application/vnd.openxmlformats-officedocument.presentationml.tags+xml"/>
  <Override PartName="/ppt/notesSlides/notesSlide1.xml" ContentType="application/vnd.openxmlformats-officedocument.presentationml.notesSlide+xml"/>
  <Override PartName="/ppt/tags/tag208.xml" ContentType="application/vnd.openxmlformats-officedocument.presentationml.tags+xml"/>
  <Override PartName="/ppt/notesSlides/notesSlide2.xml" ContentType="application/vnd.openxmlformats-officedocument.presentationml.notesSlide+xml"/>
  <Override PartName="/ppt/tags/tag209.xml" ContentType="application/vnd.openxmlformats-officedocument.presentationml.tags+xml"/>
  <Override PartName="/ppt/notesSlides/notesSlide3.xml" ContentType="application/vnd.openxmlformats-officedocument.presentationml.notesSlide+xml"/>
  <Override PartName="/ppt/tags/tag210.xml" ContentType="application/vnd.openxmlformats-officedocument.presentationml.tags+xml"/>
  <Override PartName="/ppt/notesSlides/notesSlide4.xml" ContentType="application/vnd.openxmlformats-officedocument.presentationml.notesSlide+xml"/>
  <Override PartName="/ppt/tags/tag211.xml" ContentType="application/vnd.openxmlformats-officedocument.presentationml.tags+xml"/>
  <Override PartName="/ppt/tags/tag212.xml" ContentType="application/vnd.openxmlformats-officedocument.presentationml.tags+xml"/>
  <Override PartName="/ppt/notesSlides/notesSlide5.xml" ContentType="application/vnd.openxmlformats-officedocument.presentationml.notesSlide+xml"/>
  <Override PartName="/ppt/tags/tag213.xml" ContentType="application/vnd.openxmlformats-officedocument.presentationml.tags+xml"/>
  <Override PartName="/ppt/notesSlides/notesSlide6.xml" ContentType="application/vnd.openxmlformats-officedocument.presentationml.notesSlide+xml"/>
  <Override PartName="/ppt/tags/tag214.xml" ContentType="application/vnd.openxmlformats-officedocument.presentationml.tags+xml"/>
  <Override PartName="/ppt/tags/tag215.xml" ContentType="application/vnd.openxmlformats-officedocument.presentationml.tags+xml"/>
  <Override PartName="/ppt/notesSlides/notesSlide7.xml" ContentType="application/vnd.openxmlformats-officedocument.presentationml.notesSlide+xml"/>
  <Override PartName="/ppt/tags/tag216.xml" ContentType="application/vnd.openxmlformats-officedocument.presentationml.tags+xml"/>
  <Override PartName="/ppt/notesSlides/notesSlide8.xml" ContentType="application/vnd.openxmlformats-officedocument.presentationml.notesSlide+xml"/>
  <Override PartName="/ppt/tags/tag217.xml" ContentType="application/vnd.openxmlformats-officedocument.presentationml.tags+xml"/>
  <Override PartName="/ppt/notesSlides/notesSlide9.xml" ContentType="application/vnd.openxmlformats-officedocument.presentationml.notesSlide+xml"/>
  <Override PartName="/ppt/tags/tag218.xml" ContentType="application/vnd.openxmlformats-officedocument.presentationml.tags+xml"/>
  <Override PartName="/ppt/notesSlides/notesSlide10.xml" ContentType="application/vnd.openxmlformats-officedocument.presentationml.notesSlide+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notesSlides/notesSlide11.xml" ContentType="application/vnd.openxmlformats-officedocument.presentationml.notesSlide+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notesSlides/notesSlide12.xml" ContentType="application/vnd.openxmlformats-officedocument.presentationml.notesSlide+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notesSlides/notesSlide13.xml" ContentType="application/vnd.openxmlformats-officedocument.presentationml.notesSlide+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notesSlides/notesSlide14.xml" ContentType="application/vnd.openxmlformats-officedocument.presentationml.notesSlide+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notesSlides/notesSlide15.xml" ContentType="application/vnd.openxmlformats-officedocument.presentationml.notesSlide+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notesSlides/notesSlide16.xml" ContentType="application/vnd.openxmlformats-officedocument.presentationml.notesSlide+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notesSlides/notesSlide17.xml" ContentType="application/vnd.openxmlformats-officedocument.presentationml.notesSlide+xml"/>
  <Override PartName="/ppt/tags/tag243.xml" ContentType="application/vnd.openxmlformats-officedocument.presentationml.tags+xml"/>
  <Override PartName="/ppt/notesSlides/notesSlide18.xml" ContentType="application/vnd.openxmlformats-officedocument.presentationml.notesSlide+xml"/>
  <Override PartName="/ppt/tags/tag244.xml" ContentType="application/vnd.openxmlformats-officedocument.presentationml.tags+xml"/>
  <Override PartName="/ppt/notesSlides/notesSlide19.xml" ContentType="application/vnd.openxmlformats-officedocument.presentationml.notesSlide+xml"/>
  <Override PartName="/ppt/tags/tag245.xml" ContentType="application/vnd.openxmlformats-officedocument.presentationml.tags+xml"/>
  <Override PartName="/ppt/notesSlides/notesSlide20.xml" ContentType="application/vnd.openxmlformats-officedocument.presentationml.notesSlide+xml"/>
  <Override PartName="/ppt/tags/tag246.xml" ContentType="application/vnd.openxmlformats-officedocument.presentationml.tags+xml"/>
  <Override PartName="/ppt/notesSlides/notesSlide21.xml" ContentType="application/vnd.openxmlformats-officedocument.presentationml.notesSlide+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notesSlides/notesSlide22.xml" ContentType="application/vnd.openxmlformats-officedocument.presentationml.notesSlide+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notesSlides/notesSlide23.xml" ContentType="application/vnd.openxmlformats-officedocument.presentationml.notesSlide+xml"/>
  <Override PartName="/ppt/tags/tag254.xml" ContentType="application/vnd.openxmlformats-officedocument.presentationml.tags+xml"/>
  <Override PartName="/ppt/tags/tag255.xml" ContentType="application/vnd.openxmlformats-officedocument.presentationml.tags+xml"/>
  <Override PartName="/ppt/notesSlides/notesSlide24.xml" ContentType="application/vnd.openxmlformats-officedocument.presentationml.notesSlide+xml"/>
  <Override PartName="/ppt/tags/tag256.xml" ContentType="application/vnd.openxmlformats-officedocument.presentationml.tags+xml"/>
  <Override PartName="/ppt/notesSlides/notesSlide25.xml" ContentType="application/vnd.openxmlformats-officedocument.presentationml.notesSlide+xml"/>
  <Override PartName="/ppt/tags/tag257.xml" ContentType="application/vnd.openxmlformats-officedocument.presentationml.tags+xml"/>
  <Override PartName="/ppt/tags/tag258.xml" ContentType="application/vnd.openxmlformats-officedocument.presentationml.tags+xml"/>
  <Override PartName="/ppt/notesSlides/notesSlide26.xml" ContentType="application/vnd.openxmlformats-officedocument.presentationml.notesSlide+xml"/>
  <Override PartName="/ppt/tags/tag259.xml" ContentType="application/vnd.openxmlformats-officedocument.presentationml.tags+xml"/>
  <Override PartName="/ppt/tags/tag260.xml" ContentType="application/vnd.openxmlformats-officedocument.presentationml.tags+xml"/>
  <Override PartName="/ppt/notesSlides/notesSlide27.xml" ContentType="application/vnd.openxmlformats-officedocument.presentationml.notesSlide+xml"/>
  <Override PartName="/ppt/tags/tag261.xml" ContentType="application/vnd.openxmlformats-officedocument.presentationml.tags+xml"/>
  <Override PartName="/ppt/tags/tag262.xml" ContentType="application/vnd.openxmlformats-officedocument.presentationml.tags+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674" r:id="rId5"/>
    <p:sldMasterId id="2147483683" r:id="rId6"/>
    <p:sldMasterId id="2147483692" r:id="rId7"/>
    <p:sldMasterId id="2147483701" r:id="rId8"/>
    <p:sldMasterId id="2147483710" r:id="rId9"/>
    <p:sldMasterId id="2147483719" r:id="rId10"/>
    <p:sldMasterId id="2147483728" r:id="rId11"/>
    <p:sldMasterId id="2147483737" r:id="rId12"/>
    <p:sldMasterId id="2147483746" r:id="rId13"/>
    <p:sldMasterId id="2147483748" r:id="rId14"/>
    <p:sldMasterId id="2147483756" r:id="rId15"/>
    <p:sldMasterId id="2147483765" r:id="rId16"/>
    <p:sldMasterId id="2147483774" r:id="rId17"/>
    <p:sldMasterId id="2147483783" r:id="rId18"/>
    <p:sldMasterId id="2147483792" r:id="rId19"/>
    <p:sldMasterId id="2147483801" r:id="rId20"/>
    <p:sldMasterId id="2147483810" r:id="rId21"/>
    <p:sldMasterId id="2147483819" r:id="rId22"/>
  </p:sldMasterIdLst>
  <p:notesMasterIdLst>
    <p:notesMasterId r:id="rId71"/>
  </p:notesMasterIdLst>
  <p:handoutMasterIdLst>
    <p:handoutMasterId r:id="rId72"/>
  </p:handoutMasterIdLst>
  <p:sldIdLst>
    <p:sldId id="2508" r:id="rId23"/>
    <p:sldId id="1710" r:id="rId24"/>
    <p:sldId id="2005" r:id="rId25"/>
    <p:sldId id="2161" r:id="rId26"/>
    <p:sldId id="2233" r:id="rId27"/>
    <p:sldId id="2234" r:id="rId28"/>
    <p:sldId id="2154" r:id="rId29"/>
    <p:sldId id="2241" r:id="rId30"/>
    <p:sldId id="2243" r:id="rId31"/>
    <p:sldId id="2202" r:id="rId32"/>
    <p:sldId id="2223" r:id="rId33"/>
    <p:sldId id="1666" r:id="rId34"/>
    <p:sldId id="2244" r:id="rId35"/>
    <p:sldId id="2230" r:id="rId36"/>
    <p:sldId id="1988" r:id="rId37"/>
    <p:sldId id="2245" r:id="rId38"/>
    <p:sldId id="2398" r:id="rId39"/>
    <p:sldId id="2399" r:id="rId40"/>
    <p:sldId id="2246" r:id="rId41"/>
    <p:sldId id="2397" r:id="rId42"/>
    <p:sldId id="1972" r:id="rId43"/>
    <p:sldId id="2400" r:id="rId44"/>
    <p:sldId id="2401" r:id="rId45"/>
    <p:sldId id="1825" r:id="rId46"/>
    <p:sldId id="1826" r:id="rId47"/>
    <p:sldId id="1958" r:id="rId48"/>
    <p:sldId id="1959" r:id="rId49"/>
    <p:sldId id="1960" r:id="rId50"/>
    <p:sldId id="2247" r:id="rId51"/>
    <p:sldId id="2483" r:id="rId52"/>
    <p:sldId id="2445" r:id="rId53"/>
    <p:sldId id="2248" r:id="rId54"/>
    <p:sldId id="2228" r:id="rId55"/>
    <p:sldId id="2229" r:id="rId56"/>
    <p:sldId id="2249" r:id="rId57"/>
    <p:sldId id="1946" r:id="rId58"/>
    <p:sldId id="1949" r:id="rId59"/>
    <p:sldId id="2250" r:id="rId60"/>
    <p:sldId id="2461" r:id="rId61"/>
    <p:sldId id="2502" r:id="rId62"/>
    <p:sldId id="2506" r:id="rId63"/>
    <p:sldId id="2192" r:id="rId64"/>
    <p:sldId id="2034" r:id="rId65"/>
    <p:sldId id="3282" r:id="rId66"/>
    <p:sldId id="1711" r:id="rId67"/>
    <p:sldId id="1598" r:id="rId68"/>
    <p:sldId id="2240" r:id="rId69"/>
    <p:sldId id="1600" r:id="rId70"/>
  </p:sldIdLst>
  <p:sldSz cx="12192000" cy="6858000"/>
  <p:notesSz cx="6858000" cy="9144000"/>
  <p:custDataLst>
    <p:tags r:id="rId7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Megan Platt"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FF0000"/>
    <a:srgbClr val="F3D26A"/>
    <a:srgbClr val="FFEAA5"/>
    <a:srgbClr val="FFE9A0"/>
    <a:srgbClr val="D3EFCE"/>
    <a:srgbClr val="FFABAB"/>
    <a:srgbClr val="FF8B8B"/>
    <a:srgbClr val="EBF6DE"/>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D6A56D-AB0D-41B6-B017-3803A210466B}" v="550" dt="2023-05-22T03:52:23.8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39" autoAdjust="0"/>
    <p:restoredTop sz="94987" autoAdjust="0"/>
  </p:normalViewPr>
  <p:slideViewPr>
    <p:cSldViewPr snapToGrid="0">
      <p:cViewPr varScale="1">
        <p:scale>
          <a:sx n="56" d="100"/>
          <a:sy n="56" d="100"/>
        </p:scale>
        <p:origin x="1280" y="44"/>
      </p:cViewPr>
      <p:guideLst>
        <p:guide orient="horz" pos="2409"/>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2924"/>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4.xml"/><Relationship Id="rId21" Type="http://schemas.openxmlformats.org/officeDocument/2006/relationships/slideMaster" Target="slideMasters/slideMaster18.xml"/><Relationship Id="rId42" Type="http://schemas.openxmlformats.org/officeDocument/2006/relationships/slide" Target="slides/slide20.xml"/><Relationship Id="rId47" Type="http://schemas.openxmlformats.org/officeDocument/2006/relationships/slide" Target="slides/slide25.xml"/><Relationship Id="rId63" Type="http://schemas.openxmlformats.org/officeDocument/2006/relationships/slide" Target="slides/slide41.xml"/><Relationship Id="rId68" Type="http://schemas.openxmlformats.org/officeDocument/2006/relationships/slide" Target="slides/slide46.xml"/><Relationship Id="rId16" Type="http://schemas.openxmlformats.org/officeDocument/2006/relationships/slideMaster" Target="slideMasters/slideMaster13.xml"/><Relationship Id="rId11" Type="http://schemas.openxmlformats.org/officeDocument/2006/relationships/slideMaster" Target="slideMasters/slideMaster8.xml"/><Relationship Id="rId24" Type="http://schemas.openxmlformats.org/officeDocument/2006/relationships/slide" Target="slides/slide2.xml"/><Relationship Id="rId32" Type="http://schemas.openxmlformats.org/officeDocument/2006/relationships/slide" Target="slides/slide10.xml"/><Relationship Id="rId37" Type="http://schemas.openxmlformats.org/officeDocument/2006/relationships/slide" Target="slides/slide15.xml"/><Relationship Id="rId40" Type="http://schemas.openxmlformats.org/officeDocument/2006/relationships/slide" Target="slides/slide18.xml"/><Relationship Id="rId45" Type="http://schemas.openxmlformats.org/officeDocument/2006/relationships/slide" Target="slides/slide23.xml"/><Relationship Id="rId53" Type="http://schemas.openxmlformats.org/officeDocument/2006/relationships/slide" Target="slides/slide31.xml"/><Relationship Id="rId58" Type="http://schemas.openxmlformats.org/officeDocument/2006/relationships/slide" Target="slides/slide36.xml"/><Relationship Id="rId66" Type="http://schemas.openxmlformats.org/officeDocument/2006/relationships/slide" Target="slides/slide44.xml"/><Relationship Id="rId74" Type="http://schemas.openxmlformats.org/officeDocument/2006/relationships/commentAuthors" Target="commentAuthors.xml"/><Relationship Id="rId79" Type="http://schemas.microsoft.com/office/2016/11/relationships/changesInfo" Target="changesInfos/changesInfo1.xml"/><Relationship Id="rId5" Type="http://schemas.openxmlformats.org/officeDocument/2006/relationships/slideMaster" Target="slideMasters/slideMaster2.xml"/><Relationship Id="rId61" Type="http://schemas.openxmlformats.org/officeDocument/2006/relationships/slide" Target="slides/slide39.xml"/><Relationship Id="rId19" Type="http://schemas.openxmlformats.org/officeDocument/2006/relationships/slideMaster" Target="slideMasters/slideMaster16.xml"/><Relationship Id="rId14" Type="http://schemas.openxmlformats.org/officeDocument/2006/relationships/slideMaster" Target="slideMasters/slideMaster11.xml"/><Relationship Id="rId22" Type="http://schemas.openxmlformats.org/officeDocument/2006/relationships/slideMaster" Target="slideMasters/slideMaster19.xml"/><Relationship Id="rId27" Type="http://schemas.openxmlformats.org/officeDocument/2006/relationships/slide" Target="slides/slide5.xml"/><Relationship Id="rId30" Type="http://schemas.openxmlformats.org/officeDocument/2006/relationships/slide" Target="slides/slide8.xml"/><Relationship Id="rId35" Type="http://schemas.openxmlformats.org/officeDocument/2006/relationships/slide" Target="slides/slide13.xml"/><Relationship Id="rId43" Type="http://schemas.openxmlformats.org/officeDocument/2006/relationships/slide" Target="slides/slide21.xml"/><Relationship Id="rId48" Type="http://schemas.openxmlformats.org/officeDocument/2006/relationships/slide" Target="slides/slide26.xml"/><Relationship Id="rId56" Type="http://schemas.openxmlformats.org/officeDocument/2006/relationships/slide" Target="slides/slide34.xml"/><Relationship Id="rId64" Type="http://schemas.openxmlformats.org/officeDocument/2006/relationships/slide" Target="slides/slide42.xml"/><Relationship Id="rId69" Type="http://schemas.openxmlformats.org/officeDocument/2006/relationships/slide" Target="slides/slide47.xml"/><Relationship Id="rId77" Type="http://schemas.openxmlformats.org/officeDocument/2006/relationships/theme" Target="theme/theme1.xml"/><Relationship Id="rId8" Type="http://schemas.openxmlformats.org/officeDocument/2006/relationships/slideMaster" Target="slideMasters/slideMaster5.xml"/><Relationship Id="rId51" Type="http://schemas.openxmlformats.org/officeDocument/2006/relationships/slide" Target="slides/slide29.xml"/><Relationship Id="rId72" Type="http://schemas.openxmlformats.org/officeDocument/2006/relationships/handoutMaster" Target="handoutMasters/handoutMaster1.xml"/><Relationship Id="rId80"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Master" Target="slideMasters/slideMaster14.xml"/><Relationship Id="rId25" Type="http://schemas.openxmlformats.org/officeDocument/2006/relationships/slide" Target="slides/slide3.xml"/><Relationship Id="rId33" Type="http://schemas.openxmlformats.org/officeDocument/2006/relationships/slide" Target="slides/slide11.xml"/><Relationship Id="rId38" Type="http://schemas.openxmlformats.org/officeDocument/2006/relationships/slide" Target="slides/slide16.xml"/><Relationship Id="rId46" Type="http://schemas.openxmlformats.org/officeDocument/2006/relationships/slide" Target="slides/slide24.xml"/><Relationship Id="rId59" Type="http://schemas.openxmlformats.org/officeDocument/2006/relationships/slide" Target="slides/slide37.xml"/><Relationship Id="rId67" Type="http://schemas.openxmlformats.org/officeDocument/2006/relationships/slide" Target="slides/slide45.xml"/><Relationship Id="rId20" Type="http://schemas.openxmlformats.org/officeDocument/2006/relationships/slideMaster" Target="slideMasters/slideMaster17.xml"/><Relationship Id="rId41" Type="http://schemas.openxmlformats.org/officeDocument/2006/relationships/slide" Target="slides/slide19.xml"/><Relationship Id="rId54" Type="http://schemas.openxmlformats.org/officeDocument/2006/relationships/slide" Target="slides/slide32.xml"/><Relationship Id="rId62" Type="http://schemas.openxmlformats.org/officeDocument/2006/relationships/slide" Target="slides/slide40.xml"/><Relationship Id="rId70" Type="http://schemas.openxmlformats.org/officeDocument/2006/relationships/slide" Target="slides/slide48.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Master" Target="slideMasters/slideMaster12.xml"/><Relationship Id="rId23" Type="http://schemas.openxmlformats.org/officeDocument/2006/relationships/slide" Target="slides/slide1.xml"/><Relationship Id="rId28" Type="http://schemas.openxmlformats.org/officeDocument/2006/relationships/slide" Target="slides/slide6.xml"/><Relationship Id="rId36" Type="http://schemas.openxmlformats.org/officeDocument/2006/relationships/slide" Target="slides/slide14.xml"/><Relationship Id="rId49" Type="http://schemas.openxmlformats.org/officeDocument/2006/relationships/slide" Target="slides/slide27.xml"/><Relationship Id="rId57" Type="http://schemas.openxmlformats.org/officeDocument/2006/relationships/slide" Target="slides/slide35.xml"/><Relationship Id="rId10" Type="http://schemas.openxmlformats.org/officeDocument/2006/relationships/slideMaster" Target="slideMasters/slideMaster7.xml"/><Relationship Id="rId31" Type="http://schemas.openxmlformats.org/officeDocument/2006/relationships/slide" Target="slides/slide9.xml"/><Relationship Id="rId44" Type="http://schemas.openxmlformats.org/officeDocument/2006/relationships/slide" Target="slides/slide22.xml"/><Relationship Id="rId52" Type="http://schemas.openxmlformats.org/officeDocument/2006/relationships/slide" Target="slides/slide30.xml"/><Relationship Id="rId60" Type="http://schemas.openxmlformats.org/officeDocument/2006/relationships/slide" Target="slides/slide38.xml"/><Relationship Id="rId65" Type="http://schemas.openxmlformats.org/officeDocument/2006/relationships/slide" Target="slides/slide43.xml"/><Relationship Id="rId73" Type="http://schemas.openxmlformats.org/officeDocument/2006/relationships/tags" Target="tags/tag1.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Master" Target="slideMasters/slideMaster10.xml"/><Relationship Id="rId18" Type="http://schemas.openxmlformats.org/officeDocument/2006/relationships/slideMaster" Target="slideMasters/slideMaster15.xml"/><Relationship Id="rId39" Type="http://schemas.openxmlformats.org/officeDocument/2006/relationships/slide" Target="slides/slide17.xml"/><Relationship Id="rId34" Type="http://schemas.openxmlformats.org/officeDocument/2006/relationships/slide" Target="slides/slide12.xml"/><Relationship Id="rId50" Type="http://schemas.openxmlformats.org/officeDocument/2006/relationships/slide" Target="slides/slide28.xml"/><Relationship Id="rId55" Type="http://schemas.openxmlformats.org/officeDocument/2006/relationships/slide" Target="slides/slide33.xml"/><Relationship Id="rId76" Type="http://schemas.openxmlformats.org/officeDocument/2006/relationships/viewProps" Target="viewProps.xml"/><Relationship Id="rId7" Type="http://schemas.openxmlformats.org/officeDocument/2006/relationships/slideMaster" Target="slideMasters/slideMaster4.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E6277905-FCCE-4B88-BAD6-C5854D60B696}"/>
    <pc:docChg chg="undo redo custSel addSld delSld modSld">
      <pc:chgData name="Aurelien Domont" userId="6da7715ce44349b3" providerId="LiveId" clId="{E6277905-FCCE-4B88-BAD6-C5854D60B696}" dt="2021-05-27T01:27:06.051" v="1819" actId="20577"/>
      <pc:docMkLst>
        <pc:docMk/>
      </pc:docMkLst>
      <pc:sldChg chg="addSp delSp modSp mod">
        <pc:chgData name="Aurelien Domont" userId="6da7715ce44349b3" providerId="LiveId" clId="{E6277905-FCCE-4B88-BAD6-C5854D60B696}" dt="2021-05-26T08:17:58.329" v="1789"/>
        <pc:sldMkLst>
          <pc:docMk/>
          <pc:sldMk cId="3131901387" sldId="256"/>
        </pc:sldMkLst>
        <pc:spChg chg="mod">
          <ac:chgData name="Aurelien Domont" userId="6da7715ce44349b3" providerId="LiveId" clId="{E6277905-FCCE-4B88-BAD6-C5854D60B696}" dt="2021-05-18T05:40:48.610" v="19" actId="20577"/>
          <ac:spMkLst>
            <pc:docMk/>
            <pc:sldMk cId="3131901387" sldId="256"/>
            <ac:spMk id="2" creationId="{5261080C-C60C-4746-B6B1-A9A4FFA86785}"/>
          </ac:spMkLst>
        </pc:spChg>
        <pc:spChg chg="del">
          <ac:chgData name="Aurelien Domont" userId="6da7715ce44349b3" providerId="LiveId" clId="{E6277905-FCCE-4B88-BAD6-C5854D60B696}" dt="2021-05-26T08:17:54.457" v="1785" actId="478"/>
          <ac:spMkLst>
            <pc:docMk/>
            <pc:sldMk cId="3131901387" sldId="256"/>
            <ac:spMk id="3" creationId="{D781CD62-85AB-400E-A66C-9594AAD807B4}"/>
          </ac:spMkLst>
        </pc:spChg>
        <pc:spChg chg="add del mod">
          <ac:chgData name="Aurelien Domont" userId="6da7715ce44349b3" providerId="LiveId" clId="{E6277905-FCCE-4B88-BAD6-C5854D60B696}" dt="2021-05-26T08:17:58.130" v="1788" actId="478"/>
          <ac:spMkLst>
            <pc:docMk/>
            <pc:sldMk cId="3131901387" sldId="256"/>
            <ac:spMk id="13" creationId="{E68CF082-1C0C-4C11-B13F-09DA90F94204}"/>
          </ac:spMkLst>
        </pc:spChg>
        <pc:spChg chg="add del mod">
          <ac:chgData name="Aurelien Domont" userId="6da7715ce44349b3" providerId="LiveId" clId="{E6277905-FCCE-4B88-BAD6-C5854D60B696}" dt="2021-05-26T08:17:55.811" v="1787"/>
          <ac:spMkLst>
            <pc:docMk/>
            <pc:sldMk cId="3131901387" sldId="256"/>
            <ac:spMk id="15" creationId="{DD548747-1142-4189-A48E-B3F4AF3517AD}"/>
          </ac:spMkLst>
        </pc:spChg>
        <pc:spChg chg="add mod">
          <ac:chgData name="Aurelien Domont" userId="6da7715ce44349b3" providerId="LiveId" clId="{E6277905-FCCE-4B88-BAD6-C5854D60B696}" dt="2021-05-26T08:17:58.329" v="1789"/>
          <ac:spMkLst>
            <pc:docMk/>
            <pc:sldMk cId="3131901387" sldId="256"/>
            <ac:spMk id="16" creationId="{2436D48A-FAB5-4E4C-AB97-233E7A3795E6}"/>
          </ac:spMkLst>
        </pc:spChg>
        <pc:picChg chg="add del">
          <ac:chgData name="Aurelien Domont" userId="6da7715ce44349b3" providerId="LiveId" clId="{E6277905-FCCE-4B88-BAD6-C5854D60B696}" dt="2021-05-19T07:00:28.700" v="1158" actId="478"/>
          <ac:picMkLst>
            <pc:docMk/>
            <pc:sldMk cId="3131901387" sldId="256"/>
            <ac:picMk id="13" creationId="{6E38BFE1-56A4-4E55-BEE6-88950EB7A801}"/>
          </ac:picMkLst>
        </pc:picChg>
        <pc:picChg chg="add del mod">
          <ac:chgData name="Aurelien Domont" userId="6da7715ce44349b3" providerId="LiveId" clId="{E6277905-FCCE-4B88-BAD6-C5854D60B696}" dt="2021-05-26T08:17:54.457" v="1785" actId="478"/>
          <ac:picMkLst>
            <pc:docMk/>
            <pc:sldMk cId="3131901387" sldId="256"/>
            <ac:picMk id="14" creationId="{2383877E-1EA1-4685-809A-0E7CCC5CBDD3}"/>
          </ac:picMkLst>
        </pc:picChg>
      </pc:sldChg>
      <pc:sldChg chg="addSp delSp modSp mod">
        <pc:chgData name="Aurelien Domont" userId="6da7715ce44349b3" providerId="LiveId" clId="{E6277905-FCCE-4B88-BAD6-C5854D60B696}" dt="2021-05-19T07:14:32.307" v="1757" actId="20577"/>
        <pc:sldMkLst>
          <pc:docMk/>
          <pc:sldMk cId="317099162" sldId="1749"/>
        </pc:sldMkLst>
        <pc:spChg chg="add del mod">
          <ac:chgData name="Aurelien Domont" userId="6da7715ce44349b3" providerId="LiveId" clId="{E6277905-FCCE-4B88-BAD6-C5854D60B696}" dt="2021-05-19T07:02:22.898" v="1169" actId="478"/>
          <ac:spMkLst>
            <pc:docMk/>
            <pc:sldMk cId="317099162" sldId="1749"/>
            <ac:spMk id="2" creationId="{254960E3-64BC-4278-8123-6086DEE61BF9}"/>
          </ac:spMkLst>
        </pc:spChg>
        <pc:spChg chg="mod">
          <ac:chgData name="Aurelien Domont" userId="6da7715ce44349b3" providerId="LiveId" clId="{E6277905-FCCE-4B88-BAD6-C5854D60B696}" dt="2021-05-19T07:14:32.307" v="1757" actId="20577"/>
          <ac:spMkLst>
            <pc:docMk/>
            <pc:sldMk cId="317099162" sldId="1749"/>
            <ac:spMk id="14" creationId="{58BC295C-D6CC-4682-B176-A5677EB177D0}"/>
          </ac:spMkLst>
        </pc:spChg>
        <pc:spChg chg="mod">
          <ac:chgData name="Aurelien Domont" userId="6da7715ce44349b3" providerId="LiveId" clId="{E6277905-FCCE-4B88-BAD6-C5854D60B696}" dt="2021-05-19T07:02:48.675" v="1177" actId="20577"/>
          <ac:spMkLst>
            <pc:docMk/>
            <pc:sldMk cId="317099162" sldId="1749"/>
            <ac:spMk id="16" creationId="{6C2BB713-9637-4B9B-938F-E9768876782A}"/>
          </ac:spMkLst>
        </pc:spChg>
      </pc:sldChg>
      <pc:sldChg chg="del">
        <pc:chgData name="Aurelien Domont" userId="6da7715ce44349b3" providerId="LiveId" clId="{E6277905-FCCE-4B88-BAD6-C5854D60B696}" dt="2021-05-19T07:15:14.400" v="1758" actId="47"/>
        <pc:sldMkLst>
          <pc:docMk/>
          <pc:sldMk cId="3324303879" sldId="1917"/>
        </pc:sldMkLst>
      </pc:sldChg>
      <pc:sldChg chg="del">
        <pc:chgData name="Aurelien Domont" userId="6da7715ce44349b3" providerId="LiveId" clId="{E6277905-FCCE-4B88-BAD6-C5854D60B696}" dt="2021-05-19T07:02:37.038" v="1170" actId="47"/>
        <pc:sldMkLst>
          <pc:docMk/>
          <pc:sldMk cId="3738554192" sldId="1918"/>
        </pc:sldMkLst>
      </pc:sldChg>
      <pc:sldChg chg="del">
        <pc:chgData name="Aurelien Domont" userId="6da7715ce44349b3" providerId="LiveId" clId="{E6277905-FCCE-4B88-BAD6-C5854D60B696}" dt="2021-05-19T07:02:37.038" v="1170" actId="47"/>
        <pc:sldMkLst>
          <pc:docMk/>
          <pc:sldMk cId="4287792945" sldId="1919"/>
        </pc:sldMkLst>
      </pc:sldChg>
      <pc:sldChg chg="del">
        <pc:chgData name="Aurelien Domont" userId="6da7715ce44349b3" providerId="LiveId" clId="{E6277905-FCCE-4B88-BAD6-C5854D60B696}" dt="2021-05-19T07:02:37.038" v="1170" actId="47"/>
        <pc:sldMkLst>
          <pc:docMk/>
          <pc:sldMk cId="1711813648" sldId="1920"/>
        </pc:sldMkLst>
      </pc:sldChg>
      <pc:sldChg chg="del">
        <pc:chgData name="Aurelien Domont" userId="6da7715ce44349b3" providerId="LiveId" clId="{E6277905-FCCE-4B88-BAD6-C5854D60B696}" dt="2021-05-19T07:02:37.038" v="1170" actId="47"/>
        <pc:sldMkLst>
          <pc:docMk/>
          <pc:sldMk cId="1649006803" sldId="1921"/>
        </pc:sldMkLst>
      </pc:sldChg>
      <pc:sldChg chg="del">
        <pc:chgData name="Aurelien Domont" userId="6da7715ce44349b3" providerId="LiveId" clId="{E6277905-FCCE-4B88-BAD6-C5854D60B696}" dt="2021-05-19T07:02:37.038" v="1170" actId="47"/>
        <pc:sldMkLst>
          <pc:docMk/>
          <pc:sldMk cId="3022188194" sldId="1922"/>
        </pc:sldMkLst>
      </pc:sldChg>
      <pc:sldChg chg="del">
        <pc:chgData name="Aurelien Domont" userId="6da7715ce44349b3" providerId="LiveId" clId="{E6277905-FCCE-4B88-BAD6-C5854D60B696}" dt="2021-05-19T07:02:37.038" v="1170" actId="47"/>
        <pc:sldMkLst>
          <pc:docMk/>
          <pc:sldMk cId="1872329668" sldId="1923"/>
        </pc:sldMkLst>
      </pc:sldChg>
      <pc:sldChg chg="addSp delSp modSp del mod">
        <pc:chgData name="Aurelien Domont" userId="6da7715ce44349b3" providerId="LiveId" clId="{E6277905-FCCE-4B88-BAD6-C5854D60B696}" dt="2021-05-19T07:33:11.627" v="1777" actId="47"/>
        <pc:sldMkLst>
          <pc:docMk/>
          <pc:sldMk cId="1659127470" sldId="1924"/>
        </pc:sldMkLst>
        <pc:spChg chg="add del mod">
          <ac:chgData name="Aurelien Domont" userId="6da7715ce44349b3" providerId="LiveId" clId="{E6277905-FCCE-4B88-BAD6-C5854D60B696}" dt="2021-05-19T06:39:27.924" v="1101" actId="478"/>
          <ac:spMkLst>
            <pc:docMk/>
            <pc:sldMk cId="1659127470" sldId="1924"/>
            <ac:spMk id="2" creationId="{8D91CEA2-A9A2-44FD-975C-6F4A2D59641D}"/>
          </ac:spMkLst>
        </pc:spChg>
        <pc:spChg chg="add del mod">
          <ac:chgData name="Aurelien Domont" userId="6da7715ce44349b3" providerId="LiveId" clId="{E6277905-FCCE-4B88-BAD6-C5854D60B696}" dt="2021-05-19T06:24:02.853" v="853" actId="478"/>
          <ac:spMkLst>
            <pc:docMk/>
            <pc:sldMk cId="1659127470" sldId="1924"/>
            <ac:spMk id="4" creationId="{1E764DDF-9638-4878-B977-C06C1B7046F5}"/>
          </ac:spMkLst>
        </pc:spChg>
        <pc:spChg chg="add del mod">
          <ac:chgData name="Aurelien Domont" userId="6da7715ce44349b3" providerId="LiveId" clId="{E6277905-FCCE-4B88-BAD6-C5854D60B696}" dt="2021-05-18T05:50:48.987" v="45" actId="478"/>
          <ac:spMkLst>
            <pc:docMk/>
            <pc:sldMk cId="1659127470" sldId="1924"/>
            <ac:spMk id="14" creationId="{1E88A16D-E54C-45FC-97FE-3A1C196DAF1A}"/>
          </ac:spMkLst>
        </pc:spChg>
        <pc:spChg chg="mod">
          <ac:chgData name="Aurelien Domont" userId="6da7715ce44349b3" providerId="LiveId" clId="{E6277905-FCCE-4B88-BAD6-C5854D60B696}" dt="2021-05-18T05:41:48.391" v="40" actId="20577"/>
          <ac:spMkLst>
            <pc:docMk/>
            <pc:sldMk cId="1659127470" sldId="1924"/>
            <ac:spMk id="16" creationId="{6C2BB713-9637-4B9B-938F-E9768876782A}"/>
          </ac:spMkLst>
        </pc:spChg>
        <pc:spChg chg="mod">
          <ac:chgData name="Aurelien Domont" userId="6da7715ce44349b3" providerId="LiveId" clId="{E6277905-FCCE-4B88-BAD6-C5854D60B696}" dt="2021-05-19T07:11:36.761" v="1694" actId="20577"/>
          <ac:spMkLst>
            <pc:docMk/>
            <pc:sldMk cId="1659127470" sldId="1924"/>
            <ac:spMk id="17" creationId="{469F466A-B940-41E3-B12F-110D72502BCE}"/>
          </ac:spMkLst>
        </pc:spChg>
        <pc:spChg chg="mod">
          <ac:chgData name="Aurelien Domont" userId="6da7715ce44349b3" providerId="LiveId" clId="{E6277905-FCCE-4B88-BAD6-C5854D60B696}" dt="2021-05-18T05:57:42.931" v="188" actId="20577"/>
          <ac:spMkLst>
            <pc:docMk/>
            <pc:sldMk cId="1659127470" sldId="1924"/>
            <ac:spMk id="20" creationId="{3A4E6A8C-908C-49FF-9BF8-90A9FC12224D}"/>
          </ac:spMkLst>
        </pc:spChg>
        <pc:spChg chg="mod">
          <ac:chgData name="Aurelien Domont" userId="6da7715ce44349b3" providerId="LiveId" clId="{E6277905-FCCE-4B88-BAD6-C5854D60B696}" dt="2021-05-19T07:11:44.329" v="1698" actId="20577"/>
          <ac:spMkLst>
            <pc:docMk/>
            <pc:sldMk cId="1659127470" sldId="1924"/>
            <ac:spMk id="21" creationId="{16FAC062-BB56-4A49-9044-4444E78429DF}"/>
          </ac:spMkLst>
        </pc:spChg>
        <pc:spChg chg="mod">
          <ac:chgData name="Aurelien Domont" userId="6da7715ce44349b3" providerId="LiveId" clId="{E6277905-FCCE-4B88-BAD6-C5854D60B696}" dt="2021-05-19T06:37:08.662" v="1088" actId="179"/>
          <ac:spMkLst>
            <pc:docMk/>
            <pc:sldMk cId="1659127470" sldId="1924"/>
            <ac:spMk id="24" creationId="{95714746-22CF-48C5-AD51-9D9AE6E5F2C8}"/>
          </ac:spMkLst>
        </pc:spChg>
        <pc:spChg chg="mod">
          <ac:chgData name="Aurelien Domont" userId="6da7715ce44349b3" providerId="LiveId" clId="{E6277905-FCCE-4B88-BAD6-C5854D60B696}" dt="2021-05-19T07:21:25.037" v="1775" actId="313"/>
          <ac:spMkLst>
            <pc:docMk/>
            <pc:sldMk cId="1659127470" sldId="1924"/>
            <ac:spMk id="25" creationId="{0B462317-12E0-4745-AFEC-1DF156C5EB17}"/>
          </ac:spMkLst>
        </pc:spChg>
        <pc:spChg chg="mod">
          <ac:chgData name="Aurelien Domont" userId="6da7715ce44349b3" providerId="LiveId" clId="{E6277905-FCCE-4B88-BAD6-C5854D60B696}" dt="2021-05-19T06:43:08.751" v="1120" actId="20577"/>
          <ac:spMkLst>
            <pc:docMk/>
            <pc:sldMk cId="1659127470" sldId="1924"/>
            <ac:spMk id="28" creationId="{46F541B2-19A4-48FE-BC36-F95AB3359448}"/>
          </ac:spMkLst>
        </pc:spChg>
        <pc:cxnChg chg="add del mod">
          <ac:chgData name="Aurelien Domont" userId="6da7715ce44349b3" providerId="LiveId" clId="{E6277905-FCCE-4B88-BAD6-C5854D60B696}" dt="2021-05-18T05:56:42.969" v="183" actId="478"/>
          <ac:cxnSpMkLst>
            <pc:docMk/>
            <pc:sldMk cId="1659127470" sldId="1924"/>
            <ac:cxnSpMk id="15" creationId="{2633E9D1-B28B-464D-8203-38A139B3D947}"/>
          </ac:cxnSpMkLst>
        </pc:cxnChg>
        <pc:cxnChg chg="add mod">
          <ac:chgData name="Aurelien Domont" userId="6da7715ce44349b3" providerId="LiveId" clId="{E6277905-FCCE-4B88-BAD6-C5854D60B696}" dt="2021-05-19T06:29:20.431" v="930" actId="1038"/>
          <ac:cxnSpMkLst>
            <pc:docMk/>
            <pc:sldMk cId="1659127470" sldId="1924"/>
            <ac:cxnSpMk id="15" creationId="{E60236D9-FA17-46A1-923E-EAFAC3847145}"/>
          </ac:cxnSpMkLst>
        </pc:cxnChg>
        <pc:cxnChg chg="mod">
          <ac:chgData name="Aurelien Domont" userId="6da7715ce44349b3" providerId="LiveId" clId="{E6277905-FCCE-4B88-BAD6-C5854D60B696}" dt="2021-05-19T06:29:17.208" v="927" actId="1037"/>
          <ac:cxnSpMkLst>
            <pc:docMk/>
            <pc:sldMk cId="1659127470" sldId="1924"/>
            <ac:cxnSpMk id="22" creationId="{8F214CF9-01D2-40DC-9D6F-DAC675E238D0}"/>
          </ac:cxnSpMkLst>
        </pc:cxnChg>
        <pc:cxnChg chg="del mod">
          <ac:chgData name="Aurelien Domont" userId="6da7715ce44349b3" providerId="LiveId" clId="{E6277905-FCCE-4B88-BAD6-C5854D60B696}" dt="2021-05-19T06:27:03.979" v="896" actId="478"/>
          <ac:cxnSpMkLst>
            <pc:docMk/>
            <pc:sldMk cId="1659127470" sldId="1924"/>
            <ac:cxnSpMk id="23" creationId="{919B0EFB-7619-4E1E-BC50-B4C9AA07AF7A}"/>
          </ac:cxnSpMkLst>
        </pc:cxnChg>
      </pc:sldChg>
      <pc:sldChg chg="addSp delSp modSp del mod">
        <pc:chgData name="Aurelien Domont" userId="6da7715ce44349b3" providerId="LiveId" clId="{E6277905-FCCE-4B88-BAD6-C5854D60B696}" dt="2021-05-19T07:18:52.520" v="1773" actId="47"/>
        <pc:sldMkLst>
          <pc:docMk/>
          <pc:sldMk cId="3274212698" sldId="1925"/>
        </pc:sldMkLst>
        <pc:spChg chg="mod">
          <ac:chgData name="Aurelien Domont" userId="6da7715ce44349b3" providerId="LiveId" clId="{E6277905-FCCE-4B88-BAD6-C5854D60B696}" dt="2021-05-19T06:43:54.964" v="1137" actId="20577"/>
          <ac:spMkLst>
            <pc:docMk/>
            <pc:sldMk cId="3274212698" sldId="1925"/>
            <ac:spMk id="2" creationId="{406113FD-AA7D-4249-90D7-70AF85BE48E1}"/>
          </ac:spMkLst>
        </pc:spChg>
        <pc:spChg chg="del">
          <ac:chgData name="Aurelien Domont" userId="6da7715ce44349b3" providerId="LiveId" clId="{E6277905-FCCE-4B88-BAD6-C5854D60B696}" dt="2021-05-19T06:44:02.951" v="1138" actId="478"/>
          <ac:spMkLst>
            <pc:docMk/>
            <pc:sldMk cId="3274212698" sldId="1925"/>
            <ac:spMk id="44" creationId="{411193A8-7FDF-4516-9582-7F8223998366}"/>
          </ac:spMkLst>
        </pc:spChg>
        <pc:spChg chg="del">
          <ac:chgData name="Aurelien Domont" userId="6da7715ce44349b3" providerId="LiveId" clId="{E6277905-FCCE-4B88-BAD6-C5854D60B696}" dt="2021-05-19T06:44:02.951" v="1138" actId="478"/>
          <ac:spMkLst>
            <pc:docMk/>
            <pc:sldMk cId="3274212698" sldId="1925"/>
            <ac:spMk id="45" creationId="{F77BF668-13F9-4E2F-B2A0-A370A4533CBC}"/>
          </ac:spMkLst>
        </pc:spChg>
        <pc:spChg chg="del">
          <ac:chgData name="Aurelien Domont" userId="6da7715ce44349b3" providerId="LiveId" clId="{E6277905-FCCE-4B88-BAD6-C5854D60B696}" dt="2021-05-19T06:44:02.951" v="1138" actId="478"/>
          <ac:spMkLst>
            <pc:docMk/>
            <pc:sldMk cId="3274212698" sldId="1925"/>
            <ac:spMk id="46" creationId="{8E933AF5-28A9-4624-8233-36924701A2D3}"/>
          </ac:spMkLst>
        </pc:spChg>
        <pc:spChg chg="del">
          <ac:chgData name="Aurelien Domont" userId="6da7715ce44349b3" providerId="LiveId" clId="{E6277905-FCCE-4B88-BAD6-C5854D60B696}" dt="2021-05-19T06:44:02.951" v="1138" actId="478"/>
          <ac:spMkLst>
            <pc:docMk/>
            <pc:sldMk cId="3274212698" sldId="1925"/>
            <ac:spMk id="47" creationId="{514BD66A-7DFE-4DC0-BD92-3FE6154D10AE}"/>
          </ac:spMkLst>
        </pc:spChg>
        <pc:spChg chg="del">
          <ac:chgData name="Aurelien Domont" userId="6da7715ce44349b3" providerId="LiveId" clId="{E6277905-FCCE-4B88-BAD6-C5854D60B696}" dt="2021-05-19T06:44:02.951" v="1138" actId="478"/>
          <ac:spMkLst>
            <pc:docMk/>
            <pc:sldMk cId="3274212698" sldId="1925"/>
            <ac:spMk id="48" creationId="{A74BC356-AD5C-4CE9-BA6C-95605462BF66}"/>
          </ac:spMkLst>
        </pc:spChg>
        <pc:spChg chg="del">
          <ac:chgData name="Aurelien Domont" userId="6da7715ce44349b3" providerId="LiveId" clId="{E6277905-FCCE-4B88-BAD6-C5854D60B696}" dt="2021-05-19T06:44:02.951" v="1138" actId="478"/>
          <ac:spMkLst>
            <pc:docMk/>
            <pc:sldMk cId="3274212698" sldId="1925"/>
            <ac:spMk id="49" creationId="{B43642D1-F386-4B4A-9CC3-A7E2404701A0}"/>
          </ac:spMkLst>
        </pc:spChg>
        <pc:spChg chg="del">
          <ac:chgData name="Aurelien Domont" userId="6da7715ce44349b3" providerId="LiveId" clId="{E6277905-FCCE-4B88-BAD6-C5854D60B696}" dt="2021-05-19T06:44:02.951" v="1138" actId="478"/>
          <ac:spMkLst>
            <pc:docMk/>
            <pc:sldMk cId="3274212698" sldId="1925"/>
            <ac:spMk id="50" creationId="{90107E7F-DBC3-49BD-8C62-6977301018C8}"/>
          </ac:spMkLst>
        </pc:spChg>
        <pc:spChg chg="del">
          <ac:chgData name="Aurelien Domont" userId="6da7715ce44349b3" providerId="LiveId" clId="{E6277905-FCCE-4B88-BAD6-C5854D60B696}" dt="2021-05-19T06:44:02.951" v="1138" actId="478"/>
          <ac:spMkLst>
            <pc:docMk/>
            <pc:sldMk cId="3274212698" sldId="1925"/>
            <ac:spMk id="59" creationId="{17CFC19B-CFD4-4FBA-8E77-47ED02F3E8D3}"/>
          </ac:spMkLst>
        </pc:spChg>
        <pc:spChg chg="del">
          <ac:chgData name="Aurelien Domont" userId="6da7715ce44349b3" providerId="LiveId" clId="{E6277905-FCCE-4B88-BAD6-C5854D60B696}" dt="2021-05-19T06:44:02.951" v="1138" actId="478"/>
          <ac:spMkLst>
            <pc:docMk/>
            <pc:sldMk cId="3274212698" sldId="1925"/>
            <ac:spMk id="60" creationId="{695C4FA9-2B8E-4FB8-93E0-7A02320B5483}"/>
          </ac:spMkLst>
        </pc:spChg>
        <pc:spChg chg="del">
          <ac:chgData name="Aurelien Domont" userId="6da7715ce44349b3" providerId="LiveId" clId="{E6277905-FCCE-4B88-BAD6-C5854D60B696}" dt="2021-05-19T06:44:02.951" v="1138" actId="478"/>
          <ac:spMkLst>
            <pc:docMk/>
            <pc:sldMk cId="3274212698" sldId="1925"/>
            <ac:spMk id="61" creationId="{F4E5E171-5D7F-4FAF-93CF-CB62F4A1F2E9}"/>
          </ac:spMkLst>
        </pc:spChg>
        <pc:spChg chg="del">
          <ac:chgData name="Aurelien Domont" userId="6da7715ce44349b3" providerId="LiveId" clId="{E6277905-FCCE-4B88-BAD6-C5854D60B696}" dt="2021-05-19T06:44:02.951" v="1138" actId="478"/>
          <ac:spMkLst>
            <pc:docMk/>
            <pc:sldMk cId="3274212698" sldId="1925"/>
            <ac:spMk id="62" creationId="{CD05CB2E-DBDA-4A1B-94E2-D867171F59FE}"/>
          </ac:spMkLst>
        </pc:spChg>
        <pc:spChg chg="del">
          <ac:chgData name="Aurelien Domont" userId="6da7715ce44349b3" providerId="LiveId" clId="{E6277905-FCCE-4B88-BAD6-C5854D60B696}" dt="2021-05-19T06:44:02.951" v="1138" actId="478"/>
          <ac:spMkLst>
            <pc:docMk/>
            <pc:sldMk cId="3274212698" sldId="1925"/>
            <ac:spMk id="63" creationId="{470F2536-F17A-4FD5-86E3-1E1195927B69}"/>
          </ac:spMkLst>
        </pc:spChg>
        <pc:spChg chg="del">
          <ac:chgData name="Aurelien Domont" userId="6da7715ce44349b3" providerId="LiveId" clId="{E6277905-FCCE-4B88-BAD6-C5854D60B696}" dt="2021-05-19T06:44:02.951" v="1138" actId="478"/>
          <ac:spMkLst>
            <pc:docMk/>
            <pc:sldMk cId="3274212698" sldId="1925"/>
            <ac:spMk id="64" creationId="{3E229F8E-1ADC-441D-9585-3A2C8AD31EE1}"/>
          </ac:spMkLst>
        </pc:spChg>
        <pc:spChg chg="del">
          <ac:chgData name="Aurelien Domont" userId="6da7715ce44349b3" providerId="LiveId" clId="{E6277905-FCCE-4B88-BAD6-C5854D60B696}" dt="2021-05-19T06:44:02.951" v="1138" actId="478"/>
          <ac:spMkLst>
            <pc:docMk/>
            <pc:sldMk cId="3274212698" sldId="1925"/>
            <ac:spMk id="65" creationId="{582A4E88-3E6E-4B57-9921-2E01D1CB84B1}"/>
          </ac:spMkLst>
        </pc:spChg>
        <pc:spChg chg="del">
          <ac:chgData name="Aurelien Domont" userId="6da7715ce44349b3" providerId="LiveId" clId="{E6277905-FCCE-4B88-BAD6-C5854D60B696}" dt="2021-05-19T06:44:02.951" v="1138" actId="478"/>
          <ac:spMkLst>
            <pc:docMk/>
            <pc:sldMk cId="3274212698" sldId="1925"/>
            <ac:spMk id="67" creationId="{04C18065-77FD-459E-88D7-A7F468352973}"/>
          </ac:spMkLst>
        </pc:spChg>
        <pc:spChg chg="del">
          <ac:chgData name="Aurelien Domont" userId="6da7715ce44349b3" providerId="LiveId" clId="{E6277905-FCCE-4B88-BAD6-C5854D60B696}" dt="2021-05-19T06:44:02.951" v="1138" actId="478"/>
          <ac:spMkLst>
            <pc:docMk/>
            <pc:sldMk cId="3274212698" sldId="1925"/>
            <ac:spMk id="68" creationId="{5579B3EC-9EEB-4609-8D9D-F20B76F96151}"/>
          </ac:spMkLst>
        </pc:spChg>
        <pc:spChg chg="del">
          <ac:chgData name="Aurelien Domont" userId="6da7715ce44349b3" providerId="LiveId" clId="{E6277905-FCCE-4B88-BAD6-C5854D60B696}" dt="2021-05-19T06:44:02.951" v="1138" actId="478"/>
          <ac:spMkLst>
            <pc:docMk/>
            <pc:sldMk cId="3274212698" sldId="1925"/>
            <ac:spMk id="70" creationId="{CB1C877D-16A2-4DB0-BED8-3B0FFFB64706}"/>
          </ac:spMkLst>
        </pc:spChg>
        <pc:spChg chg="del">
          <ac:chgData name="Aurelien Domont" userId="6da7715ce44349b3" providerId="LiveId" clId="{E6277905-FCCE-4B88-BAD6-C5854D60B696}" dt="2021-05-19T06:44:02.951" v="1138" actId="478"/>
          <ac:spMkLst>
            <pc:docMk/>
            <pc:sldMk cId="3274212698" sldId="1925"/>
            <ac:spMk id="71" creationId="{08230361-6FC5-4337-BAC4-7E325C461DA8}"/>
          </ac:spMkLst>
        </pc:spChg>
        <pc:spChg chg="del">
          <ac:chgData name="Aurelien Domont" userId="6da7715ce44349b3" providerId="LiveId" clId="{E6277905-FCCE-4B88-BAD6-C5854D60B696}" dt="2021-05-19T06:44:02.951" v="1138" actId="478"/>
          <ac:spMkLst>
            <pc:docMk/>
            <pc:sldMk cId="3274212698" sldId="1925"/>
            <ac:spMk id="74" creationId="{EBD37F0A-29E0-4969-B5EC-4141D2BB6320}"/>
          </ac:spMkLst>
        </pc:spChg>
        <pc:spChg chg="del">
          <ac:chgData name="Aurelien Domont" userId="6da7715ce44349b3" providerId="LiveId" clId="{E6277905-FCCE-4B88-BAD6-C5854D60B696}" dt="2021-05-19T06:44:02.951" v="1138" actId="478"/>
          <ac:spMkLst>
            <pc:docMk/>
            <pc:sldMk cId="3274212698" sldId="1925"/>
            <ac:spMk id="75" creationId="{C4AA2ACA-39B4-442C-B099-063BDA1B897F}"/>
          </ac:spMkLst>
        </pc:spChg>
        <pc:spChg chg="del">
          <ac:chgData name="Aurelien Domont" userId="6da7715ce44349b3" providerId="LiveId" clId="{E6277905-FCCE-4B88-BAD6-C5854D60B696}" dt="2021-05-19T06:44:02.951" v="1138" actId="478"/>
          <ac:spMkLst>
            <pc:docMk/>
            <pc:sldMk cId="3274212698" sldId="1925"/>
            <ac:spMk id="76" creationId="{C7E64FD9-D958-4425-99D6-C3E50B606C24}"/>
          </ac:spMkLst>
        </pc:spChg>
        <pc:spChg chg="del">
          <ac:chgData name="Aurelien Domont" userId="6da7715ce44349b3" providerId="LiveId" clId="{E6277905-FCCE-4B88-BAD6-C5854D60B696}" dt="2021-05-19T06:44:02.951" v="1138" actId="478"/>
          <ac:spMkLst>
            <pc:docMk/>
            <pc:sldMk cId="3274212698" sldId="1925"/>
            <ac:spMk id="78" creationId="{AFA816E6-1329-4FC9-8CAA-8F49CFA1DFBC}"/>
          </ac:spMkLst>
        </pc:spChg>
        <pc:spChg chg="del">
          <ac:chgData name="Aurelien Domont" userId="6da7715ce44349b3" providerId="LiveId" clId="{E6277905-FCCE-4B88-BAD6-C5854D60B696}" dt="2021-05-19T06:44:02.951" v="1138" actId="478"/>
          <ac:spMkLst>
            <pc:docMk/>
            <pc:sldMk cId="3274212698" sldId="1925"/>
            <ac:spMk id="79" creationId="{ACC84311-B402-461E-AAFC-27D36981BAB2}"/>
          </ac:spMkLst>
        </pc:spChg>
        <pc:spChg chg="add mod">
          <ac:chgData name="Aurelien Domont" userId="6da7715ce44349b3" providerId="LiveId" clId="{E6277905-FCCE-4B88-BAD6-C5854D60B696}" dt="2021-05-19T06:45:08.943" v="1139"/>
          <ac:spMkLst>
            <pc:docMk/>
            <pc:sldMk cId="3274212698" sldId="1925"/>
            <ac:spMk id="82" creationId="{6811F91F-B232-427E-8EA1-0BB3DD3C51C0}"/>
          </ac:spMkLst>
        </pc:spChg>
        <pc:spChg chg="add mod">
          <ac:chgData name="Aurelien Domont" userId="6da7715ce44349b3" providerId="LiveId" clId="{E6277905-FCCE-4B88-BAD6-C5854D60B696}" dt="2021-05-19T06:45:08.943" v="1139"/>
          <ac:spMkLst>
            <pc:docMk/>
            <pc:sldMk cId="3274212698" sldId="1925"/>
            <ac:spMk id="83" creationId="{AAC49384-107F-45CD-909C-F6FDB30DF078}"/>
          </ac:spMkLst>
        </pc:spChg>
        <pc:spChg chg="add mod">
          <ac:chgData name="Aurelien Domont" userId="6da7715ce44349b3" providerId="LiveId" clId="{E6277905-FCCE-4B88-BAD6-C5854D60B696}" dt="2021-05-19T06:45:08.943" v="1139"/>
          <ac:spMkLst>
            <pc:docMk/>
            <pc:sldMk cId="3274212698" sldId="1925"/>
            <ac:spMk id="84" creationId="{888D5CDC-366F-4498-8F92-1BA9C0FD9FB3}"/>
          </ac:spMkLst>
        </pc:spChg>
        <pc:spChg chg="add mod">
          <ac:chgData name="Aurelien Domont" userId="6da7715ce44349b3" providerId="LiveId" clId="{E6277905-FCCE-4B88-BAD6-C5854D60B696}" dt="2021-05-19T06:45:08.943" v="1139"/>
          <ac:spMkLst>
            <pc:docMk/>
            <pc:sldMk cId="3274212698" sldId="1925"/>
            <ac:spMk id="85" creationId="{0E16496C-7686-4070-9D81-F36A72936A6A}"/>
          </ac:spMkLst>
        </pc:spChg>
        <pc:spChg chg="add mod">
          <ac:chgData name="Aurelien Domont" userId="6da7715ce44349b3" providerId="LiveId" clId="{E6277905-FCCE-4B88-BAD6-C5854D60B696}" dt="2021-05-19T06:45:08.943" v="1139"/>
          <ac:spMkLst>
            <pc:docMk/>
            <pc:sldMk cId="3274212698" sldId="1925"/>
            <ac:spMk id="86" creationId="{127F6FD2-4304-4DFA-A08B-BB3C214889AF}"/>
          </ac:spMkLst>
        </pc:spChg>
        <pc:spChg chg="add mod">
          <ac:chgData name="Aurelien Domont" userId="6da7715ce44349b3" providerId="LiveId" clId="{E6277905-FCCE-4B88-BAD6-C5854D60B696}" dt="2021-05-19T06:45:08.943" v="1139"/>
          <ac:spMkLst>
            <pc:docMk/>
            <pc:sldMk cId="3274212698" sldId="1925"/>
            <ac:spMk id="87" creationId="{A71BA3C2-E523-4189-B411-ED11F9ECB38B}"/>
          </ac:spMkLst>
        </pc:spChg>
        <pc:spChg chg="add mod">
          <ac:chgData name="Aurelien Domont" userId="6da7715ce44349b3" providerId="LiveId" clId="{E6277905-FCCE-4B88-BAD6-C5854D60B696}" dt="2021-05-19T06:45:08.943" v="1139"/>
          <ac:spMkLst>
            <pc:docMk/>
            <pc:sldMk cId="3274212698" sldId="1925"/>
            <ac:spMk id="88" creationId="{766A1229-361F-44BF-89FD-2D51ADB3BA94}"/>
          </ac:spMkLst>
        </pc:spChg>
        <pc:spChg chg="mod">
          <ac:chgData name="Aurelien Domont" userId="6da7715ce44349b3" providerId="LiveId" clId="{E6277905-FCCE-4B88-BAD6-C5854D60B696}" dt="2021-05-19T06:45:08.943" v="1139"/>
          <ac:spMkLst>
            <pc:docMk/>
            <pc:sldMk cId="3274212698" sldId="1925"/>
            <ac:spMk id="90" creationId="{52FECA04-FE94-4CD4-A547-117453F9F109}"/>
          </ac:spMkLst>
        </pc:spChg>
        <pc:spChg chg="mod">
          <ac:chgData name="Aurelien Domont" userId="6da7715ce44349b3" providerId="LiveId" clId="{E6277905-FCCE-4B88-BAD6-C5854D60B696}" dt="2021-05-19T06:45:08.943" v="1139"/>
          <ac:spMkLst>
            <pc:docMk/>
            <pc:sldMk cId="3274212698" sldId="1925"/>
            <ac:spMk id="91" creationId="{A372959C-3AFF-472F-8D6F-FCBBC776AA53}"/>
          </ac:spMkLst>
        </pc:spChg>
        <pc:spChg chg="mod">
          <ac:chgData name="Aurelien Domont" userId="6da7715ce44349b3" providerId="LiveId" clId="{E6277905-FCCE-4B88-BAD6-C5854D60B696}" dt="2021-05-19T06:45:08.943" v="1139"/>
          <ac:spMkLst>
            <pc:docMk/>
            <pc:sldMk cId="3274212698" sldId="1925"/>
            <ac:spMk id="92" creationId="{1F420D8E-C094-4A16-97C1-B7ADE0D46800}"/>
          </ac:spMkLst>
        </pc:spChg>
        <pc:spChg chg="add mod">
          <ac:chgData name="Aurelien Domont" userId="6da7715ce44349b3" providerId="LiveId" clId="{E6277905-FCCE-4B88-BAD6-C5854D60B696}" dt="2021-05-19T06:45:08.943" v="1139"/>
          <ac:spMkLst>
            <pc:docMk/>
            <pc:sldMk cId="3274212698" sldId="1925"/>
            <ac:spMk id="97" creationId="{E770489E-EA82-4CFA-B698-A7C53ADB8BC7}"/>
          </ac:spMkLst>
        </pc:spChg>
        <pc:spChg chg="add mod">
          <ac:chgData name="Aurelien Domont" userId="6da7715ce44349b3" providerId="LiveId" clId="{E6277905-FCCE-4B88-BAD6-C5854D60B696}" dt="2021-05-19T06:45:08.943" v="1139"/>
          <ac:spMkLst>
            <pc:docMk/>
            <pc:sldMk cId="3274212698" sldId="1925"/>
            <ac:spMk id="98" creationId="{12447D7D-E5EE-4686-A7DF-7DCA86978787}"/>
          </ac:spMkLst>
        </pc:spChg>
        <pc:spChg chg="add mod">
          <ac:chgData name="Aurelien Domont" userId="6da7715ce44349b3" providerId="LiveId" clId="{E6277905-FCCE-4B88-BAD6-C5854D60B696}" dt="2021-05-19T06:45:08.943" v="1139"/>
          <ac:spMkLst>
            <pc:docMk/>
            <pc:sldMk cId="3274212698" sldId="1925"/>
            <ac:spMk id="99" creationId="{B7374880-E0FF-410F-9F48-D2CDE07B8105}"/>
          </ac:spMkLst>
        </pc:spChg>
        <pc:spChg chg="add mod">
          <ac:chgData name="Aurelien Domont" userId="6da7715ce44349b3" providerId="LiveId" clId="{E6277905-FCCE-4B88-BAD6-C5854D60B696}" dt="2021-05-19T06:45:08.943" v="1139"/>
          <ac:spMkLst>
            <pc:docMk/>
            <pc:sldMk cId="3274212698" sldId="1925"/>
            <ac:spMk id="100" creationId="{76415466-16C6-4662-8EB0-14B506132EBB}"/>
          </ac:spMkLst>
        </pc:spChg>
        <pc:spChg chg="add mod">
          <ac:chgData name="Aurelien Domont" userId="6da7715ce44349b3" providerId="LiveId" clId="{E6277905-FCCE-4B88-BAD6-C5854D60B696}" dt="2021-05-19T06:45:08.943" v="1139"/>
          <ac:spMkLst>
            <pc:docMk/>
            <pc:sldMk cId="3274212698" sldId="1925"/>
            <ac:spMk id="101" creationId="{72A1A962-A60A-4408-8E61-EA23F7F3E1A1}"/>
          </ac:spMkLst>
        </pc:spChg>
        <pc:spChg chg="add mod">
          <ac:chgData name="Aurelien Domont" userId="6da7715ce44349b3" providerId="LiveId" clId="{E6277905-FCCE-4B88-BAD6-C5854D60B696}" dt="2021-05-19T06:45:08.943" v="1139"/>
          <ac:spMkLst>
            <pc:docMk/>
            <pc:sldMk cId="3274212698" sldId="1925"/>
            <ac:spMk id="102" creationId="{EB30F586-B7B6-4A72-B28B-16A4112D8796}"/>
          </ac:spMkLst>
        </pc:spChg>
        <pc:spChg chg="add mod">
          <ac:chgData name="Aurelien Domont" userId="6da7715ce44349b3" providerId="LiveId" clId="{E6277905-FCCE-4B88-BAD6-C5854D60B696}" dt="2021-05-19T06:45:08.943" v="1139"/>
          <ac:spMkLst>
            <pc:docMk/>
            <pc:sldMk cId="3274212698" sldId="1925"/>
            <ac:spMk id="103" creationId="{AA8283F7-A9A6-4E77-987A-4ADEB5C26C81}"/>
          </ac:spMkLst>
        </pc:spChg>
        <pc:spChg chg="add mod">
          <ac:chgData name="Aurelien Domont" userId="6da7715ce44349b3" providerId="LiveId" clId="{E6277905-FCCE-4B88-BAD6-C5854D60B696}" dt="2021-05-19T06:45:08.943" v="1139"/>
          <ac:spMkLst>
            <pc:docMk/>
            <pc:sldMk cId="3274212698" sldId="1925"/>
            <ac:spMk id="105" creationId="{A358FC29-7E29-44E1-A1BF-BA88F2E760B8}"/>
          </ac:spMkLst>
        </pc:spChg>
        <pc:spChg chg="add mod">
          <ac:chgData name="Aurelien Domont" userId="6da7715ce44349b3" providerId="LiveId" clId="{E6277905-FCCE-4B88-BAD6-C5854D60B696}" dt="2021-05-19T06:45:08.943" v="1139"/>
          <ac:spMkLst>
            <pc:docMk/>
            <pc:sldMk cId="3274212698" sldId="1925"/>
            <ac:spMk id="106" creationId="{FC7CAB25-A186-4536-9A49-30F317025553}"/>
          </ac:spMkLst>
        </pc:spChg>
        <pc:spChg chg="add mod">
          <ac:chgData name="Aurelien Domont" userId="6da7715ce44349b3" providerId="LiveId" clId="{E6277905-FCCE-4B88-BAD6-C5854D60B696}" dt="2021-05-19T06:45:08.943" v="1139"/>
          <ac:spMkLst>
            <pc:docMk/>
            <pc:sldMk cId="3274212698" sldId="1925"/>
            <ac:spMk id="108" creationId="{25E2FD35-ABF8-4B86-9228-17BAFB2B4F3B}"/>
          </ac:spMkLst>
        </pc:spChg>
        <pc:spChg chg="add mod">
          <ac:chgData name="Aurelien Domont" userId="6da7715ce44349b3" providerId="LiveId" clId="{E6277905-FCCE-4B88-BAD6-C5854D60B696}" dt="2021-05-19T06:45:08.943" v="1139"/>
          <ac:spMkLst>
            <pc:docMk/>
            <pc:sldMk cId="3274212698" sldId="1925"/>
            <ac:spMk id="109" creationId="{F2DC97CE-688B-4C4C-A8E8-A8E31BF663E9}"/>
          </ac:spMkLst>
        </pc:spChg>
        <pc:spChg chg="add mod">
          <ac:chgData name="Aurelien Domont" userId="6da7715ce44349b3" providerId="LiveId" clId="{E6277905-FCCE-4B88-BAD6-C5854D60B696}" dt="2021-05-19T06:45:08.943" v="1139"/>
          <ac:spMkLst>
            <pc:docMk/>
            <pc:sldMk cId="3274212698" sldId="1925"/>
            <ac:spMk id="111" creationId="{20264536-8DBF-4607-8B09-E74BA49D9878}"/>
          </ac:spMkLst>
        </pc:spChg>
        <pc:spChg chg="add mod">
          <ac:chgData name="Aurelien Domont" userId="6da7715ce44349b3" providerId="LiveId" clId="{E6277905-FCCE-4B88-BAD6-C5854D60B696}" dt="2021-05-19T06:45:08.943" v="1139"/>
          <ac:spMkLst>
            <pc:docMk/>
            <pc:sldMk cId="3274212698" sldId="1925"/>
            <ac:spMk id="112" creationId="{868F2369-1DB3-4017-A4A9-76D43C563CD4}"/>
          </ac:spMkLst>
        </pc:spChg>
        <pc:spChg chg="add mod">
          <ac:chgData name="Aurelien Domont" userId="6da7715ce44349b3" providerId="LiveId" clId="{E6277905-FCCE-4B88-BAD6-C5854D60B696}" dt="2021-05-19T06:45:08.943" v="1139"/>
          <ac:spMkLst>
            <pc:docMk/>
            <pc:sldMk cId="3274212698" sldId="1925"/>
            <ac:spMk id="114" creationId="{CDC3F07F-2D23-470D-B603-3FD8AB1ADAE6}"/>
          </ac:spMkLst>
        </pc:spChg>
        <pc:spChg chg="add mod">
          <ac:chgData name="Aurelien Domont" userId="6da7715ce44349b3" providerId="LiveId" clId="{E6277905-FCCE-4B88-BAD6-C5854D60B696}" dt="2021-05-19T06:45:08.943" v="1139"/>
          <ac:spMkLst>
            <pc:docMk/>
            <pc:sldMk cId="3274212698" sldId="1925"/>
            <ac:spMk id="115" creationId="{D0ADBC97-04C2-44A6-9094-FEE29F8B7AA5}"/>
          </ac:spMkLst>
        </pc:spChg>
        <pc:spChg chg="add mod">
          <ac:chgData name="Aurelien Domont" userId="6da7715ce44349b3" providerId="LiveId" clId="{E6277905-FCCE-4B88-BAD6-C5854D60B696}" dt="2021-05-19T06:45:08.943" v="1139"/>
          <ac:spMkLst>
            <pc:docMk/>
            <pc:sldMk cId="3274212698" sldId="1925"/>
            <ac:spMk id="116" creationId="{9A37BDF5-FBB8-46A2-ADFF-7BB4832D9805}"/>
          </ac:spMkLst>
        </pc:spChg>
        <pc:spChg chg="add mod">
          <ac:chgData name="Aurelien Domont" userId="6da7715ce44349b3" providerId="LiveId" clId="{E6277905-FCCE-4B88-BAD6-C5854D60B696}" dt="2021-05-19T06:45:08.943" v="1139"/>
          <ac:spMkLst>
            <pc:docMk/>
            <pc:sldMk cId="3274212698" sldId="1925"/>
            <ac:spMk id="117" creationId="{E2B7F8CB-E3EF-4740-BA5F-AC69AEE785D4}"/>
          </ac:spMkLst>
        </pc:spChg>
        <pc:grpChg chg="del">
          <ac:chgData name="Aurelien Domont" userId="6da7715ce44349b3" providerId="LiveId" clId="{E6277905-FCCE-4B88-BAD6-C5854D60B696}" dt="2021-05-19T06:44:02.951" v="1138" actId="478"/>
          <ac:grpSpMkLst>
            <pc:docMk/>
            <pc:sldMk cId="3274212698" sldId="1925"/>
            <ac:grpSpMk id="51" creationId="{02FE18B2-1EE1-423B-AA56-2E1957D32FB5}"/>
          </ac:grpSpMkLst>
        </pc:grpChg>
        <pc:grpChg chg="add mod">
          <ac:chgData name="Aurelien Domont" userId="6da7715ce44349b3" providerId="LiveId" clId="{E6277905-FCCE-4B88-BAD6-C5854D60B696}" dt="2021-05-19T06:45:08.943" v="1139"/>
          <ac:grpSpMkLst>
            <pc:docMk/>
            <pc:sldMk cId="3274212698" sldId="1925"/>
            <ac:grpSpMk id="89" creationId="{3955A9F5-B7CD-4F64-90B8-D5971EBAE0DD}"/>
          </ac:grpSpMkLst>
        </pc:grpChg>
        <pc:picChg chg="del">
          <ac:chgData name="Aurelien Domont" userId="6da7715ce44349b3" providerId="LiveId" clId="{E6277905-FCCE-4B88-BAD6-C5854D60B696}" dt="2021-05-19T06:44:02.951" v="1138" actId="478"/>
          <ac:picMkLst>
            <pc:docMk/>
            <pc:sldMk cId="3274212698" sldId="1925"/>
            <ac:picMk id="55" creationId="{A4FA445D-A84A-41ED-8E02-195CF8F8A81D}"/>
          </ac:picMkLst>
        </pc:picChg>
        <pc:picChg chg="del">
          <ac:chgData name="Aurelien Domont" userId="6da7715ce44349b3" providerId="LiveId" clId="{E6277905-FCCE-4B88-BAD6-C5854D60B696}" dt="2021-05-19T06:44:02.951" v="1138" actId="478"/>
          <ac:picMkLst>
            <pc:docMk/>
            <pc:sldMk cId="3274212698" sldId="1925"/>
            <ac:picMk id="56" creationId="{64ADD5FF-156B-4D9B-A8EF-89EB7E6D3FBF}"/>
          </ac:picMkLst>
        </pc:picChg>
        <pc:picChg chg="del">
          <ac:chgData name="Aurelien Domont" userId="6da7715ce44349b3" providerId="LiveId" clId="{E6277905-FCCE-4B88-BAD6-C5854D60B696}" dt="2021-05-19T06:44:02.951" v="1138" actId="478"/>
          <ac:picMkLst>
            <pc:docMk/>
            <pc:sldMk cId="3274212698" sldId="1925"/>
            <ac:picMk id="57" creationId="{FB803174-AE02-400E-9C93-D03E88712308}"/>
          </ac:picMkLst>
        </pc:picChg>
        <pc:picChg chg="del">
          <ac:chgData name="Aurelien Domont" userId="6da7715ce44349b3" providerId="LiveId" clId="{E6277905-FCCE-4B88-BAD6-C5854D60B696}" dt="2021-05-19T06:44:02.951" v="1138" actId="478"/>
          <ac:picMkLst>
            <pc:docMk/>
            <pc:sldMk cId="3274212698" sldId="1925"/>
            <ac:picMk id="58" creationId="{D4A6C9F0-BCEF-4AFF-9704-E4BF64DB0ADD}"/>
          </ac:picMkLst>
        </pc:picChg>
        <pc:picChg chg="del">
          <ac:chgData name="Aurelien Domont" userId="6da7715ce44349b3" providerId="LiveId" clId="{E6277905-FCCE-4B88-BAD6-C5854D60B696}" dt="2021-05-19T06:44:02.951" v="1138" actId="478"/>
          <ac:picMkLst>
            <pc:docMk/>
            <pc:sldMk cId="3274212698" sldId="1925"/>
            <ac:picMk id="66" creationId="{9A15547F-27C7-494F-9B37-6EB3ED04DB87}"/>
          </ac:picMkLst>
        </pc:picChg>
        <pc:picChg chg="del">
          <ac:chgData name="Aurelien Domont" userId="6da7715ce44349b3" providerId="LiveId" clId="{E6277905-FCCE-4B88-BAD6-C5854D60B696}" dt="2021-05-19T06:44:02.951" v="1138" actId="478"/>
          <ac:picMkLst>
            <pc:docMk/>
            <pc:sldMk cId="3274212698" sldId="1925"/>
            <ac:picMk id="69" creationId="{7D2EA8E4-AEED-45E4-851F-DDA0ED3FADFB}"/>
          </ac:picMkLst>
        </pc:picChg>
        <pc:picChg chg="del">
          <ac:chgData name="Aurelien Domont" userId="6da7715ce44349b3" providerId="LiveId" clId="{E6277905-FCCE-4B88-BAD6-C5854D60B696}" dt="2021-05-19T06:44:02.951" v="1138" actId="478"/>
          <ac:picMkLst>
            <pc:docMk/>
            <pc:sldMk cId="3274212698" sldId="1925"/>
            <ac:picMk id="72" creationId="{3E3C36E9-A83F-4982-AF48-F596BB1975B8}"/>
          </ac:picMkLst>
        </pc:picChg>
        <pc:picChg chg="del">
          <ac:chgData name="Aurelien Domont" userId="6da7715ce44349b3" providerId="LiveId" clId="{E6277905-FCCE-4B88-BAD6-C5854D60B696}" dt="2021-05-19T06:44:02.951" v="1138" actId="478"/>
          <ac:picMkLst>
            <pc:docMk/>
            <pc:sldMk cId="3274212698" sldId="1925"/>
            <ac:picMk id="73" creationId="{E75442E2-71E9-44FC-A238-51195747C8BC}"/>
          </ac:picMkLst>
        </pc:picChg>
        <pc:picChg chg="del">
          <ac:chgData name="Aurelien Domont" userId="6da7715ce44349b3" providerId="LiveId" clId="{E6277905-FCCE-4B88-BAD6-C5854D60B696}" dt="2021-05-19T06:44:02.951" v="1138" actId="478"/>
          <ac:picMkLst>
            <pc:docMk/>
            <pc:sldMk cId="3274212698" sldId="1925"/>
            <ac:picMk id="77" creationId="{8008FDF0-7F97-4342-A1DE-7763174709E6}"/>
          </ac:picMkLst>
        </pc:picChg>
        <pc:picChg chg="del">
          <ac:chgData name="Aurelien Domont" userId="6da7715ce44349b3" providerId="LiveId" clId="{E6277905-FCCE-4B88-BAD6-C5854D60B696}" dt="2021-05-19T06:44:02.951" v="1138" actId="478"/>
          <ac:picMkLst>
            <pc:docMk/>
            <pc:sldMk cId="3274212698" sldId="1925"/>
            <ac:picMk id="80" creationId="{39C7C8E8-3819-4704-9576-38320744029D}"/>
          </ac:picMkLst>
        </pc:picChg>
        <pc:picChg chg="del">
          <ac:chgData name="Aurelien Domont" userId="6da7715ce44349b3" providerId="LiveId" clId="{E6277905-FCCE-4B88-BAD6-C5854D60B696}" dt="2021-05-19T06:44:02.951" v="1138" actId="478"/>
          <ac:picMkLst>
            <pc:docMk/>
            <pc:sldMk cId="3274212698" sldId="1925"/>
            <ac:picMk id="81" creationId="{E1A1A112-7EBD-45B0-8611-7A7D55304913}"/>
          </ac:picMkLst>
        </pc:picChg>
        <pc:picChg chg="add mod">
          <ac:chgData name="Aurelien Domont" userId="6da7715ce44349b3" providerId="LiveId" clId="{E6277905-FCCE-4B88-BAD6-C5854D60B696}" dt="2021-05-19T06:45:08.943" v="1139"/>
          <ac:picMkLst>
            <pc:docMk/>
            <pc:sldMk cId="3274212698" sldId="1925"/>
            <ac:picMk id="93" creationId="{55D4B895-3F0B-4DD6-853E-DCC05E388F80}"/>
          </ac:picMkLst>
        </pc:picChg>
        <pc:picChg chg="add mod">
          <ac:chgData name="Aurelien Domont" userId="6da7715ce44349b3" providerId="LiveId" clId="{E6277905-FCCE-4B88-BAD6-C5854D60B696}" dt="2021-05-19T06:45:08.943" v="1139"/>
          <ac:picMkLst>
            <pc:docMk/>
            <pc:sldMk cId="3274212698" sldId="1925"/>
            <ac:picMk id="94" creationId="{E6B5A254-7475-41A8-AD4A-41672F41F9AD}"/>
          </ac:picMkLst>
        </pc:picChg>
        <pc:picChg chg="add mod">
          <ac:chgData name="Aurelien Domont" userId="6da7715ce44349b3" providerId="LiveId" clId="{E6277905-FCCE-4B88-BAD6-C5854D60B696}" dt="2021-05-19T06:45:08.943" v="1139"/>
          <ac:picMkLst>
            <pc:docMk/>
            <pc:sldMk cId="3274212698" sldId="1925"/>
            <ac:picMk id="95" creationId="{BAC39F4C-80C6-4F37-939A-FEC43265C745}"/>
          </ac:picMkLst>
        </pc:picChg>
        <pc:picChg chg="add mod">
          <ac:chgData name="Aurelien Domont" userId="6da7715ce44349b3" providerId="LiveId" clId="{E6277905-FCCE-4B88-BAD6-C5854D60B696}" dt="2021-05-19T06:45:08.943" v="1139"/>
          <ac:picMkLst>
            <pc:docMk/>
            <pc:sldMk cId="3274212698" sldId="1925"/>
            <ac:picMk id="96" creationId="{E8DA2080-DD45-41EE-A88B-D78AF94F664B}"/>
          </ac:picMkLst>
        </pc:picChg>
        <pc:picChg chg="add mod">
          <ac:chgData name="Aurelien Domont" userId="6da7715ce44349b3" providerId="LiveId" clId="{E6277905-FCCE-4B88-BAD6-C5854D60B696}" dt="2021-05-19T06:45:08.943" v="1139"/>
          <ac:picMkLst>
            <pc:docMk/>
            <pc:sldMk cId="3274212698" sldId="1925"/>
            <ac:picMk id="104" creationId="{C818559D-D1CC-483D-8C91-4FF20EF6C5E5}"/>
          </ac:picMkLst>
        </pc:picChg>
        <pc:picChg chg="add mod">
          <ac:chgData name="Aurelien Domont" userId="6da7715ce44349b3" providerId="LiveId" clId="{E6277905-FCCE-4B88-BAD6-C5854D60B696}" dt="2021-05-19T06:45:08.943" v="1139"/>
          <ac:picMkLst>
            <pc:docMk/>
            <pc:sldMk cId="3274212698" sldId="1925"/>
            <ac:picMk id="107" creationId="{2BA8F216-B9A4-4F55-8B5D-97927B4A9754}"/>
          </ac:picMkLst>
        </pc:picChg>
        <pc:picChg chg="add mod">
          <ac:chgData name="Aurelien Domont" userId="6da7715ce44349b3" providerId="LiveId" clId="{E6277905-FCCE-4B88-BAD6-C5854D60B696}" dt="2021-05-19T06:45:08.943" v="1139"/>
          <ac:picMkLst>
            <pc:docMk/>
            <pc:sldMk cId="3274212698" sldId="1925"/>
            <ac:picMk id="110" creationId="{AA72594A-CB70-4602-8A29-5BCAD24FC85B}"/>
          </ac:picMkLst>
        </pc:picChg>
        <pc:picChg chg="add mod">
          <ac:chgData name="Aurelien Domont" userId="6da7715ce44349b3" providerId="LiveId" clId="{E6277905-FCCE-4B88-BAD6-C5854D60B696}" dt="2021-05-19T06:45:08.943" v="1139"/>
          <ac:picMkLst>
            <pc:docMk/>
            <pc:sldMk cId="3274212698" sldId="1925"/>
            <ac:picMk id="113" creationId="{BE302D27-2062-4483-BA8A-40643D1A0757}"/>
          </ac:picMkLst>
        </pc:picChg>
        <pc:picChg chg="add mod">
          <ac:chgData name="Aurelien Domont" userId="6da7715ce44349b3" providerId="LiveId" clId="{E6277905-FCCE-4B88-BAD6-C5854D60B696}" dt="2021-05-19T06:45:08.943" v="1139"/>
          <ac:picMkLst>
            <pc:docMk/>
            <pc:sldMk cId="3274212698" sldId="1925"/>
            <ac:picMk id="118" creationId="{56FCC3FA-007A-40E2-B90C-01AFFCF85C47}"/>
          </ac:picMkLst>
        </pc:picChg>
        <pc:picChg chg="add mod">
          <ac:chgData name="Aurelien Domont" userId="6da7715ce44349b3" providerId="LiveId" clId="{E6277905-FCCE-4B88-BAD6-C5854D60B696}" dt="2021-05-19T06:45:08.943" v="1139"/>
          <ac:picMkLst>
            <pc:docMk/>
            <pc:sldMk cId="3274212698" sldId="1925"/>
            <ac:picMk id="119" creationId="{86CC8FE2-E91B-444C-9A8D-5927B10AD0D3}"/>
          </ac:picMkLst>
        </pc:picChg>
        <pc:picChg chg="add mod">
          <ac:chgData name="Aurelien Domont" userId="6da7715ce44349b3" providerId="LiveId" clId="{E6277905-FCCE-4B88-BAD6-C5854D60B696}" dt="2021-05-19T06:45:08.943" v="1139"/>
          <ac:picMkLst>
            <pc:docMk/>
            <pc:sldMk cId="3274212698" sldId="1925"/>
            <ac:picMk id="120" creationId="{7EF86C02-27FF-4AA3-B563-8410E16DC732}"/>
          </ac:picMkLst>
        </pc:picChg>
      </pc:sldChg>
      <pc:sldChg chg="del">
        <pc:chgData name="Aurelien Domont" userId="6da7715ce44349b3" providerId="LiveId" clId="{E6277905-FCCE-4B88-BAD6-C5854D60B696}" dt="2021-05-19T07:18:52.520" v="1773" actId="47"/>
        <pc:sldMkLst>
          <pc:docMk/>
          <pc:sldMk cId="4057054822" sldId="2147"/>
        </pc:sldMkLst>
      </pc:sldChg>
      <pc:sldChg chg="del">
        <pc:chgData name="Aurelien Domont" userId="6da7715ce44349b3" providerId="LiveId" clId="{E6277905-FCCE-4B88-BAD6-C5854D60B696}" dt="2021-05-19T07:18:52.520" v="1773" actId="47"/>
        <pc:sldMkLst>
          <pc:docMk/>
          <pc:sldMk cId="4208437711" sldId="2148"/>
        </pc:sldMkLst>
      </pc:sldChg>
      <pc:sldChg chg="addSp delSp modSp add mod">
        <pc:chgData name="Aurelien Domont" userId="6da7715ce44349b3" providerId="LiveId" clId="{E6277905-FCCE-4B88-BAD6-C5854D60B696}" dt="2021-05-27T01:27:06.051" v="1819" actId="20577"/>
        <pc:sldMkLst>
          <pc:docMk/>
          <pc:sldMk cId="3004254457" sldId="2150"/>
        </pc:sldMkLst>
        <pc:spChg chg="add del mod">
          <ac:chgData name="Aurelien Domont" userId="6da7715ce44349b3" providerId="LiveId" clId="{E6277905-FCCE-4B88-BAD6-C5854D60B696}" dt="2021-05-26T06:40:50.460" v="1781"/>
          <ac:spMkLst>
            <pc:docMk/>
            <pc:sldMk cId="3004254457" sldId="2150"/>
            <ac:spMk id="15" creationId="{289522BB-8120-41ED-8691-D1DB7714657B}"/>
          </ac:spMkLst>
        </pc:spChg>
        <pc:spChg chg="del">
          <ac:chgData name="Aurelien Domont" userId="6da7715ce44349b3" providerId="LiveId" clId="{E6277905-FCCE-4B88-BAD6-C5854D60B696}" dt="2021-05-26T06:40:44.917" v="1778" actId="478"/>
          <ac:spMkLst>
            <pc:docMk/>
            <pc:sldMk cId="3004254457" sldId="2150"/>
            <ac:spMk id="17" creationId="{469F466A-B940-41E3-B12F-110D72502BCE}"/>
          </ac:spMkLst>
        </pc:spChg>
        <pc:spChg chg="add del mod">
          <ac:chgData name="Aurelien Domont" userId="6da7715ce44349b3" providerId="LiveId" clId="{E6277905-FCCE-4B88-BAD6-C5854D60B696}" dt="2021-05-26T06:40:50.460" v="1781"/>
          <ac:spMkLst>
            <pc:docMk/>
            <pc:sldMk cId="3004254457" sldId="2150"/>
            <ac:spMk id="18" creationId="{810A83E6-FE02-4001-9505-44D323E9D95D}"/>
          </ac:spMkLst>
        </pc:spChg>
        <pc:spChg chg="add del mod">
          <ac:chgData name="Aurelien Domont" userId="6da7715ce44349b3" providerId="LiveId" clId="{E6277905-FCCE-4B88-BAD6-C5854D60B696}" dt="2021-05-26T06:40:50.460" v="1781"/>
          <ac:spMkLst>
            <pc:docMk/>
            <pc:sldMk cId="3004254457" sldId="2150"/>
            <ac:spMk id="19" creationId="{6B0700AA-AC6D-4D0E-87F8-23C3C0894B7F}"/>
          </ac:spMkLst>
        </pc:spChg>
        <pc:spChg chg="del">
          <ac:chgData name="Aurelien Domont" userId="6da7715ce44349b3" providerId="LiveId" clId="{E6277905-FCCE-4B88-BAD6-C5854D60B696}" dt="2021-05-26T06:40:44.917" v="1778" actId="478"/>
          <ac:spMkLst>
            <pc:docMk/>
            <pc:sldMk cId="3004254457" sldId="2150"/>
            <ac:spMk id="20" creationId="{3A4E6A8C-908C-49FF-9BF8-90A9FC12224D}"/>
          </ac:spMkLst>
        </pc:spChg>
        <pc:spChg chg="del">
          <ac:chgData name="Aurelien Domont" userId="6da7715ce44349b3" providerId="LiveId" clId="{E6277905-FCCE-4B88-BAD6-C5854D60B696}" dt="2021-05-26T06:40:44.917" v="1778" actId="478"/>
          <ac:spMkLst>
            <pc:docMk/>
            <pc:sldMk cId="3004254457" sldId="2150"/>
            <ac:spMk id="21" creationId="{16FAC062-BB56-4A49-9044-4444E78429DF}"/>
          </ac:spMkLst>
        </pc:spChg>
        <pc:spChg chg="add del mod">
          <ac:chgData name="Aurelien Domont" userId="6da7715ce44349b3" providerId="LiveId" clId="{E6277905-FCCE-4B88-BAD6-C5854D60B696}" dt="2021-05-26T06:40:50.460" v="1781"/>
          <ac:spMkLst>
            <pc:docMk/>
            <pc:sldMk cId="3004254457" sldId="2150"/>
            <ac:spMk id="23" creationId="{DDAAF93C-8394-4D44-BF82-1D40800031E3}"/>
          </ac:spMkLst>
        </pc:spChg>
        <pc:spChg chg="del">
          <ac:chgData name="Aurelien Domont" userId="6da7715ce44349b3" providerId="LiveId" clId="{E6277905-FCCE-4B88-BAD6-C5854D60B696}" dt="2021-05-26T06:40:44.917" v="1778" actId="478"/>
          <ac:spMkLst>
            <pc:docMk/>
            <pc:sldMk cId="3004254457" sldId="2150"/>
            <ac:spMk id="24" creationId="{95714746-22CF-48C5-AD51-9D9AE6E5F2C8}"/>
          </ac:spMkLst>
        </pc:spChg>
        <pc:spChg chg="del">
          <ac:chgData name="Aurelien Domont" userId="6da7715ce44349b3" providerId="LiveId" clId="{E6277905-FCCE-4B88-BAD6-C5854D60B696}" dt="2021-05-26T06:40:48.253" v="1779" actId="478"/>
          <ac:spMkLst>
            <pc:docMk/>
            <pc:sldMk cId="3004254457" sldId="2150"/>
            <ac:spMk id="25" creationId="{0B462317-12E0-4745-AFEC-1DF156C5EB17}"/>
          </ac:spMkLst>
        </pc:spChg>
        <pc:spChg chg="add del mod">
          <ac:chgData name="Aurelien Domont" userId="6da7715ce44349b3" providerId="LiveId" clId="{E6277905-FCCE-4B88-BAD6-C5854D60B696}" dt="2021-05-26T06:40:50.460" v="1781"/>
          <ac:spMkLst>
            <pc:docMk/>
            <pc:sldMk cId="3004254457" sldId="2150"/>
            <ac:spMk id="27" creationId="{1E9241A9-8AC6-40BA-9028-747979496287}"/>
          </ac:spMkLst>
        </pc:spChg>
        <pc:spChg chg="del">
          <ac:chgData name="Aurelien Domont" userId="6da7715ce44349b3" providerId="LiveId" clId="{E6277905-FCCE-4B88-BAD6-C5854D60B696}" dt="2021-05-26T06:40:44.917" v="1778" actId="478"/>
          <ac:spMkLst>
            <pc:docMk/>
            <pc:sldMk cId="3004254457" sldId="2150"/>
            <ac:spMk id="28" creationId="{46F541B2-19A4-48FE-BC36-F95AB3359448}"/>
          </ac:spMkLst>
        </pc:spChg>
        <pc:spChg chg="add del mod">
          <ac:chgData name="Aurelien Domont" userId="6da7715ce44349b3" providerId="LiveId" clId="{E6277905-FCCE-4B88-BAD6-C5854D60B696}" dt="2021-05-26T06:40:50.460" v="1781"/>
          <ac:spMkLst>
            <pc:docMk/>
            <pc:sldMk cId="3004254457" sldId="2150"/>
            <ac:spMk id="29" creationId="{18ED52D6-0147-4100-8A16-A75D674809A5}"/>
          </ac:spMkLst>
        </pc:spChg>
        <pc:spChg chg="add del mod">
          <ac:chgData name="Aurelien Domont" userId="6da7715ce44349b3" providerId="LiveId" clId="{E6277905-FCCE-4B88-BAD6-C5854D60B696}" dt="2021-05-26T06:40:56.939" v="1783" actId="478"/>
          <ac:spMkLst>
            <pc:docMk/>
            <pc:sldMk cId="3004254457" sldId="2150"/>
            <ac:spMk id="31" creationId="{C800D2F5-D2B7-4475-A5E3-A9FE8396C089}"/>
          </ac:spMkLst>
        </pc:spChg>
        <pc:spChg chg="add mod">
          <ac:chgData name="Aurelien Domont" userId="6da7715ce44349b3" providerId="LiveId" clId="{E6277905-FCCE-4B88-BAD6-C5854D60B696}" dt="2021-05-26T06:40:54.163" v="1782"/>
          <ac:spMkLst>
            <pc:docMk/>
            <pc:sldMk cId="3004254457" sldId="2150"/>
            <ac:spMk id="32" creationId="{F4E53BA9-9AB9-48F0-A73B-05C6322E3392}"/>
          </ac:spMkLst>
        </pc:spChg>
        <pc:spChg chg="add mod">
          <ac:chgData name="Aurelien Domont" userId="6da7715ce44349b3" providerId="LiveId" clId="{E6277905-FCCE-4B88-BAD6-C5854D60B696}" dt="2021-05-26T06:40:54.163" v="1782"/>
          <ac:spMkLst>
            <pc:docMk/>
            <pc:sldMk cId="3004254457" sldId="2150"/>
            <ac:spMk id="33" creationId="{CDADC7B4-4779-49A3-9FCF-3DC29EF44738}"/>
          </ac:spMkLst>
        </pc:spChg>
        <pc:spChg chg="add mod">
          <ac:chgData name="Aurelien Domont" userId="6da7715ce44349b3" providerId="LiveId" clId="{E6277905-FCCE-4B88-BAD6-C5854D60B696}" dt="2021-05-26T06:40:59.418" v="1784" actId="108"/>
          <ac:spMkLst>
            <pc:docMk/>
            <pc:sldMk cId="3004254457" sldId="2150"/>
            <ac:spMk id="34" creationId="{30185B92-2394-4D45-8987-284B6B741CF6}"/>
          </ac:spMkLst>
        </pc:spChg>
        <pc:spChg chg="add mod">
          <ac:chgData name="Aurelien Domont" userId="6da7715ce44349b3" providerId="LiveId" clId="{E6277905-FCCE-4B88-BAD6-C5854D60B696}" dt="2021-05-26T06:40:54.163" v="1782"/>
          <ac:spMkLst>
            <pc:docMk/>
            <pc:sldMk cId="3004254457" sldId="2150"/>
            <ac:spMk id="36" creationId="{AAC5EFF7-9581-4CFA-9007-0B2D138DC929}"/>
          </ac:spMkLst>
        </pc:spChg>
        <pc:spChg chg="add mod">
          <ac:chgData name="Aurelien Domont" userId="6da7715ce44349b3" providerId="LiveId" clId="{E6277905-FCCE-4B88-BAD6-C5854D60B696}" dt="2021-05-26T06:40:54.163" v="1782"/>
          <ac:spMkLst>
            <pc:docMk/>
            <pc:sldMk cId="3004254457" sldId="2150"/>
            <ac:spMk id="37" creationId="{97849EAC-234E-45EF-B196-78699AC97FA2}"/>
          </ac:spMkLst>
        </pc:spChg>
        <pc:spChg chg="add mod">
          <ac:chgData name="Aurelien Domont" userId="6da7715ce44349b3" providerId="LiveId" clId="{E6277905-FCCE-4B88-BAD6-C5854D60B696}" dt="2021-05-27T01:27:06.051" v="1819" actId="20577"/>
          <ac:spMkLst>
            <pc:docMk/>
            <pc:sldMk cId="3004254457" sldId="2150"/>
            <ac:spMk id="38" creationId="{3CA2023D-F310-415B-9867-7BDE343D904B}"/>
          </ac:spMkLst>
        </pc:spChg>
        <pc:cxnChg chg="del">
          <ac:chgData name="Aurelien Domont" userId="6da7715ce44349b3" providerId="LiveId" clId="{E6277905-FCCE-4B88-BAD6-C5854D60B696}" dt="2021-05-26T06:40:44.917" v="1778" actId="478"/>
          <ac:cxnSpMkLst>
            <pc:docMk/>
            <pc:sldMk cId="3004254457" sldId="2150"/>
            <ac:cxnSpMk id="14" creationId="{8AF311F1-81EB-4B55-BE8A-132238822DBA}"/>
          </ac:cxnSpMkLst>
        </pc:cxnChg>
        <pc:cxnChg chg="del">
          <ac:chgData name="Aurelien Domont" userId="6da7715ce44349b3" providerId="LiveId" clId="{E6277905-FCCE-4B88-BAD6-C5854D60B696}" dt="2021-05-26T06:40:44.917" v="1778" actId="478"/>
          <ac:cxnSpMkLst>
            <pc:docMk/>
            <pc:sldMk cId="3004254457" sldId="2150"/>
            <ac:cxnSpMk id="22" creationId="{8F214CF9-01D2-40DC-9D6F-DAC675E238D0}"/>
          </ac:cxnSpMkLst>
        </pc:cxnChg>
        <pc:cxnChg chg="add del mod">
          <ac:chgData name="Aurelien Domont" userId="6da7715ce44349b3" providerId="LiveId" clId="{E6277905-FCCE-4B88-BAD6-C5854D60B696}" dt="2021-05-26T06:40:50.460" v="1781"/>
          <ac:cxnSpMkLst>
            <pc:docMk/>
            <pc:sldMk cId="3004254457" sldId="2150"/>
            <ac:cxnSpMk id="26" creationId="{57957259-D5E3-4C24-91F9-79457648283C}"/>
          </ac:cxnSpMkLst>
        </pc:cxnChg>
        <pc:cxnChg chg="add del mod">
          <ac:chgData name="Aurelien Domont" userId="6da7715ce44349b3" providerId="LiveId" clId="{E6277905-FCCE-4B88-BAD6-C5854D60B696}" dt="2021-05-26T06:40:50.460" v="1781"/>
          <ac:cxnSpMkLst>
            <pc:docMk/>
            <pc:sldMk cId="3004254457" sldId="2150"/>
            <ac:cxnSpMk id="30" creationId="{BE7426A9-F6EC-4B08-9D2D-D1185F92903E}"/>
          </ac:cxnSpMkLst>
        </pc:cxnChg>
        <pc:cxnChg chg="add mod">
          <ac:chgData name="Aurelien Domont" userId="6da7715ce44349b3" providerId="LiveId" clId="{E6277905-FCCE-4B88-BAD6-C5854D60B696}" dt="2021-05-26T06:40:54.163" v="1782"/>
          <ac:cxnSpMkLst>
            <pc:docMk/>
            <pc:sldMk cId="3004254457" sldId="2150"/>
            <ac:cxnSpMk id="35" creationId="{AC48342A-109D-4373-B3D7-98BE0267DC04}"/>
          </ac:cxnSpMkLst>
        </pc:cxnChg>
        <pc:cxnChg chg="add mod">
          <ac:chgData name="Aurelien Domont" userId="6da7715ce44349b3" providerId="LiveId" clId="{E6277905-FCCE-4B88-BAD6-C5854D60B696}" dt="2021-05-26T06:40:54.163" v="1782"/>
          <ac:cxnSpMkLst>
            <pc:docMk/>
            <pc:sldMk cId="3004254457" sldId="2150"/>
            <ac:cxnSpMk id="39" creationId="{02DB1088-3FCD-49FB-A3C3-A1CEBA001978}"/>
          </ac:cxnSpMkLst>
        </pc:cxnChg>
      </pc:sldChg>
      <pc:sldChg chg="delSp add del mod">
        <pc:chgData name="Aurelien Domont" userId="6da7715ce44349b3" providerId="LiveId" clId="{E6277905-FCCE-4B88-BAD6-C5854D60B696}" dt="2021-05-19T06:29:07.268" v="922" actId="47"/>
        <pc:sldMkLst>
          <pc:docMk/>
          <pc:sldMk cId="4006627445" sldId="2150"/>
        </pc:sldMkLst>
        <pc:spChg chg="del">
          <ac:chgData name="Aurelien Domont" userId="6da7715ce44349b3" providerId="LiveId" clId="{E6277905-FCCE-4B88-BAD6-C5854D60B696}" dt="2021-05-18T05:50:46.670" v="44" actId="478"/>
          <ac:spMkLst>
            <pc:docMk/>
            <pc:sldMk cId="4006627445" sldId="2150"/>
            <ac:spMk id="14" creationId="{1E88A16D-E54C-45FC-97FE-3A1C196DAF1A}"/>
          </ac:spMkLst>
        </pc:spChg>
      </pc:sldChg>
      <pc:sldChg chg="modSp add del mod">
        <pc:chgData name="Aurelien Domont" userId="6da7715ce44349b3" providerId="LiveId" clId="{E6277905-FCCE-4B88-BAD6-C5854D60B696}" dt="2021-05-19T06:28:23.391" v="921" actId="47"/>
        <pc:sldMkLst>
          <pc:docMk/>
          <pc:sldMk cId="800771593" sldId="2151"/>
        </pc:sldMkLst>
        <pc:spChg chg="mod">
          <ac:chgData name="Aurelien Domont" userId="6da7715ce44349b3" providerId="LiveId" clId="{E6277905-FCCE-4B88-BAD6-C5854D60B696}" dt="2021-05-19T05:54:39.115" v="328" actId="207"/>
          <ac:spMkLst>
            <pc:docMk/>
            <pc:sldMk cId="800771593" sldId="2151"/>
            <ac:spMk id="2" creationId="{8D91CEA2-A9A2-44FD-975C-6F4A2D59641D}"/>
          </ac:spMkLst>
        </pc:spChg>
      </pc:sldChg>
      <pc:sldChg chg="modSp add del mod">
        <pc:chgData name="Aurelien Domont" userId="6da7715ce44349b3" providerId="LiveId" clId="{E6277905-FCCE-4B88-BAD6-C5854D60B696}" dt="2021-05-19T06:28:21.064" v="920" actId="47"/>
        <pc:sldMkLst>
          <pc:docMk/>
          <pc:sldMk cId="3247063612" sldId="2152"/>
        </pc:sldMkLst>
        <pc:spChg chg="mod">
          <ac:chgData name="Aurelien Domont" userId="6da7715ce44349b3" providerId="LiveId" clId="{E6277905-FCCE-4B88-BAD6-C5854D60B696}" dt="2021-05-19T06:12:41.432" v="657" actId="108"/>
          <ac:spMkLst>
            <pc:docMk/>
            <pc:sldMk cId="3247063612" sldId="2152"/>
            <ac:spMk id="2" creationId="{8D91CEA2-A9A2-44FD-975C-6F4A2D59641D}"/>
          </ac:spMkLst>
        </pc:spChg>
      </pc:sldChg>
    </pc:docChg>
  </pc:docChgLst>
  <pc:docChgLst>
    <pc:chgData name="Aurelien Domont" userId="6da7715ce44349b3" providerId="LiveId" clId="{C523CB9D-DE17-4F66-BAA5-E2467A3E4858}"/>
    <pc:docChg chg="delSld modSld">
      <pc:chgData name="Aurelien Domont" userId="6da7715ce44349b3" providerId="LiveId" clId="{C523CB9D-DE17-4F66-BAA5-E2467A3E4858}" dt="2021-05-03T08:03:28.500" v="13" actId="20577"/>
      <pc:docMkLst>
        <pc:docMk/>
      </pc:docMkLst>
      <pc:sldChg chg="del">
        <pc:chgData name="Aurelien Domont" userId="6da7715ce44349b3" providerId="LiveId" clId="{C523CB9D-DE17-4F66-BAA5-E2467A3E4858}" dt="2021-05-03T08:02:20.197" v="0" actId="47"/>
        <pc:sldMkLst>
          <pc:docMk/>
          <pc:sldMk cId="4262757208" sldId="1792"/>
        </pc:sldMkLst>
      </pc:sldChg>
      <pc:sldChg chg="del">
        <pc:chgData name="Aurelien Domont" userId="6da7715ce44349b3" providerId="LiveId" clId="{C523CB9D-DE17-4F66-BAA5-E2467A3E4858}" dt="2021-05-03T08:02:20.197" v="0" actId="47"/>
        <pc:sldMkLst>
          <pc:docMk/>
          <pc:sldMk cId="504490806" sldId="1796"/>
        </pc:sldMkLst>
      </pc:sldChg>
      <pc:sldChg chg="del">
        <pc:chgData name="Aurelien Domont" userId="6da7715ce44349b3" providerId="LiveId" clId="{C523CB9D-DE17-4F66-BAA5-E2467A3E4858}" dt="2021-05-03T08:02:20.197" v="0" actId="47"/>
        <pc:sldMkLst>
          <pc:docMk/>
          <pc:sldMk cId="767058056" sldId="1797"/>
        </pc:sldMkLst>
      </pc:sldChg>
      <pc:sldChg chg="del">
        <pc:chgData name="Aurelien Domont" userId="6da7715ce44349b3" providerId="LiveId" clId="{C523CB9D-DE17-4F66-BAA5-E2467A3E4858}" dt="2021-05-03T08:02:20.197" v="0" actId="47"/>
        <pc:sldMkLst>
          <pc:docMk/>
          <pc:sldMk cId="713437184" sldId="1882"/>
        </pc:sldMkLst>
      </pc:sldChg>
      <pc:sldChg chg="del">
        <pc:chgData name="Aurelien Domont" userId="6da7715ce44349b3" providerId="LiveId" clId="{C523CB9D-DE17-4F66-BAA5-E2467A3E4858}" dt="2021-05-03T08:02:20.197" v="0" actId="47"/>
        <pc:sldMkLst>
          <pc:docMk/>
          <pc:sldMk cId="3792836084" sldId="1883"/>
        </pc:sldMkLst>
      </pc:sldChg>
      <pc:sldChg chg="del">
        <pc:chgData name="Aurelien Domont" userId="6da7715ce44349b3" providerId="LiveId" clId="{C523CB9D-DE17-4F66-BAA5-E2467A3E4858}" dt="2021-05-03T08:02:20.197" v="0" actId="47"/>
        <pc:sldMkLst>
          <pc:docMk/>
          <pc:sldMk cId="3227587685" sldId="1884"/>
        </pc:sldMkLst>
      </pc:sldChg>
      <pc:sldChg chg="del">
        <pc:chgData name="Aurelien Domont" userId="6da7715ce44349b3" providerId="LiveId" clId="{C523CB9D-DE17-4F66-BAA5-E2467A3E4858}" dt="2021-05-03T08:02:20.197" v="0" actId="47"/>
        <pc:sldMkLst>
          <pc:docMk/>
          <pc:sldMk cId="2820013767" sldId="1885"/>
        </pc:sldMkLst>
      </pc:sldChg>
      <pc:sldChg chg="del">
        <pc:chgData name="Aurelien Domont" userId="6da7715ce44349b3" providerId="LiveId" clId="{C523CB9D-DE17-4F66-BAA5-E2467A3E4858}" dt="2021-05-03T08:02:20.197" v="0" actId="47"/>
        <pc:sldMkLst>
          <pc:docMk/>
          <pc:sldMk cId="3287084427" sldId="1886"/>
        </pc:sldMkLst>
      </pc:sldChg>
      <pc:sldChg chg="del">
        <pc:chgData name="Aurelien Domont" userId="6da7715ce44349b3" providerId="LiveId" clId="{C523CB9D-DE17-4F66-BAA5-E2467A3E4858}" dt="2021-05-03T08:02:20.197" v="0" actId="47"/>
        <pc:sldMkLst>
          <pc:docMk/>
          <pc:sldMk cId="2955017529" sldId="1887"/>
        </pc:sldMkLst>
      </pc:sldChg>
      <pc:sldChg chg="del">
        <pc:chgData name="Aurelien Domont" userId="6da7715ce44349b3" providerId="LiveId" clId="{C523CB9D-DE17-4F66-BAA5-E2467A3E4858}" dt="2021-05-03T08:02:20.197" v="0" actId="47"/>
        <pc:sldMkLst>
          <pc:docMk/>
          <pc:sldMk cId="3064639401" sldId="1889"/>
        </pc:sldMkLst>
      </pc:sldChg>
      <pc:sldChg chg="del">
        <pc:chgData name="Aurelien Domont" userId="6da7715ce44349b3" providerId="LiveId" clId="{C523CB9D-DE17-4F66-BAA5-E2467A3E4858}" dt="2021-05-03T08:02:20.197" v="0" actId="47"/>
        <pc:sldMkLst>
          <pc:docMk/>
          <pc:sldMk cId="4203379594" sldId="1890"/>
        </pc:sldMkLst>
      </pc:sldChg>
      <pc:sldChg chg="del">
        <pc:chgData name="Aurelien Domont" userId="6da7715ce44349b3" providerId="LiveId" clId="{C523CB9D-DE17-4F66-BAA5-E2467A3E4858}" dt="2021-05-03T08:02:20.197" v="0" actId="47"/>
        <pc:sldMkLst>
          <pc:docMk/>
          <pc:sldMk cId="2239563003" sldId="1892"/>
        </pc:sldMkLst>
      </pc:sldChg>
      <pc:sldChg chg="del">
        <pc:chgData name="Aurelien Domont" userId="6da7715ce44349b3" providerId="LiveId" clId="{C523CB9D-DE17-4F66-BAA5-E2467A3E4858}" dt="2021-05-03T08:02:20.197" v="0" actId="47"/>
        <pc:sldMkLst>
          <pc:docMk/>
          <pc:sldMk cId="3677099460" sldId="1893"/>
        </pc:sldMkLst>
      </pc:sldChg>
      <pc:sldChg chg="modSp mod">
        <pc:chgData name="Aurelien Domont" userId="6da7715ce44349b3" providerId="LiveId" clId="{C523CB9D-DE17-4F66-BAA5-E2467A3E4858}" dt="2021-05-03T08:02:57.383" v="2" actId="20577"/>
        <pc:sldMkLst>
          <pc:docMk/>
          <pc:sldMk cId="3738554192" sldId="1918"/>
        </pc:sldMkLst>
        <pc:spChg chg="mod">
          <ac:chgData name="Aurelien Domont" userId="6da7715ce44349b3" providerId="LiveId" clId="{C523CB9D-DE17-4F66-BAA5-E2467A3E4858}" dt="2021-05-03T08:02:57.383" v="2" actId="20577"/>
          <ac:spMkLst>
            <pc:docMk/>
            <pc:sldMk cId="3738554192" sldId="1918"/>
            <ac:spMk id="16" creationId="{6C2BB713-9637-4B9B-938F-E9768876782A}"/>
          </ac:spMkLst>
        </pc:spChg>
      </pc:sldChg>
      <pc:sldChg chg="modSp mod">
        <pc:chgData name="Aurelien Domont" userId="6da7715ce44349b3" providerId="LiveId" clId="{C523CB9D-DE17-4F66-BAA5-E2467A3E4858}" dt="2021-05-03T08:03:28.500" v="13" actId="20577"/>
        <pc:sldMkLst>
          <pc:docMk/>
          <pc:sldMk cId="4287792945" sldId="1919"/>
        </pc:sldMkLst>
        <pc:spChg chg="mod">
          <ac:chgData name="Aurelien Domont" userId="6da7715ce44349b3" providerId="LiveId" clId="{C523CB9D-DE17-4F66-BAA5-E2467A3E4858}" dt="2021-05-03T08:03:25.707" v="11" actId="20577"/>
          <ac:spMkLst>
            <pc:docMk/>
            <pc:sldMk cId="4287792945" sldId="1919"/>
            <ac:spMk id="2" creationId="{DB8DB0C8-E51F-47D1-A351-F9D9CA2C15DA}"/>
          </ac:spMkLst>
        </pc:spChg>
        <pc:spChg chg="mod">
          <ac:chgData name="Aurelien Domont" userId="6da7715ce44349b3" providerId="LiveId" clId="{C523CB9D-DE17-4F66-BAA5-E2467A3E4858}" dt="2021-05-03T08:03:28.500" v="13" actId="20577"/>
          <ac:spMkLst>
            <pc:docMk/>
            <pc:sldMk cId="4287792945" sldId="1919"/>
            <ac:spMk id="16" creationId="{6C2BB713-9637-4B9B-938F-E9768876782A}"/>
          </ac:spMkLst>
        </pc:spChg>
      </pc:sldChg>
      <pc:sldChg chg="del">
        <pc:chgData name="Aurelien Domont" userId="6da7715ce44349b3" providerId="LiveId" clId="{C523CB9D-DE17-4F66-BAA5-E2467A3E4858}" dt="2021-05-03T08:02:20.197" v="0" actId="47"/>
        <pc:sldMkLst>
          <pc:docMk/>
          <pc:sldMk cId="597933806" sldId="1925"/>
        </pc:sldMkLst>
      </pc:sldChg>
      <pc:sldChg chg="del">
        <pc:chgData name="Aurelien Domont" userId="6da7715ce44349b3" providerId="LiveId" clId="{C523CB9D-DE17-4F66-BAA5-E2467A3E4858}" dt="2021-05-03T08:02:20.197" v="0" actId="47"/>
        <pc:sldMkLst>
          <pc:docMk/>
          <pc:sldMk cId="1874123290" sldId="1926"/>
        </pc:sldMkLst>
      </pc:sldChg>
      <pc:sldChg chg="del">
        <pc:chgData name="Aurelien Domont" userId="6da7715ce44349b3" providerId="LiveId" clId="{C523CB9D-DE17-4F66-BAA5-E2467A3E4858}" dt="2021-05-03T08:02:20.197" v="0" actId="47"/>
        <pc:sldMkLst>
          <pc:docMk/>
          <pc:sldMk cId="235018652" sldId="1927"/>
        </pc:sldMkLst>
      </pc:sldChg>
      <pc:sldChg chg="del">
        <pc:chgData name="Aurelien Domont" userId="6da7715ce44349b3" providerId="LiveId" clId="{C523CB9D-DE17-4F66-BAA5-E2467A3E4858}" dt="2021-05-03T08:02:20.197" v="0" actId="47"/>
        <pc:sldMkLst>
          <pc:docMk/>
          <pc:sldMk cId="1374159068" sldId="1928"/>
        </pc:sldMkLst>
      </pc:sldChg>
      <pc:sldChg chg="del">
        <pc:chgData name="Aurelien Domont" userId="6da7715ce44349b3" providerId="LiveId" clId="{C523CB9D-DE17-4F66-BAA5-E2467A3E4858}" dt="2021-05-03T08:02:20.197" v="0" actId="47"/>
        <pc:sldMkLst>
          <pc:docMk/>
          <pc:sldMk cId="802743741" sldId="1929"/>
        </pc:sldMkLst>
      </pc:sldChg>
      <pc:sldChg chg="del">
        <pc:chgData name="Aurelien Domont" userId="6da7715ce44349b3" providerId="LiveId" clId="{C523CB9D-DE17-4F66-BAA5-E2467A3E4858}" dt="2021-05-03T08:02:20.197" v="0" actId="47"/>
        <pc:sldMkLst>
          <pc:docMk/>
          <pc:sldMk cId="948385396" sldId="1930"/>
        </pc:sldMkLst>
      </pc:sldChg>
      <pc:sldChg chg="del">
        <pc:chgData name="Aurelien Domont" userId="6da7715ce44349b3" providerId="LiveId" clId="{C523CB9D-DE17-4F66-BAA5-E2467A3E4858}" dt="2021-05-03T08:02:20.197" v="0" actId="47"/>
        <pc:sldMkLst>
          <pc:docMk/>
          <pc:sldMk cId="784211076" sldId="1931"/>
        </pc:sldMkLst>
      </pc:sldChg>
      <pc:sldChg chg="del">
        <pc:chgData name="Aurelien Domont" userId="6da7715ce44349b3" providerId="LiveId" clId="{C523CB9D-DE17-4F66-BAA5-E2467A3E4858}" dt="2021-05-03T08:02:20.197" v="0" actId="47"/>
        <pc:sldMkLst>
          <pc:docMk/>
          <pc:sldMk cId="2839386134" sldId="1932"/>
        </pc:sldMkLst>
      </pc:sldChg>
      <pc:sldChg chg="del">
        <pc:chgData name="Aurelien Domont" userId="6da7715ce44349b3" providerId="LiveId" clId="{C523CB9D-DE17-4F66-BAA5-E2467A3E4858}" dt="2021-05-03T08:02:20.197" v="0" actId="47"/>
        <pc:sldMkLst>
          <pc:docMk/>
          <pc:sldMk cId="631546691" sldId="1933"/>
        </pc:sldMkLst>
      </pc:sldChg>
      <pc:sldChg chg="del">
        <pc:chgData name="Aurelien Domont" userId="6da7715ce44349b3" providerId="LiveId" clId="{C523CB9D-DE17-4F66-BAA5-E2467A3E4858}" dt="2021-05-03T08:02:20.197" v="0" actId="47"/>
        <pc:sldMkLst>
          <pc:docMk/>
          <pc:sldMk cId="1360412850" sldId="1934"/>
        </pc:sldMkLst>
      </pc:sldChg>
      <pc:sldChg chg="del">
        <pc:chgData name="Aurelien Domont" userId="6da7715ce44349b3" providerId="LiveId" clId="{C523CB9D-DE17-4F66-BAA5-E2467A3E4858}" dt="2021-05-03T08:02:20.197" v="0" actId="47"/>
        <pc:sldMkLst>
          <pc:docMk/>
          <pc:sldMk cId="317604876" sldId="1935"/>
        </pc:sldMkLst>
      </pc:sldChg>
      <pc:sldChg chg="del">
        <pc:chgData name="Aurelien Domont" userId="6da7715ce44349b3" providerId="LiveId" clId="{C523CB9D-DE17-4F66-BAA5-E2467A3E4858}" dt="2021-05-03T08:02:20.197" v="0" actId="47"/>
        <pc:sldMkLst>
          <pc:docMk/>
          <pc:sldMk cId="580696589" sldId="1936"/>
        </pc:sldMkLst>
      </pc:sldChg>
      <pc:sldChg chg="del">
        <pc:chgData name="Aurelien Domont" userId="6da7715ce44349b3" providerId="LiveId" clId="{C523CB9D-DE17-4F66-BAA5-E2467A3E4858}" dt="2021-05-03T08:02:20.197" v="0" actId="47"/>
        <pc:sldMkLst>
          <pc:docMk/>
          <pc:sldMk cId="2855966363" sldId="1937"/>
        </pc:sldMkLst>
      </pc:sldChg>
      <pc:sldChg chg="del">
        <pc:chgData name="Aurelien Domont" userId="6da7715ce44349b3" providerId="LiveId" clId="{C523CB9D-DE17-4F66-BAA5-E2467A3E4858}" dt="2021-05-03T08:02:20.197" v="0" actId="47"/>
        <pc:sldMkLst>
          <pc:docMk/>
          <pc:sldMk cId="2589605413" sldId="1938"/>
        </pc:sldMkLst>
      </pc:sldChg>
      <pc:sldChg chg="del">
        <pc:chgData name="Aurelien Domont" userId="6da7715ce44349b3" providerId="LiveId" clId="{C523CB9D-DE17-4F66-BAA5-E2467A3E4858}" dt="2021-05-03T08:02:20.197" v="0" actId="47"/>
        <pc:sldMkLst>
          <pc:docMk/>
          <pc:sldMk cId="3714325450" sldId="1939"/>
        </pc:sldMkLst>
      </pc:sldChg>
      <pc:sldChg chg="del">
        <pc:chgData name="Aurelien Domont" userId="6da7715ce44349b3" providerId="LiveId" clId="{C523CB9D-DE17-4F66-BAA5-E2467A3E4858}" dt="2021-05-03T08:02:20.197" v="0" actId="47"/>
        <pc:sldMkLst>
          <pc:docMk/>
          <pc:sldMk cId="1414149744" sldId="1940"/>
        </pc:sldMkLst>
      </pc:sldChg>
      <pc:sldChg chg="del">
        <pc:chgData name="Aurelien Domont" userId="6da7715ce44349b3" providerId="LiveId" clId="{C523CB9D-DE17-4F66-BAA5-E2467A3E4858}" dt="2021-05-03T08:02:20.197" v="0" actId="47"/>
        <pc:sldMkLst>
          <pc:docMk/>
          <pc:sldMk cId="599795422" sldId="1941"/>
        </pc:sldMkLst>
      </pc:sldChg>
      <pc:sldChg chg="del">
        <pc:chgData name="Aurelien Domont" userId="6da7715ce44349b3" providerId="LiveId" clId="{C523CB9D-DE17-4F66-BAA5-E2467A3E4858}" dt="2021-05-03T08:02:20.197" v="0" actId="47"/>
        <pc:sldMkLst>
          <pc:docMk/>
          <pc:sldMk cId="1403188377" sldId="1942"/>
        </pc:sldMkLst>
      </pc:sldChg>
      <pc:sldChg chg="del">
        <pc:chgData name="Aurelien Domont" userId="6da7715ce44349b3" providerId="LiveId" clId="{C523CB9D-DE17-4F66-BAA5-E2467A3E4858}" dt="2021-05-03T08:02:20.197" v="0" actId="47"/>
        <pc:sldMkLst>
          <pc:docMk/>
          <pc:sldMk cId="2977576074" sldId="1943"/>
        </pc:sldMkLst>
      </pc:sldChg>
      <pc:sldChg chg="del">
        <pc:chgData name="Aurelien Domont" userId="6da7715ce44349b3" providerId="LiveId" clId="{C523CB9D-DE17-4F66-BAA5-E2467A3E4858}" dt="2021-05-03T08:02:20.197" v="0" actId="47"/>
        <pc:sldMkLst>
          <pc:docMk/>
          <pc:sldMk cId="1662017462" sldId="1944"/>
        </pc:sldMkLst>
      </pc:sldChg>
      <pc:sldChg chg="del">
        <pc:chgData name="Aurelien Domont" userId="6da7715ce44349b3" providerId="LiveId" clId="{C523CB9D-DE17-4F66-BAA5-E2467A3E4858}" dt="2021-05-03T08:02:20.197" v="0" actId="47"/>
        <pc:sldMkLst>
          <pc:docMk/>
          <pc:sldMk cId="1128419591" sldId="1945"/>
        </pc:sldMkLst>
      </pc:sldChg>
      <pc:sldChg chg="del">
        <pc:chgData name="Aurelien Domont" userId="6da7715ce44349b3" providerId="LiveId" clId="{C523CB9D-DE17-4F66-BAA5-E2467A3E4858}" dt="2021-05-03T08:02:20.197" v="0" actId="47"/>
        <pc:sldMkLst>
          <pc:docMk/>
          <pc:sldMk cId="3950953867" sldId="1946"/>
        </pc:sldMkLst>
      </pc:sldChg>
      <pc:sldChg chg="del">
        <pc:chgData name="Aurelien Domont" userId="6da7715ce44349b3" providerId="LiveId" clId="{C523CB9D-DE17-4F66-BAA5-E2467A3E4858}" dt="2021-05-03T08:02:20.197" v="0" actId="47"/>
        <pc:sldMkLst>
          <pc:docMk/>
          <pc:sldMk cId="1632976083" sldId="1947"/>
        </pc:sldMkLst>
      </pc:sldChg>
      <pc:sldChg chg="del">
        <pc:chgData name="Aurelien Domont" userId="6da7715ce44349b3" providerId="LiveId" clId="{C523CB9D-DE17-4F66-BAA5-E2467A3E4858}" dt="2021-05-03T08:02:20.197" v="0" actId="47"/>
        <pc:sldMkLst>
          <pc:docMk/>
          <pc:sldMk cId="3026069399" sldId="1948"/>
        </pc:sldMkLst>
      </pc:sldChg>
      <pc:sldChg chg="del">
        <pc:chgData name="Aurelien Domont" userId="6da7715ce44349b3" providerId="LiveId" clId="{C523CB9D-DE17-4F66-BAA5-E2467A3E4858}" dt="2021-05-03T08:02:20.197" v="0" actId="47"/>
        <pc:sldMkLst>
          <pc:docMk/>
          <pc:sldMk cId="301689330" sldId="1949"/>
        </pc:sldMkLst>
      </pc:sldChg>
      <pc:sldChg chg="del">
        <pc:chgData name="Aurelien Domont" userId="6da7715ce44349b3" providerId="LiveId" clId="{C523CB9D-DE17-4F66-BAA5-E2467A3E4858}" dt="2021-05-03T08:02:20.197" v="0" actId="47"/>
        <pc:sldMkLst>
          <pc:docMk/>
          <pc:sldMk cId="2802637173" sldId="1950"/>
        </pc:sldMkLst>
      </pc:sldChg>
      <pc:sldChg chg="del">
        <pc:chgData name="Aurelien Domont" userId="6da7715ce44349b3" providerId="LiveId" clId="{C523CB9D-DE17-4F66-BAA5-E2467A3E4858}" dt="2021-05-03T08:02:20.197" v="0" actId="47"/>
        <pc:sldMkLst>
          <pc:docMk/>
          <pc:sldMk cId="799750334" sldId="1951"/>
        </pc:sldMkLst>
      </pc:sldChg>
      <pc:sldChg chg="del">
        <pc:chgData name="Aurelien Domont" userId="6da7715ce44349b3" providerId="LiveId" clId="{C523CB9D-DE17-4F66-BAA5-E2467A3E4858}" dt="2021-05-03T08:02:20.197" v="0" actId="47"/>
        <pc:sldMkLst>
          <pc:docMk/>
          <pc:sldMk cId="2365333669" sldId="1952"/>
        </pc:sldMkLst>
      </pc:sldChg>
      <pc:sldChg chg="del">
        <pc:chgData name="Aurelien Domont" userId="6da7715ce44349b3" providerId="LiveId" clId="{C523CB9D-DE17-4F66-BAA5-E2467A3E4858}" dt="2021-05-03T08:02:20.197" v="0" actId="47"/>
        <pc:sldMkLst>
          <pc:docMk/>
          <pc:sldMk cId="931823183" sldId="1953"/>
        </pc:sldMkLst>
      </pc:sldChg>
      <pc:sldChg chg="del">
        <pc:chgData name="Aurelien Domont" userId="6da7715ce44349b3" providerId="LiveId" clId="{C523CB9D-DE17-4F66-BAA5-E2467A3E4858}" dt="2021-05-03T08:02:20.197" v="0" actId="47"/>
        <pc:sldMkLst>
          <pc:docMk/>
          <pc:sldMk cId="636448820" sldId="1954"/>
        </pc:sldMkLst>
      </pc:sldChg>
      <pc:sldChg chg="del">
        <pc:chgData name="Aurelien Domont" userId="6da7715ce44349b3" providerId="LiveId" clId="{C523CB9D-DE17-4F66-BAA5-E2467A3E4858}" dt="2021-05-03T08:02:20.197" v="0" actId="47"/>
        <pc:sldMkLst>
          <pc:docMk/>
          <pc:sldMk cId="660112904" sldId="1955"/>
        </pc:sldMkLst>
      </pc:sldChg>
      <pc:sldChg chg="del">
        <pc:chgData name="Aurelien Domont" userId="6da7715ce44349b3" providerId="LiveId" clId="{C523CB9D-DE17-4F66-BAA5-E2467A3E4858}" dt="2021-05-03T08:02:20.197" v="0" actId="47"/>
        <pc:sldMkLst>
          <pc:docMk/>
          <pc:sldMk cId="387956599" sldId="1956"/>
        </pc:sldMkLst>
      </pc:sldChg>
      <pc:sldChg chg="del">
        <pc:chgData name="Aurelien Domont" userId="6da7715ce44349b3" providerId="LiveId" clId="{C523CB9D-DE17-4F66-BAA5-E2467A3E4858}" dt="2021-05-03T08:02:20.197" v="0" actId="47"/>
        <pc:sldMkLst>
          <pc:docMk/>
          <pc:sldMk cId="2207806883" sldId="1957"/>
        </pc:sldMkLst>
      </pc:sldChg>
      <pc:sldChg chg="del">
        <pc:chgData name="Aurelien Domont" userId="6da7715ce44349b3" providerId="LiveId" clId="{C523CB9D-DE17-4F66-BAA5-E2467A3E4858}" dt="2021-05-03T08:02:20.197" v="0" actId="47"/>
        <pc:sldMkLst>
          <pc:docMk/>
          <pc:sldMk cId="7362875" sldId="1958"/>
        </pc:sldMkLst>
      </pc:sldChg>
      <pc:sldChg chg="del">
        <pc:chgData name="Aurelien Domont" userId="6da7715ce44349b3" providerId="LiveId" clId="{C523CB9D-DE17-4F66-BAA5-E2467A3E4858}" dt="2021-05-03T08:02:20.197" v="0" actId="47"/>
        <pc:sldMkLst>
          <pc:docMk/>
          <pc:sldMk cId="1662162763" sldId="1959"/>
        </pc:sldMkLst>
      </pc:sldChg>
      <pc:sldChg chg="del">
        <pc:chgData name="Aurelien Domont" userId="6da7715ce44349b3" providerId="LiveId" clId="{C523CB9D-DE17-4F66-BAA5-E2467A3E4858}" dt="2021-05-03T08:02:20.197" v="0" actId="47"/>
        <pc:sldMkLst>
          <pc:docMk/>
          <pc:sldMk cId="1380287118" sldId="1960"/>
        </pc:sldMkLst>
      </pc:sldChg>
      <pc:sldChg chg="del">
        <pc:chgData name="Aurelien Domont" userId="6da7715ce44349b3" providerId="LiveId" clId="{C523CB9D-DE17-4F66-BAA5-E2467A3E4858}" dt="2021-05-03T08:02:20.197" v="0" actId="47"/>
        <pc:sldMkLst>
          <pc:docMk/>
          <pc:sldMk cId="2862939476" sldId="1961"/>
        </pc:sldMkLst>
      </pc:sldChg>
      <pc:sldChg chg="del">
        <pc:chgData name="Aurelien Domont" userId="6da7715ce44349b3" providerId="LiveId" clId="{C523CB9D-DE17-4F66-BAA5-E2467A3E4858}" dt="2021-05-03T08:02:20.197" v="0" actId="47"/>
        <pc:sldMkLst>
          <pc:docMk/>
          <pc:sldMk cId="1371325009" sldId="1963"/>
        </pc:sldMkLst>
      </pc:sldChg>
      <pc:sldChg chg="del">
        <pc:chgData name="Aurelien Domont" userId="6da7715ce44349b3" providerId="LiveId" clId="{C523CB9D-DE17-4F66-BAA5-E2467A3E4858}" dt="2021-05-03T08:02:20.197" v="0" actId="47"/>
        <pc:sldMkLst>
          <pc:docMk/>
          <pc:sldMk cId="2434730998" sldId="1964"/>
        </pc:sldMkLst>
      </pc:sldChg>
      <pc:sldChg chg="del">
        <pc:chgData name="Aurelien Domont" userId="6da7715ce44349b3" providerId="LiveId" clId="{C523CB9D-DE17-4F66-BAA5-E2467A3E4858}" dt="2021-05-03T08:02:20.197" v="0" actId="47"/>
        <pc:sldMkLst>
          <pc:docMk/>
          <pc:sldMk cId="2118611170" sldId="1965"/>
        </pc:sldMkLst>
      </pc:sldChg>
      <pc:sldChg chg="del">
        <pc:chgData name="Aurelien Domont" userId="6da7715ce44349b3" providerId="LiveId" clId="{C523CB9D-DE17-4F66-BAA5-E2467A3E4858}" dt="2021-05-03T08:02:20.197" v="0" actId="47"/>
        <pc:sldMkLst>
          <pc:docMk/>
          <pc:sldMk cId="708328687" sldId="1966"/>
        </pc:sldMkLst>
      </pc:sldChg>
      <pc:sldChg chg="del">
        <pc:chgData name="Aurelien Domont" userId="6da7715ce44349b3" providerId="LiveId" clId="{C523CB9D-DE17-4F66-BAA5-E2467A3E4858}" dt="2021-05-03T08:02:20.197" v="0" actId="47"/>
        <pc:sldMkLst>
          <pc:docMk/>
          <pc:sldMk cId="3081941897" sldId="1967"/>
        </pc:sldMkLst>
      </pc:sldChg>
      <pc:sldChg chg="del">
        <pc:chgData name="Aurelien Domont" userId="6da7715ce44349b3" providerId="LiveId" clId="{C523CB9D-DE17-4F66-BAA5-E2467A3E4858}" dt="2021-05-03T08:02:20.197" v="0" actId="47"/>
        <pc:sldMkLst>
          <pc:docMk/>
          <pc:sldMk cId="3440858440" sldId="1968"/>
        </pc:sldMkLst>
      </pc:sldChg>
      <pc:sldChg chg="del">
        <pc:chgData name="Aurelien Domont" userId="6da7715ce44349b3" providerId="LiveId" clId="{C523CB9D-DE17-4F66-BAA5-E2467A3E4858}" dt="2021-05-03T08:02:20.197" v="0" actId="47"/>
        <pc:sldMkLst>
          <pc:docMk/>
          <pc:sldMk cId="3954766657" sldId="1969"/>
        </pc:sldMkLst>
      </pc:sldChg>
      <pc:sldChg chg="del">
        <pc:chgData name="Aurelien Domont" userId="6da7715ce44349b3" providerId="LiveId" clId="{C523CB9D-DE17-4F66-BAA5-E2467A3E4858}" dt="2021-05-03T08:02:20.197" v="0" actId="47"/>
        <pc:sldMkLst>
          <pc:docMk/>
          <pc:sldMk cId="668275467" sldId="1970"/>
        </pc:sldMkLst>
      </pc:sldChg>
      <pc:sldChg chg="del">
        <pc:chgData name="Aurelien Domont" userId="6da7715ce44349b3" providerId="LiveId" clId="{C523CB9D-DE17-4F66-BAA5-E2467A3E4858}" dt="2021-05-03T08:02:20.197" v="0" actId="47"/>
        <pc:sldMkLst>
          <pc:docMk/>
          <pc:sldMk cId="529194852" sldId="1971"/>
        </pc:sldMkLst>
      </pc:sldChg>
      <pc:sldChg chg="del">
        <pc:chgData name="Aurelien Domont" userId="6da7715ce44349b3" providerId="LiveId" clId="{C523CB9D-DE17-4F66-BAA5-E2467A3E4858}" dt="2021-05-03T08:02:20.197" v="0" actId="47"/>
        <pc:sldMkLst>
          <pc:docMk/>
          <pc:sldMk cId="2410991361" sldId="1972"/>
        </pc:sldMkLst>
      </pc:sldChg>
      <pc:sldChg chg="del">
        <pc:chgData name="Aurelien Domont" userId="6da7715ce44349b3" providerId="LiveId" clId="{C523CB9D-DE17-4F66-BAA5-E2467A3E4858}" dt="2021-05-03T08:02:20.197" v="0" actId="47"/>
        <pc:sldMkLst>
          <pc:docMk/>
          <pc:sldMk cId="2653177920" sldId="1973"/>
        </pc:sldMkLst>
      </pc:sldChg>
      <pc:sldChg chg="del">
        <pc:chgData name="Aurelien Domont" userId="6da7715ce44349b3" providerId="LiveId" clId="{C523CB9D-DE17-4F66-BAA5-E2467A3E4858}" dt="2021-05-03T08:02:20.197" v="0" actId="47"/>
        <pc:sldMkLst>
          <pc:docMk/>
          <pc:sldMk cId="1373862011" sldId="1974"/>
        </pc:sldMkLst>
      </pc:sldChg>
      <pc:sldChg chg="del">
        <pc:chgData name="Aurelien Domont" userId="6da7715ce44349b3" providerId="LiveId" clId="{C523CB9D-DE17-4F66-BAA5-E2467A3E4858}" dt="2021-05-03T08:02:20.197" v="0" actId="47"/>
        <pc:sldMkLst>
          <pc:docMk/>
          <pc:sldMk cId="2119972109" sldId="1975"/>
        </pc:sldMkLst>
      </pc:sldChg>
      <pc:sldChg chg="del">
        <pc:chgData name="Aurelien Domont" userId="6da7715ce44349b3" providerId="LiveId" clId="{C523CB9D-DE17-4F66-BAA5-E2467A3E4858}" dt="2021-05-03T08:02:20.197" v="0" actId="47"/>
        <pc:sldMkLst>
          <pc:docMk/>
          <pc:sldMk cId="2078645186" sldId="1976"/>
        </pc:sldMkLst>
      </pc:sldChg>
      <pc:sldChg chg="del">
        <pc:chgData name="Aurelien Domont" userId="6da7715ce44349b3" providerId="LiveId" clId="{C523CB9D-DE17-4F66-BAA5-E2467A3E4858}" dt="2021-05-03T08:02:20.197" v="0" actId="47"/>
        <pc:sldMkLst>
          <pc:docMk/>
          <pc:sldMk cId="2474191175" sldId="1977"/>
        </pc:sldMkLst>
      </pc:sldChg>
      <pc:sldChg chg="del">
        <pc:chgData name="Aurelien Domont" userId="6da7715ce44349b3" providerId="LiveId" clId="{C523CB9D-DE17-4F66-BAA5-E2467A3E4858}" dt="2021-05-03T08:02:20.197" v="0" actId="47"/>
        <pc:sldMkLst>
          <pc:docMk/>
          <pc:sldMk cId="4089601017" sldId="1978"/>
        </pc:sldMkLst>
      </pc:sldChg>
      <pc:sldChg chg="del">
        <pc:chgData name="Aurelien Domont" userId="6da7715ce44349b3" providerId="LiveId" clId="{C523CB9D-DE17-4F66-BAA5-E2467A3E4858}" dt="2021-05-03T08:02:20.197" v="0" actId="47"/>
        <pc:sldMkLst>
          <pc:docMk/>
          <pc:sldMk cId="2403768916" sldId="1979"/>
        </pc:sldMkLst>
      </pc:sldChg>
      <pc:sldChg chg="del">
        <pc:chgData name="Aurelien Domont" userId="6da7715ce44349b3" providerId="LiveId" clId="{C523CB9D-DE17-4F66-BAA5-E2467A3E4858}" dt="2021-05-03T08:02:20.197" v="0" actId="47"/>
        <pc:sldMkLst>
          <pc:docMk/>
          <pc:sldMk cId="3828206272" sldId="1980"/>
        </pc:sldMkLst>
      </pc:sldChg>
      <pc:sldChg chg="del">
        <pc:chgData name="Aurelien Domont" userId="6da7715ce44349b3" providerId="LiveId" clId="{C523CB9D-DE17-4F66-BAA5-E2467A3E4858}" dt="2021-05-03T08:02:20.197" v="0" actId="47"/>
        <pc:sldMkLst>
          <pc:docMk/>
          <pc:sldMk cId="1691820959" sldId="1981"/>
        </pc:sldMkLst>
      </pc:sldChg>
      <pc:sldChg chg="del">
        <pc:chgData name="Aurelien Domont" userId="6da7715ce44349b3" providerId="LiveId" clId="{C523CB9D-DE17-4F66-BAA5-E2467A3E4858}" dt="2021-05-03T08:02:20.197" v="0" actId="47"/>
        <pc:sldMkLst>
          <pc:docMk/>
          <pc:sldMk cId="3425621628" sldId="1982"/>
        </pc:sldMkLst>
      </pc:sldChg>
      <pc:sldChg chg="del">
        <pc:chgData name="Aurelien Domont" userId="6da7715ce44349b3" providerId="LiveId" clId="{C523CB9D-DE17-4F66-BAA5-E2467A3E4858}" dt="2021-05-03T08:02:20.197" v="0" actId="47"/>
        <pc:sldMkLst>
          <pc:docMk/>
          <pc:sldMk cId="978935005" sldId="1983"/>
        </pc:sldMkLst>
      </pc:sldChg>
      <pc:sldChg chg="del">
        <pc:chgData name="Aurelien Domont" userId="6da7715ce44349b3" providerId="LiveId" clId="{C523CB9D-DE17-4F66-BAA5-E2467A3E4858}" dt="2021-05-03T08:02:20.197" v="0" actId="47"/>
        <pc:sldMkLst>
          <pc:docMk/>
          <pc:sldMk cId="2297949056" sldId="1984"/>
        </pc:sldMkLst>
      </pc:sldChg>
      <pc:sldChg chg="del">
        <pc:chgData name="Aurelien Domont" userId="6da7715ce44349b3" providerId="LiveId" clId="{C523CB9D-DE17-4F66-BAA5-E2467A3E4858}" dt="2021-05-03T08:02:20.197" v="0" actId="47"/>
        <pc:sldMkLst>
          <pc:docMk/>
          <pc:sldMk cId="1823605290" sldId="1985"/>
        </pc:sldMkLst>
      </pc:sldChg>
      <pc:sldChg chg="del">
        <pc:chgData name="Aurelien Domont" userId="6da7715ce44349b3" providerId="LiveId" clId="{C523CB9D-DE17-4F66-BAA5-E2467A3E4858}" dt="2021-05-03T08:02:20.197" v="0" actId="47"/>
        <pc:sldMkLst>
          <pc:docMk/>
          <pc:sldMk cId="1026744296" sldId="1986"/>
        </pc:sldMkLst>
      </pc:sldChg>
      <pc:sldChg chg="del">
        <pc:chgData name="Aurelien Domont" userId="6da7715ce44349b3" providerId="LiveId" clId="{C523CB9D-DE17-4F66-BAA5-E2467A3E4858}" dt="2021-05-03T08:02:20.197" v="0" actId="47"/>
        <pc:sldMkLst>
          <pc:docMk/>
          <pc:sldMk cId="1357942581" sldId="1987"/>
        </pc:sldMkLst>
      </pc:sldChg>
      <pc:sldChg chg="del">
        <pc:chgData name="Aurelien Domont" userId="6da7715ce44349b3" providerId="LiveId" clId="{C523CB9D-DE17-4F66-BAA5-E2467A3E4858}" dt="2021-05-03T08:02:20.197" v="0" actId="47"/>
        <pc:sldMkLst>
          <pc:docMk/>
          <pc:sldMk cId="1940386508" sldId="1988"/>
        </pc:sldMkLst>
      </pc:sldChg>
      <pc:sldChg chg="del">
        <pc:chgData name="Aurelien Domont" userId="6da7715ce44349b3" providerId="LiveId" clId="{C523CB9D-DE17-4F66-BAA5-E2467A3E4858}" dt="2021-05-03T08:02:20.197" v="0" actId="47"/>
        <pc:sldMkLst>
          <pc:docMk/>
          <pc:sldMk cId="2299758324" sldId="1989"/>
        </pc:sldMkLst>
      </pc:sldChg>
      <pc:sldChg chg="del">
        <pc:chgData name="Aurelien Domont" userId="6da7715ce44349b3" providerId="LiveId" clId="{C523CB9D-DE17-4F66-BAA5-E2467A3E4858}" dt="2021-05-03T08:02:20.197" v="0" actId="47"/>
        <pc:sldMkLst>
          <pc:docMk/>
          <pc:sldMk cId="1124419684" sldId="1990"/>
        </pc:sldMkLst>
      </pc:sldChg>
      <pc:sldChg chg="del">
        <pc:chgData name="Aurelien Domont" userId="6da7715ce44349b3" providerId="LiveId" clId="{C523CB9D-DE17-4F66-BAA5-E2467A3E4858}" dt="2021-05-03T08:02:20.197" v="0" actId="47"/>
        <pc:sldMkLst>
          <pc:docMk/>
          <pc:sldMk cId="205289071" sldId="1991"/>
        </pc:sldMkLst>
      </pc:sldChg>
      <pc:sldChg chg="del">
        <pc:chgData name="Aurelien Domont" userId="6da7715ce44349b3" providerId="LiveId" clId="{C523CB9D-DE17-4F66-BAA5-E2467A3E4858}" dt="2021-05-03T08:02:20.197" v="0" actId="47"/>
        <pc:sldMkLst>
          <pc:docMk/>
          <pc:sldMk cId="3239629277" sldId="1992"/>
        </pc:sldMkLst>
      </pc:sldChg>
      <pc:sldChg chg="del">
        <pc:chgData name="Aurelien Domont" userId="6da7715ce44349b3" providerId="LiveId" clId="{C523CB9D-DE17-4F66-BAA5-E2467A3E4858}" dt="2021-05-03T08:02:20.197" v="0" actId="47"/>
        <pc:sldMkLst>
          <pc:docMk/>
          <pc:sldMk cId="1752228771" sldId="1993"/>
        </pc:sldMkLst>
      </pc:sldChg>
      <pc:sldChg chg="del">
        <pc:chgData name="Aurelien Domont" userId="6da7715ce44349b3" providerId="LiveId" clId="{C523CB9D-DE17-4F66-BAA5-E2467A3E4858}" dt="2021-05-03T08:02:20.197" v="0" actId="47"/>
        <pc:sldMkLst>
          <pc:docMk/>
          <pc:sldMk cId="1158613024" sldId="1994"/>
        </pc:sldMkLst>
      </pc:sldChg>
      <pc:sldChg chg="del">
        <pc:chgData name="Aurelien Domont" userId="6da7715ce44349b3" providerId="LiveId" clId="{C523CB9D-DE17-4F66-BAA5-E2467A3E4858}" dt="2021-05-03T08:02:20.197" v="0" actId="47"/>
        <pc:sldMkLst>
          <pc:docMk/>
          <pc:sldMk cId="3526698175" sldId="1995"/>
        </pc:sldMkLst>
      </pc:sldChg>
      <pc:sldChg chg="del">
        <pc:chgData name="Aurelien Domont" userId="6da7715ce44349b3" providerId="LiveId" clId="{C523CB9D-DE17-4F66-BAA5-E2467A3E4858}" dt="2021-05-03T08:02:20.197" v="0" actId="47"/>
        <pc:sldMkLst>
          <pc:docMk/>
          <pc:sldMk cId="3049023689" sldId="1996"/>
        </pc:sldMkLst>
      </pc:sldChg>
      <pc:sldChg chg="del">
        <pc:chgData name="Aurelien Domont" userId="6da7715ce44349b3" providerId="LiveId" clId="{C523CB9D-DE17-4F66-BAA5-E2467A3E4858}" dt="2021-05-03T08:02:20.197" v="0" actId="47"/>
        <pc:sldMkLst>
          <pc:docMk/>
          <pc:sldMk cId="1142596438" sldId="1997"/>
        </pc:sldMkLst>
      </pc:sldChg>
      <pc:sldChg chg="del">
        <pc:chgData name="Aurelien Domont" userId="6da7715ce44349b3" providerId="LiveId" clId="{C523CB9D-DE17-4F66-BAA5-E2467A3E4858}" dt="2021-05-03T08:02:20.197" v="0" actId="47"/>
        <pc:sldMkLst>
          <pc:docMk/>
          <pc:sldMk cId="2206188045" sldId="1998"/>
        </pc:sldMkLst>
      </pc:sldChg>
      <pc:sldChg chg="del">
        <pc:chgData name="Aurelien Domont" userId="6da7715ce44349b3" providerId="LiveId" clId="{C523CB9D-DE17-4F66-BAA5-E2467A3E4858}" dt="2021-05-03T08:02:20.197" v="0" actId="47"/>
        <pc:sldMkLst>
          <pc:docMk/>
          <pc:sldMk cId="3928808042" sldId="1999"/>
        </pc:sldMkLst>
      </pc:sldChg>
      <pc:sldChg chg="del">
        <pc:chgData name="Aurelien Domont" userId="6da7715ce44349b3" providerId="LiveId" clId="{C523CB9D-DE17-4F66-BAA5-E2467A3E4858}" dt="2021-05-03T08:02:20.197" v="0" actId="47"/>
        <pc:sldMkLst>
          <pc:docMk/>
          <pc:sldMk cId="3600611330" sldId="2000"/>
        </pc:sldMkLst>
      </pc:sldChg>
      <pc:sldChg chg="del">
        <pc:chgData name="Aurelien Domont" userId="6da7715ce44349b3" providerId="LiveId" clId="{C523CB9D-DE17-4F66-BAA5-E2467A3E4858}" dt="2021-05-03T08:02:20.197" v="0" actId="47"/>
        <pc:sldMkLst>
          <pc:docMk/>
          <pc:sldMk cId="494454371" sldId="2001"/>
        </pc:sldMkLst>
      </pc:sldChg>
      <pc:sldChg chg="del">
        <pc:chgData name="Aurelien Domont" userId="6da7715ce44349b3" providerId="LiveId" clId="{C523CB9D-DE17-4F66-BAA5-E2467A3E4858}" dt="2021-05-03T08:02:20.197" v="0" actId="47"/>
        <pc:sldMkLst>
          <pc:docMk/>
          <pc:sldMk cId="3160285512" sldId="2002"/>
        </pc:sldMkLst>
      </pc:sldChg>
      <pc:sldChg chg="del">
        <pc:chgData name="Aurelien Domont" userId="6da7715ce44349b3" providerId="LiveId" clId="{C523CB9D-DE17-4F66-BAA5-E2467A3E4858}" dt="2021-05-03T08:02:20.197" v="0" actId="47"/>
        <pc:sldMkLst>
          <pc:docMk/>
          <pc:sldMk cId="2011482222" sldId="2003"/>
        </pc:sldMkLst>
      </pc:sldChg>
      <pc:sldChg chg="del">
        <pc:chgData name="Aurelien Domont" userId="6da7715ce44349b3" providerId="LiveId" clId="{C523CB9D-DE17-4F66-BAA5-E2467A3E4858}" dt="2021-05-03T08:02:20.197" v="0" actId="47"/>
        <pc:sldMkLst>
          <pc:docMk/>
          <pc:sldMk cId="235415864" sldId="2004"/>
        </pc:sldMkLst>
      </pc:sldChg>
      <pc:sldChg chg="del">
        <pc:chgData name="Aurelien Domont" userId="6da7715ce44349b3" providerId="LiveId" clId="{C523CB9D-DE17-4F66-BAA5-E2467A3E4858}" dt="2021-05-03T08:02:20.197" v="0" actId="47"/>
        <pc:sldMkLst>
          <pc:docMk/>
          <pc:sldMk cId="673232207" sldId="2005"/>
        </pc:sldMkLst>
      </pc:sldChg>
      <pc:sldChg chg="del">
        <pc:chgData name="Aurelien Domont" userId="6da7715ce44349b3" providerId="LiveId" clId="{C523CB9D-DE17-4F66-BAA5-E2467A3E4858}" dt="2021-05-03T08:02:20.197" v="0" actId="47"/>
        <pc:sldMkLst>
          <pc:docMk/>
          <pc:sldMk cId="539105764" sldId="2006"/>
        </pc:sldMkLst>
      </pc:sldChg>
      <pc:sldChg chg="del">
        <pc:chgData name="Aurelien Domont" userId="6da7715ce44349b3" providerId="LiveId" clId="{C523CB9D-DE17-4F66-BAA5-E2467A3E4858}" dt="2021-05-03T08:02:20.197" v="0" actId="47"/>
        <pc:sldMkLst>
          <pc:docMk/>
          <pc:sldMk cId="1585643901" sldId="2007"/>
        </pc:sldMkLst>
      </pc:sldChg>
      <pc:sldChg chg="del">
        <pc:chgData name="Aurelien Domont" userId="6da7715ce44349b3" providerId="LiveId" clId="{C523CB9D-DE17-4F66-BAA5-E2467A3E4858}" dt="2021-05-03T08:02:20.197" v="0" actId="47"/>
        <pc:sldMkLst>
          <pc:docMk/>
          <pc:sldMk cId="153376507" sldId="2008"/>
        </pc:sldMkLst>
      </pc:sldChg>
      <pc:sldChg chg="del">
        <pc:chgData name="Aurelien Domont" userId="6da7715ce44349b3" providerId="LiveId" clId="{C523CB9D-DE17-4F66-BAA5-E2467A3E4858}" dt="2021-05-03T08:02:20.197" v="0" actId="47"/>
        <pc:sldMkLst>
          <pc:docMk/>
          <pc:sldMk cId="938136842" sldId="2010"/>
        </pc:sldMkLst>
      </pc:sldChg>
      <pc:sldChg chg="del">
        <pc:chgData name="Aurelien Domont" userId="6da7715ce44349b3" providerId="LiveId" clId="{C523CB9D-DE17-4F66-BAA5-E2467A3E4858}" dt="2021-05-03T08:02:20.197" v="0" actId="47"/>
        <pc:sldMkLst>
          <pc:docMk/>
          <pc:sldMk cId="2968255840" sldId="2011"/>
        </pc:sldMkLst>
      </pc:sldChg>
      <pc:sldChg chg="del">
        <pc:chgData name="Aurelien Domont" userId="6da7715ce44349b3" providerId="LiveId" clId="{C523CB9D-DE17-4F66-BAA5-E2467A3E4858}" dt="2021-05-03T08:02:20.197" v="0" actId="47"/>
        <pc:sldMkLst>
          <pc:docMk/>
          <pc:sldMk cId="2300727758" sldId="2012"/>
        </pc:sldMkLst>
      </pc:sldChg>
      <pc:sldChg chg="del">
        <pc:chgData name="Aurelien Domont" userId="6da7715ce44349b3" providerId="LiveId" clId="{C523CB9D-DE17-4F66-BAA5-E2467A3E4858}" dt="2021-05-03T08:02:20.197" v="0" actId="47"/>
        <pc:sldMkLst>
          <pc:docMk/>
          <pc:sldMk cId="2690714282" sldId="2013"/>
        </pc:sldMkLst>
      </pc:sldChg>
      <pc:sldChg chg="del">
        <pc:chgData name="Aurelien Domont" userId="6da7715ce44349b3" providerId="LiveId" clId="{C523CB9D-DE17-4F66-BAA5-E2467A3E4858}" dt="2021-05-03T08:02:20.197" v="0" actId="47"/>
        <pc:sldMkLst>
          <pc:docMk/>
          <pc:sldMk cId="2140429196" sldId="2014"/>
        </pc:sldMkLst>
      </pc:sldChg>
      <pc:sldChg chg="del">
        <pc:chgData name="Aurelien Domont" userId="6da7715ce44349b3" providerId="LiveId" clId="{C523CB9D-DE17-4F66-BAA5-E2467A3E4858}" dt="2021-05-03T08:02:20.197" v="0" actId="47"/>
        <pc:sldMkLst>
          <pc:docMk/>
          <pc:sldMk cId="1874727100" sldId="2015"/>
        </pc:sldMkLst>
      </pc:sldChg>
      <pc:sldChg chg="del">
        <pc:chgData name="Aurelien Domont" userId="6da7715ce44349b3" providerId="LiveId" clId="{C523CB9D-DE17-4F66-BAA5-E2467A3E4858}" dt="2021-05-03T08:02:20.197" v="0" actId="47"/>
        <pc:sldMkLst>
          <pc:docMk/>
          <pc:sldMk cId="2219283537" sldId="2016"/>
        </pc:sldMkLst>
      </pc:sldChg>
      <pc:sldChg chg="del">
        <pc:chgData name="Aurelien Domont" userId="6da7715ce44349b3" providerId="LiveId" clId="{C523CB9D-DE17-4F66-BAA5-E2467A3E4858}" dt="2021-05-03T08:02:20.197" v="0" actId="47"/>
        <pc:sldMkLst>
          <pc:docMk/>
          <pc:sldMk cId="786852373" sldId="2017"/>
        </pc:sldMkLst>
      </pc:sldChg>
      <pc:sldChg chg="del">
        <pc:chgData name="Aurelien Domont" userId="6da7715ce44349b3" providerId="LiveId" clId="{C523CB9D-DE17-4F66-BAA5-E2467A3E4858}" dt="2021-05-03T08:02:20.197" v="0" actId="47"/>
        <pc:sldMkLst>
          <pc:docMk/>
          <pc:sldMk cId="1850178084" sldId="2018"/>
        </pc:sldMkLst>
      </pc:sldChg>
      <pc:sldChg chg="del">
        <pc:chgData name="Aurelien Domont" userId="6da7715ce44349b3" providerId="LiveId" clId="{C523CB9D-DE17-4F66-BAA5-E2467A3E4858}" dt="2021-05-03T08:02:20.197" v="0" actId="47"/>
        <pc:sldMkLst>
          <pc:docMk/>
          <pc:sldMk cId="1391445569" sldId="2019"/>
        </pc:sldMkLst>
      </pc:sldChg>
      <pc:sldChg chg="del">
        <pc:chgData name="Aurelien Domont" userId="6da7715ce44349b3" providerId="LiveId" clId="{C523CB9D-DE17-4F66-BAA5-E2467A3E4858}" dt="2021-05-03T08:02:20.197" v="0" actId="47"/>
        <pc:sldMkLst>
          <pc:docMk/>
          <pc:sldMk cId="833432062" sldId="2020"/>
        </pc:sldMkLst>
      </pc:sldChg>
      <pc:sldChg chg="del">
        <pc:chgData name="Aurelien Domont" userId="6da7715ce44349b3" providerId="LiveId" clId="{C523CB9D-DE17-4F66-BAA5-E2467A3E4858}" dt="2021-05-03T08:02:20.197" v="0" actId="47"/>
        <pc:sldMkLst>
          <pc:docMk/>
          <pc:sldMk cId="1884153820" sldId="2021"/>
        </pc:sldMkLst>
      </pc:sldChg>
      <pc:sldChg chg="del">
        <pc:chgData name="Aurelien Domont" userId="6da7715ce44349b3" providerId="LiveId" clId="{C523CB9D-DE17-4F66-BAA5-E2467A3E4858}" dt="2021-05-03T08:02:20.197" v="0" actId="47"/>
        <pc:sldMkLst>
          <pc:docMk/>
          <pc:sldMk cId="3266627109" sldId="2022"/>
        </pc:sldMkLst>
      </pc:sldChg>
      <pc:sldChg chg="del">
        <pc:chgData name="Aurelien Domont" userId="6da7715ce44349b3" providerId="LiveId" clId="{C523CB9D-DE17-4F66-BAA5-E2467A3E4858}" dt="2021-05-03T08:02:20.197" v="0" actId="47"/>
        <pc:sldMkLst>
          <pc:docMk/>
          <pc:sldMk cId="1720365225" sldId="2023"/>
        </pc:sldMkLst>
      </pc:sldChg>
      <pc:sldChg chg="del">
        <pc:chgData name="Aurelien Domont" userId="6da7715ce44349b3" providerId="LiveId" clId="{C523CB9D-DE17-4F66-BAA5-E2467A3E4858}" dt="2021-05-03T08:02:20.197" v="0" actId="47"/>
        <pc:sldMkLst>
          <pc:docMk/>
          <pc:sldMk cId="2200437321" sldId="2024"/>
        </pc:sldMkLst>
      </pc:sldChg>
      <pc:sldChg chg="del">
        <pc:chgData name="Aurelien Domont" userId="6da7715ce44349b3" providerId="LiveId" clId="{C523CB9D-DE17-4F66-BAA5-E2467A3E4858}" dt="2021-05-03T08:02:20.197" v="0" actId="47"/>
        <pc:sldMkLst>
          <pc:docMk/>
          <pc:sldMk cId="2510494898" sldId="2025"/>
        </pc:sldMkLst>
      </pc:sldChg>
      <pc:sldChg chg="del">
        <pc:chgData name="Aurelien Domont" userId="6da7715ce44349b3" providerId="LiveId" clId="{C523CB9D-DE17-4F66-BAA5-E2467A3E4858}" dt="2021-05-03T08:02:20.197" v="0" actId="47"/>
        <pc:sldMkLst>
          <pc:docMk/>
          <pc:sldMk cId="4191176648" sldId="2026"/>
        </pc:sldMkLst>
      </pc:sldChg>
      <pc:sldChg chg="del">
        <pc:chgData name="Aurelien Domont" userId="6da7715ce44349b3" providerId="LiveId" clId="{C523CB9D-DE17-4F66-BAA5-E2467A3E4858}" dt="2021-05-03T08:02:20.197" v="0" actId="47"/>
        <pc:sldMkLst>
          <pc:docMk/>
          <pc:sldMk cId="4065434126" sldId="2027"/>
        </pc:sldMkLst>
      </pc:sldChg>
      <pc:sldChg chg="del">
        <pc:chgData name="Aurelien Domont" userId="6da7715ce44349b3" providerId="LiveId" clId="{C523CB9D-DE17-4F66-BAA5-E2467A3E4858}" dt="2021-05-03T08:02:20.197" v="0" actId="47"/>
        <pc:sldMkLst>
          <pc:docMk/>
          <pc:sldMk cId="724289588" sldId="2028"/>
        </pc:sldMkLst>
      </pc:sldChg>
      <pc:sldChg chg="del">
        <pc:chgData name="Aurelien Domont" userId="6da7715ce44349b3" providerId="LiveId" clId="{C523CB9D-DE17-4F66-BAA5-E2467A3E4858}" dt="2021-05-03T08:02:20.197" v="0" actId="47"/>
        <pc:sldMkLst>
          <pc:docMk/>
          <pc:sldMk cId="1151893028" sldId="2029"/>
        </pc:sldMkLst>
      </pc:sldChg>
      <pc:sldChg chg="del">
        <pc:chgData name="Aurelien Domont" userId="6da7715ce44349b3" providerId="LiveId" clId="{C523CB9D-DE17-4F66-BAA5-E2467A3E4858}" dt="2021-05-03T08:02:20.197" v="0" actId="47"/>
        <pc:sldMkLst>
          <pc:docMk/>
          <pc:sldMk cId="3518638678" sldId="2030"/>
        </pc:sldMkLst>
      </pc:sldChg>
      <pc:sldChg chg="del">
        <pc:chgData name="Aurelien Domont" userId="6da7715ce44349b3" providerId="LiveId" clId="{C523CB9D-DE17-4F66-BAA5-E2467A3E4858}" dt="2021-05-03T08:02:20.197" v="0" actId="47"/>
        <pc:sldMkLst>
          <pc:docMk/>
          <pc:sldMk cId="3867219056" sldId="2031"/>
        </pc:sldMkLst>
      </pc:sldChg>
      <pc:sldChg chg="del">
        <pc:chgData name="Aurelien Domont" userId="6da7715ce44349b3" providerId="LiveId" clId="{C523CB9D-DE17-4F66-BAA5-E2467A3E4858}" dt="2021-05-03T08:02:20.197" v="0" actId="47"/>
        <pc:sldMkLst>
          <pc:docMk/>
          <pc:sldMk cId="2964978532" sldId="2032"/>
        </pc:sldMkLst>
      </pc:sldChg>
      <pc:sldChg chg="del">
        <pc:chgData name="Aurelien Domont" userId="6da7715ce44349b3" providerId="LiveId" clId="{C523CB9D-DE17-4F66-BAA5-E2467A3E4858}" dt="2021-05-03T08:02:45.439" v="1" actId="47"/>
        <pc:sldMkLst>
          <pc:docMk/>
          <pc:sldMk cId="1692242364" sldId="2033"/>
        </pc:sldMkLst>
      </pc:sldChg>
    </pc:docChg>
  </pc:docChgLst>
  <pc:docChgLst>
    <pc:chgData name="Aurelien Domont" userId="6da7715ce44349b3" providerId="LiveId" clId="{484DD64F-11B8-41CE-8137-F22080D59C6C}"/>
    <pc:docChg chg="undo redo custSel addSld delSld modSld sldOrd">
      <pc:chgData name="Aurelien Domont" userId="6da7715ce44349b3" providerId="LiveId" clId="{484DD64F-11B8-41CE-8137-F22080D59C6C}" dt="2021-07-23T05:53:32.113" v="1746" actId="113"/>
      <pc:docMkLst>
        <pc:docMk/>
      </pc:docMkLst>
      <pc:sldChg chg="modSp mod">
        <pc:chgData name="Aurelien Domont" userId="6da7715ce44349b3" providerId="LiveId" clId="{484DD64F-11B8-41CE-8137-F22080D59C6C}" dt="2021-07-23T05:49:44.106" v="1745" actId="20577"/>
        <pc:sldMkLst>
          <pc:docMk/>
          <pc:sldMk cId="3131901387" sldId="256"/>
        </pc:sldMkLst>
        <pc:spChg chg="mod">
          <ac:chgData name="Aurelien Domont" userId="6da7715ce44349b3" providerId="LiveId" clId="{484DD64F-11B8-41CE-8137-F22080D59C6C}" dt="2021-07-23T05:49:44.106" v="1745" actId="20577"/>
          <ac:spMkLst>
            <pc:docMk/>
            <pc:sldMk cId="3131901387" sldId="256"/>
            <ac:spMk id="2" creationId="{5261080C-C60C-4746-B6B1-A9A4FFA86785}"/>
          </ac:spMkLst>
        </pc:spChg>
      </pc:sldChg>
      <pc:sldChg chg="ord">
        <pc:chgData name="Aurelien Domont" userId="6da7715ce44349b3" providerId="LiveId" clId="{484DD64F-11B8-41CE-8137-F22080D59C6C}" dt="2021-07-23T04:40:12.568" v="1235"/>
        <pc:sldMkLst>
          <pc:docMk/>
          <pc:sldMk cId="3072119178" sldId="1488"/>
        </pc:sldMkLst>
      </pc:sldChg>
      <pc:sldChg chg="ord">
        <pc:chgData name="Aurelien Domont" userId="6da7715ce44349b3" providerId="LiveId" clId="{484DD64F-11B8-41CE-8137-F22080D59C6C}" dt="2021-07-23T04:40:12.568" v="1235"/>
        <pc:sldMkLst>
          <pc:docMk/>
          <pc:sldMk cId="926313830" sldId="1489"/>
        </pc:sldMkLst>
      </pc:sldChg>
      <pc:sldChg chg="ord">
        <pc:chgData name="Aurelien Domont" userId="6da7715ce44349b3" providerId="LiveId" clId="{484DD64F-11B8-41CE-8137-F22080D59C6C}" dt="2021-07-23T04:40:12.568" v="1235"/>
        <pc:sldMkLst>
          <pc:docMk/>
          <pc:sldMk cId="3370215172" sldId="1490"/>
        </pc:sldMkLst>
      </pc:sldChg>
      <pc:sldChg chg="ord">
        <pc:chgData name="Aurelien Domont" userId="6da7715ce44349b3" providerId="LiveId" clId="{484DD64F-11B8-41CE-8137-F22080D59C6C}" dt="2021-07-23T04:10:20.767" v="842"/>
        <pc:sldMkLst>
          <pc:docMk/>
          <pc:sldMk cId="317099162" sldId="1749"/>
        </pc:sldMkLst>
      </pc:sldChg>
      <pc:sldChg chg="add">
        <pc:chgData name="Aurelien Domont" userId="6da7715ce44349b3" providerId="LiveId" clId="{484DD64F-11B8-41CE-8137-F22080D59C6C}" dt="2021-07-23T04:43:29.786" v="1267"/>
        <pc:sldMkLst>
          <pc:docMk/>
          <pc:sldMk cId="2603859724" sldId="1763"/>
        </pc:sldMkLst>
      </pc:sldChg>
      <pc:sldChg chg="add">
        <pc:chgData name="Aurelien Domont" userId="6da7715ce44349b3" providerId="LiveId" clId="{484DD64F-11B8-41CE-8137-F22080D59C6C}" dt="2021-07-23T04:43:29.786" v="1267"/>
        <pc:sldMkLst>
          <pc:docMk/>
          <pc:sldMk cId="99687317" sldId="1764"/>
        </pc:sldMkLst>
      </pc:sldChg>
      <pc:sldChg chg="add setBg">
        <pc:chgData name="Aurelien Domont" userId="6da7715ce44349b3" providerId="LiveId" clId="{484DD64F-11B8-41CE-8137-F22080D59C6C}" dt="2021-07-23T04:43:29.786" v="1267"/>
        <pc:sldMkLst>
          <pc:docMk/>
          <pc:sldMk cId="3975128435" sldId="1765"/>
        </pc:sldMkLst>
      </pc:sldChg>
      <pc:sldChg chg="add">
        <pc:chgData name="Aurelien Domont" userId="6da7715ce44349b3" providerId="LiveId" clId="{484DD64F-11B8-41CE-8137-F22080D59C6C}" dt="2021-07-23T04:43:29.786" v="1267"/>
        <pc:sldMkLst>
          <pc:docMk/>
          <pc:sldMk cId="3598292899" sldId="1770"/>
        </pc:sldMkLst>
      </pc:sldChg>
      <pc:sldChg chg="add">
        <pc:chgData name="Aurelien Domont" userId="6da7715ce44349b3" providerId="LiveId" clId="{484DD64F-11B8-41CE-8137-F22080D59C6C}" dt="2021-07-23T04:43:29.786" v="1267"/>
        <pc:sldMkLst>
          <pc:docMk/>
          <pc:sldMk cId="1016381984" sldId="1771"/>
        </pc:sldMkLst>
      </pc:sldChg>
      <pc:sldChg chg="add">
        <pc:chgData name="Aurelien Domont" userId="6da7715ce44349b3" providerId="LiveId" clId="{484DD64F-11B8-41CE-8137-F22080D59C6C}" dt="2021-07-23T04:43:29.786" v="1267"/>
        <pc:sldMkLst>
          <pc:docMk/>
          <pc:sldMk cId="2943938352" sldId="2154"/>
        </pc:sldMkLst>
      </pc:sldChg>
      <pc:sldChg chg="ord">
        <pc:chgData name="Aurelien Domont" userId="6da7715ce44349b3" providerId="LiveId" clId="{484DD64F-11B8-41CE-8137-F22080D59C6C}" dt="2021-07-23T04:39:37.405" v="1227"/>
        <pc:sldMkLst>
          <pc:docMk/>
          <pc:sldMk cId="1479295029" sldId="2156"/>
        </pc:sldMkLst>
      </pc:sldChg>
      <pc:sldChg chg="ord">
        <pc:chgData name="Aurelien Domont" userId="6da7715ce44349b3" providerId="LiveId" clId="{484DD64F-11B8-41CE-8137-F22080D59C6C}" dt="2021-07-23T04:10:30.120" v="844"/>
        <pc:sldMkLst>
          <pc:docMk/>
          <pc:sldMk cId="1073937120" sldId="2160"/>
        </pc:sldMkLst>
      </pc:sldChg>
      <pc:sldChg chg="addSp delSp modSp mod ord">
        <pc:chgData name="Aurelien Domont" userId="6da7715ce44349b3" providerId="LiveId" clId="{484DD64F-11B8-41CE-8137-F22080D59C6C}" dt="2021-07-23T04:20:39.301" v="974" actId="14861"/>
        <pc:sldMkLst>
          <pc:docMk/>
          <pc:sldMk cId="62308209" sldId="2161"/>
        </pc:sldMkLst>
        <pc:spChg chg="mod">
          <ac:chgData name="Aurelien Domont" userId="6da7715ce44349b3" providerId="LiveId" clId="{484DD64F-11B8-41CE-8137-F22080D59C6C}" dt="2021-07-23T04:11:46.929" v="847"/>
          <ac:spMkLst>
            <pc:docMk/>
            <pc:sldMk cId="62308209" sldId="2161"/>
            <ac:spMk id="16" creationId="{6C2BB713-9637-4B9B-938F-E9768876782A}"/>
          </ac:spMkLst>
        </pc:spChg>
        <pc:spChg chg="mod">
          <ac:chgData name="Aurelien Domont" userId="6da7715ce44349b3" providerId="LiveId" clId="{484DD64F-11B8-41CE-8137-F22080D59C6C}" dt="2021-07-23T04:12:35.548" v="862" actId="122"/>
          <ac:spMkLst>
            <pc:docMk/>
            <pc:sldMk cId="62308209" sldId="2161"/>
            <ac:spMk id="31" creationId="{80DB5C2A-CB4E-438A-8801-EB0869040D7B}"/>
          </ac:spMkLst>
        </pc:spChg>
        <pc:spChg chg="add mod topLvl">
          <ac:chgData name="Aurelien Domont" userId="6da7715ce44349b3" providerId="LiveId" clId="{484DD64F-11B8-41CE-8137-F22080D59C6C}" dt="2021-07-23T04:18:29.317" v="927" actId="1035"/>
          <ac:spMkLst>
            <pc:docMk/>
            <pc:sldMk cId="62308209" sldId="2161"/>
            <ac:spMk id="34" creationId="{E1B2FFE3-DBA5-416B-9DB3-3731D3B7B0A4}"/>
          </ac:spMkLst>
        </pc:spChg>
        <pc:spChg chg="add mod topLvl">
          <ac:chgData name="Aurelien Domont" userId="6da7715ce44349b3" providerId="LiveId" clId="{484DD64F-11B8-41CE-8137-F22080D59C6C}" dt="2021-07-23T04:18:33.823" v="935" actId="1037"/>
          <ac:spMkLst>
            <pc:docMk/>
            <pc:sldMk cId="62308209" sldId="2161"/>
            <ac:spMk id="35" creationId="{4D42CE75-EBD5-4944-A919-A414AA408861}"/>
          </ac:spMkLst>
        </pc:spChg>
        <pc:spChg chg="add mod topLvl">
          <ac:chgData name="Aurelien Domont" userId="6da7715ce44349b3" providerId="LiveId" clId="{484DD64F-11B8-41CE-8137-F22080D59C6C}" dt="2021-07-23T04:18:37.383" v="940" actId="1035"/>
          <ac:spMkLst>
            <pc:docMk/>
            <pc:sldMk cId="62308209" sldId="2161"/>
            <ac:spMk id="36" creationId="{374D2436-4DE9-43A4-9BB8-B23AA8701B3A}"/>
          </ac:spMkLst>
        </pc:spChg>
        <pc:spChg chg="add mod topLvl">
          <ac:chgData name="Aurelien Domont" userId="6da7715ce44349b3" providerId="LiveId" clId="{484DD64F-11B8-41CE-8137-F22080D59C6C}" dt="2021-07-23T04:18:03.450" v="898" actId="165"/>
          <ac:spMkLst>
            <pc:docMk/>
            <pc:sldMk cId="62308209" sldId="2161"/>
            <ac:spMk id="37" creationId="{3C2FA24C-C27B-41CE-B094-2513F027D3A8}"/>
          </ac:spMkLst>
        </pc:spChg>
        <pc:spChg chg="add mod topLvl">
          <ac:chgData name="Aurelien Domont" userId="6da7715ce44349b3" providerId="LiveId" clId="{484DD64F-11B8-41CE-8137-F22080D59C6C}" dt="2021-07-23T04:18:50.205" v="956" actId="1035"/>
          <ac:spMkLst>
            <pc:docMk/>
            <pc:sldMk cId="62308209" sldId="2161"/>
            <ac:spMk id="38" creationId="{B6F8B35C-55F2-4C82-90F4-14AA1AB67BFC}"/>
          </ac:spMkLst>
        </pc:spChg>
        <pc:spChg chg="add mod topLvl">
          <ac:chgData name="Aurelien Domont" userId="6da7715ce44349b3" providerId="LiveId" clId="{484DD64F-11B8-41CE-8137-F22080D59C6C}" dt="2021-07-23T04:18:43.612" v="954" actId="1035"/>
          <ac:spMkLst>
            <pc:docMk/>
            <pc:sldMk cId="62308209" sldId="2161"/>
            <ac:spMk id="39" creationId="{519C9AE0-754E-4933-AD30-219E481A0051}"/>
          </ac:spMkLst>
        </pc:spChg>
        <pc:spChg chg="add mod topLvl">
          <ac:chgData name="Aurelien Domont" userId="6da7715ce44349b3" providerId="LiveId" clId="{484DD64F-11B8-41CE-8137-F22080D59C6C}" dt="2021-07-23T04:18:25.151" v="924" actId="1038"/>
          <ac:spMkLst>
            <pc:docMk/>
            <pc:sldMk cId="62308209" sldId="2161"/>
            <ac:spMk id="40" creationId="{89F4B0CF-9378-4A72-B65B-CA382567820F}"/>
          </ac:spMkLst>
        </pc:spChg>
        <pc:spChg chg="add mod topLvl">
          <ac:chgData name="Aurelien Domont" userId="6da7715ce44349b3" providerId="LiveId" clId="{484DD64F-11B8-41CE-8137-F22080D59C6C}" dt="2021-07-23T04:18:03.450" v="898" actId="165"/>
          <ac:spMkLst>
            <pc:docMk/>
            <pc:sldMk cId="62308209" sldId="2161"/>
            <ac:spMk id="48" creationId="{19B26507-7537-48B2-A522-7220639B33CC}"/>
          </ac:spMkLst>
        </pc:spChg>
        <pc:spChg chg="add mod topLvl">
          <ac:chgData name="Aurelien Domont" userId="6da7715ce44349b3" providerId="LiveId" clId="{484DD64F-11B8-41CE-8137-F22080D59C6C}" dt="2021-07-23T04:20:39.301" v="974" actId="14861"/>
          <ac:spMkLst>
            <pc:docMk/>
            <pc:sldMk cId="62308209" sldId="2161"/>
            <ac:spMk id="49" creationId="{48639D28-B55E-4ADC-ACFB-B92978A605C1}"/>
          </ac:spMkLst>
        </pc:spChg>
        <pc:spChg chg="add mod topLvl">
          <ac:chgData name="Aurelien Domont" userId="6da7715ce44349b3" providerId="LiveId" clId="{484DD64F-11B8-41CE-8137-F22080D59C6C}" dt="2021-07-23T04:18:03.450" v="898" actId="165"/>
          <ac:spMkLst>
            <pc:docMk/>
            <pc:sldMk cId="62308209" sldId="2161"/>
            <ac:spMk id="50" creationId="{EAC42D61-C273-4449-982C-A24D5A5FBED7}"/>
          </ac:spMkLst>
        </pc:spChg>
        <pc:spChg chg="add mod topLvl">
          <ac:chgData name="Aurelien Domont" userId="6da7715ce44349b3" providerId="LiveId" clId="{484DD64F-11B8-41CE-8137-F22080D59C6C}" dt="2021-07-23T04:18:03.450" v="898" actId="165"/>
          <ac:spMkLst>
            <pc:docMk/>
            <pc:sldMk cId="62308209" sldId="2161"/>
            <ac:spMk id="51" creationId="{3A45E5FA-0069-45C4-B7A6-2A52D8054710}"/>
          </ac:spMkLst>
        </pc:spChg>
        <pc:spChg chg="mod">
          <ac:chgData name="Aurelien Domont" userId="6da7715ce44349b3" providerId="LiveId" clId="{484DD64F-11B8-41CE-8137-F22080D59C6C}" dt="2021-07-23T04:12:58.308" v="863" actId="20577"/>
          <ac:spMkLst>
            <pc:docMk/>
            <pc:sldMk cId="62308209" sldId="2161"/>
            <ac:spMk id="54" creationId="{E7D1A9F7-F376-48B5-ACD6-0ECF9A5D6033}"/>
          </ac:spMkLst>
        </pc:spChg>
        <pc:spChg chg="add mod topLvl">
          <ac:chgData name="Aurelien Domont" userId="6da7715ce44349b3" providerId="LiveId" clId="{484DD64F-11B8-41CE-8137-F22080D59C6C}" dt="2021-07-23T04:18:03.450" v="898" actId="165"/>
          <ac:spMkLst>
            <pc:docMk/>
            <pc:sldMk cId="62308209" sldId="2161"/>
            <ac:spMk id="73" creationId="{C668EDCD-6B28-442F-B7C3-2B0D4897B6F9}"/>
          </ac:spMkLst>
        </pc:spChg>
        <pc:spChg chg="add mod topLvl">
          <ac:chgData name="Aurelien Domont" userId="6da7715ce44349b3" providerId="LiveId" clId="{484DD64F-11B8-41CE-8137-F22080D59C6C}" dt="2021-07-23T04:18:03.450" v="898" actId="165"/>
          <ac:spMkLst>
            <pc:docMk/>
            <pc:sldMk cId="62308209" sldId="2161"/>
            <ac:spMk id="74" creationId="{03F6514F-3D02-4564-ADC8-DC0817BCC948}"/>
          </ac:spMkLst>
        </pc:spChg>
        <pc:spChg chg="add mod topLvl">
          <ac:chgData name="Aurelien Domont" userId="6da7715ce44349b3" providerId="LiveId" clId="{484DD64F-11B8-41CE-8137-F22080D59C6C}" dt="2021-07-23T04:18:03.450" v="898" actId="165"/>
          <ac:spMkLst>
            <pc:docMk/>
            <pc:sldMk cId="62308209" sldId="2161"/>
            <ac:spMk id="75" creationId="{6C561391-988C-4874-A798-F591CEF046D9}"/>
          </ac:spMkLst>
        </pc:spChg>
        <pc:spChg chg="add mod topLvl">
          <ac:chgData name="Aurelien Domont" userId="6da7715ce44349b3" providerId="LiveId" clId="{484DD64F-11B8-41CE-8137-F22080D59C6C}" dt="2021-07-23T04:18:03.450" v="898" actId="165"/>
          <ac:spMkLst>
            <pc:docMk/>
            <pc:sldMk cId="62308209" sldId="2161"/>
            <ac:spMk id="76" creationId="{B4DAE029-E3D6-430E-8906-A24ABCE60AF7}"/>
          </ac:spMkLst>
        </pc:spChg>
        <pc:spChg chg="add mod topLvl">
          <ac:chgData name="Aurelien Domont" userId="6da7715ce44349b3" providerId="LiveId" clId="{484DD64F-11B8-41CE-8137-F22080D59C6C}" dt="2021-07-23T04:18:03.450" v="898" actId="165"/>
          <ac:spMkLst>
            <pc:docMk/>
            <pc:sldMk cId="62308209" sldId="2161"/>
            <ac:spMk id="77" creationId="{7BA855D7-CC73-483D-8655-83DEC862FF66}"/>
          </ac:spMkLst>
        </pc:spChg>
        <pc:spChg chg="add mod topLvl">
          <ac:chgData name="Aurelien Domont" userId="6da7715ce44349b3" providerId="LiveId" clId="{484DD64F-11B8-41CE-8137-F22080D59C6C}" dt="2021-07-23T04:20:18.544" v="973" actId="1037"/>
          <ac:spMkLst>
            <pc:docMk/>
            <pc:sldMk cId="62308209" sldId="2161"/>
            <ac:spMk id="78" creationId="{FA1091B8-4DD8-4C8D-8CBD-A2E2CEE60B1F}"/>
          </ac:spMkLst>
        </pc:spChg>
        <pc:spChg chg="mod">
          <ac:chgData name="Aurelien Domont" userId="6da7715ce44349b3" providerId="LiveId" clId="{484DD64F-11B8-41CE-8137-F22080D59C6C}" dt="2021-07-23T04:18:03.450" v="898" actId="165"/>
          <ac:spMkLst>
            <pc:docMk/>
            <pc:sldMk cId="62308209" sldId="2161"/>
            <ac:spMk id="87" creationId="{07B5BB67-6AA6-4F80-BA26-0E6A66E033DD}"/>
          </ac:spMkLst>
        </pc:spChg>
        <pc:spChg chg="mod">
          <ac:chgData name="Aurelien Domont" userId="6da7715ce44349b3" providerId="LiveId" clId="{484DD64F-11B8-41CE-8137-F22080D59C6C}" dt="2021-07-23T04:18:03.450" v="898" actId="165"/>
          <ac:spMkLst>
            <pc:docMk/>
            <pc:sldMk cId="62308209" sldId="2161"/>
            <ac:spMk id="88" creationId="{3FB55220-15FB-4FEB-A5EE-4A39ABD3A5B7}"/>
          </ac:spMkLst>
        </pc:spChg>
        <pc:spChg chg="mod">
          <ac:chgData name="Aurelien Domont" userId="6da7715ce44349b3" providerId="LiveId" clId="{484DD64F-11B8-41CE-8137-F22080D59C6C}" dt="2021-07-23T04:18:03.450" v="898" actId="165"/>
          <ac:spMkLst>
            <pc:docMk/>
            <pc:sldMk cId="62308209" sldId="2161"/>
            <ac:spMk id="89" creationId="{1B38D6B2-8F48-48AF-A353-BFC5A0DD84F6}"/>
          </ac:spMkLst>
        </pc:spChg>
        <pc:spChg chg="mod">
          <ac:chgData name="Aurelien Domont" userId="6da7715ce44349b3" providerId="LiveId" clId="{484DD64F-11B8-41CE-8137-F22080D59C6C}" dt="2021-07-23T04:18:03.450" v="898" actId="165"/>
          <ac:spMkLst>
            <pc:docMk/>
            <pc:sldMk cId="62308209" sldId="2161"/>
            <ac:spMk id="90" creationId="{BDE07091-593F-4249-82C4-EEA83A8EE56D}"/>
          </ac:spMkLst>
        </pc:spChg>
        <pc:grpChg chg="del mod">
          <ac:chgData name="Aurelien Domont" userId="6da7715ce44349b3" providerId="LiveId" clId="{484DD64F-11B8-41CE-8137-F22080D59C6C}" dt="2021-07-23T04:15:32.978" v="864" actId="478"/>
          <ac:grpSpMkLst>
            <pc:docMk/>
            <pc:sldMk cId="62308209" sldId="2161"/>
            <ac:grpSpMk id="2" creationId="{FFCD903C-2A8B-42A0-9428-7FD75FD8204A}"/>
          </ac:grpSpMkLst>
        </pc:grpChg>
        <pc:grpChg chg="add del mod">
          <ac:chgData name="Aurelien Domont" userId="6da7715ce44349b3" providerId="LiveId" clId="{484DD64F-11B8-41CE-8137-F22080D59C6C}" dt="2021-07-23T04:18:03.450" v="898" actId="165"/>
          <ac:grpSpMkLst>
            <pc:docMk/>
            <pc:sldMk cId="62308209" sldId="2161"/>
            <ac:grpSpMk id="3" creationId="{816A6DEB-B19A-495C-B3E8-BB3C0CC00300}"/>
          </ac:grpSpMkLst>
        </pc:grpChg>
        <pc:grpChg chg="add mod topLvl">
          <ac:chgData name="Aurelien Domont" userId="6da7715ce44349b3" providerId="LiveId" clId="{484DD64F-11B8-41CE-8137-F22080D59C6C}" dt="2021-07-23T04:18:09.499" v="908" actId="1037"/>
          <ac:grpSpMkLst>
            <pc:docMk/>
            <pc:sldMk cId="62308209" sldId="2161"/>
            <ac:grpSpMk id="85" creationId="{29E32D0B-A58E-4E75-B2E7-01A6CE79C7F0}"/>
          </ac:grpSpMkLst>
        </pc:grpChg>
        <pc:grpChg chg="mod">
          <ac:chgData name="Aurelien Domont" userId="6da7715ce44349b3" providerId="LiveId" clId="{484DD64F-11B8-41CE-8137-F22080D59C6C}" dt="2021-07-23T04:18:03.450" v="898" actId="165"/>
          <ac:grpSpMkLst>
            <pc:docMk/>
            <pc:sldMk cId="62308209" sldId="2161"/>
            <ac:grpSpMk id="86" creationId="{8BAAE573-F79A-47C9-8C2F-687422633C8E}"/>
          </ac:grpSpMkLst>
        </pc:grpChg>
        <pc:picChg chg="add mod topLvl">
          <ac:chgData name="Aurelien Domont" userId="6da7715ce44349b3" providerId="LiveId" clId="{484DD64F-11B8-41CE-8137-F22080D59C6C}" dt="2021-07-23T04:18:03.450" v="898" actId="165"/>
          <ac:picMkLst>
            <pc:docMk/>
            <pc:sldMk cId="62308209" sldId="2161"/>
            <ac:picMk id="79" creationId="{8323D500-379C-42EB-829B-5CBA0C9BD11A}"/>
          </ac:picMkLst>
        </pc:picChg>
        <pc:picChg chg="add mod topLvl">
          <ac:chgData name="Aurelien Domont" userId="6da7715ce44349b3" providerId="LiveId" clId="{484DD64F-11B8-41CE-8137-F22080D59C6C}" dt="2021-07-23T04:18:03.450" v="898" actId="165"/>
          <ac:picMkLst>
            <pc:docMk/>
            <pc:sldMk cId="62308209" sldId="2161"/>
            <ac:picMk id="80" creationId="{15E36AB3-1C2B-4419-BA3B-C76E995F1C2E}"/>
          </ac:picMkLst>
        </pc:picChg>
        <pc:picChg chg="add mod topLvl">
          <ac:chgData name="Aurelien Domont" userId="6da7715ce44349b3" providerId="LiveId" clId="{484DD64F-11B8-41CE-8137-F22080D59C6C}" dt="2021-07-23T04:18:03.450" v="898" actId="165"/>
          <ac:picMkLst>
            <pc:docMk/>
            <pc:sldMk cId="62308209" sldId="2161"/>
            <ac:picMk id="81" creationId="{D6EFFCE4-6246-4DF3-ADA4-8908107C4126}"/>
          </ac:picMkLst>
        </pc:picChg>
        <pc:picChg chg="add mod topLvl">
          <ac:chgData name="Aurelien Domont" userId="6da7715ce44349b3" providerId="LiveId" clId="{484DD64F-11B8-41CE-8137-F22080D59C6C}" dt="2021-07-23T04:18:03.450" v="898" actId="165"/>
          <ac:picMkLst>
            <pc:docMk/>
            <pc:sldMk cId="62308209" sldId="2161"/>
            <ac:picMk id="82" creationId="{CF628464-EBFE-42E9-962A-D71144AD423F}"/>
          </ac:picMkLst>
        </pc:picChg>
        <pc:picChg chg="add mod topLvl">
          <ac:chgData name="Aurelien Domont" userId="6da7715ce44349b3" providerId="LiveId" clId="{484DD64F-11B8-41CE-8137-F22080D59C6C}" dt="2021-07-23T04:18:03.450" v="898" actId="165"/>
          <ac:picMkLst>
            <pc:docMk/>
            <pc:sldMk cId="62308209" sldId="2161"/>
            <ac:picMk id="83" creationId="{BA885BFE-89BB-4CC9-9B7E-B34C40B6D5D7}"/>
          </ac:picMkLst>
        </pc:picChg>
        <pc:picChg chg="add mod topLvl">
          <ac:chgData name="Aurelien Domont" userId="6da7715ce44349b3" providerId="LiveId" clId="{484DD64F-11B8-41CE-8137-F22080D59C6C}" dt="2021-07-23T04:18:03.450" v="898" actId="165"/>
          <ac:picMkLst>
            <pc:docMk/>
            <pc:sldMk cId="62308209" sldId="2161"/>
            <ac:picMk id="84" creationId="{0BE82368-4F77-4BDE-ACE8-51420ECE202E}"/>
          </ac:picMkLst>
        </pc:picChg>
        <pc:cxnChg chg="add mod topLvl">
          <ac:chgData name="Aurelien Domont" userId="6da7715ce44349b3" providerId="LiveId" clId="{484DD64F-11B8-41CE-8137-F22080D59C6C}" dt="2021-07-23T04:18:03.450" v="898" actId="165"/>
          <ac:cxnSpMkLst>
            <pc:docMk/>
            <pc:sldMk cId="62308209" sldId="2161"/>
            <ac:cxnSpMk id="41" creationId="{8C5AD82E-AB23-4089-AA37-932F239A2C62}"/>
          </ac:cxnSpMkLst>
        </pc:cxnChg>
        <pc:cxnChg chg="add mod topLvl">
          <ac:chgData name="Aurelien Domont" userId="6da7715ce44349b3" providerId="LiveId" clId="{484DD64F-11B8-41CE-8137-F22080D59C6C}" dt="2021-07-23T04:19:02.944" v="958" actId="1076"/>
          <ac:cxnSpMkLst>
            <pc:docMk/>
            <pc:sldMk cId="62308209" sldId="2161"/>
            <ac:cxnSpMk id="42" creationId="{9453C508-ECBC-4AF0-B3F0-207099046C59}"/>
          </ac:cxnSpMkLst>
        </pc:cxnChg>
        <pc:cxnChg chg="add mod topLvl">
          <ac:chgData name="Aurelien Domont" userId="6da7715ce44349b3" providerId="LiveId" clId="{484DD64F-11B8-41CE-8137-F22080D59C6C}" dt="2021-07-23T04:18:03.450" v="898" actId="165"/>
          <ac:cxnSpMkLst>
            <pc:docMk/>
            <pc:sldMk cId="62308209" sldId="2161"/>
            <ac:cxnSpMk id="43" creationId="{ECB40045-54EE-48A2-9963-3DAA40D26B70}"/>
          </ac:cxnSpMkLst>
        </pc:cxnChg>
        <pc:cxnChg chg="add mod topLvl">
          <ac:chgData name="Aurelien Domont" userId="6da7715ce44349b3" providerId="LiveId" clId="{484DD64F-11B8-41CE-8137-F22080D59C6C}" dt="2021-07-23T04:18:03.450" v="898" actId="165"/>
          <ac:cxnSpMkLst>
            <pc:docMk/>
            <pc:sldMk cId="62308209" sldId="2161"/>
            <ac:cxnSpMk id="44" creationId="{328F4FA4-D5AC-41D7-A610-C71E56353ABA}"/>
          </ac:cxnSpMkLst>
        </pc:cxnChg>
        <pc:cxnChg chg="add mod topLvl">
          <ac:chgData name="Aurelien Domont" userId="6da7715ce44349b3" providerId="LiveId" clId="{484DD64F-11B8-41CE-8137-F22080D59C6C}" dt="2021-07-23T04:18:03.450" v="898" actId="165"/>
          <ac:cxnSpMkLst>
            <pc:docMk/>
            <pc:sldMk cId="62308209" sldId="2161"/>
            <ac:cxnSpMk id="45" creationId="{5A00F544-B637-4AE0-9456-DEADC19170B4}"/>
          </ac:cxnSpMkLst>
        </pc:cxnChg>
        <pc:cxnChg chg="add mod topLvl">
          <ac:chgData name="Aurelien Domont" userId="6da7715ce44349b3" providerId="LiveId" clId="{484DD64F-11B8-41CE-8137-F22080D59C6C}" dt="2021-07-23T04:18:03.450" v="898" actId="165"/>
          <ac:cxnSpMkLst>
            <pc:docMk/>
            <pc:sldMk cId="62308209" sldId="2161"/>
            <ac:cxnSpMk id="46" creationId="{89563420-A8F1-4B09-BC0F-B0F2CBFDEA49}"/>
          </ac:cxnSpMkLst>
        </pc:cxnChg>
        <pc:cxnChg chg="add mod topLvl">
          <ac:chgData name="Aurelien Domont" userId="6da7715ce44349b3" providerId="LiveId" clId="{484DD64F-11B8-41CE-8137-F22080D59C6C}" dt="2021-07-23T04:18:03.450" v="898" actId="165"/>
          <ac:cxnSpMkLst>
            <pc:docMk/>
            <pc:sldMk cId="62308209" sldId="2161"/>
            <ac:cxnSpMk id="47" creationId="{15F6E258-DA49-4678-AA7D-F999C6AE98B0}"/>
          </ac:cxnSpMkLst>
        </pc:cxnChg>
      </pc:sldChg>
      <pc:sldChg chg="addSp delSp modSp mod ord">
        <pc:chgData name="Aurelien Domont" userId="6da7715ce44349b3" providerId="LiveId" clId="{484DD64F-11B8-41CE-8137-F22080D59C6C}" dt="2021-07-23T05:48:05.625" v="1743" actId="20577"/>
        <pc:sldMkLst>
          <pc:docMk/>
          <pc:sldMk cId="3272444503" sldId="2162"/>
        </pc:sldMkLst>
        <pc:spChg chg="add mod">
          <ac:chgData name="Aurelien Domont" userId="6da7715ce44349b3" providerId="LiveId" clId="{484DD64F-11B8-41CE-8137-F22080D59C6C}" dt="2021-07-23T05:48:05.625" v="1743" actId="20577"/>
          <ac:spMkLst>
            <pc:docMk/>
            <pc:sldMk cId="3272444503" sldId="2162"/>
            <ac:spMk id="6" creationId="{22D27BA3-CC85-4DD2-AEDB-C22AC367D60A}"/>
          </ac:spMkLst>
        </pc:spChg>
        <pc:spChg chg="mod">
          <ac:chgData name="Aurelien Domont" userId="6da7715ce44349b3" providerId="LiveId" clId="{484DD64F-11B8-41CE-8137-F22080D59C6C}" dt="2021-07-23T04:21:26.513" v="977"/>
          <ac:spMkLst>
            <pc:docMk/>
            <pc:sldMk cId="3272444503" sldId="2162"/>
            <ac:spMk id="16" creationId="{6C2BB713-9637-4B9B-938F-E9768876782A}"/>
          </ac:spMkLst>
        </pc:spChg>
        <pc:spChg chg="del">
          <ac:chgData name="Aurelien Domont" userId="6da7715ce44349b3" providerId="LiveId" clId="{484DD64F-11B8-41CE-8137-F22080D59C6C}" dt="2021-07-23T04:22:18.709" v="978" actId="478"/>
          <ac:spMkLst>
            <pc:docMk/>
            <pc:sldMk cId="3272444503" sldId="2162"/>
            <ac:spMk id="34" creationId="{2B936149-E2A6-4141-A333-C5E1855245B1}"/>
          </ac:spMkLst>
        </pc:spChg>
      </pc:sldChg>
      <pc:sldChg chg="del">
        <pc:chgData name="Aurelien Domont" userId="6da7715ce44349b3" providerId="LiveId" clId="{484DD64F-11B8-41CE-8137-F22080D59C6C}" dt="2021-07-23T04:27:14.924" v="1007" actId="47"/>
        <pc:sldMkLst>
          <pc:docMk/>
          <pc:sldMk cId="3193088531" sldId="2164"/>
        </pc:sldMkLst>
      </pc:sldChg>
      <pc:sldChg chg="del">
        <pc:chgData name="Aurelien Domont" userId="6da7715ce44349b3" providerId="LiveId" clId="{484DD64F-11B8-41CE-8137-F22080D59C6C}" dt="2021-07-23T04:39:28.827" v="1225" actId="47"/>
        <pc:sldMkLst>
          <pc:docMk/>
          <pc:sldMk cId="2369505737" sldId="2167"/>
        </pc:sldMkLst>
      </pc:sldChg>
      <pc:sldChg chg="ord">
        <pc:chgData name="Aurelien Domont" userId="6da7715ce44349b3" providerId="LiveId" clId="{484DD64F-11B8-41CE-8137-F22080D59C6C}" dt="2021-07-23T04:39:37.405" v="1227"/>
        <pc:sldMkLst>
          <pc:docMk/>
          <pc:sldMk cId="4178836903" sldId="2169"/>
        </pc:sldMkLst>
      </pc:sldChg>
      <pc:sldChg chg="ord">
        <pc:chgData name="Aurelien Domont" userId="6da7715ce44349b3" providerId="LiveId" clId="{484DD64F-11B8-41CE-8137-F22080D59C6C}" dt="2021-07-23T04:39:37.405" v="1227"/>
        <pc:sldMkLst>
          <pc:docMk/>
          <pc:sldMk cId="2678382071" sldId="2170"/>
        </pc:sldMkLst>
      </pc:sldChg>
      <pc:sldChg chg="ord">
        <pc:chgData name="Aurelien Domont" userId="6da7715ce44349b3" providerId="LiveId" clId="{484DD64F-11B8-41CE-8137-F22080D59C6C}" dt="2021-07-23T04:39:37.405" v="1227"/>
        <pc:sldMkLst>
          <pc:docMk/>
          <pc:sldMk cId="4258618140" sldId="2187"/>
        </pc:sldMkLst>
      </pc:sldChg>
      <pc:sldChg chg="del">
        <pc:chgData name="Aurelien Domont" userId="6da7715ce44349b3" providerId="LiveId" clId="{484DD64F-11B8-41CE-8137-F22080D59C6C}" dt="2021-07-23T04:40:07.079" v="1233" actId="47"/>
        <pc:sldMkLst>
          <pc:docMk/>
          <pc:sldMk cId="1390113814" sldId="2188"/>
        </pc:sldMkLst>
      </pc:sldChg>
      <pc:sldChg chg="del">
        <pc:chgData name="Aurelien Domont" userId="6da7715ce44349b3" providerId="LiveId" clId="{484DD64F-11B8-41CE-8137-F22080D59C6C}" dt="2021-07-23T04:40:33.561" v="1241" actId="47"/>
        <pc:sldMkLst>
          <pc:docMk/>
          <pc:sldMk cId="1002747840" sldId="2189"/>
        </pc:sldMkLst>
      </pc:sldChg>
      <pc:sldChg chg="ord">
        <pc:chgData name="Aurelien Domont" userId="6da7715ce44349b3" providerId="LiveId" clId="{484DD64F-11B8-41CE-8137-F22080D59C6C}" dt="2021-07-23T04:40:12.568" v="1235"/>
        <pc:sldMkLst>
          <pc:docMk/>
          <pc:sldMk cId="2349979947" sldId="2190"/>
        </pc:sldMkLst>
      </pc:sldChg>
      <pc:sldChg chg="addSp delSp modSp mod">
        <pc:chgData name="Aurelien Domont" userId="6da7715ce44349b3" providerId="LiveId" clId="{484DD64F-11B8-41CE-8137-F22080D59C6C}" dt="2021-07-23T04:58:42.066" v="1727" actId="1038"/>
        <pc:sldMkLst>
          <pc:docMk/>
          <pc:sldMk cId="1209091634" sldId="2192"/>
        </pc:sldMkLst>
        <pc:spChg chg="add del">
          <ac:chgData name="Aurelien Domont" userId="6da7715ce44349b3" providerId="LiveId" clId="{484DD64F-11B8-41CE-8137-F22080D59C6C}" dt="2021-07-23T04:56:08.693" v="1583" actId="478"/>
          <ac:spMkLst>
            <pc:docMk/>
            <pc:sldMk cId="1209091634" sldId="2192"/>
            <ac:spMk id="2" creationId="{3285C159-3EE7-42C0-BA8B-7E8AA2FB6AB5}"/>
          </ac:spMkLst>
        </pc:spChg>
        <pc:spChg chg="mod">
          <ac:chgData name="Aurelien Domont" userId="6da7715ce44349b3" providerId="LiveId" clId="{484DD64F-11B8-41CE-8137-F22080D59C6C}" dt="2021-07-23T04:58:22.078" v="1713" actId="20577"/>
          <ac:spMkLst>
            <pc:docMk/>
            <pc:sldMk cId="1209091634" sldId="2192"/>
            <ac:spMk id="16" creationId="{6C2BB713-9637-4B9B-938F-E9768876782A}"/>
          </ac:spMkLst>
        </pc:spChg>
        <pc:spChg chg="add mod">
          <ac:chgData name="Aurelien Domont" userId="6da7715ce44349b3" providerId="LiveId" clId="{484DD64F-11B8-41CE-8137-F22080D59C6C}" dt="2021-07-23T04:56:39.975" v="1629" actId="1038"/>
          <ac:spMkLst>
            <pc:docMk/>
            <pc:sldMk cId="1209091634" sldId="2192"/>
            <ac:spMk id="30" creationId="{923C41CF-5B83-4495-A8B0-44FF4D6FA348}"/>
          </ac:spMkLst>
        </pc:spChg>
        <pc:spChg chg="mod">
          <ac:chgData name="Aurelien Domont" userId="6da7715ce44349b3" providerId="LiveId" clId="{484DD64F-11B8-41CE-8137-F22080D59C6C}" dt="2021-07-23T04:58:42.066" v="1727" actId="1038"/>
          <ac:spMkLst>
            <pc:docMk/>
            <pc:sldMk cId="1209091634" sldId="2192"/>
            <ac:spMk id="34" creationId="{7E571953-6197-4747-BD0F-640FF96CDD1D}"/>
          </ac:spMkLst>
        </pc:spChg>
        <pc:spChg chg="mod">
          <ac:chgData name="Aurelien Domont" userId="6da7715ce44349b3" providerId="LiveId" clId="{484DD64F-11B8-41CE-8137-F22080D59C6C}" dt="2021-07-23T04:57:06.972" v="1666" actId="1038"/>
          <ac:spMkLst>
            <pc:docMk/>
            <pc:sldMk cId="1209091634" sldId="2192"/>
            <ac:spMk id="35" creationId="{4A99C3F6-A408-4486-A9F9-59002C595D07}"/>
          </ac:spMkLst>
        </pc:spChg>
        <pc:spChg chg="mod">
          <ac:chgData name="Aurelien Domont" userId="6da7715ce44349b3" providerId="LiveId" clId="{484DD64F-11B8-41CE-8137-F22080D59C6C}" dt="2021-07-23T04:57:13.770" v="1686" actId="1038"/>
          <ac:spMkLst>
            <pc:docMk/>
            <pc:sldMk cId="1209091634" sldId="2192"/>
            <ac:spMk id="36" creationId="{5D53319E-0468-4B4B-98E5-3E07127703C8}"/>
          </ac:spMkLst>
        </pc:spChg>
        <pc:spChg chg="add mod">
          <ac:chgData name="Aurelien Domont" userId="6da7715ce44349b3" providerId="LiveId" clId="{484DD64F-11B8-41CE-8137-F22080D59C6C}" dt="2021-07-23T04:56:39.975" v="1629" actId="1038"/>
          <ac:spMkLst>
            <pc:docMk/>
            <pc:sldMk cId="1209091634" sldId="2192"/>
            <ac:spMk id="37" creationId="{3C81E9F3-DC0D-4D6D-A856-00CCD9A8A24C}"/>
          </ac:spMkLst>
        </pc:spChg>
        <pc:spChg chg="mod">
          <ac:chgData name="Aurelien Domont" userId="6da7715ce44349b3" providerId="LiveId" clId="{484DD64F-11B8-41CE-8137-F22080D59C6C}" dt="2021-07-23T04:57:35.395" v="1711" actId="1038"/>
          <ac:spMkLst>
            <pc:docMk/>
            <pc:sldMk cId="1209091634" sldId="2192"/>
            <ac:spMk id="38" creationId="{B6B72380-C6BC-4134-9D0C-56D5EA500C68}"/>
          </ac:spMkLst>
        </pc:spChg>
        <pc:spChg chg="mod">
          <ac:chgData name="Aurelien Domont" userId="6da7715ce44349b3" providerId="LiveId" clId="{484DD64F-11B8-41CE-8137-F22080D59C6C}" dt="2021-07-23T04:58:42.066" v="1727" actId="1038"/>
          <ac:spMkLst>
            <pc:docMk/>
            <pc:sldMk cId="1209091634" sldId="2192"/>
            <ac:spMk id="39" creationId="{2D9D59B7-B461-45F8-BF85-083779934B0A}"/>
          </ac:spMkLst>
        </pc:spChg>
        <pc:spChg chg="mod">
          <ac:chgData name="Aurelien Domont" userId="6da7715ce44349b3" providerId="LiveId" clId="{484DD64F-11B8-41CE-8137-F22080D59C6C}" dt="2021-07-23T04:57:06.972" v="1666" actId="1038"/>
          <ac:spMkLst>
            <pc:docMk/>
            <pc:sldMk cId="1209091634" sldId="2192"/>
            <ac:spMk id="40" creationId="{FEDB459F-A4B8-4765-B92A-8FA0C8E5F993}"/>
          </ac:spMkLst>
        </pc:spChg>
        <pc:spChg chg="mod">
          <ac:chgData name="Aurelien Domont" userId="6da7715ce44349b3" providerId="LiveId" clId="{484DD64F-11B8-41CE-8137-F22080D59C6C}" dt="2021-07-23T04:57:13.770" v="1686" actId="1038"/>
          <ac:spMkLst>
            <pc:docMk/>
            <pc:sldMk cId="1209091634" sldId="2192"/>
            <ac:spMk id="41" creationId="{728AF1DC-F738-487E-B414-3D2103CF27C5}"/>
          </ac:spMkLst>
        </pc:spChg>
        <pc:spChg chg="mod">
          <ac:chgData name="Aurelien Domont" userId="6da7715ce44349b3" providerId="LiveId" clId="{484DD64F-11B8-41CE-8137-F22080D59C6C}" dt="2021-07-23T04:57:35.395" v="1711" actId="1038"/>
          <ac:spMkLst>
            <pc:docMk/>
            <pc:sldMk cId="1209091634" sldId="2192"/>
            <ac:spMk id="42" creationId="{144BC78D-497F-4A02-8EDB-65B763F21D95}"/>
          </ac:spMkLst>
        </pc:spChg>
        <pc:spChg chg="mod">
          <ac:chgData name="Aurelien Domont" userId="6da7715ce44349b3" providerId="LiveId" clId="{484DD64F-11B8-41CE-8137-F22080D59C6C}" dt="2021-07-23T04:47:13.899" v="1284" actId="20577"/>
          <ac:spMkLst>
            <pc:docMk/>
            <pc:sldMk cId="1209091634" sldId="2192"/>
            <ac:spMk id="45" creationId="{66C5F612-5A89-4C48-BDA9-92B6DBF678F8}"/>
          </ac:spMkLst>
        </pc:spChg>
        <pc:spChg chg="mod">
          <ac:chgData name="Aurelien Domont" userId="6da7715ce44349b3" providerId="LiveId" clId="{484DD64F-11B8-41CE-8137-F22080D59C6C}" dt="2021-07-23T04:47:42.187" v="1292" actId="20577"/>
          <ac:spMkLst>
            <pc:docMk/>
            <pc:sldMk cId="1209091634" sldId="2192"/>
            <ac:spMk id="46" creationId="{5EDAE2A3-62C3-43E6-BBF2-1A1A1EBD0B6E}"/>
          </ac:spMkLst>
        </pc:spChg>
        <pc:spChg chg="mod">
          <ac:chgData name="Aurelien Domont" userId="6da7715ce44349b3" providerId="LiveId" clId="{484DD64F-11B8-41CE-8137-F22080D59C6C}" dt="2021-07-23T04:58:42.066" v="1727" actId="1038"/>
          <ac:spMkLst>
            <pc:docMk/>
            <pc:sldMk cId="1209091634" sldId="2192"/>
            <ac:spMk id="48" creationId="{76C9DD00-67A5-4365-A8E4-8BE79F30DFD3}"/>
          </ac:spMkLst>
        </pc:spChg>
        <pc:spChg chg="mod">
          <ac:chgData name="Aurelien Domont" userId="6da7715ce44349b3" providerId="LiveId" clId="{484DD64F-11B8-41CE-8137-F22080D59C6C}" dt="2021-07-23T04:57:06.972" v="1666" actId="1038"/>
          <ac:spMkLst>
            <pc:docMk/>
            <pc:sldMk cId="1209091634" sldId="2192"/>
            <ac:spMk id="49" creationId="{357A4FF3-34B5-4549-BAFF-E8D4357C8F42}"/>
          </ac:spMkLst>
        </pc:spChg>
        <pc:spChg chg="mod">
          <ac:chgData name="Aurelien Domont" userId="6da7715ce44349b3" providerId="LiveId" clId="{484DD64F-11B8-41CE-8137-F22080D59C6C}" dt="2021-07-23T04:57:13.770" v="1686" actId="1038"/>
          <ac:spMkLst>
            <pc:docMk/>
            <pc:sldMk cId="1209091634" sldId="2192"/>
            <ac:spMk id="50" creationId="{9F7306CF-551A-43F0-88F1-076DA251C3BE}"/>
          </ac:spMkLst>
        </pc:spChg>
        <pc:spChg chg="add mod">
          <ac:chgData name="Aurelien Domont" userId="6da7715ce44349b3" providerId="LiveId" clId="{484DD64F-11B8-41CE-8137-F22080D59C6C}" dt="2021-07-23T04:56:39.975" v="1629" actId="1038"/>
          <ac:spMkLst>
            <pc:docMk/>
            <pc:sldMk cId="1209091634" sldId="2192"/>
            <ac:spMk id="51" creationId="{F7737196-7906-4B97-80EC-7AD0065DD5D6}"/>
          </ac:spMkLst>
        </pc:spChg>
        <pc:spChg chg="mod">
          <ac:chgData name="Aurelien Domont" userId="6da7715ce44349b3" providerId="LiveId" clId="{484DD64F-11B8-41CE-8137-F22080D59C6C}" dt="2021-07-23T04:57:35.395" v="1711" actId="1038"/>
          <ac:spMkLst>
            <pc:docMk/>
            <pc:sldMk cId="1209091634" sldId="2192"/>
            <ac:spMk id="52" creationId="{82F73540-0B81-4EC5-9FE2-004B8ABC7144}"/>
          </ac:spMkLst>
        </pc:spChg>
        <pc:spChg chg="add del mod">
          <ac:chgData name="Aurelien Domont" userId="6da7715ce44349b3" providerId="LiveId" clId="{484DD64F-11B8-41CE-8137-F22080D59C6C}" dt="2021-07-23T04:56:07.907" v="1582" actId="478"/>
          <ac:spMkLst>
            <pc:docMk/>
            <pc:sldMk cId="1209091634" sldId="2192"/>
            <ac:spMk id="54" creationId="{AC47FE0F-593F-4D15-8E94-58E5FD146149}"/>
          </ac:spMkLst>
        </pc:spChg>
        <pc:spChg chg="add del mod">
          <ac:chgData name="Aurelien Domont" userId="6da7715ce44349b3" providerId="LiveId" clId="{484DD64F-11B8-41CE-8137-F22080D59C6C}" dt="2021-07-23T04:56:05.815" v="1581" actId="478"/>
          <ac:spMkLst>
            <pc:docMk/>
            <pc:sldMk cId="1209091634" sldId="2192"/>
            <ac:spMk id="55" creationId="{21B9227C-4F69-437C-9F6D-E4F3EF807579}"/>
          </ac:spMkLst>
        </pc:spChg>
        <pc:spChg chg="add del mod">
          <ac:chgData name="Aurelien Domont" userId="6da7715ce44349b3" providerId="LiveId" clId="{484DD64F-11B8-41CE-8137-F22080D59C6C}" dt="2021-07-23T04:56:09.601" v="1584" actId="478"/>
          <ac:spMkLst>
            <pc:docMk/>
            <pc:sldMk cId="1209091634" sldId="2192"/>
            <ac:spMk id="56" creationId="{00E82AF9-F823-4520-ACF4-16CCCC01A2F8}"/>
          </ac:spMkLst>
        </pc:spChg>
        <pc:picChg chg="mod">
          <ac:chgData name="Aurelien Domont" userId="6da7715ce44349b3" providerId="LiveId" clId="{484DD64F-11B8-41CE-8137-F22080D59C6C}" dt="2021-07-23T04:58:42.066" v="1727" actId="1038"/>
          <ac:picMkLst>
            <pc:docMk/>
            <pc:sldMk cId="1209091634" sldId="2192"/>
            <ac:picMk id="28" creationId="{FF355F01-F007-4C24-AA95-9E4FE7DF0ACD}"/>
          </ac:picMkLst>
        </pc:picChg>
        <pc:picChg chg="add mod">
          <ac:chgData name="Aurelien Domont" userId="6da7715ce44349b3" providerId="LiveId" clId="{484DD64F-11B8-41CE-8137-F22080D59C6C}" dt="2021-07-23T04:56:39.975" v="1629" actId="1038"/>
          <ac:picMkLst>
            <pc:docMk/>
            <pc:sldMk cId="1209091634" sldId="2192"/>
            <ac:picMk id="29" creationId="{CACEE143-239B-4F4D-A484-117591EBDFAE}"/>
          </ac:picMkLst>
        </pc:picChg>
        <pc:picChg chg="mod">
          <ac:chgData name="Aurelien Domont" userId="6da7715ce44349b3" providerId="LiveId" clId="{484DD64F-11B8-41CE-8137-F22080D59C6C}" dt="2021-07-23T04:57:06.972" v="1666" actId="1038"/>
          <ac:picMkLst>
            <pc:docMk/>
            <pc:sldMk cId="1209091634" sldId="2192"/>
            <ac:picMk id="31" creationId="{89979A0A-C018-44ED-8A86-BF1A8BB599EB}"/>
          </ac:picMkLst>
        </pc:picChg>
        <pc:picChg chg="mod">
          <ac:chgData name="Aurelien Domont" userId="6da7715ce44349b3" providerId="LiveId" clId="{484DD64F-11B8-41CE-8137-F22080D59C6C}" dt="2021-07-23T04:57:13.770" v="1686" actId="1038"/>
          <ac:picMkLst>
            <pc:docMk/>
            <pc:sldMk cId="1209091634" sldId="2192"/>
            <ac:picMk id="32" creationId="{1E632C31-E784-4327-B032-5A1C8A2B01A8}"/>
          </ac:picMkLst>
        </pc:picChg>
        <pc:picChg chg="mod">
          <ac:chgData name="Aurelien Domont" userId="6da7715ce44349b3" providerId="LiveId" clId="{484DD64F-11B8-41CE-8137-F22080D59C6C}" dt="2021-07-23T04:57:35.395" v="1711" actId="1038"/>
          <ac:picMkLst>
            <pc:docMk/>
            <pc:sldMk cId="1209091634" sldId="2192"/>
            <ac:picMk id="33" creationId="{E020A810-A41E-42A1-9544-5550D5B20660}"/>
          </ac:picMkLst>
        </pc:picChg>
      </pc:sldChg>
      <pc:sldChg chg="addSp modSp new del mod ord">
        <pc:chgData name="Aurelien Domont" userId="6da7715ce44349b3" providerId="LiveId" clId="{484DD64F-11B8-41CE-8137-F22080D59C6C}" dt="2021-07-23T04:44:17.308" v="1268" actId="47"/>
        <pc:sldMkLst>
          <pc:docMk/>
          <pc:sldMk cId="1830811153" sldId="2193"/>
        </pc:sldMkLst>
        <pc:spChg chg="add mod">
          <ac:chgData name="Aurelien Domont" userId="6da7715ce44349b3" providerId="LiveId" clId="{484DD64F-11B8-41CE-8137-F22080D59C6C}" dt="2021-07-21T04:11:38.653" v="37" actId="13822"/>
          <ac:spMkLst>
            <pc:docMk/>
            <pc:sldMk cId="1830811153" sldId="2193"/>
            <ac:spMk id="3" creationId="{5421F031-40D5-4DCD-8213-9FE6CEB0D16A}"/>
          </ac:spMkLst>
        </pc:spChg>
      </pc:sldChg>
      <pc:sldChg chg="addSp modSp add del mod ord">
        <pc:chgData name="Aurelien Domont" userId="6da7715ce44349b3" providerId="LiveId" clId="{484DD64F-11B8-41CE-8137-F22080D59C6C}" dt="2021-07-23T04:10:01.455" v="837" actId="47"/>
        <pc:sldMkLst>
          <pc:docMk/>
          <pc:sldMk cId="209758756" sldId="2194"/>
        </pc:sldMkLst>
        <pc:spChg chg="mod">
          <ac:chgData name="Aurelien Domont" userId="6da7715ce44349b3" providerId="LiveId" clId="{484DD64F-11B8-41CE-8137-F22080D59C6C}" dt="2021-07-21T04:14:37.856" v="104" actId="1035"/>
          <ac:spMkLst>
            <pc:docMk/>
            <pc:sldMk cId="209758756" sldId="2194"/>
            <ac:spMk id="6" creationId="{80C2FA24-C3FF-4F99-8694-BA262AB8070A}"/>
          </ac:spMkLst>
        </pc:spChg>
        <pc:spChg chg="mod">
          <ac:chgData name="Aurelien Domont" userId="6da7715ce44349b3" providerId="LiveId" clId="{484DD64F-11B8-41CE-8137-F22080D59C6C}" dt="2021-07-21T04:14:37.856" v="104" actId="1035"/>
          <ac:spMkLst>
            <pc:docMk/>
            <pc:sldMk cId="209758756" sldId="2194"/>
            <ac:spMk id="7" creationId="{AA474FA7-23F8-48D3-A4A1-46C7E7EF8CBF}"/>
          </ac:spMkLst>
        </pc:spChg>
        <pc:spChg chg="mod">
          <ac:chgData name="Aurelien Domont" userId="6da7715ce44349b3" providerId="LiveId" clId="{484DD64F-11B8-41CE-8137-F22080D59C6C}" dt="2021-07-21T04:14:37.856" v="104" actId="1035"/>
          <ac:spMkLst>
            <pc:docMk/>
            <pc:sldMk cId="209758756" sldId="2194"/>
            <ac:spMk id="8" creationId="{44D82846-5412-4854-9CE9-6BD4A4D3F201}"/>
          </ac:spMkLst>
        </pc:spChg>
        <pc:spChg chg="mod">
          <ac:chgData name="Aurelien Domont" userId="6da7715ce44349b3" providerId="LiveId" clId="{484DD64F-11B8-41CE-8137-F22080D59C6C}" dt="2021-07-21T04:14:49.904" v="107" actId="948"/>
          <ac:spMkLst>
            <pc:docMk/>
            <pc:sldMk cId="209758756" sldId="2194"/>
            <ac:spMk id="10" creationId="{F6F130AE-016B-49E7-B056-02422308B35C}"/>
          </ac:spMkLst>
        </pc:spChg>
        <pc:spChg chg="mod">
          <ac:chgData name="Aurelien Domont" userId="6da7715ce44349b3" providerId="LiveId" clId="{484DD64F-11B8-41CE-8137-F22080D59C6C}" dt="2021-07-21T04:14:45.756" v="105" actId="948"/>
          <ac:spMkLst>
            <pc:docMk/>
            <pc:sldMk cId="209758756" sldId="2194"/>
            <ac:spMk id="11" creationId="{381FC75F-03AC-4E06-95A5-77AA464D139B}"/>
          </ac:spMkLst>
        </pc:spChg>
        <pc:spChg chg="mod">
          <ac:chgData name="Aurelien Domont" userId="6da7715ce44349b3" providerId="LiveId" clId="{484DD64F-11B8-41CE-8137-F22080D59C6C}" dt="2021-07-21T04:14:48.366" v="106" actId="948"/>
          <ac:spMkLst>
            <pc:docMk/>
            <pc:sldMk cId="209758756" sldId="2194"/>
            <ac:spMk id="12" creationId="{F22BF9F2-93B5-4D57-85D0-BA4BB3074ECE}"/>
          </ac:spMkLst>
        </pc:spChg>
        <pc:spChg chg="add mod">
          <ac:chgData name="Aurelien Domont" userId="6da7715ce44349b3" providerId="LiveId" clId="{484DD64F-11B8-41CE-8137-F22080D59C6C}" dt="2021-07-21T04:27:49.407" v="340" actId="20577"/>
          <ac:spMkLst>
            <pc:docMk/>
            <pc:sldMk cId="209758756" sldId="2194"/>
            <ac:spMk id="15" creationId="{68E4A892-C126-4C2F-927C-D44F69692245}"/>
          </ac:spMkLst>
        </pc:spChg>
        <pc:spChg chg="mod">
          <ac:chgData name="Aurelien Domont" userId="6da7715ce44349b3" providerId="LiveId" clId="{484DD64F-11B8-41CE-8137-F22080D59C6C}" dt="2021-07-21T04:22:24.004" v="325" actId="20577"/>
          <ac:spMkLst>
            <pc:docMk/>
            <pc:sldMk cId="209758756" sldId="2194"/>
            <ac:spMk id="16" creationId="{6C2BB713-9637-4B9B-938F-E9768876782A}"/>
          </ac:spMkLst>
        </pc:spChg>
        <pc:spChg chg="add mod">
          <ac:chgData name="Aurelien Domont" userId="6da7715ce44349b3" providerId="LiveId" clId="{484DD64F-11B8-41CE-8137-F22080D59C6C}" dt="2021-07-21T04:28:04.512" v="345" actId="20577"/>
          <ac:spMkLst>
            <pc:docMk/>
            <pc:sldMk cId="209758756" sldId="2194"/>
            <ac:spMk id="17" creationId="{D405A784-5314-48D0-AFCA-C0161F0F4A5E}"/>
          </ac:spMkLst>
        </pc:spChg>
        <pc:cxnChg chg="mod">
          <ac:chgData name="Aurelien Domont" userId="6da7715ce44349b3" providerId="LiveId" clId="{484DD64F-11B8-41CE-8137-F22080D59C6C}" dt="2021-07-21T04:15:00.353" v="121" actId="14100"/>
          <ac:cxnSpMkLst>
            <pc:docMk/>
            <pc:sldMk cId="209758756" sldId="2194"/>
            <ac:cxnSpMk id="9" creationId="{938E2F11-EEE6-4CE3-AA18-0A0EFEAFC83C}"/>
          </ac:cxnSpMkLst>
        </pc:cxnChg>
        <pc:cxnChg chg="mod">
          <ac:chgData name="Aurelien Domont" userId="6da7715ce44349b3" providerId="LiveId" clId="{484DD64F-11B8-41CE-8137-F22080D59C6C}" dt="2021-07-21T04:15:00.353" v="121" actId="14100"/>
          <ac:cxnSpMkLst>
            <pc:docMk/>
            <pc:sldMk cId="209758756" sldId="2194"/>
            <ac:cxnSpMk id="14" creationId="{BD538E77-947C-4FAE-B4B2-3DD1EF8F7624}"/>
          </ac:cxnSpMkLst>
        </pc:cxnChg>
      </pc:sldChg>
      <pc:sldChg chg="add del">
        <pc:chgData name="Aurelien Domont" userId="6da7715ce44349b3" providerId="LiveId" clId="{484DD64F-11B8-41CE-8137-F22080D59C6C}" dt="2021-07-22T07:37:40.172" v="631" actId="47"/>
        <pc:sldMkLst>
          <pc:docMk/>
          <pc:sldMk cId="4176516040" sldId="2195"/>
        </pc:sldMkLst>
      </pc:sldChg>
      <pc:sldChg chg="addSp delSp modSp add del mod">
        <pc:chgData name="Aurelien Domont" userId="6da7715ce44349b3" providerId="LiveId" clId="{484DD64F-11B8-41CE-8137-F22080D59C6C}" dt="2021-07-23T04:27:10.813" v="1006" actId="47"/>
        <pc:sldMkLst>
          <pc:docMk/>
          <pc:sldMk cId="4294935817" sldId="2196"/>
        </pc:sldMkLst>
        <pc:spChg chg="del">
          <ac:chgData name="Aurelien Domont" userId="6da7715ce44349b3" providerId="LiveId" clId="{484DD64F-11B8-41CE-8137-F22080D59C6C}" dt="2021-07-21T04:26:04.653" v="327" actId="478"/>
          <ac:spMkLst>
            <pc:docMk/>
            <pc:sldMk cId="4294935817" sldId="2196"/>
            <ac:spMk id="6" creationId="{80C2FA24-C3FF-4F99-8694-BA262AB8070A}"/>
          </ac:spMkLst>
        </pc:spChg>
        <pc:spChg chg="del">
          <ac:chgData name="Aurelien Domont" userId="6da7715ce44349b3" providerId="LiveId" clId="{484DD64F-11B8-41CE-8137-F22080D59C6C}" dt="2021-07-21T04:26:04.653" v="327" actId="478"/>
          <ac:spMkLst>
            <pc:docMk/>
            <pc:sldMk cId="4294935817" sldId="2196"/>
            <ac:spMk id="7" creationId="{AA474FA7-23F8-48D3-A4A1-46C7E7EF8CBF}"/>
          </ac:spMkLst>
        </pc:spChg>
        <pc:spChg chg="del">
          <ac:chgData name="Aurelien Domont" userId="6da7715ce44349b3" providerId="LiveId" clId="{484DD64F-11B8-41CE-8137-F22080D59C6C}" dt="2021-07-21T04:26:04.653" v="327" actId="478"/>
          <ac:spMkLst>
            <pc:docMk/>
            <pc:sldMk cId="4294935817" sldId="2196"/>
            <ac:spMk id="8" creationId="{44D82846-5412-4854-9CE9-6BD4A4D3F201}"/>
          </ac:spMkLst>
        </pc:spChg>
        <pc:spChg chg="del">
          <ac:chgData name="Aurelien Domont" userId="6da7715ce44349b3" providerId="LiveId" clId="{484DD64F-11B8-41CE-8137-F22080D59C6C}" dt="2021-07-21T04:26:04.653" v="327" actId="478"/>
          <ac:spMkLst>
            <pc:docMk/>
            <pc:sldMk cId="4294935817" sldId="2196"/>
            <ac:spMk id="10" creationId="{F6F130AE-016B-49E7-B056-02422308B35C}"/>
          </ac:spMkLst>
        </pc:spChg>
        <pc:spChg chg="del">
          <ac:chgData name="Aurelien Domont" userId="6da7715ce44349b3" providerId="LiveId" clId="{484DD64F-11B8-41CE-8137-F22080D59C6C}" dt="2021-07-21T04:26:04.653" v="327" actId="478"/>
          <ac:spMkLst>
            <pc:docMk/>
            <pc:sldMk cId="4294935817" sldId="2196"/>
            <ac:spMk id="11" creationId="{381FC75F-03AC-4E06-95A5-77AA464D139B}"/>
          </ac:spMkLst>
        </pc:spChg>
        <pc:spChg chg="del">
          <ac:chgData name="Aurelien Domont" userId="6da7715ce44349b3" providerId="LiveId" clId="{484DD64F-11B8-41CE-8137-F22080D59C6C}" dt="2021-07-21T04:26:04.653" v="327" actId="478"/>
          <ac:spMkLst>
            <pc:docMk/>
            <pc:sldMk cId="4294935817" sldId="2196"/>
            <ac:spMk id="12" creationId="{F22BF9F2-93B5-4D57-85D0-BA4BB3074ECE}"/>
          </ac:spMkLst>
        </pc:spChg>
        <pc:spChg chg="del">
          <ac:chgData name="Aurelien Domont" userId="6da7715ce44349b3" providerId="LiveId" clId="{484DD64F-11B8-41CE-8137-F22080D59C6C}" dt="2021-07-21T04:26:04.653" v="327" actId="478"/>
          <ac:spMkLst>
            <pc:docMk/>
            <pc:sldMk cId="4294935817" sldId="2196"/>
            <ac:spMk id="15" creationId="{68E4A892-C126-4C2F-927C-D44F69692245}"/>
          </ac:spMkLst>
        </pc:spChg>
        <pc:spChg chg="del">
          <ac:chgData name="Aurelien Domont" userId="6da7715ce44349b3" providerId="LiveId" clId="{484DD64F-11B8-41CE-8137-F22080D59C6C}" dt="2021-07-21T04:26:04.653" v="327" actId="478"/>
          <ac:spMkLst>
            <pc:docMk/>
            <pc:sldMk cId="4294935817" sldId="2196"/>
            <ac:spMk id="17" creationId="{D405A784-5314-48D0-AFCA-C0161F0F4A5E}"/>
          </ac:spMkLst>
        </pc:spChg>
        <pc:spChg chg="add mod">
          <ac:chgData name="Aurelien Domont" userId="6da7715ce44349b3" providerId="LiveId" clId="{484DD64F-11B8-41CE-8137-F22080D59C6C}" dt="2021-07-21T04:26:08.302" v="328"/>
          <ac:spMkLst>
            <pc:docMk/>
            <pc:sldMk cId="4294935817" sldId="2196"/>
            <ac:spMk id="18" creationId="{16BD7F51-0767-4177-A440-B765CE76494D}"/>
          </ac:spMkLst>
        </pc:spChg>
        <pc:spChg chg="add mod">
          <ac:chgData name="Aurelien Domont" userId="6da7715ce44349b3" providerId="LiveId" clId="{484DD64F-11B8-41CE-8137-F22080D59C6C}" dt="2021-07-21T04:26:08.302" v="328"/>
          <ac:spMkLst>
            <pc:docMk/>
            <pc:sldMk cId="4294935817" sldId="2196"/>
            <ac:spMk id="19" creationId="{67AECFA0-9B8D-4EB1-93C9-D683C5FBF2C0}"/>
          </ac:spMkLst>
        </pc:spChg>
        <pc:cxnChg chg="del">
          <ac:chgData name="Aurelien Domont" userId="6da7715ce44349b3" providerId="LiveId" clId="{484DD64F-11B8-41CE-8137-F22080D59C6C}" dt="2021-07-21T04:26:04.653" v="327" actId="478"/>
          <ac:cxnSpMkLst>
            <pc:docMk/>
            <pc:sldMk cId="4294935817" sldId="2196"/>
            <ac:cxnSpMk id="9" creationId="{938E2F11-EEE6-4CE3-AA18-0A0EFEAFC83C}"/>
          </ac:cxnSpMkLst>
        </pc:cxnChg>
        <pc:cxnChg chg="del">
          <ac:chgData name="Aurelien Domont" userId="6da7715ce44349b3" providerId="LiveId" clId="{484DD64F-11B8-41CE-8137-F22080D59C6C}" dt="2021-07-21T04:26:04.653" v="327" actId="478"/>
          <ac:cxnSpMkLst>
            <pc:docMk/>
            <pc:sldMk cId="4294935817" sldId="2196"/>
            <ac:cxnSpMk id="14" creationId="{BD538E77-947C-4FAE-B4B2-3DD1EF8F7624}"/>
          </ac:cxnSpMkLst>
        </pc:cxnChg>
      </pc:sldChg>
      <pc:sldChg chg="addSp delSp modSp add del mod ord">
        <pc:chgData name="Aurelien Domont" userId="6da7715ce44349b3" providerId="LiveId" clId="{484DD64F-11B8-41CE-8137-F22080D59C6C}" dt="2021-07-23T04:10:03.869" v="838" actId="47"/>
        <pc:sldMkLst>
          <pc:docMk/>
          <pc:sldMk cId="3975634627" sldId="2197"/>
        </pc:sldMkLst>
        <pc:spChg chg="add mod">
          <ac:chgData name="Aurelien Domont" userId="6da7715ce44349b3" providerId="LiveId" clId="{484DD64F-11B8-41CE-8137-F22080D59C6C}" dt="2021-07-21T04:30:35.183" v="396" actId="1035"/>
          <ac:spMkLst>
            <pc:docMk/>
            <pc:sldMk cId="3975634627" sldId="2197"/>
            <ac:spMk id="2" creationId="{49C9F90D-3606-495B-9201-34A27BF7A42D}"/>
          </ac:spMkLst>
        </pc:spChg>
        <pc:spChg chg="mod">
          <ac:chgData name="Aurelien Domont" userId="6da7715ce44349b3" providerId="LiveId" clId="{484DD64F-11B8-41CE-8137-F22080D59C6C}" dt="2021-07-21T04:31:12.523" v="444" actId="20577"/>
          <ac:spMkLst>
            <pc:docMk/>
            <pc:sldMk cId="3975634627" sldId="2197"/>
            <ac:spMk id="15" creationId="{68E4A892-C126-4C2F-927C-D44F69692245}"/>
          </ac:spMkLst>
        </pc:spChg>
        <pc:spChg chg="mod">
          <ac:chgData name="Aurelien Domont" userId="6da7715ce44349b3" providerId="LiveId" clId="{484DD64F-11B8-41CE-8137-F22080D59C6C}" dt="2021-07-21T04:30:07.807" v="389" actId="20577"/>
          <ac:spMkLst>
            <pc:docMk/>
            <pc:sldMk cId="3975634627" sldId="2197"/>
            <ac:spMk id="16" creationId="{6C2BB713-9637-4B9B-938F-E9768876782A}"/>
          </ac:spMkLst>
        </pc:spChg>
        <pc:spChg chg="del">
          <ac:chgData name="Aurelien Domont" userId="6da7715ce44349b3" providerId="LiveId" clId="{484DD64F-11B8-41CE-8137-F22080D59C6C}" dt="2021-07-21T04:28:56.573" v="347" actId="478"/>
          <ac:spMkLst>
            <pc:docMk/>
            <pc:sldMk cId="3975634627" sldId="2197"/>
            <ac:spMk id="17" creationId="{D405A784-5314-48D0-AFCA-C0161F0F4A5E}"/>
          </ac:spMkLst>
        </pc:spChg>
        <pc:spChg chg="add mod">
          <ac:chgData name="Aurelien Domont" userId="6da7715ce44349b3" providerId="LiveId" clId="{484DD64F-11B8-41CE-8137-F22080D59C6C}" dt="2021-07-21T04:30:35.183" v="396" actId="1035"/>
          <ac:spMkLst>
            <pc:docMk/>
            <pc:sldMk cId="3975634627" sldId="2197"/>
            <ac:spMk id="18" creationId="{EE925BBA-D2EB-4000-BDB6-05D95DDF45F3}"/>
          </ac:spMkLst>
        </pc:spChg>
        <pc:spChg chg="add mod">
          <ac:chgData name="Aurelien Domont" userId="6da7715ce44349b3" providerId="LiveId" clId="{484DD64F-11B8-41CE-8137-F22080D59C6C}" dt="2021-07-21T04:30:35.183" v="396" actId="1035"/>
          <ac:spMkLst>
            <pc:docMk/>
            <pc:sldMk cId="3975634627" sldId="2197"/>
            <ac:spMk id="19" creationId="{D5B94190-586B-4762-8F62-7C91D7F01CE4}"/>
          </ac:spMkLst>
        </pc:spChg>
        <pc:spChg chg="add mod">
          <ac:chgData name="Aurelien Domont" userId="6da7715ce44349b3" providerId="LiveId" clId="{484DD64F-11B8-41CE-8137-F22080D59C6C}" dt="2021-07-21T04:30:35.183" v="396" actId="1035"/>
          <ac:spMkLst>
            <pc:docMk/>
            <pc:sldMk cId="3975634627" sldId="2197"/>
            <ac:spMk id="20" creationId="{8FB4C652-E152-4F9D-88FB-38C464AB1EF2}"/>
          </ac:spMkLst>
        </pc:spChg>
        <pc:spChg chg="add mod">
          <ac:chgData name="Aurelien Domont" userId="6da7715ce44349b3" providerId="LiveId" clId="{484DD64F-11B8-41CE-8137-F22080D59C6C}" dt="2021-07-21T04:30:35.183" v="396" actId="1035"/>
          <ac:spMkLst>
            <pc:docMk/>
            <pc:sldMk cId="3975634627" sldId="2197"/>
            <ac:spMk id="21" creationId="{F2437C52-010C-4EBF-BBCE-0E50591FB98A}"/>
          </ac:spMkLst>
        </pc:spChg>
        <pc:spChg chg="add mod">
          <ac:chgData name="Aurelien Domont" userId="6da7715ce44349b3" providerId="LiveId" clId="{484DD64F-11B8-41CE-8137-F22080D59C6C}" dt="2021-07-21T04:30:35.183" v="396" actId="1035"/>
          <ac:spMkLst>
            <pc:docMk/>
            <pc:sldMk cId="3975634627" sldId="2197"/>
            <ac:spMk id="22" creationId="{56D41D08-58DE-4B01-AFB6-B3B5DA2F554F}"/>
          </ac:spMkLst>
        </pc:spChg>
        <pc:spChg chg="add mod">
          <ac:chgData name="Aurelien Domont" userId="6da7715ce44349b3" providerId="LiveId" clId="{484DD64F-11B8-41CE-8137-F22080D59C6C}" dt="2021-07-21T04:30:35.183" v="396" actId="1035"/>
          <ac:spMkLst>
            <pc:docMk/>
            <pc:sldMk cId="3975634627" sldId="2197"/>
            <ac:spMk id="23" creationId="{EA6679B0-9960-4EF1-8A84-788EE5B4064E}"/>
          </ac:spMkLst>
        </pc:spChg>
        <pc:spChg chg="add mod">
          <ac:chgData name="Aurelien Domont" userId="6da7715ce44349b3" providerId="LiveId" clId="{484DD64F-11B8-41CE-8137-F22080D59C6C}" dt="2021-07-21T04:30:35.183" v="396" actId="1035"/>
          <ac:spMkLst>
            <pc:docMk/>
            <pc:sldMk cId="3975634627" sldId="2197"/>
            <ac:spMk id="24" creationId="{267A9F5F-6FAE-4790-85DC-D47AE16B0E9F}"/>
          </ac:spMkLst>
        </pc:spChg>
        <pc:spChg chg="add mod">
          <ac:chgData name="Aurelien Domont" userId="6da7715ce44349b3" providerId="LiveId" clId="{484DD64F-11B8-41CE-8137-F22080D59C6C}" dt="2021-07-21T04:30:35.183" v="396" actId="1035"/>
          <ac:spMkLst>
            <pc:docMk/>
            <pc:sldMk cId="3975634627" sldId="2197"/>
            <ac:spMk id="25" creationId="{CC7E98FA-3E5D-4DCC-9070-63922C461F93}"/>
          </ac:spMkLst>
        </pc:spChg>
        <pc:spChg chg="add mod">
          <ac:chgData name="Aurelien Domont" userId="6da7715ce44349b3" providerId="LiveId" clId="{484DD64F-11B8-41CE-8137-F22080D59C6C}" dt="2021-07-21T04:30:35.183" v="396" actId="1035"/>
          <ac:spMkLst>
            <pc:docMk/>
            <pc:sldMk cId="3975634627" sldId="2197"/>
            <ac:spMk id="26" creationId="{C7991C61-A51D-4A0F-91E9-FC63D6829799}"/>
          </ac:spMkLst>
        </pc:spChg>
        <pc:spChg chg="add mod">
          <ac:chgData name="Aurelien Domont" userId="6da7715ce44349b3" providerId="LiveId" clId="{484DD64F-11B8-41CE-8137-F22080D59C6C}" dt="2021-07-21T04:30:35.183" v="396" actId="1035"/>
          <ac:spMkLst>
            <pc:docMk/>
            <pc:sldMk cId="3975634627" sldId="2197"/>
            <ac:spMk id="27" creationId="{69E83687-111F-4C8F-82F8-1100A830A799}"/>
          </ac:spMkLst>
        </pc:spChg>
        <pc:spChg chg="add mod">
          <ac:chgData name="Aurelien Domont" userId="6da7715ce44349b3" providerId="LiveId" clId="{484DD64F-11B8-41CE-8137-F22080D59C6C}" dt="2021-07-21T04:30:35.183" v="396" actId="1035"/>
          <ac:spMkLst>
            <pc:docMk/>
            <pc:sldMk cId="3975634627" sldId="2197"/>
            <ac:spMk id="28" creationId="{3BB8DC63-D8AC-44B7-AD6B-3344E0157ED9}"/>
          </ac:spMkLst>
        </pc:spChg>
        <pc:spChg chg="add mod">
          <ac:chgData name="Aurelien Domont" userId="6da7715ce44349b3" providerId="LiveId" clId="{484DD64F-11B8-41CE-8137-F22080D59C6C}" dt="2021-07-21T04:30:35.183" v="396" actId="1035"/>
          <ac:spMkLst>
            <pc:docMk/>
            <pc:sldMk cId="3975634627" sldId="2197"/>
            <ac:spMk id="29" creationId="{3FAD4126-4F73-43D3-8CAA-EDADF7C21270}"/>
          </ac:spMkLst>
        </pc:spChg>
        <pc:spChg chg="add mod">
          <ac:chgData name="Aurelien Domont" userId="6da7715ce44349b3" providerId="LiveId" clId="{484DD64F-11B8-41CE-8137-F22080D59C6C}" dt="2021-07-21T04:31:58.523" v="450" actId="20577"/>
          <ac:spMkLst>
            <pc:docMk/>
            <pc:sldMk cId="3975634627" sldId="2197"/>
            <ac:spMk id="30" creationId="{DF3BA851-E92A-44AA-8DFF-1F3C447EF430}"/>
          </ac:spMkLst>
        </pc:spChg>
      </pc:sldChg>
      <pc:sldChg chg="addSp delSp modSp del mod ord">
        <pc:chgData name="Aurelien Domont" userId="6da7715ce44349b3" providerId="LiveId" clId="{484DD64F-11B8-41CE-8137-F22080D59C6C}" dt="2021-07-23T04:10:06.457" v="839" actId="47"/>
        <pc:sldMkLst>
          <pc:docMk/>
          <pc:sldMk cId="937669423" sldId="2198"/>
        </pc:sldMkLst>
        <pc:spChg chg="mod">
          <ac:chgData name="Aurelien Domont" userId="6da7715ce44349b3" providerId="LiveId" clId="{484DD64F-11B8-41CE-8137-F22080D59C6C}" dt="2021-07-22T07:36:44.201" v="618" actId="1038"/>
          <ac:spMkLst>
            <pc:docMk/>
            <pc:sldMk cId="937669423" sldId="2198"/>
            <ac:spMk id="2" creationId="{49C9F90D-3606-495B-9201-34A27BF7A42D}"/>
          </ac:spMkLst>
        </pc:spChg>
        <pc:spChg chg="mod">
          <ac:chgData name="Aurelien Domont" userId="6da7715ce44349b3" providerId="LiveId" clId="{484DD64F-11B8-41CE-8137-F22080D59C6C}" dt="2021-07-22T07:36:39.679" v="616" actId="14100"/>
          <ac:spMkLst>
            <pc:docMk/>
            <pc:sldMk cId="937669423" sldId="2198"/>
            <ac:spMk id="3" creationId="{99E3DBA2-B4B6-4ECE-8106-2DABAA5319D4}"/>
          </ac:spMkLst>
        </pc:spChg>
        <pc:spChg chg="add del mod">
          <ac:chgData name="Aurelien Domont" userId="6da7715ce44349b3" providerId="LiveId" clId="{484DD64F-11B8-41CE-8137-F22080D59C6C}" dt="2021-07-22T07:36:26.489" v="614" actId="478"/>
          <ac:spMkLst>
            <pc:docMk/>
            <pc:sldMk cId="937669423" sldId="2198"/>
            <ac:spMk id="4" creationId="{9818C474-CA77-4548-9E08-86666461ED54}"/>
          </ac:spMkLst>
        </pc:spChg>
        <pc:spChg chg="mod">
          <ac:chgData name="Aurelien Domont" userId="6da7715ce44349b3" providerId="LiveId" clId="{484DD64F-11B8-41CE-8137-F22080D59C6C}" dt="2021-07-22T07:28:25.538" v="557" actId="20577"/>
          <ac:spMkLst>
            <pc:docMk/>
            <pc:sldMk cId="937669423" sldId="2198"/>
            <ac:spMk id="16" creationId="{6C2BB713-9637-4B9B-938F-E9768876782A}"/>
          </ac:spMkLst>
        </pc:spChg>
        <pc:spChg chg="mod">
          <ac:chgData name="Aurelien Domont" userId="6da7715ce44349b3" providerId="LiveId" clId="{484DD64F-11B8-41CE-8137-F22080D59C6C}" dt="2021-07-22T07:36:44.201" v="618" actId="1038"/>
          <ac:spMkLst>
            <pc:docMk/>
            <pc:sldMk cId="937669423" sldId="2198"/>
            <ac:spMk id="18" creationId="{EE925BBA-D2EB-4000-BDB6-05D95DDF45F3}"/>
          </ac:spMkLst>
        </pc:spChg>
        <pc:spChg chg="mod">
          <ac:chgData name="Aurelien Domont" userId="6da7715ce44349b3" providerId="LiveId" clId="{484DD64F-11B8-41CE-8137-F22080D59C6C}" dt="2021-07-22T07:36:44.201" v="618" actId="1038"/>
          <ac:spMkLst>
            <pc:docMk/>
            <pc:sldMk cId="937669423" sldId="2198"/>
            <ac:spMk id="19" creationId="{D5B94190-586B-4762-8F62-7C91D7F01CE4}"/>
          </ac:spMkLst>
        </pc:spChg>
        <pc:spChg chg="mod">
          <ac:chgData name="Aurelien Domont" userId="6da7715ce44349b3" providerId="LiveId" clId="{484DD64F-11B8-41CE-8137-F22080D59C6C}" dt="2021-07-22T07:36:44.201" v="618" actId="1038"/>
          <ac:spMkLst>
            <pc:docMk/>
            <pc:sldMk cId="937669423" sldId="2198"/>
            <ac:spMk id="20" creationId="{8FB4C652-E152-4F9D-88FB-38C464AB1EF2}"/>
          </ac:spMkLst>
        </pc:spChg>
        <pc:spChg chg="mod">
          <ac:chgData name="Aurelien Domont" userId="6da7715ce44349b3" providerId="LiveId" clId="{484DD64F-11B8-41CE-8137-F22080D59C6C}" dt="2021-07-22T07:36:44.201" v="618" actId="1038"/>
          <ac:spMkLst>
            <pc:docMk/>
            <pc:sldMk cId="937669423" sldId="2198"/>
            <ac:spMk id="21" creationId="{F2437C52-010C-4EBF-BBCE-0E50591FB98A}"/>
          </ac:spMkLst>
        </pc:spChg>
        <pc:spChg chg="mod">
          <ac:chgData name="Aurelien Domont" userId="6da7715ce44349b3" providerId="LiveId" clId="{484DD64F-11B8-41CE-8137-F22080D59C6C}" dt="2021-07-22T07:36:44.201" v="618" actId="1038"/>
          <ac:spMkLst>
            <pc:docMk/>
            <pc:sldMk cId="937669423" sldId="2198"/>
            <ac:spMk id="22" creationId="{56D41D08-58DE-4B01-AFB6-B3B5DA2F554F}"/>
          </ac:spMkLst>
        </pc:spChg>
        <pc:spChg chg="mod">
          <ac:chgData name="Aurelien Domont" userId="6da7715ce44349b3" providerId="LiveId" clId="{484DD64F-11B8-41CE-8137-F22080D59C6C}" dt="2021-07-22T07:36:44.201" v="618" actId="1038"/>
          <ac:spMkLst>
            <pc:docMk/>
            <pc:sldMk cId="937669423" sldId="2198"/>
            <ac:spMk id="23" creationId="{EA6679B0-9960-4EF1-8A84-788EE5B4064E}"/>
          </ac:spMkLst>
        </pc:spChg>
        <pc:spChg chg="mod">
          <ac:chgData name="Aurelien Domont" userId="6da7715ce44349b3" providerId="LiveId" clId="{484DD64F-11B8-41CE-8137-F22080D59C6C}" dt="2021-07-22T07:36:44.201" v="618" actId="1038"/>
          <ac:spMkLst>
            <pc:docMk/>
            <pc:sldMk cId="937669423" sldId="2198"/>
            <ac:spMk id="24" creationId="{267A9F5F-6FAE-4790-85DC-D47AE16B0E9F}"/>
          </ac:spMkLst>
        </pc:spChg>
        <pc:spChg chg="mod">
          <ac:chgData name="Aurelien Domont" userId="6da7715ce44349b3" providerId="LiveId" clId="{484DD64F-11B8-41CE-8137-F22080D59C6C}" dt="2021-07-22T07:36:44.201" v="618" actId="1038"/>
          <ac:spMkLst>
            <pc:docMk/>
            <pc:sldMk cId="937669423" sldId="2198"/>
            <ac:spMk id="25" creationId="{CC7E98FA-3E5D-4DCC-9070-63922C461F93}"/>
          </ac:spMkLst>
        </pc:spChg>
        <pc:spChg chg="mod">
          <ac:chgData name="Aurelien Domont" userId="6da7715ce44349b3" providerId="LiveId" clId="{484DD64F-11B8-41CE-8137-F22080D59C6C}" dt="2021-07-22T07:36:44.201" v="618" actId="1038"/>
          <ac:spMkLst>
            <pc:docMk/>
            <pc:sldMk cId="937669423" sldId="2198"/>
            <ac:spMk id="26" creationId="{C7991C61-A51D-4A0F-91E9-FC63D6829799}"/>
          </ac:spMkLst>
        </pc:spChg>
        <pc:spChg chg="mod">
          <ac:chgData name="Aurelien Domont" userId="6da7715ce44349b3" providerId="LiveId" clId="{484DD64F-11B8-41CE-8137-F22080D59C6C}" dt="2021-07-22T07:36:44.201" v="618" actId="1038"/>
          <ac:spMkLst>
            <pc:docMk/>
            <pc:sldMk cId="937669423" sldId="2198"/>
            <ac:spMk id="27" creationId="{69E83687-111F-4C8F-82F8-1100A830A799}"/>
          </ac:spMkLst>
        </pc:spChg>
        <pc:spChg chg="mod">
          <ac:chgData name="Aurelien Domont" userId="6da7715ce44349b3" providerId="LiveId" clId="{484DD64F-11B8-41CE-8137-F22080D59C6C}" dt="2021-07-22T07:36:44.201" v="618" actId="1038"/>
          <ac:spMkLst>
            <pc:docMk/>
            <pc:sldMk cId="937669423" sldId="2198"/>
            <ac:spMk id="28" creationId="{3BB8DC63-D8AC-44B7-AD6B-3344E0157ED9}"/>
          </ac:spMkLst>
        </pc:spChg>
        <pc:spChg chg="mod">
          <ac:chgData name="Aurelien Domont" userId="6da7715ce44349b3" providerId="LiveId" clId="{484DD64F-11B8-41CE-8137-F22080D59C6C}" dt="2021-07-22T07:36:44.201" v="618" actId="1038"/>
          <ac:spMkLst>
            <pc:docMk/>
            <pc:sldMk cId="937669423" sldId="2198"/>
            <ac:spMk id="29" creationId="{3FAD4126-4F73-43D3-8CAA-EDADF7C21270}"/>
          </ac:spMkLst>
        </pc:spChg>
        <pc:spChg chg="mod">
          <ac:chgData name="Aurelien Domont" userId="6da7715ce44349b3" providerId="LiveId" clId="{484DD64F-11B8-41CE-8137-F22080D59C6C}" dt="2021-07-22T07:36:44.201" v="618" actId="1038"/>
          <ac:spMkLst>
            <pc:docMk/>
            <pc:sldMk cId="937669423" sldId="2198"/>
            <ac:spMk id="30" creationId="{DF3BA851-E92A-44AA-8DFF-1F3C447EF430}"/>
          </ac:spMkLst>
        </pc:spChg>
      </pc:sldChg>
      <pc:sldChg chg="modSp add del mod ord">
        <pc:chgData name="Aurelien Domont" userId="6da7715ce44349b3" providerId="LiveId" clId="{484DD64F-11B8-41CE-8137-F22080D59C6C}" dt="2021-07-23T04:10:12.382" v="840" actId="47"/>
        <pc:sldMkLst>
          <pc:docMk/>
          <pc:sldMk cId="3807262441" sldId="2199"/>
        </pc:sldMkLst>
        <pc:spChg chg="mod">
          <ac:chgData name="Aurelien Domont" userId="6da7715ce44349b3" providerId="LiveId" clId="{484DD64F-11B8-41CE-8137-F22080D59C6C}" dt="2021-07-22T07:34:16.098" v="571" actId="20577"/>
          <ac:spMkLst>
            <pc:docMk/>
            <pc:sldMk cId="3807262441" sldId="2199"/>
            <ac:spMk id="2" creationId="{49C9F90D-3606-495B-9201-34A27BF7A42D}"/>
          </ac:spMkLst>
        </pc:spChg>
        <pc:spChg chg="mod">
          <ac:chgData name="Aurelien Domont" userId="6da7715ce44349b3" providerId="LiveId" clId="{484DD64F-11B8-41CE-8137-F22080D59C6C}" dt="2021-07-22T07:35:00.351" v="575" actId="14100"/>
          <ac:spMkLst>
            <pc:docMk/>
            <pc:sldMk cId="3807262441" sldId="2199"/>
            <ac:spMk id="3" creationId="{99E3DBA2-B4B6-4ECE-8106-2DABAA5319D4}"/>
          </ac:spMkLst>
        </pc:spChg>
        <pc:spChg chg="mod">
          <ac:chgData name="Aurelien Domont" userId="6da7715ce44349b3" providerId="LiveId" clId="{484DD64F-11B8-41CE-8137-F22080D59C6C}" dt="2021-07-22T07:34:54.780" v="574" actId="14100"/>
          <ac:spMkLst>
            <pc:docMk/>
            <pc:sldMk cId="3807262441" sldId="2199"/>
            <ac:spMk id="4" creationId="{9818C474-CA77-4548-9E08-86666461ED54}"/>
          </ac:spMkLst>
        </pc:spChg>
        <pc:spChg chg="mod">
          <ac:chgData name="Aurelien Domont" userId="6da7715ce44349b3" providerId="LiveId" clId="{484DD64F-11B8-41CE-8137-F22080D59C6C}" dt="2021-07-22T07:29:36.112" v="566" actId="404"/>
          <ac:spMkLst>
            <pc:docMk/>
            <pc:sldMk cId="3807262441" sldId="2199"/>
            <ac:spMk id="10" creationId="{F6F130AE-016B-49E7-B056-02422308B35C}"/>
          </ac:spMkLst>
        </pc:spChg>
        <pc:spChg chg="mod">
          <ac:chgData name="Aurelien Domont" userId="6da7715ce44349b3" providerId="LiveId" clId="{484DD64F-11B8-41CE-8137-F22080D59C6C}" dt="2021-07-22T07:29:36.112" v="566" actId="404"/>
          <ac:spMkLst>
            <pc:docMk/>
            <pc:sldMk cId="3807262441" sldId="2199"/>
            <ac:spMk id="11" creationId="{381FC75F-03AC-4E06-95A5-77AA464D139B}"/>
          </ac:spMkLst>
        </pc:spChg>
        <pc:spChg chg="mod">
          <ac:chgData name="Aurelien Domont" userId="6da7715ce44349b3" providerId="LiveId" clId="{484DD64F-11B8-41CE-8137-F22080D59C6C}" dt="2021-07-22T07:29:36.112" v="566" actId="404"/>
          <ac:spMkLst>
            <pc:docMk/>
            <pc:sldMk cId="3807262441" sldId="2199"/>
            <ac:spMk id="12" creationId="{F22BF9F2-93B5-4D57-85D0-BA4BB3074ECE}"/>
          </ac:spMkLst>
        </pc:spChg>
        <pc:spChg chg="mod">
          <ac:chgData name="Aurelien Domont" userId="6da7715ce44349b3" providerId="LiveId" clId="{484DD64F-11B8-41CE-8137-F22080D59C6C}" dt="2021-07-22T07:29:27.866" v="565" actId="207"/>
          <ac:spMkLst>
            <pc:docMk/>
            <pc:sldMk cId="3807262441" sldId="2199"/>
            <ac:spMk id="15" creationId="{68E4A892-C126-4C2F-927C-D44F69692245}"/>
          </ac:spMkLst>
        </pc:spChg>
        <pc:spChg chg="mod">
          <ac:chgData name="Aurelien Domont" userId="6da7715ce44349b3" providerId="LiveId" clId="{484DD64F-11B8-41CE-8137-F22080D59C6C}" dt="2021-07-22T07:35:43.108" v="576" actId="20577"/>
          <ac:spMkLst>
            <pc:docMk/>
            <pc:sldMk cId="3807262441" sldId="2199"/>
            <ac:spMk id="16" creationId="{6C2BB713-9637-4B9B-938F-E9768876782A}"/>
          </ac:spMkLst>
        </pc:spChg>
        <pc:spChg chg="mod">
          <ac:chgData name="Aurelien Domont" userId="6da7715ce44349b3" providerId="LiveId" clId="{484DD64F-11B8-41CE-8137-F22080D59C6C}" dt="2021-07-22T07:36:12.982" v="613" actId="20577"/>
          <ac:spMkLst>
            <pc:docMk/>
            <pc:sldMk cId="3807262441" sldId="2199"/>
            <ac:spMk id="18" creationId="{EE925BBA-D2EB-4000-BDB6-05D95DDF45F3}"/>
          </ac:spMkLst>
        </pc:spChg>
        <pc:spChg chg="mod">
          <ac:chgData name="Aurelien Domont" userId="6da7715ce44349b3" providerId="LiveId" clId="{484DD64F-11B8-41CE-8137-F22080D59C6C}" dt="2021-07-22T07:34:18.463" v="572" actId="20577"/>
          <ac:spMkLst>
            <pc:docMk/>
            <pc:sldMk cId="3807262441" sldId="2199"/>
            <ac:spMk id="24" creationId="{267A9F5F-6FAE-4790-85DC-D47AE16B0E9F}"/>
          </ac:spMkLst>
        </pc:spChg>
      </pc:sldChg>
      <pc:sldChg chg="addSp delSp modSp add mod">
        <pc:chgData name="Aurelien Domont" userId="6da7715ce44349b3" providerId="LiveId" clId="{484DD64F-11B8-41CE-8137-F22080D59C6C}" dt="2021-07-23T05:48:29.900" v="1744" actId="478"/>
        <pc:sldMkLst>
          <pc:docMk/>
          <pc:sldMk cId="1270591852" sldId="2200"/>
        </pc:sldMkLst>
        <pc:spChg chg="mod">
          <ac:chgData name="Aurelien Domont" userId="6da7715ce44349b3" providerId="LiveId" clId="{484DD64F-11B8-41CE-8137-F22080D59C6C}" dt="2021-07-23T04:31:17.309" v="1074" actId="3064"/>
          <ac:spMkLst>
            <pc:docMk/>
            <pc:sldMk cId="1270591852" sldId="2200"/>
            <ac:spMk id="2" creationId="{49C9F90D-3606-495B-9201-34A27BF7A42D}"/>
          </ac:spMkLst>
        </pc:spChg>
        <pc:spChg chg="mod">
          <ac:chgData name="Aurelien Domont" userId="6da7715ce44349b3" providerId="LiveId" clId="{484DD64F-11B8-41CE-8137-F22080D59C6C}" dt="2021-07-23T04:28:47.730" v="1009" actId="14100"/>
          <ac:spMkLst>
            <pc:docMk/>
            <pc:sldMk cId="1270591852" sldId="2200"/>
            <ac:spMk id="3" creationId="{99E3DBA2-B4B6-4ECE-8106-2DABAA5319D4}"/>
          </ac:spMkLst>
        </pc:spChg>
        <pc:spChg chg="add del mod">
          <ac:chgData name="Aurelien Domont" userId="6da7715ce44349b3" providerId="LiveId" clId="{484DD64F-11B8-41CE-8137-F22080D59C6C}" dt="2021-07-23T05:48:29.900" v="1744" actId="478"/>
          <ac:spMkLst>
            <pc:docMk/>
            <pc:sldMk cId="1270591852" sldId="2200"/>
            <ac:spMk id="4" creationId="{3E503C6A-4269-4CF1-A0DB-28E1AB7DA9FD}"/>
          </ac:spMkLst>
        </pc:spChg>
        <pc:spChg chg="mod">
          <ac:chgData name="Aurelien Domont" userId="6da7715ce44349b3" providerId="LiveId" clId="{484DD64F-11B8-41CE-8137-F22080D59C6C}" dt="2021-07-22T07:52:07.983" v="818" actId="14100"/>
          <ac:spMkLst>
            <pc:docMk/>
            <pc:sldMk cId="1270591852" sldId="2200"/>
            <ac:spMk id="6" creationId="{80C2FA24-C3FF-4F99-8694-BA262AB8070A}"/>
          </ac:spMkLst>
        </pc:spChg>
        <pc:spChg chg="mod">
          <ac:chgData name="Aurelien Domont" userId="6da7715ce44349b3" providerId="LiveId" clId="{484DD64F-11B8-41CE-8137-F22080D59C6C}" dt="2021-07-22T07:52:07.983" v="818" actId="14100"/>
          <ac:spMkLst>
            <pc:docMk/>
            <pc:sldMk cId="1270591852" sldId="2200"/>
            <ac:spMk id="7" creationId="{AA474FA7-23F8-48D3-A4A1-46C7E7EF8CBF}"/>
          </ac:spMkLst>
        </pc:spChg>
        <pc:spChg chg="mod">
          <ac:chgData name="Aurelien Domont" userId="6da7715ce44349b3" providerId="LiveId" clId="{484DD64F-11B8-41CE-8137-F22080D59C6C}" dt="2021-07-22T07:52:07.983" v="818" actId="14100"/>
          <ac:spMkLst>
            <pc:docMk/>
            <pc:sldMk cId="1270591852" sldId="2200"/>
            <ac:spMk id="8" creationId="{44D82846-5412-4854-9CE9-6BD4A4D3F201}"/>
          </ac:spMkLst>
        </pc:spChg>
        <pc:spChg chg="mod">
          <ac:chgData name="Aurelien Domont" userId="6da7715ce44349b3" providerId="LiveId" clId="{484DD64F-11B8-41CE-8137-F22080D59C6C}" dt="2021-07-22T07:47:21.228" v="756" actId="1035"/>
          <ac:spMkLst>
            <pc:docMk/>
            <pc:sldMk cId="1270591852" sldId="2200"/>
            <ac:spMk id="10" creationId="{F6F130AE-016B-49E7-B056-02422308B35C}"/>
          </ac:spMkLst>
        </pc:spChg>
        <pc:spChg chg="mod">
          <ac:chgData name="Aurelien Domont" userId="6da7715ce44349b3" providerId="LiveId" clId="{484DD64F-11B8-41CE-8137-F22080D59C6C}" dt="2021-07-22T07:47:21.228" v="756" actId="1035"/>
          <ac:spMkLst>
            <pc:docMk/>
            <pc:sldMk cId="1270591852" sldId="2200"/>
            <ac:spMk id="11" creationId="{381FC75F-03AC-4E06-95A5-77AA464D139B}"/>
          </ac:spMkLst>
        </pc:spChg>
        <pc:spChg chg="mod">
          <ac:chgData name="Aurelien Domont" userId="6da7715ce44349b3" providerId="LiveId" clId="{484DD64F-11B8-41CE-8137-F22080D59C6C}" dt="2021-07-22T07:47:21.228" v="756" actId="1035"/>
          <ac:spMkLst>
            <pc:docMk/>
            <pc:sldMk cId="1270591852" sldId="2200"/>
            <ac:spMk id="12" creationId="{F22BF9F2-93B5-4D57-85D0-BA4BB3074ECE}"/>
          </ac:spMkLst>
        </pc:spChg>
        <pc:spChg chg="del">
          <ac:chgData name="Aurelien Domont" userId="6da7715ce44349b3" providerId="LiveId" clId="{484DD64F-11B8-41CE-8137-F22080D59C6C}" dt="2021-07-22T07:46:21.269" v="700" actId="478"/>
          <ac:spMkLst>
            <pc:docMk/>
            <pc:sldMk cId="1270591852" sldId="2200"/>
            <ac:spMk id="15" creationId="{68E4A892-C126-4C2F-927C-D44F69692245}"/>
          </ac:spMkLst>
        </pc:spChg>
        <pc:spChg chg="mod">
          <ac:chgData name="Aurelien Domont" userId="6da7715ce44349b3" providerId="LiveId" clId="{484DD64F-11B8-41CE-8137-F22080D59C6C}" dt="2021-07-23T04:25:56.121" v="1004" actId="20577"/>
          <ac:spMkLst>
            <pc:docMk/>
            <pc:sldMk cId="1270591852" sldId="2200"/>
            <ac:spMk id="16" creationId="{6C2BB713-9637-4B9B-938F-E9768876782A}"/>
          </ac:spMkLst>
        </pc:spChg>
        <pc:spChg chg="mod">
          <ac:chgData name="Aurelien Domont" userId="6da7715ce44349b3" providerId="LiveId" clId="{484DD64F-11B8-41CE-8137-F22080D59C6C}" dt="2021-07-23T04:31:17.309" v="1074" actId="3064"/>
          <ac:spMkLst>
            <pc:docMk/>
            <pc:sldMk cId="1270591852" sldId="2200"/>
            <ac:spMk id="18" creationId="{EE925BBA-D2EB-4000-BDB6-05D95DDF45F3}"/>
          </ac:spMkLst>
        </pc:spChg>
        <pc:spChg chg="mod">
          <ac:chgData name="Aurelien Domont" userId="6da7715ce44349b3" providerId="LiveId" clId="{484DD64F-11B8-41CE-8137-F22080D59C6C}" dt="2021-07-23T04:31:55.566" v="1082" actId="20577"/>
          <ac:spMkLst>
            <pc:docMk/>
            <pc:sldMk cId="1270591852" sldId="2200"/>
            <ac:spMk id="19" creationId="{D5B94190-586B-4762-8F62-7C91D7F01CE4}"/>
          </ac:spMkLst>
        </pc:spChg>
        <pc:spChg chg="mod">
          <ac:chgData name="Aurelien Domont" userId="6da7715ce44349b3" providerId="LiveId" clId="{484DD64F-11B8-41CE-8137-F22080D59C6C}" dt="2021-07-23T04:31:46.625" v="1079" actId="20577"/>
          <ac:spMkLst>
            <pc:docMk/>
            <pc:sldMk cId="1270591852" sldId="2200"/>
            <ac:spMk id="20" creationId="{8FB4C652-E152-4F9D-88FB-38C464AB1EF2}"/>
          </ac:spMkLst>
        </pc:spChg>
        <pc:spChg chg="mod">
          <ac:chgData name="Aurelien Domont" userId="6da7715ce44349b3" providerId="LiveId" clId="{484DD64F-11B8-41CE-8137-F22080D59C6C}" dt="2021-07-23T04:32:08.493" v="1087" actId="20577"/>
          <ac:spMkLst>
            <pc:docMk/>
            <pc:sldMk cId="1270591852" sldId="2200"/>
            <ac:spMk id="21" creationId="{F2437C52-010C-4EBF-BBCE-0E50591FB98A}"/>
          </ac:spMkLst>
        </pc:spChg>
        <pc:spChg chg="mod">
          <ac:chgData name="Aurelien Domont" userId="6da7715ce44349b3" providerId="LiveId" clId="{484DD64F-11B8-41CE-8137-F22080D59C6C}" dt="2021-07-23T04:32:16.551" v="1091" actId="20577"/>
          <ac:spMkLst>
            <pc:docMk/>
            <pc:sldMk cId="1270591852" sldId="2200"/>
            <ac:spMk id="22" creationId="{56D41D08-58DE-4B01-AFB6-B3B5DA2F554F}"/>
          </ac:spMkLst>
        </pc:spChg>
        <pc:spChg chg="mod">
          <ac:chgData name="Aurelien Domont" userId="6da7715ce44349b3" providerId="LiveId" clId="{484DD64F-11B8-41CE-8137-F22080D59C6C}" dt="2021-07-23T05:30:10.511" v="1730" actId="21"/>
          <ac:spMkLst>
            <pc:docMk/>
            <pc:sldMk cId="1270591852" sldId="2200"/>
            <ac:spMk id="23" creationId="{EA6679B0-9960-4EF1-8A84-788EE5B4064E}"/>
          </ac:spMkLst>
        </pc:spChg>
        <pc:spChg chg="mod">
          <ac:chgData name="Aurelien Domont" userId="6da7715ce44349b3" providerId="LiveId" clId="{484DD64F-11B8-41CE-8137-F22080D59C6C}" dt="2021-07-23T04:35:25.717" v="1126" actId="20577"/>
          <ac:spMkLst>
            <pc:docMk/>
            <pc:sldMk cId="1270591852" sldId="2200"/>
            <ac:spMk id="24" creationId="{267A9F5F-6FAE-4790-85DC-D47AE16B0E9F}"/>
          </ac:spMkLst>
        </pc:spChg>
        <pc:spChg chg="mod">
          <ac:chgData name="Aurelien Domont" userId="6da7715ce44349b3" providerId="LiveId" clId="{484DD64F-11B8-41CE-8137-F22080D59C6C}" dt="2021-07-23T04:35:28.599" v="1129" actId="20577"/>
          <ac:spMkLst>
            <pc:docMk/>
            <pc:sldMk cId="1270591852" sldId="2200"/>
            <ac:spMk id="25" creationId="{CC7E98FA-3E5D-4DCC-9070-63922C461F93}"/>
          </ac:spMkLst>
        </pc:spChg>
        <pc:spChg chg="mod">
          <ac:chgData name="Aurelien Domont" userId="6da7715ce44349b3" providerId="LiveId" clId="{484DD64F-11B8-41CE-8137-F22080D59C6C}" dt="2021-07-23T04:36:27.008" v="1133" actId="20577"/>
          <ac:spMkLst>
            <pc:docMk/>
            <pc:sldMk cId="1270591852" sldId="2200"/>
            <ac:spMk id="26" creationId="{C7991C61-A51D-4A0F-91E9-FC63D6829799}"/>
          </ac:spMkLst>
        </pc:spChg>
        <pc:spChg chg="mod">
          <ac:chgData name="Aurelien Domont" userId="6da7715ce44349b3" providerId="LiveId" clId="{484DD64F-11B8-41CE-8137-F22080D59C6C}" dt="2021-07-23T04:36:33.914" v="1137" actId="20577"/>
          <ac:spMkLst>
            <pc:docMk/>
            <pc:sldMk cId="1270591852" sldId="2200"/>
            <ac:spMk id="27" creationId="{69E83687-111F-4C8F-82F8-1100A830A799}"/>
          </ac:spMkLst>
        </pc:spChg>
        <pc:spChg chg="mod">
          <ac:chgData name="Aurelien Domont" userId="6da7715ce44349b3" providerId="LiveId" clId="{484DD64F-11B8-41CE-8137-F22080D59C6C}" dt="2021-07-23T05:30:12.581" v="1731"/>
          <ac:spMkLst>
            <pc:docMk/>
            <pc:sldMk cId="1270591852" sldId="2200"/>
            <ac:spMk id="28" creationId="{3BB8DC63-D8AC-44B7-AD6B-3344E0157ED9}"/>
          </ac:spMkLst>
        </pc:spChg>
        <pc:spChg chg="mod">
          <ac:chgData name="Aurelien Domont" userId="6da7715ce44349b3" providerId="LiveId" clId="{484DD64F-11B8-41CE-8137-F22080D59C6C}" dt="2021-07-23T04:36:42.717" v="1145" actId="20577"/>
          <ac:spMkLst>
            <pc:docMk/>
            <pc:sldMk cId="1270591852" sldId="2200"/>
            <ac:spMk id="29" creationId="{3FAD4126-4F73-43D3-8CAA-EDADF7C21270}"/>
          </ac:spMkLst>
        </pc:spChg>
        <pc:spChg chg="mod">
          <ac:chgData name="Aurelien Domont" userId="6da7715ce44349b3" providerId="LiveId" clId="{484DD64F-11B8-41CE-8137-F22080D59C6C}" dt="2021-07-23T04:36:45.715" v="1149" actId="20577"/>
          <ac:spMkLst>
            <pc:docMk/>
            <pc:sldMk cId="1270591852" sldId="2200"/>
            <ac:spMk id="30" creationId="{DF3BA851-E92A-44AA-8DFF-1F3C447EF430}"/>
          </ac:spMkLst>
        </pc:spChg>
        <pc:spChg chg="add del mod">
          <ac:chgData name="Aurelien Domont" userId="6da7715ce44349b3" providerId="LiveId" clId="{484DD64F-11B8-41CE-8137-F22080D59C6C}" dt="2021-07-22T07:38:22.846" v="635" actId="478"/>
          <ac:spMkLst>
            <pc:docMk/>
            <pc:sldMk cId="1270591852" sldId="2200"/>
            <ac:spMk id="31" creationId="{97F9FE67-9C47-4B55-AD4A-B0AB8455E990}"/>
          </ac:spMkLst>
        </pc:spChg>
        <pc:spChg chg="add del mod">
          <ac:chgData name="Aurelien Domont" userId="6da7715ce44349b3" providerId="LiveId" clId="{484DD64F-11B8-41CE-8137-F22080D59C6C}" dt="2021-07-22T07:38:22.846" v="635" actId="478"/>
          <ac:spMkLst>
            <pc:docMk/>
            <pc:sldMk cId="1270591852" sldId="2200"/>
            <ac:spMk id="32" creationId="{CB20BCCA-2F6E-4154-BDE5-0C3015D91A8F}"/>
          </ac:spMkLst>
        </pc:spChg>
        <pc:spChg chg="add del mod">
          <ac:chgData name="Aurelien Domont" userId="6da7715ce44349b3" providerId="LiveId" clId="{484DD64F-11B8-41CE-8137-F22080D59C6C}" dt="2021-07-22T07:38:22.846" v="635" actId="478"/>
          <ac:spMkLst>
            <pc:docMk/>
            <pc:sldMk cId="1270591852" sldId="2200"/>
            <ac:spMk id="33" creationId="{9B65B6C3-BF03-4BCA-8081-1FFB8185482B}"/>
          </ac:spMkLst>
        </pc:spChg>
        <pc:spChg chg="add mod">
          <ac:chgData name="Aurelien Domont" userId="6da7715ce44349b3" providerId="LiveId" clId="{484DD64F-11B8-41CE-8137-F22080D59C6C}" dt="2021-07-23T04:36:49.311" v="1153" actId="20577"/>
          <ac:spMkLst>
            <pc:docMk/>
            <pc:sldMk cId="1270591852" sldId="2200"/>
            <ac:spMk id="34" creationId="{13F1F2DD-4116-4862-8881-78AA3F95608B}"/>
          </ac:spMkLst>
        </pc:spChg>
        <pc:spChg chg="add mod">
          <ac:chgData name="Aurelien Domont" userId="6da7715ce44349b3" providerId="LiveId" clId="{484DD64F-11B8-41CE-8137-F22080D59C6C}" dt="2021-07-23T04:36:52.935" v="1157" actId="20577"/>
          <ac:spMkLst>
            <pc:docMk/>
            <pc:sldMk cId="1270591852" sldId="2200"/>
            <ac:spMk id="35" creationId="{F9F4BBF8-73BF-4F2E-AF32-69593639E058}"/>
          </ac:spMkLst>
        </pc:spChg>
        <pc:spChg chg="add mod">
          <ac:chgData name="Aurelien Domont" userId="6da7715ce44349b3" providerId="LiveId" clId="{484DD64F-11B8-41CE-8137-F22080D59C6C}" dt="2021-07-23T04:36:55.848" v="1161" actId="20577"/>
          <ac:spMkLst>
            <pc:docMk/>
            <pc:sldMk cId="1270591852" sldId="2200"/>
            <ac:spMk id="36" creationId="{BB85C512-FA88-4677-B0BC-9D00764DE8C6}"/>
          </ac:spMkLst>
        </pc:spChg>
        <pc:spChg chg="add mod">
          <ac:chgData name="Aurelien Domont" userId="6da7715ce44349b3" providerId="LiveId" clId="{484DD64F-11B8-41CE-8137-F22080D59C6C}" dt="2021-07-23T04:36:58.876" v="1165" actId="20577"/>
          <ac:spMkLst>
            <pc:docMk/>
            <pc:sldMk cId="1270591852" sldId="2200"/>
            <ac:spMk id="37" creationId="{228E0722-FA6E-48B5-9F62-549DFD0E5B38}"/>
          </ac:spMkLst>
        </pc:spChg>
        <pc:spChg chg="add mod">
          <ac:chgData name="Aurelien Domont" userId="6da7715ce44349b3" providerId="LiveId" clId="{484DD64F-11B8-41CE-8137-F22080D59C6C}" dt="2021-07-23T04:37:01.951" v="1169" actId="20577"/>
          <ac:spMkLst>
            <pc:docMk/>
            <pc:sldMk cId="1270591852" sldId="2200"/>
            <ac:spMk id="38" creationId="{0E15D843-821D-496E-9A06-D6C6FAAC07FF}"/>
          </ac:spMkLst>
        </pc:spChg>
        <pc:spChg chg="add mod">
          <ac:chgData name="Aurelien Domont" userId="6da7715ce44349b3" providerId="LiveId" clId="{484DD64F-11B8-41CE-8137-F22080D59C6C}" dt="2021-07-23T04:37:04.961" v="1173" actId="20577"/>
          <ac:spMkLst>
            <pc:docMk/>
            <pc:sldMk cId="1270591852" sldId="2200"/>
            <ac:spMk id="39" creationId="{A571E059-9603-41C6-ABD0-AD8036E2B8EB}"/>
          </ac:spMkLst>
        </pc:spChg>
        <pc:spChg chg="add mod">
          <ac:chgData name="Aurelien Domont" userId="6da7715ce44349b3" providerId="LiveId" clId="{484DD64F-11B8-41CE-8137-F22080D59C6C}" dt="2021-07-23T04:37:08.067" v="1177" actId="20577"/>
          <ac:spMkLst>
            <pc:docMk/>
            <pc:sldMk cId="1270591852" sldId="2200"/>
            <ac:spMk id="40" creationId="{8C4BB92A-74BF-4E3E-8E05-643E31EB0035}"/>
          </ac:spMkLst>
        </pc:spChg>
        <pc:spChg chg="add del mod">
          <ac:chgData name="Aurelien Domont" userId="6da7715ce44349b3" providerId="LiveId" clId="{484DD64F-11B8-41CE-8137-F22080D59C6C}" dt="2021-07-23T04:35:19.167" v="1123" actId="478"/>
          <ac:spMkLst>
            <pc:docMk/>
            <pc:sldMk cId="1270591852" sldId="2200"/>
            <ac:spMk id="41" creationId="{0BAF8EC9-714C-48FD-8BBC-828488DE1DB7}"/>
          </ac:spMkLst>
        </pc:spChg>
        <pc:spChg chg="add del mod">
          <ac:chgData name="Aurelien Domont" userId="6da7715ce44349b3" providerId="LiveId" clId="{484DD64F-11B8-41CE-8137-F22080D59C6C}" dt="2021-07-23T04:35:19.167" v="1123" actId="478"/>
          <ac:spMkLst>
            <pc:docMk/>
            <pc:sldMk cId="1270591852" sldId="2200"/>
            <ac:spMk id="42" creationId="{152A9542-D637-45C1-B366-32701F05B6FF}"/>
          </ac:spMkLst>
        </pc:spChg>
        <pc:spChg chg="add del mod">
          <ac:chgData name="Aurelien Domont" userId="6da7715ce44349b3" providerId="LiveId" clId="{484DD64F-11B8-41CE-8137-F22080D59C6C}" dt="2021-07-23T04:35:19.167" v="1123" actId="478"/>
          <ac:spMkLst>
            <pc:docMk/>
            <pc:sldMk cId="1270591852" sldId="2200"/>
            <ac:spMk id="43" creationId="{63033AA8-E42E-4DD3-ADCE-A1AA68F7AB6E}"/>
          </ac:spMkLst>
        </pc:spChg>
        <pc:spChg chg="add del mod">
          <ac:chgData name="Aurelien Domont" userId="6da7715ce44349b3" providerId="LiveId" clId="{484DD64F-11B8-41CE-8137-F22080D59C6C}" dt="2021-07-23T04:35:19.167" v="1123" actId="478"/>
          <ac:spMkLst>
            <pc:docMk/>
            <pc:sldMk cId="1270591852" sldId="2200"/>
            <ac:spMk id="44" creationId="{361642A1-1B0A-4FAE-8D4B-5F07DAF8AB08}"/>
          </ac:spMkLst>
        </pc:spChg>
        <pc:spChg chg="add del mod">
          <ac:chgData name="Aurelien Domont" userId="6da7715ce44349b3" providerId="LiveId" clId="{484DD64F-11B8-41CE-8137-F22080D59C6C}" dt="2021-07-23T04:35:19.167" v="1123" actId="478"/>
          <ac:spMkLst>
            <pc:docMk/>
            <pc:sldMk cId="1270591852" sldId="2200"/>
            <ac:spMk id="45" creationId="{CDE6D7C5-3DEF-46DE-B0BF-0DC7E6864E17}"/>
          </ac:spMkLst>
        </pc:spChg>
        <pc:spChg chg="add del mod">
          <ac:chgData name="Aurelien Domont" userId="6da7715ce44349b3" providerId="LiveId" clId="{484DD64F-11B8-41CE-8137-F22080D59C6C}" dt="2021-07-23T04:35:19.167" v="1123" actId="478"/>
          <ac:spMkLst>
            <pc:docMk/>
            <pc:sldMk cId="1270591852" sldId="2200"/>
            <ac:spMk id="46" creationId="{6CE42DEC-4C9C-4E25-8A07-6E706FA25464}"/>
          </ac:spMkLst>
        </pc:spChg>
        <pc:spChg chg="add del mod">
          <ac:chgData name="Aurelien Domont" userId="6da7715ce44349b3" providerId="LiveId" clId="{484DD64F-11B8-41CE-8137-F22080D59C6C}" dt="2021-07-23T04:35:19.167" v="1123" actId="478"/>
          <ac:spMkLst>
            <pc:docMk/>
            <pc:sldMk cId="1270591852" sldId="2200"/>
            <ac:spMk id="47" creationId="{63F00686-242C-435E-90AB-0CA11B5BEF5A}"/>
          </ac:spMkLst>
        </pc:spChg>
        <pc:spChg chg="add del mod">
          <ac:chgData name="Aurelien Domont" userId="6da7715ce44349b3" providerId="LiveId" clId="{484DD64F-11B8-41CE-8137-F22080D59C6C}" dt="2021-07-23T04:35:19.167" v="1123" actId="478"/>
          <ac:spMkLst>
            <pc:docMk/>
            <pc:sldMk cId="1270591852" sldId="2200"/>
            <ac:spMk id="48" creationId="{A8650F66-DFF3-44CA-A8A2-2BCBB1417839}"/>
          </ac:spMkLst>
        </pc:spChg>
        <pc:spChg chg="add del mod">
          <ac:chgData name="Aurelien Domont" userId="6da7715ce44349b3" providerId="LiveId" clId="{484DD64F-11B8-41CE-8137-F22080D59C6C}" dt="2021-07-23T04:35:19.167" v="1123" actId="478"/>
          <ac:spMkLst>
            <pc:docMk/>
            <pc:sldMk cId="1270591852" sldId="2200"/>
            <ac:spMk id="49" creationId="{6CAE3380-3133-47D4-B66F-18DD9AB5F3A1}"/>
          </ac:spMkLst>
        </pc:spChg>
        <pc:spChg chg="add del mod">
          <ac:chgData name="Aurelien Domont" userId="6da7715ce44349b3" providerId="LiveId" clId="{484DD64F-11B8-41CE-8137-F22080D59C6C}" dt="2021-07-23T04:35:19.167" v="1123" actId="478"/>
          <ac:spMkLst>
            <pc:docMk/>
            <pc:sldMk cId="1270591852" sldId="2200"/>
            <ac:spMk id="50" creationId="{107441CD-BDEE-4F3C-921E-0A6909999F36}"/>
          </ac:spMkLst>
        </pc:spChg>
        <pc:spChg chg="add del mod">
          <ac:chgData name="Aurelien Domont" userId="6da7715ce44349b3" providerId="LiveId" clId="{484DD64F-11B8-41CE-8137-F22080D59C6C}" dt="2021-07-23T04:35:19.167" v="1123" actId="478"/>
          <ac:spMkLst>
            <pc:docMk/>
            <pc:sldMk cId="1270591852" sldId="2200"/>
            <ac:spMk id="51" creationId="{EDA570C3-AE78-4DA8-927F-8637B27AF63D}"/>
          </ac:spMkLst>
        </pc:spChg>
        <pc:spChg chg="add del mod">
          <ac:chgData name="Aurelien Domont" userId="6da7715ce44349b3" providerId="LiveId" clId="{484DD64F-11B8-41CE-8137-F22080D59C6C}" dt="2021-07-23T04:35:19.167" v="1123" actId="478"/>
          <ac:spMkLst>
            <pc:docMk/>
            <pc:sldMk cId="1270591852" sldId="2200"/>
            <ac:spMk id="52" creationId="{D65C7AEF-BA06-4805-AF5B-7693EA48DC89}"/>
          </ac:spMkLst>
        </pc:spChg>
        <pc:spChg chg="add del mod">
          <ac:chgData name="Aurelien Domont" userId="6da7715ce44349b3" providerId="LiveId" clId="{484DD64F-11B8-41CE-8137-F22080D59C6C}" dt="2021-07-23T04:35:19.167" v="1123" actId="478"/>
          <ac:spMkLst>
            <pc:docMk/>
            <pc:sldMk cId="1270591852" sldId="2200"/>
            <ac:spMk id="53" creationId="{E1C2C0B1-B88D-4C2D-9C6C-2BBF6EE52A97}"/>
          </ac:spMkLst>
        </pc:spChg>
        <pc:spChg chg="add del mod">
          <ac:chgData name="Aurelien Domont" userId="6da7715ce44349b3" providerId="LiveId" clId="{484DD64F-11B8-41CE-8137-F22080D59C6C}" dt="2021-07-23T04:35:19.167" v="1123" actId="478"/>
          <ac:spMkLst>
            <pc:docMk/>
            <pc:sldMk cId="1270591852" sldId="2200"/>
            <ac:spMk id="54" creationId="{BA8B2A16-4B96-4950-B324-92D32B6FFC45}"/>
          </ac:spMkLst>
        </pc:spChg>
        <pc:spChg chg="add del mod">
          <ac:chgData name="Aurelien Domont" userId="6da7715ce44349b3" providerId="LiveId" clId="{484DD64F-11B8-41CE-8137-F22080D59C6C}" dt="2021-07-23T04:35:19.167" v="1123" actId="478"/>
          <ac:spMkLst>
            <pc:docMk/>
            <pc:sldMk cId="1270591852" sldId="2200"/>
            <ac:spMk id="55" creationId="{0BDDBA9E-9563-4424-96DC-A57CA32CFA15}"/>
          </ac:spMkLst>
        </pc:spChg>
        <pc:spChg chg="add del mod">
          <ac:chgData name="Aurelien Domont" userId="6da7715ce44349b3" providerId="LiveId" clId="{484DD64F-11B8-41CE-8137-F22080D59C6C}" dt="2021-07-23T04:35:19.167" v="1123" actId="478"/>
          <ac:spMkLst>
            <pc:docMk/>
            <pc:sldMk cId="1270591852" sldId="2200"/>
            <ac:spMk id="56" creationId="{6808562B-A660-46DC-9EAC-EA5731F2E377}"/>
          </ac:spMkLst>
        </pc:spChg>
        <pc:spChg chg="add del mod">
          <ac:chgData name="Aurelien Domont" userId="6da7715ce44349b3" providerId="LiveId" clId="{484DD64F-11B8-41CE-8137-F22080D59C6C}" dt="2021-07-23T04:35:19.167" v="1123" actId="478"/>
          <ac:spMkLst>
            <pc:docMk/>
            <pc:sldMk cId="1270591852" sldId="2200"/>
            <ac:spMk id="57" creationId="{EAA42727-8560-4C89-AD66-E5CC3048D5BB}"/>
          </ac:spMkLst>
        </pc:spChg>
        <pc:spChg chg="add del mod">
          <ac:chgData name="Aurelien Domont" userId="6da7715ce44349b3" providerId="LiveId" clId="{484DD64F-11B8-41CE-8137-F22080D59C6C}" dt="2021-07-23T04:35:19.167" v="1123" actId="478"/>
          <ac:spMkLst>
            <pc:docMk/>
            <pc:sldMk cId="1270591852" sldId="2200"/>
            <ac:spMk id="58" creationId="{610C5235-35F4-480B-9760-F9339AF648AD}"/>
          </ac:spMkLst>
        </pc:spChg>
        <pc:spChg chg="add del mod">
          <ac:chgData name="Aurelien Domont" userId="6da7715ce44349b3" providerId="LiveId" clId="{484DD64F-11B8-41CE-8137-F22080D59C6C}" dt="2021-07-23T04:35:19.167" v="1123" actId="478"/>
          <ac:spMkLst>
            <pc:docMk/>
            <pc:sldMk cId="1270591852" sldId="2200"/>
            <ac:spMk id="59" creationId="{2BBB7604-4D66-4494-9645-727F92BBAD3C}"/>
          </ac:spMkLst>
        </pc:spChg>
        <pc:spChg chg="add del mod">
          <ac:chgData name="Aurelien Domont" userId="6da7715ce44349b3" providerId="LiveId" clId="{484DD64F-11B8-41CE-8137-F22080D59C6C}" dt="2021-07-23T04:35:19.167" v="1123" actId="478"/>
          <ac:spMkLst>
            <pc:docMk/>
            <pc:sldMk cId="1270591852" sldId="2200"/>
            <ac:spMk id="60" creationId="{1AB1FA42-783A-4EA0-B89B-0EDE7CA2461B}"/>
          </ac:spMkLst>
        </pc:spChg>
        <pc:spChg chg="add del mod">
          <ac:chgData name="Aurelien Domont" userId="6da7715ce44349b3" providerId="LiveId" clId="{484DD64F-11B8-41CE-8137-F22080D59C6C}" dt="2021-07-23T04:35:19.167" v="1123" actId="478"/>
          <ac:spMkLst>
            <pc:docMk/>
            <pc:sldMk cId="1270591852" sldId="2200"/>
            <ac:spMk id="61" creationId="{90AA21D3-6AD7-4ED7-9233-B293BDA13F88}"/>
          </ac:spMkLst>
        </pc:spChg>
        <pc:cxnChg chg="mod">
          <ac:chgData name="Aurelien Domont" userId="6da7715ce44349b3" providerId="LiveId" clId="{484DD64F-11B8-41CE-8137-F22080D59C6C}" dt="2021-07-22T07:52:19.999" v="823" actId="1038"/>
          <ac:cxnSpMkLst>
            <pc:docMk/>
            <pc:sldMk cId="1270591852" sldId="2200"/>
            <ac:cxnSpMk id="9" creationId="{938E2F11-EEE6-4CE3-AA18-0A0EFEAFC83C}"/>
          </ac:cxnSpMkLst>
        </pc:cxnChg>
        <pc:cxnChg chg="mod">
          <ac:chgData name="Aurelien Domont" userId="6da7715ce44349b3" providerId="LiveId" clId="{484DD64F-11B8-41CE-8137-F22080D59C6C}" dt="2021-07-22T07:52:19.999" v="823" actId="1038"/>
          <ac:cxnSpMkLst>
            <pc:docMk/>
            <pc:sldMk cId="1270591852" sldId="2200"/>
            <ac:cxnSpMk id="14" creationId="{BD538E77-947C-4FAE-B4B2-3DD1EF8F7624}"/>
          </ac:cxnSpMkLst>
        </pc:cxnChg>
      </pc:sldChg>
      <pc:sldChg chg="addSp delSp modSp add mod">
        <pc:chgData name="Aurelien Domont" userId="6da7715ce44349b3" providerId="LiveId" clId="{484DD64F-11B8-41CE-8137-F22080D59C6C}" dt="2021-07-23T05:45:42.827" v="1735"/>
        <pc:sldMkLst>
          <pc:docMk/>
          <pc:sldMk cId="526020649" sldId="2201"/>
        </pc:sldMkLst>
        <pc:spChg chg="del">
          <ac:chgData name="Aurelien Domont" userId="6da7715ce44349b3" providerId="LiveId" clId="{484DD64F-11B8-41CE-8137-F22080D59C6C}" dt="2021-07-23T05:45:42.518" v="1734" actId="478"/>
          <ac:spMkLst>
            <pc:docMk/>
            <pc:sldMk cId="526020649" sldId="2201"/>
            <ac:spMk id="5" creationId="{3AA7B8AD-E6F9-4E25-A3A4-71D021032612}"/>
          </ac:spMkLst>
        </pc:spChg>
        <pc:spChg chg="mod">
          <ac:chgData name="Aurelien Domont" userId="6da7715ce44349b3" providerId="LiveId" clId="{484DD64F-11B8-41CE-8137-F22080D59C6C}" dt="2021-07-23T04:39:03.094" v="1224" actId="108"/>
          <ac:spMkLst>
            <pc:docMk/>
            <pc:sldMk cId="526020649" sldId="2201"/>
            <ac:spMk id="6" creationId="{80C2FA24-C3FF-4F99-8694-BA262AB8070A}"/>
          </ac:spMkLst>
        </pc:spChg>
        <pc:spChg chg="mod">
          <ac:chgData name="Aurelien Domont" userId="6da7715ce44349b3" providerId="LiveId" clId="{484DD64F-11B8-41CE-8137-F22080D59C6C}" dt="2021-07-23T04:38:32.839" v="1223" actId="20577"/>
          <ac:spMkLst>
            <pc:docMk/>
            <pc:sldMk cId="526020649" sldId="2201"/>
            <ac:spMk id="16" creationId="{6C2BB713-9637-4B9B-938F-E9768876782A}"/>
          </ac:spMkLst>
        </pc:spChg>
        <pc:spChg chg="del">
          <ac:chgData name="Aurelien Domont" userId="6da7715ce44349b3" providerId="LiveId" clId="{484DD64F-11B8-41CE-8137-F22080D59C6C}" dt="2021-07-23T05:45:42.518" v="1734" actId="478"/>
          <ac:spMkLst>
            <pc:docMk/>
            <pc:sldMk cId="526020649" sldId="2201"/>
            <ac:spMk id="21" creationId="{F2437C52-010C-4EBF-BBCE-0E50591FB98A}"/>
          </ac:spMkLst>
        </pc:spChg>
        <pc:spChg chg="del">
          <ac:chgData name="Aurelien Domont" userId="6da7715ce44349b3" providerId="LiveId" clId="{484DD64F-11B8-41CE-8137-F22080D59C6C}" dt="2021-07-23T05:45:42.518" v="1734" actId="478"/>
          <ac:spMkLst>
            <pc:docMk/>
            <pc:sldMk cId="526020649" sldId="2201"/>
            <ac:spMk id="22" creationId="{56D41D08-58DE-4B01-AFB6-B3B5DA2F554F}"/>
          </ac:spMkLst>
        </pc:spChg>
        <pc:spChg chg="del">
          <ac:chgData name="Aurelien Domont" userId="6da7715ce44349b3" providerId="LiveId" clId="{484DD64F-11B8-41CE-8137-F22080D59C6C}" dt="2021-07-23T05:45:42.518" v="1734" actId="478"/>
          <ac:spMkLst>
            <pc:docMk/>
            <pc:sldMk cId="526020649" sldId="2201"/>
            <ac:spMk id="23" creationId="{EA6679B0-9960-4EF1-8A84-788EE5B4064E}"/>
          </ac:spMkLst>
        </pc:spChg>
        <pc:spChg chg="del">
          <ac:chgData name="Aurelien Domont" userId="6da7715ce44349b3" providerId="LiveId" clId="{484DD64F-11B8-41CE-8137-F22080D59C6C}" dt="2021-07-23T05:45:42.518" v="1734" actId="478"/>
          <ac:spMkLst>
            <pc:docMk/>
            <pc:sldMk cId="526020649" sldId="2201"/>
            <ac:spMk id="28" creationId="{3BB8DC63-D8AC-44B7-AD6B-3344E0157ED9}"/>
          </ac:spMkLst>
        </pc:spChg>
        <pc:spChg chg="del">
          <ac:chgData name="Aurelien Domont" userId="6da7715ce44349b3" providerId="LiveId" clId="{484DD64F-11B8-41CE-8137-F22080D59C6C}" dt="2021-07-23T05:45:42.518" v="1734" actId="478"/>
          <ac:spMkLst>
            <pc:docMk/>
            <pc:sldMk cId="526020649" sldId="2201"/>
            <ac:spMk id="29" creationId="{3FAD4126-4F73-43D3-8CAA-EDADF7C21270}"/>
          </ac:spMkLst>
        </pc:spChg>
        <pc:spChg chg="del">
          <ac:chgData name="Aurelien Domont" userId="6da7715ce44349b3" providerId="LiveId" clId="{484DD64F-11B8-41CE-8137-F22080D59C6C}" dt="2021-07-23T05:45:42.518" v="1734" actId="478"/>
          <ac:spMkLst>
            <pc:docMk/>
            <pc:sldMk cId="526020649" sldId="2201"/>
            <ac:spMk id="30" creationId="{DF3BA851-E92A-44AA-8DFF-1F3C447EF430}"/>
          </ac:spMkLst>
        </pc:spChg>
        <pc:spChg chg="del">
          <ac:chgData name="Aurelien Domont" userId="6da7715ce44349b3" providerId="LiveId" clId="{484DD64F-11B8-41CE-8137-F22080D59C6C}" dt="2021-07-23T05:45:42.518" v="1734" actId="478"/>
          <ac:spMkLst>
            <pc:docMk/>
            <pc:sldMk cId="526020649" sldId="2201"/>
            <ac:spMk id="38" creationId="{0E15D843-821D-496E-9A06-D6C6FAAC07FF}"/>
          </ac:spMkLst>
        </pc:spChg>
        <pc:spChg chg="del">
          <ac:chgData name="Aurelien Domont" userId="6da7715ce44349b3" providerId="LiveId" clId="{484DD64F-11B8-41CE-8137-F22080D59C6C}" dt="2021-07-23T05:45:42.518" v="1734" actId="478"/>
          <ac:spMkLst>
            <pc:docMk/>
            <pc:sldMk cId="526020649" sldId="2201"/>
            <ac:spMk id="39" creationId="{A571E059-9603-41C6-ABD0-AD8036E2B8EB}"/>
          </ac:spMkLst>
        </pc:spChg>
        <pc:spChg chg="del">
          <ac:chgData name="Aurelien Domont" userId="6da7715ce44349b3" providerId="LiveId" clId="{484DD64F-11B8-41CE-8137-F22080D59C6C}" dt="2021-07-23T05:45:42.518" v="1734" actId="478"/>
          <ac:spMkLst>
            <pc:docMk/>
            <pc:sldMk cId="526020649" sldId="2201"/>
            <ac:spMk id="40" creationId="{8C4BB92A-74BF-4E3E-8E05-643E31EB0035}"/>
          </ac:spMkLst>
        </pc:spChg>
        <pc:spChg chg="add mod">
          <ac:chgData name="Aurelien Domont" userId="6da7715ce44349b3" providerId="LiveId" clId="{484DD64F-11B8-41CE-8137-F22080D59C6C}" dt="2021-07-23T05:45:42.827" v="1735"/>
          <ac:spMkLst>
            <pc:docMk/>
            <pc:sldMk cId="526020649" sldId="2201"/>
            <ac:spMk id="41" creationId="{2A6E4D7B-1C06-48E4-8F1A-6028D7C993AA}"/>
          </ac:spMkLst>
        </pc:spChg>
        <pc:spChg chg="add mod">
          <ac:chgData name="Aurelien Domont" userId="6da7715ce44349b3" providerId="LiveId" clId="{484DD64F-11B8-41CE-8137-F22080D59C6C}" dt="2021-07-23T05:45:42.827" v="1735"/>
          <ac:spMkLst>
            <pc:docMk/>
            <pc:sldMk cId="526020649" sldId="2201"/>
            <ac:spMk id="42" creationId="{20BB60F2-55BA-4E54-AF92-95738B4CF3C9}"/>
          </ac:spMkLst>
        </pc:spChg>
        <pc:spChg chg="add mod">
          <ac:chgData name="Aurelien Domont" userId="6da7715ce44349b3" providerId="LiveId" clId="{484DD64F-11B8-41CE-8137-F22080D59C6C}" dt="2021-07-23T05:45:42.827" v="1735"/>
          <ac:spMkLst>
            <pc:docMk/>
            <pc:sldMk cId="526020649" sldId="2201"/>
            <ac:spMk id="43" creationId="{5B61FC80-7FD8-4A30-9C81-C1CE40893DAB}"/>
          </ac:spMkLst>
        </pc:spChg>
        <pc:spChg chg="add mod">
          <ac:chgData name="Aurelien Domont" userId="6da7715ce44349b3" providerId="LiveId" clId="{484DD64F-11B8-41CE-8137-F22080D59C6C}" dt="2021-07-23T05:45:42.827" v="1735"/>
          <ac:spMkLst>
            <pc:docMk/>
            <pc:sldMk cId="526020649" sldId="2201"/>
            <ac:spMk id="44" creationId="{40658F0A-43C6-492D-A6A1-CA2175DA3B18}"/>
          </ac:spMkLst>
        </pc:spChg>
        <pc:spChg chg="add mod">
          <ac:chgData name="Aurelien Domont" userId="6da7715ce44349b3" providerId="LiveId" clId="{484DD64F-11B8-41CE-8137-F22080D59C6C}" dt="2021-07-23T05:45:42.827" v="1735"/>
          <ac:spMkLst>
            <pc:docMk/>
            <pc:sldMk cId="526020649" sldId="2201"/>
            <ac:spMk id="45" creationId="{81772B3B-1A14-4A9C-9AA8-CEEC8BBF4BFF}"/>
          </ac:spMkLst>
        </pc:spChg>
        <pc:spChg chg="add mod">
          <ac:chgData name="Aurelien Domont" userId="6da7715ce44349b3" providerId="LiveId" clId="{484DD64F-11B8-41CE-8137-F22080D59C6C}" dt="2021-07-23T05:45:42.827" v="1735"/>
          <ac:spMkLst>
            <pc:docMk/>
            <pc:sldMk cId="526020649" sldId="2201"/>
            <ac:spMk id="46" creationId="{6FB2536D-1689-46C6-B50D-EE240A8783A9}"/>
          </ac:spMkLst>
        </pc:spChg>
        <pc:spChg chg="add mod">
          <ac:chgData name="Aurelien Domont" userId="6da7715ce44349b3" providerId="LiveId" clId="{484DD64F-11B8-41CE-8137-F22080D59C6C}" dt="2021-07-23T05:45:42.827" v="1735"/>
          <ac:spMkLst>
            <pc:docMk/>
            <pc:sldMk cId="526020649" sldId="2201"/>
            <ac:spMk id="47" creationId="{D5C37398-B497-4264-993E-8B5DBD7A6C3D}"/>
          </ac:spMkLst>
        </pc:spChg>
        <pc:spChg chg="add mod">
          <ac:chgData name="Aurelien Domont" userId="6da7715ce44349b3" providerId="LiveId" clId="{484DD64F-11B8-41CE-8137-F22080D59C6C}" dt="2021-07-23T05:45:42.827" v="1735"/>
          <ac:spMkLst>
            <pc:docMk/>
            <pc:sldMk cId="526020649" sldId="2201"/>
            <ac:spMk id="48" creationId="{46A76752-A275-450D-85D5-DBC6462721C6}"/>
          </ac:spMkLst>
        </pc:spChg>
        <pc:spChg chg="add mod">
          <ac:chgData name="Aurelien Domont" userId="6da7715ce44349b3" providerId="LiveId" clId="{484DD64F-11B8-41CE-8137-F22080D59C6C}" dt="2021-07-23T05:45:42.827" v="1735"/>
          <ac:spMkLst>
            <pc:docMk/>
            <pc:sldMk cId="526020649" sldId="2201"/>
            <ac:spMk id="49" creationId="{29A5215A-8492-4B16-B04F-C8CD7F9D0D3A}"/>
          </ac:spMkLst>
        </pc:spChg>
      </pc:sldChg>
      <pc:sldChg chg="add del">
        <pc:chgData name="Aurelien Domont" userId="6da7715ce44349b3" providerId="LiveId" clId="{484DD64F-11B8-41CE-8137-F22080D59C6C}" dt="2021-07-23T04:37:52.232" v="1178" actId="47"/>
        <pc:sldMkLst>
          <pc:docMk/>
          <pc:sldMk cId="1762886633" sldId="2201"/>
        </pc:sldMkLst>
      </pc:sldChg>
      <pc:sldChg chg="addSp delSp modSp add mod">
        <pc:chgData name="Aurelien Domont" userId="6da7715ce44349b3" providerId="LiveId" clId="{484DD64F-11B8-41CE-8137-F22080D59C6C}" dt="2021-07-23T05:46:13.703" v="1737"/>
        <pc:sldMkLst>
          <pc:docMk/>
          <pc:sldMk cId="750087135" sldId="2202"/>
        </pc:sldMkLst>
        <pc:spChg chg="mod">
          <ac:chgData name="Aurelien Domont" userId="6da7715ce44349b3" providerId="LiveId" clId="{484DD64F-11B8-41CE-8137-F22080D59C6C}" dt="2021-07-23T04:40:01.889" v="1232" actId="108"/>
          <ac:spMkLst>
            <pc:docMk/>
            <pc:sldMk cId="750087135" sldId="2202"/>
            <ac:spMk id="6" creationId="{80C2FA24-C3FF-4F99-8694-BA262AB8070A}"/>
          </ac:spMkLst>
        </pc:spChg>
        <pc:spChg chg="mod">
          <ac:chgData name="Aurelien Domont" userId="6da7715ce44349b3" providerId="LiveId" clId="{484DD64F-11B8-41CE-8137-F22080D59C6C}" dt="2021-07-23T04:39:58.542" v="1231" actId="108"/>
          <ac:spMkLst>
            <pc:docMk/>
            <pc:sldMk cId="750087135" sldId="2202"/>
            <ac:spMk id="7" creationId="{AA474FA7-23F8-48D3-A4A1-46C7E7EF8CBF}"/>
          </ac:spMkLst>
        </pc:spChg>
        <pc:spChg chg="mod">
          <ac:chgData name="Aurelien Domont" userId="6da7715ce44349b3" providerId="LiveId" clId="{484DD64F-11B8-41CE-8137-F22080D59C6C}" dt="2021-07-23T04:39:44.771" v="1230" actId="20577"/>
          <ac:spMkLst>
            <pc:docMk/>
            <pc:sldMk cId="750087135" sldId="2202"/>
            <ac:spMk id="16" creationId="{6C2BB713-9637-4B9B-938F-E9768876782A}"/>
          </ac:spMkLst>
        </pc:spChg>
        <pc:spChg chg="del">
          <ac:chgData name="Aurelien Domont" userId="6da7715ce44349b3" providerId="LiveId" clId="{484DD64F-11B8-41CE-8137-F22080D59C6C}" dt="2021-07-23T05:46:13.230" v="1736" actId="478"/>
          <ac:spMkLst>
            <pc:docMk/>
            <pc:sldMk cId="750087135" sldId="2202"/>
            <ac:spMk id="21" creationId="{F2437C52-010C-4EBF-BBCE-0E50591FB98A}"/>
          </ac:spMkLst>
        </pc:spChg>
        <pc:spChg chg="del">
          <ac:chgData name="Aurelien Domont" userId="6da7715ce44349b3" providerId="LiveId" clId="{484DD64F-11B8-41CE-8137-F22080D59C6C}" dt="2021-07-23T05:46:13.230" v="1736" actId="478"/>
          <ac:spMkLst>
            <pc:docMk/>
            <pc:sldMk cId="750087135" sldId="2202"/>
            <ac:spMk id="22" creationId="{56D41D08-58DE-4B01-AFB6-B3B5DA2F554F}"/>
          </ac:spMkLst>
        </pc:spChg>
        <pc:spChg chg="del">
          <ac:chgData name="Aurelien Domont" userId="6da7715ce44349b3" providerId="LiveId" clId="{484DD64F-11B8-41CE-8137-F22080D59C6C}" dt="2021-07-23T05:46:13.230" v="1736" actId="478"/>
          <ac:spMkLst>
            <pc:docMk/>
            <pc:sldMk cId="750087135" sldId="2202"/>
            <ac:spMk id="23" creationId="{EA6679B0-9960-4EF1-8A84-788EE5B4064E}"/>
          </ac:spMkLst>
        </pc:spChg>
        <pc:spChg chg="del">
          <ac:chgData name="Aurelien Domont" userId="6da7715ce44349b3" providerId="LiveId" clId="{484DD64F-11B8-41CE-8137-F22080D59C6C}" dt="2021-07-23T05:46:13.230" v="1736" actId="478"/>
          <ac:spMkLst>
            <pc:docMk/>
            <pc:sldMk cId="750087135" sldId="2202"/>
            <ac:spMk id="28" creationId="{3BB8DC63-D8AC-44B7-AD6B-3344E0157ED9}"/>
          </ac:spMkLst>
        </pc:spChg>
        <pc:spChg chg="del">
          <ac:chgData name="Aurelien Domont" userId="6da7715ce44349b3" providerId="LiveId" clId="{484DD64F-11B8-41CE-8137-F22080D59C6C}" dt="2021-07-23T05:46:13.230" v="1736" actId="478"/>
          <ac:spMkLst>
            <pc:docMk/>
            <pc:sldMk cId="750087135" sldId="2202"/>
            <ac:spMk id="29" creationId="{3FAD4126-4F73-43D3-8CAA-EDADF7C21270}"/>
          </ac:spMkLst>
        </pc:spChg>
        <pc:spChg chg="del">
          <ac:chgData name="Aurelien Domont" userId="6da7715ce44349b3" providerId="LiveId" clId="{484DD64F-11B8-41CE-8137-F22080D59C6C}" dt="2021-07-23T05:46:13.230" v="1736" actId="478"/>
          <ac:spMkLst>
            <pc:docMk/>
            <pc:sldMk cId="750087135" sldId="2202"/>
            <ac:spMk id="30" creationId="{DF3BA851-E92A-44AA-8DFF-1F3C447EF430}"/>
          </ac:spMkLst>
        </pc:spChg>
        <pc:spChg chg="del">
          <ac:chgData name="Aurelien Domont" userId="6da7715ce44349b3" providerId="LiveId" clId="{484DD64F-11B8-41CE-8137-F22080D59C6C}" dt="2021-07-23T05:46:13.230" v="1736" actId="478"/>
          <ac:spMkLst>
            <pc:docMk/>
            <pc:sldMk cId="750087135" sldId="2202"/>
            <ac:spMk id="38" creationId="{0E15D843-821D-496E-9A06-D6C6FAAC07FF}"/>
          </ac:spMkLst>
        </pc:spChg>
        <pc:spChg chg="del">
          <ac:chgData name="Aurelien Domont" userId="6da7715ce44349b3" providerId="LiveId" clId="{484DD64F-11B8-41CE-8137-F22080D59C6C}" dt="2021-07-23T05:46:13.230" v="1736" actId="478"/>
          <ac:spMkLst>
            <pc:docMk/>
            <pc:sldMk cId="750087135" sldId="2202"/>
            <ac:spMk id="39" creationId="{A571E059-9603-41C6-ABD0-AD8036E2B8EB}"/>
          </ac:spMkLst>
        </pc:spChg>
        <pc:spChg chg="del">
          <ac:chgData name="Aurelien Domont" userId="6da7715ce44349b3" providerId="LiveId" clId="{484DD64F-11B8-41CE-8137-F22080D59C6C}" dt="2021-07-23T05:46:13.230" v="1736" actId="478"/>
          <ac:spMkLst>
            <pc:docMk/>
            <pc:sldMk cId="750087135" sldId="2202"/>
            <ac:spMk id="40" creationId="{8C4BB92A-74BF-4E3E-8E05-643E31EB0035}"/>
          </ac:spMkLst>
        </pc:spChg>
        <pc:spChg chg="add mod">
          <ac:chgData name="Aurelien Domont" userId="6da7715ce44349b3" providerId="LiveId" clId="{484DD64F-11B8-41CE-8137-F22080D59C6C}" dt="2021-07-23T05:46:13.703" v="1737"/>
          <ac:spMkLst>
            <pc:docMk/>
            <pc:sldMk cId="750087135" sldId="2202"/>
            <ac:spMk id="41" creationId="{69FAB97F-DE5B-4C2D-8A9F-25E48FA01F20}"/>
          </ac:spMkLst>
        </pc:spChg>
        <pc:spChg chg="add mod">
          <ac:chgData name="Aurelien Domont" userId="6da7715ce44349b3" providerId="LiveId" clId="{484DD64F-11B8-41CE-8137-F22080D59C6C}" dt="2021-07-23T05:46:13.703" v="1737"/>
          <ac:spMkLst>
            <pc:docMk/>
            <pc:sldMk cId="750087135" sldId="2202"/>
            <ac:spMk id="42" creationId="{35AEA703-0695-4FA6-B377-89F0AA47F780}"/>
          </ac:spMkLst>
        </pc:spChg>
        <pc:spChg chg="add mod">
          <ac:chgData name="Aurelien Domont" userId="6da7715ce44349b3" providerId="LiveId" clId="{484DD64F-11B8-41CE-8137-F22080D59C6C}" dt="2021-07-23T05:46:13.703" v="1737"/>
          <ac:spMkLst>
            <pc:docMk/>
            <pc:sldMk cId="750087135" sldId="2202"/>
            <ac:spMk id="43" creationId="{DE906AFB-951A-469E-B0E1-74784B47250C}"/>
          </ac:spMkLst>
        </pc:spChg>
        <pc:spChg chg="add mod">
          <ac:chgData name="Aurelien Domont" userId="6da7715ce44349b3" providerId="LiveId" clId="{484DD64F-11B8-41CE-8137-F22080D59C6C}" dt="2021-07-23T05:46:13.703" v="1737"/>
          <ac:spMkLst>
            <pc:docMk/>
            <pc:sldMk cId="750087135" sldId="2202"/>
            <ac:spMk id="44" creationId="{727AABA0-49DD-4275-AA00-F9FADC082D5A}"/>
          </ac:spMkLst>
        </pc:spChg>
        <pc:spChg chg="add mod">
          <ac:chgData name="Aurelien Domont" userId="6da7715ce44349b3" providerId="LiveId" clId="{484DD64F-11B8-41CE-8137-F22080D59C6C}" dt="2021-07-23T05:46:13.703" v="1737"/>
          <ac:spMkLst>
            <pc:docMk/>
            <pc:sldMk cId="750087135" sldId="2202"/>
            <ac:spMk id="45" creationId="{381C3961-C14F-44BD-9884-CFE86028E651}"/>
          </ac:spMkLst>
        </pc:spChg>
        <pc:spChg chg="add mod">
          <ac:chgData name="Aurelien Domont" userId="6da7715ce44349b3" providerId="LiveId" clId="{484DD64F-11B8-41CE-8137-F22080D59C6C}" dt="2021-07-23T05:46:13.703" v="1737"/>
          <ac:spMkLst>
            <pc:docMk/>
            <pc:sldMk cId="750087135" sldId="2202"/>
            <ac:spMk id="46" creationId="{B351FE10-219E-4988-A70E-71535F6DC742}"/>
          </ac:spMkLst>
        </pc:spChg>
        <pc:spChg chg="add mod">
          <ac:chgData name="Aurelien Domont" userId="6da7715ce44349b3" providerId="LiveId" clId="{484DD64F-11B8-41CE-8137-F22080D59C6C}" dt="2021-07-23T05:46:13.703" v="1737"/>
          <ac:spMkLst>
            <pc:docMk/>
            <pc:sldMk cId="750087135" sldId="2202"/>
            <ac:spMk id="47" creationId="{2104DCB7-D511-4A38-9390-268496914429}"/>
          </ac:spMkLst>
        </pc:spChg>
        <pc:spChg chg="add mod">
          <ac:chgData name="Aurelien Domont" userId="6da7715ce44349b3" providerId="LiveId" clId="{484DD64F-11B8-41CE-8137-F22080D59C6C}" dt="2021-07-23T05:46:13.703" v="1737"/>
          <ac:spMkLst>
            <pc:docMk/>
            <pc:sldMk cId="750087135" sldId="2202"/>
            <ac:spMk id="48" creationId="{8D70FB0A-38E1-413F-891A-7341892C48C5}"/>
          </ac:spMkLst>
        </pc:spChg>
        <pc:spChg chg="add mod">
          <ac:chgData name="Aurelien Domont" userId="6da7715ce44349b3" providerId="LiveId" clId="{484DD64F-11B8-41CE-8137-F22080D59C6C}" dt="2021-07-23T05:46:13.703" v="1737"/>
          <ac:spMkLst>
            <pc:docMk/>
            <pc:sldMk cId="750087135" sldId="2202"/>
            <ac:spMk id="49" creationId="{2ACFEC94-FA86-4D6E-B9AB-B38911366A4B}"/>
          </ac:spMkLst>
        </pc:spChg>
      </pc:sldChg>
      <pc:sldChg chg="addSp delSp modSp add mod">
        <pc:chgData name="Aurelien Domont" userId="6da7715ce44349b3" providerId="LiveId" clId="{484DD64F-11B8-41CE-8137-F22080D59C6C}" dt="2021-07-23T05:46:23.806" v="1739"/>
        <pc:sldMkLst>
          <pc:docMk/>
          <pc:sldMk cId="4234697142" sldId="2203"/>
        </pc:sldMkLst>
        <pc:spChg chg="mod">
          <ac:chgData name="Aurelien Domont" userId="6da7715ce44349b3" providerId="LiveId" clId="{484DD64F-11B8-41CE-8137-F22080D59C6C}" dt="2021-07-23T04:40:28.089" v="1240" actId="108"/>
          <ac:spMkLst>
            <pc:docMk/>
            <pc:sldMk cId="4234697142" sldId="2203"/>
            <ac:spMk id="7" creationId="{AA474FA7-23F8-48D3-A4A1-46C7E7EF8CBF}"/>
          </ac:spMkLst>
        </pc:spChg>
        <pc:spChg chg="mod">
          <ac:chgData name="Aurelien Domont" userId="6da7715ce44349b3" providerId="LiveId" clId="{484DD64F-11B8-41CE-8137-F22080D59C6C}" dt="2021-07-23T04:40:24.766" v="1239" actId="108"/>
          <ac:spMkLst>
            <pc:docMk/>
            <pc:sldMk cId="4234697142" sldId="2203"/>
            <ac:spMk id="8" creationId="{44D82846-5412-4854-9CE9-6BD4A4D3F201}"/>
          </ac:spMkLst>
        </pc:spChg>
        <pc:spChg chg="mod">
          <ac:chgData name="Aurelien Domont" userId="6da7715ce44349b3" providerId="LiveId" clId="{484DD64F-11B8-41CE-8137-F22080D59C6C}" dt="2021-07-23T04:40:21.560" v="1238" actId="20577"/>
          <ac:spMkLst>
            <pc:docMk/>
            <pc:sldMk cId="4234697142" sldId="2203"/>
            <ac:spMk id="16" creationId="{6C2BB713-9637-4B9B-938F-E9768876782A}"/>
          </ac:spMkLst>
        </pc:spChg>
        <pc:spChg chg="del">
          <ac:chgData name="Aurelien Domont" userId="6da7715ce44349b3" providerId="LiveId" clId="{484DD64F-11B8-41CE-8137-F22080D59C6C}" dt="2021-07-23T05:46:23.513" v="1738" actId="478"/>
          <ac:spMkLst>
            <pc:docMk/>
            <pc:sldMk cId="4234697142" sldId="2203"/>
            <ac:spMk id="21" creationId="{F2437C52-010C-4EBF-BBCE-0E50591FB98A}"/>
          </ac:spMkLst>
        </pc:spChg>
        <pc:spChg chg="del">
          <ac:chgData name="Aurelien Domont" userId="6da7715ce44349b3" providerId="LiveId" clId="{484DD64F-11B8-41CE-8137-F22080D59C6C}" dt="2021-07-23T05:46:23.513" v="1738" actId="478"/>
          <ac:spMkLst>
            <pc:docMk/>
            <pc:sldMk cId="4234697142" sldId="2203"/>
            <ac:spMk id="22" creationId="{56D41D08-58DE-4B01-AFB6-B3B5DA2F554F}"/>
          </ac:spMkLst>
        </pc:spChg>
        <pc:spChg chg="del">
          <ac:chgData name="Aurelien Domont" userId="6da7715ce44349b3" providerId="LiveId" clId="{484DD64F-11B8-41CE-8137-F22080D59C6C}" dt="2021-07-23T05:46:23.513" v="1738" actId="478"/>
          <ac:spMkLst>
            <pc:docMk/>
            <pc:sldMk cId="4234697142" sldId="2203"/>
            <ac:spMk id="23" creationId="{EA6679B0-9960-4EF1-8A84-788EE5B4064E}"/>
          </ac:spMkLst>
        </pc:spChg>
        <pc:spChg chg="del">
          <ac:chgData name="Aurelien Domont" userId="6da7715ce44349b3" providerId="LiveId" clId="{484DD64F-11B8-41CE-8137-F22080D59C6C}" dt="2021-07-23T05:46:23.513" v="1738" actId="478"/>
          <ac:spMkLst>
            <pc:docMk/>
            <pc:sldMk cId="4234697142" sldId="2203"/>
            <ac:spMk id="28" creationId="{3BB8DC63-D8AC-44B7-AD6B-3344E0157ED9}"/>
          </ac:spMkLst>
        </pc:spChg>
        <pc:spChg chg="del">
          <ac:chgData name="Aurelien Domont" userId="6da7715ce44349b3" providerId="LiveId" clId="{484DD64F-11B8-41CE-8137-F22080D59C6C}" dt="2021-07-23T05:46:23.513" v="1738" actId="478"/>
          <ac:spMkLst>
            <pc:docMk/>
            <pc:sldMk cId="4234697142" sldId="2203"/>
            <ac:spMk id="29" creationId="{3FAD4126-4F73-43D3-8CAA-EDADF7C21270}"/>
          </ac:spMkLst>
        </pc:spChg>
        <pc:spChg chg="del">
          <ac:chgData name="Aurelien Domont" userId="6da7715ce44349b3" providerId="LiveId" clId="{484DD64F-11B8-41CE-8137-F22080D59C6C}" dt="2021-07-23T05:46:23.513" v="1738" actId="478"/>
          <ac:spMkLst>
            <pc:docMk/>
            <pc:sldMk cId="4234697142" sldId="2203"/>
            <ac:spMk id="30" creationId="{DF3BA851-E92A-44AA-8DFF-1F3C447EF430}"/>
          </ac:spMkLst>
        </pc:spChg>
        <pc:spChg chg="del">
          <ac:chgData name="Aurelien Domont" userId="6da7715ce44349b3" providerId="LiveId" clId="{484DD64F-11B8-41CE-8137-F22080D59C6C}" dt="2021-07-23T05:46:23.513" v="1738" actId="478"/>
          <ac:spMkLst>
            <pc:docMk/>
            <pc:sldMk cId="4234697142" sldId="2203"/>
            <ac:spMk id="38" creationId="{0E15D843-821D-496E-9A06-D6C6FAAC07FF}"/>
          </ac:spMkLst>
        </pc:spChg>
        <pc:spChg chg="del">
          <ac:chgData name="Aurelien Domont" userId="6da7715ce44349b3" providerId="LiveId" clId="{484DD64F-11B8-41CE-8137-F22080D59C6C}" dt="2021-07-23T05:46:23.513" v="1738" actId="478"/>
          <ac:spMkLst>
            <pc:docMk/>
            <pc:sldMk cId="4234697142" sldId="2203"/>
            <ac:spMk id="39" creationId="{A571E059-9603-41C6-ABD0-AD8036E2B8EB}"/>
          </ac:spMkLst>
        </pc:spChg>
        <pc:spChg chg="del">
          <ac:chgData name="Aurelien Domont" userId="6da7715ce44349b3" providerId="LiveId" clId="{484DD64F-11B8-41CE-8137-F22080D59C6C}" dt="2021-07-23T05:46:23.513" v="1738" actId="478"/>
          <ac:spMkLst>
            <pc:docMk/>
            <pc:sldMk cId="4234697142" sldId="2203"/>
            <ac:spMk id="40" creationId="{8C4BB92A-74BF-4E3E-8E05-643E31EB0035}"/>
          </ac:spMkLst>
        </pc:spChg>
        <pc:spChg chg="add mod">
          <ac:chgData name="Aurelien Domont" userId="6da7715ce44349b3" providerId="LiveId" clId="{484DD64F-11B8-41CE-8137-F22080D59C6C}" dt="2021-07-23T05:46:23.806" v="1739"/>
          <ac:spMkLst>
            <pc:docMk/>
            <pc:sldMk cId="4234697142" sldId="2203"/>
            <ac:spMk id="41" creationId="{5643C44C-FB03-452C-891C-D28A6186009A}"/>
          </ac:spMkLst>
        </pc:spChg>
        <pc:spChg chg="add mod">
          <ac:chgData name="Aurelien Domont" userId="6da7715ce44349b3" providerId="LiveId" clId="{484DD64F-11B8-41CE-8137-F22080D59C6C}" dt="2021-07-23T05:46:23.806" v="1739"/>
          <ac:spMkLst>
            <pc:docMk/>
            <pc:sldMk cId="4234697142" sldId="2203"/>
            <ac:spMk id="42" creationId="{C1F2B71E-DE50-4B9A-AB78-400DCB80E7A2}"/>
          </ac:spMkLst>
        </pc:spChg>
        <pc:spChg chg="add mod">
          <ac:chgData name="Aurelien Domont" userId="6da7715ce44349b3" providerId="LiveId" clId="{484DD64F-11B8-41CE-8137-F22080D59C6C}" dt="2021-07-23T05:46:23.806" v="1739"/>
          <ac:spMkLst>
            <pc:docMk/>
            <pc:sldMk cId="4234697142" sldId="2203"/>
            <ac:spMk id="43" creationId="{C49F8ACC-97F8-4AF6-B1F7-C7496C3E84CF}"/>
          </ac:spMkLst>
        </pc:spChg>
        <pc:spChg chg="add mod">
          <ac:chgData name="Aurelien Domont" userId="6da7715ce44349b3" providerId="LiveId" clId="{484DD64F-11B8-41CE-8137-F22080D59C6C}" dt="2021-07-23T05:46:23.806" v="1739"/>
          <ac:spMkLst>
            <pc:docMk/>
            <pc:sldMk cId="4234697142" sldId="2203"/>
            <ac:spMk id="44" creationId="{4AAEDCA6-6935-42E9-995F-5B2BB75C8093}"/>
          </ac:spMkLst>
        </pc:spChg>
        <pc:spChg chg="add mod">
          <ac:chgData name="Aurelien Domont" userId="6da7715ce44349b3" providerId="LiveId" clId="{484DD64F-11B8-41CE-8137-F22080D59C6C}" dt="2021-07-23T05:46:23.806" v="1739"/>
          <ac:spMkLst>
            <pc:docMk/>
            <pc:sldMk cId="4234697142" sldId="2203"/>
            <ac:spMk id="45" creationId="{647AC9B6-EB70-4E7B-94D7-C995711A791B}"/>
          </ac:spMkLst>
        </pc:spChg>
        <pc:spChg chg="add mod">
          <ac:chgData name="Aurelien Domont" userId="6da7715ce44349b3" providerId="LiveId" clId="{484DD64F-11B8-41CE-8137-F22080D59C6C}" dt="2021-07-23T05:46:23.806" v="1739"/>
          <ac:spMkLst>
            <pc:docMk/>
            <pc:sldMk cId="4234697142" sldId="2203"/>
            <ac:spMk id="46" creationId="{F99B3518-70AC-4897-AC9A-1AEED3986257}"/>
          </ac:spMkLst>
        </pc:spChg>
        <pc:spChg chg="add mod">
          <ac:chgData name="Aurelien Domont" userId="6da7715ce44349b3" providerId="LiveId" clId="{484DD64F-11B8-41CE-8137-F22080D59C6C}" dt="2021-07-23T05:46:23.806" v="1739"/>
          <ac:spMkLst>
            <pc:docMk/>
            <pc:sldMk cId="4234697142" sldId="2203"/>
            <ac:spMk id="47" creationId="{7BFC03B7-AC43-4564-9794-3CF4136472FB}"/>
          </ac:spMkLst>
        </pc:spChg>
        <pc:spChg chg="add mod">
          <ac:chgData name="Aurelien Domont" userId="6da7715ce44349b3" providerId="LiveId" clId="{484DD64F-11B8-41CE-8137-F22080D59C6C}" dt="2021-07-23T05:46:23.806" v="1739"/>
          <ac:spMkLst>
            <pc:docMk/>
            <pc:sldMk cId="4234697142" sldId="2203"/>
            <ac:spMk id="48" creationId="{4DAB2410-E14F-4F06-880B-4D2D7F4298EF}"/>
          </ac:spMkLst>
        </pc:spChg>
        <pc:spChg chg="add mod">
          <ac:chgData name="Aurelien Domont" userId="6da7715ce44349b3" providerId="LiveId" clId="{484DD64F-11B8-41CE-8137-F22080D59C6C}" dt="2021-07-23T05:46:23.806" v="1739"/>
          <ac:spMkLst>
            <pc:docMk/>
            <pc:sldMk cId="4234697142" sldId="2203"/>
            <ac:spMk id="49" creationId="{F15404F5-B68C-4E16-93F1-8585B375D750}"/>
          </ac:spMkLst>
        </pc:spChg>
      </pc:sldChg>
      <pc:sldChg chg="addSp delSp modSp add mod">
        <pc:chgData name="Aurelien Domont" userId="6da7715ce44349b3" providerId="LiveId" clId="{484DD64F-11B8-41CE-8137-F22080D59C6C}" dt="2021-07-23T05:53:32.113" v="1746" actId="113"/>
        <pc:sldMkLst>
          <pc:docMk/>
          <pc:sldMk cId="224053391" sldId="2204"/>
        </pc:sldMkLst>
        <pc:spChg chg="mod">
          <ac:chgData name="Aurelien Domont" userId="6da7715ce44349b3" providerId="LiveId" clId="{484DD64F-11B8-41CE-8137-F22080D59C6C}" dt="2021-07-23T05:53:32.113" v="1746" actId="113"/>
          <ac:spMkLst>
            <pc:docMk/>
            <pc:sldMk cId="224053391" sldId="2204"/>
            <ac:spMk id="2" creationId="{49C9F90D-3606-495B-9201-34A27BF7A42D}"/>
          </ac:spMkLst>
        </pc:spChg>
        <pc:spChg chg="mod">
          <ac:chgData name="Aurelien Domont" userId="6da7715ce44349b3" providerId="LiveId" clId="{484DD64F-11B8-41CE-8137-F22080D59C6C}" dt="2021-07-23T04:42:01.869" v="1264" actId="108"/>
          <ac:spMkLst>
            <pc:docMk/>
            <pc:sldMk cId="224053391" sldId="2204"/>
            <ac:spMk id="8" creationId="{44D82846-5412-4854-9CE9-6BD4A4D3F201}"/>
          </ac:spMkLst>
        </pc:spChg>
        <pc:spChg chg="mod">
          <ac:chgData name="Aurelien Domont" userId="6da7715ce44349b3" providerId="LiveId" clId="{484DD64F-11B8-41CE-8137-F22080D59C6C}" dt="2021-07-23T04:41:50.072" v="1263"/>
          <ac:spMkLst>
            <pc:docMk/>
            <pc:sldMk cId="224053391" sldId="2204"/>
            <ac:spMk id="16" creationId="{6C2BB713-9637-4B9B-938F-E9768876782A}"/>
          </ac:spMkLst>
        </pc:spChg>
        <pc:spChg chg="del">
          <ac:chgData name="Aurelien Domont" userId="6da7715ce44349b3" providerId="LiveId" clId="{484DD64F-11B8-41CE-8137-F22080D59C6C}" dt="2021-07-23T05:46:36.091" v="1740" actId="478"/>
          <ac:spMkLst>
            <pc:docMk/>
            <pc:sldMk cId="224053391" sldId="2204"/>
            <ac:spMk id="21" creationId="{F2437C52-010C-4EBF-BBCE-0E50591FB98A}"/>
          </ac:spMkLst>
        </pc:spChg>
        <pc:spChg chg="del">
          <ac:chgData name="Aurelien Domont" userId="6da7715ce44349b3" providerId="LiveId" clId="{484DD64F-11B8-41CE-8137-F22080D59C6C}" dt="2021-07-23T05:46:36.091" v="1740" actId="478"/>
          <ac:spMkLst>
            <pc:docMk/>
            <pc:sldMk cId="224053391" sldId="2204"/>
            <ac:spMk id="22" creationId="{56D41D08-58DE-4B01-AFB6-B3B5DA2F554F}"/>
          </ac:spMkLst>
        </pc:spChg>
        <pc:spChg chg="del">
          <ac:chgData name="Aurelien Domont" userId="6da7715ce44349b3" providerId="LiveId" clId="{484DD64F-11B8-41CE-8137-F22080D59C6C}" dt="2021-07-23T05:46:36.091" v="1740" actId="478"/>
          <ac:spMkLst>
            <pc:docMk/>
            <pc:sldMk cId="224053391" sldId="2204"/>
            <ac:spMk id="23" creationId="{EA6679B0-9960-4EF1-8A84-788EE5B4064E}"/>
          </ac:spMkLst>
        </pc:spChg>
        <pc:spChg chg="del">
          <ac:chgData name="Aurelien Domont" userId="6da7715ce44349b3" providerId="LiveId" clId="{484DD64F-11B8-41CE-8137-F22080D59C6C}" dt="2021-07-23T05:46:36.091" v="1740" actId="478"/>
          <ac:spMkLst>
            <pc:docMk/>
            <pc:sldMk cId="224053391" sldId="2204"/>
            <ac:spMk id="28" creationId="{3BB8DC63-D8AC-44B7-AD6B-3344E0157ED9}"/>
          </ac:spMkLst>
        </pc:spChg>
        <pc:spChg chg="del">
          <ac:chgData name="Aurelien Domont" userId="6da7715ce44349b3" providerId="LiveId" clId="{484DD64F-11B8-41CE-8137-F22080D59C6C}" dt="2021-07-23T05:46:36.091" v="1740" actId="478"/>
          <ac:spMkLst>
            <pc:docMk/>
            <pc:sldMk cId="224053391" sldId="2204"/>
            <ac:spMk id="29" creationId="{3FAD4126-4F73-43D3-8CAA-EDADF7C21270}"/>
          </ac:spMkLst>
        </pc:spChg>
        <pc:spChg chg="del">
          <ac:chgData name="Aurelien Domont" userId="6da7715ce44349b3" providerId="LiveId" clId="{484DD64F-11B8-41CE-8137-F22080D59C6C}" dt="2021-07-23T05:46:36.091" v="1740" actId="478"/>
          <ac:spMkLst>
            <pc:docMk/>
            <pc:sldMk cId="224053391" sldId="2204"/>
            <ac:spMk id="30" creationId="{DF3BA851-E92A-44AA-8DFF-1F3C447EF430}"/>
          </ac:spMkLst>
        </pc:spChg>
        <pc:spChg chg="del">
          <ac:chgData name="Aurelien Domont" userId="6da7715ce44349b3" providerId="LiveId" clId="{484DD64F-11B8-41CE-8137-F22080D59C6C}" dt="2021-07-23T05:46:36.091" v="1740" actId="478"/>
          <ac:spMkLst>
            <pc:docMk/>
            <pc:sldMk cId="224053391" sldId="2204"/>
            <ac:spMk id="38" creationId="{0E15D843-821D-496E-9A06-D6C6FAAC07FF}"/>
          </ac:spMkLst>
        </pc:spChg>
        <pc:spChg chg="del">
          <ac:chgData name="Aurelien Domont" userId="6da7715ce44349b3" providerId="LiveId" clId="{484DD64F-11B8-41CE-8137-F22080D59C6C}" dt="2021-07-23T05:46:36.091" v="1740" actId="478"/>
          <ac:spMkLst>
            <pc:docMk/>
            <pc:sldMk cId="224053391" sldId="2204"/>
            <ac:spMk id="39" creationId="{A571E059-9603-41C6-ABD0-AD8036E2B8EB}"/>
          </ac:spMkLst>
        </pc:spChg>
        <pc:spChg chg="del">
          <ac:chgData name="Aurelien Domont" userId="6da7715ce44349b3" providerId="LiveId" clId="{484DD64F-11B8-41CE-8137-F22080D59C6C}" dt="2021-07-23T05:46:36.091" v="1740" actId="478"/>
          <ac:spMkLst>
            <pc:docMk/>
            <pc:sldMk cId="224053391" sldId="2204"/>
            <ac:spMk id="40" creationId="{8C4BB92A-74BF-4E3E-8E05-643E31EB0035}"/>
          </ac:spMkLst>
        </pc:spChg>
        <pc:spChg chg="add mod">
          <ac:chgData name="Aurelien Domont" userId="6da7715ce44349b3" providerId="LiveId" clId="{484DD64F-11B8-41CE-8137-F22080D59C6C}" dt="2021-07-23T05:46:36.326" v="1741"/>
          <ac:spMkLst>
            <pc:docMk/>
            <pc:sldMk cId="224053391" sldId="2204"/>
            <ac:spMk id="41" creationId="{6A6FD7C7-B66B-4814-AEFA-E831F6AFBCFB}"/>
          </ac:spMkLst>
        </pc:spChg>
        <pc:spChg chg="add mod">
          <ac:chgData name="Aurelien Domont" userId="6da7715ce44349b3" providerId="LiveId" clId="{484DD64F-11B8-41CE-8137-F22080D59C6C}" dt="2021-07-23T05:46:36.326" v="1741"/>
          <ac:spMkLst>
            <pc:docMk/>
            <pc:sldMk cId="224053391" sldId="2204"/>
            <ac:spMk id="42" creationId="{3CA3BEFF-31F9-4BAC-B207-ADBC195A51BF}"/>
          </ac:spMkLst>
        </pc:spChg>
        <pc:spChg chg="add mod">
          <ac:chgData name="Aurelien Domont" userId="6da7715ce44349b3" providerId="LiveId" clId="{484DD64F-11B8-41CE-8137-F22080D59C6C}" dt="2021-07-23T05:46:36.326" v="1741"/>
          <ac:spMkLst>
            <pc:docMk/>
            <pc:sldMk cId="224053391" sldId="2204"/>
            <ac:spMk id="43" creationId="{31BECA40-439A-41F4-BCA4-1CED419F63B8}"/>
          </ac:spMkLst>
        </pc:spChg>
        <pc:spChg chg="add mod">
          <ac:chgData name="Aurelien Domont" userId="6da7715ce44349b3" providerId="LiveId" clId="{484DD64F-11B8-41CE-8137-F22080D59C6C}" dt="2021-07-23T05:46:36.326" v="1741"/>
          <ac:spMkLst>
            <pc:docMk/>
            <pc:sldMk cId="224053391" sldId="2204"/>
            <ac:spMk id="44" creationId="{FE27825B-8D55-4EB8-A387-53CF80EE8AF6}"/>
          </ac:spMkLst>
        </pc:spChg>
        <pc:spChg chg="add mod">
          <ac:chgData name="Aurelien Domont" userId="6da7715ce44349b3" providerId="LiveId" clId="{484DD64F-11B8-41CE-8137-F22080D59C6C}" dt="2021-07-23T05:46:36.326" v="1741"/>
          <ac:spMkLst>
            <pc:docMk/>
            <pc:sldMk cId="224053391" sldId="2204"/>
            <ac:spMk id="45" creationId="{7C7F5C6A-ACC0-4286-B420-B043C0C66C94}"/>
          </ac:spMkLst>
        </pc:spChg>
        <pc:spChg chg="add mod">
          <ac:chgData name="Aurelien Domont" userId="6da7715ce44349b3" providerId="LiveId" clId="{484DD64F-11B8-41CE-8137-F22080D59C6C}" dt="2021-07-23T05:46:36.326" v="1741"/>
          <ac:spMkLst>
            <pc:docMk/>
            <pc:sldMk cId="224053391" sldId="2204"/>
            <ac:spMk id="46" creationId="{8134BEB1-2573-4BC4-96B9-DCA58D93FE6F}"/>
          </ac:spMkLst>
        </pc:spChg>
        <pc:spChg chg="add mod">
          <ac:chgData name="Aurelien Domont" userId="6da7715ce44349b3" providerId="LiveId" clId="{484DD64F-11B8-41CE-8137-F22080D59C6C}" dt="2021-07-23T05:46:36.326" v="1741"/>
          <ac:spMkLst>
            <pc:docMk/>
            <pc:sldMk cId="224053391" sldId="2204"/>
            <ac:spMk id="47" creationId="{50DBA83F-09D5-4D72-B51A-25E4D66C8FEE}"/>
          </ac:spMkLst>
        </pc:spChg>
        <pc:spChg chg="add mod">
          <ac:chgData name="Aurelien Domont" userId="6da7715ce44349b3" providerId="LiveId" clId="{484DD64F-11B8-41CE-8137-F22080D59C6C}" dt="2021-07-23T05:46:36.326" v="1741"/>
          <ac:spMkLst>
            <pc:docMk/>
            <pc:sldMk cId="224053391" sldId="2204"/>
            <ac:spMk id="48" creationId="{FB59E5D9-E2B9-443A-95CA-E26E76B6F98B}"/>
          </ac:spMkLst>
        </pc:spChg>
        <pc:spChg chg="add mod">
          <ac:chgData name="Aurelien Domont" userId="6da7715ce44349b3" providerId="LiveId" clId="{484DD64F-11B8-41CE-8137-F22080D59C6C}" dt="2021-07-23T05:46:36.326" v="1741"/>
          <ac:spMkLst>
            <pc:docMk/>
            <pc:sldMk cId="224053391" sldId="2204"/>
            <ac:spMk id="49" creationId="{33B3359C-432C-4545-9255-53E06496A40E}"/>
          </ac:spMkLst>
        </pc:spChg>
      </pc:sldChg>
    </pc:docChg>
  </pc:docChgLst>
  <pc:docChgLst>
    <pc:chgData name="Aurelien Domont" userId="6da7715ce44349b3" providerId="LiveId" clId="{4B4C3012-157D-4E70-9450-C4952F9A74AA}"/>
    <pc:docChg chg="undo custSel addSld delSld modSld">
      <pc:chgData name="Aurelien Domont" userId="6da7715ce44349b3" providerId="LiveId" clId="{4B4C3012-157D-4E70-9450-C4952F9A74AA}" dt="2021-07-20T00:29:00.949" v="631" actId="47"/>
      <pc:docMkLst>
        <pc:docMk/>
      </pc:docMkLst>
      <pc:sldChg chg="modSp mod">
        <pc:chgData name="Aurelien Domont" userId="6da7715ce44349b3" providerId="LiveId" clId="{4B4C3012-157D-4E70-9450-C4952F9A74AA}" dt="2021-07-12T01:42:03.218" v="594" actId="20577"/>
        <pc:sldMkLst>
          <pc:docMk/>
          <pc:sldMk cId="2853806433" sldId="1600"/>
        </pc:sldMkLst>
        <pc:spChg chg="mod">
          <ac:chgData name="Aurelien Domont" userId="6da7715ce44349b3" providerId="LiveId" clId="{4B4C3012-157D-4E70-9450-C4952F9A74AA}" dt="2021-07-12T01:42:03.218" v="594" actId="20577"/>
          <ac:spMkLst>
            <pc:docMk/>
            <pc:sldMk cId="2853806433" sldId="1600"/>
            <ac:spMk id="2" creationId="{406113FD-AA7D-4249-90D7-70AF85BE48E1}"/>
          </ac:spMkLst>
        </pc:spChg>
      </pc:sldChg>
      <pc:sldChg chg="modSp add del mod">
        <pc:chgData name="Aurelien Domont" userId="6da7715ce44349b3" providerId="LiveId" clId="{4B4C3012-157D-4E70-9450-C4952F9A74AA}" dt="2021-07-12T01:22:42.869" v="581" actId="47"/>
        <pc:sldMkLst>
          <pc:docMk/>
          <pc:sldMk cId="2069390891" sldId="1763"/>
        </pc:sldMkLst>
        <pc:spChg chg="mod">
          <ac:chgData name="Aurelien Domont" userId="6da7715ce44349b3" providerId="LiveId" clId="{4B4C3012-157D-4E70-9450-C4952F9A74AA}" dt="2021-07-12T01:21:50.041" v="555" actId="403"/>
          <ac:spMkLst>
            <pc:docMk/>
            <pc:sldMk cId="2069390891" sldId="1763"/>
            <ac:spMk id="10" creationId="{16072BC7-027B-4FA2-AAE0-7E3D674C24B4}"/>
          </ac:spMkLst>
        </pc:spChg>
        <pc:spChg chg="mod">
          <ac:chgData name="Aurelien Domont" userId="6da7715ce44349b3" providerId="LiveId" clId="{4B4C3012-157D-4E70-9450-C4952F9A74AA}" dt="2021-07-12T01:21:59.919" v="580" actId="1035"/>
          <ac:spMkLst>
            <pc:docMk/>
            <pc:sldMk cId="2069390891" sldId="1763"/>
            <ac:spMk id="11" creationId="{89F91B17-DF76-41EF-BAC2-4E1F9B978D53}"/>
          </ac:spMkLst>
        </pc:spChg>
      </pc:sldChg>
      <pc:sldChg chg="add del">
        <pc:chgData name="Aurelien Domont" userId="6da7715ce44349b3" providerId="LiveId" clId="{4B4C3012-157D-4E70-9450-C4952F9A74AA}" dt="2021-07-09T05:14:58.434" v="535"/>
        <pc:sldMkLst>
          <pc:docMk/>
          <pc:sldMk cId="235018652" sldId="1927"/>
        </pc:sldMkLst>
      </pc:sldChg>
      <pc:sldChg chg="add del">
        <pc:chgData name="Aurelien Domont" userId="6da7715ce44349b3" providerId="LiveId" clId="{4B4C3012-157D-4E70-9450-C4952F9A74AA}" dt="2021-07-09T05:14:58.434" v="535"/>
        <pc:sldMkLst>
          <pc:docMk/>
          <pc:sldMk cId="802743741" sldId="1929"/>
        </pc:sldMkLst>
      </pc:sldChg>
      <pc:sldChg chg="add del">
        <pc:chgData name="Aurelien Domont" userId="6da7715ce44349b3" providerId="LiveId" clId="{4B4C3012-157D-4E70-9450-C4952F9A74AA}" dt="2021-07-09T05:14:58.434" v="535"/>
        <pc:sldMkLst>
          <pc:docMk/>
          <pc:sldMk cId="784211076" sldId="1931"/>
        </pc:sldMkLst>
      </pc:sldChg>
      <pc:sldChg chg="addSp delSp modSp mod">
        <pc:chgData name="Aurelien Domont" userId="6da7715ce44349b3" providerId="LiveId" clId="{4B4C3012-157D-4E70-9450-C4952F9A74AA}" dt="2021-07-20T00:26:45.640" v="595" actId="20577"/>
        <pc:sldMkLst>
          <pc:docMk/>
          <pc:sldMk cId="1073937120" sldId="2160"/>
        </pc:sldMkLst>
        <pc:spChg chg="add mod">
          <ac:chgData name="Aurelien Domont" userId="6da7715ce44349b3" providerId="LiveId" clId="{4B4C3012-157D-4E70-9450-C4952F9A74AA}" dt="2021-07-09T05:04:19.515" v="529"/>
          <ac:spMkLst>
            <pc:docMk/>
            <pc:sldMk cId="1073937120" sldId="2160"/>
            <ac:spMk id="26" creationId="{51E7AD63-D05E-440F-B518-E42303202DF0}"/>
          </ac:spMkLst>
        </pc:spChg>
        <pc:spChg chg="add mod">
          <ac:chgData name="Aurelien Domont" userId="6da7715ce44349b3" providerId="LiveId" clId="{4B4C3012-157D-4E70-9450-C4952F9A74AA}" dt="2021-07-09T05:04:19.515" v="529"/>
          <ac:spMkLst>
            <pc:docMk/>
            <pc:sldMk cId="1073937120" sldId="2160"/>
            <ac:spMk id="27" creationId="{389B6A88-DF79-4470-B957-67678D2E59E3}"/>
          </ac:spMkLst>
        </pc:spChg>
        <pc:spChg chg="add mod">
          <ac:chgData name="Aurelien Domont" userId="6da7715ce44349b3" providerId="LiveId" clId="{4B4C3012-157D-4E70-9450-C4952F9A74AA}" dt="2021-07-09T05:04:19.515" v="529"/>
          <ac:spMkLst>
            <pc:docMk/>
            <pc:sldMk cId="1073937120" sldId="2160"/>
            <ac:spMk id="28" creationId="{074D8FB3-5C99-41C5-8B3A-2154BE2A5650}"/>
          </ac:spMkLst>
        </pc:spChg>
        <pc:spChg chg="add mod">
          <ac:chgData name="Aurelien Domont" userId="6da7715ce44349b3" providerId="LiveId" clId="{4B4C3012-157D-4E70-9450-C4952F9A74AA}" dt="2021-07-09T05:04:19.515" v="529"/>
          <ac:spMkLst>
            <pc:docMk/>
            <pc:sldMk cId="1073937120" sldId="2160"/>
            <ac:spMk id="29" creationId="{5931362B-A46C-4DD5-B513-AEEEFA22128D}"/>
          </ac:spMkLst>
        </pc:spChg>
        <pc:spChg chg="add mod">
          <ac:chgData name="Aurelien Domont" userId="6da7715ce44349b3" providerId="LiveId" clId="{4B4C3012-157D-4E70-9450-C4952F9A74AA}" dt="2021-07-09T05:04:19.515" v="529"/>
          <ac:spMkLst>
            <pc:docMk/>
            <pc:sldMk cId="1073937120" sldId="2160"/>
            <ac:spMk id="30" creationId="{41E077D9-A5A3-42BF-8B50-40D03F9671FF}"/>
          </ac:spMkLst>
        </pc:spChg>
        <pc:spChg chg="add mod">
          <ac:chgData name="Aurelien Domont" userId="6da7715ce44349b3" providerId="LiveId" clId="{4B4C3012-157D-4E70-9450-C4952F9A74AA}" dt="2021-07-09T05:04:19.515" v="529"/>
          <ac:spMkLst>
            <pc:docMk/>
            <pc:sldMk cId="1073937120" sldId="2160"/>
            <ac:spMk id="32" creationId="{AE184A87-2CA0-44AE-A84B-18A40382DC26}"/>
          </ac:spMkLst>
        </pc:spChg>
        <pc:spChg chg="mod">
          <ac:chgData name="Aurelien Domont" userId="6da7715ce44349b3" providerId="LiveId" clId="{4B4C3012-157D-4E70-9450-C4952F9A74AA}" dt="2021-07-20T00:26:45.640" v="595" actId="20577"/>
          <ac:spMkLst>
            <pc:docMk/>
            <pc:sldMk cId="1073937120" sldId="2160"/>
            <ac:spMk id="51" creationId="{7E31ED7F-C9D6-48C3-B1F3-EC53DABCBEF6}"/>
          </ac:spMkLst>
        </pc:spChg>
        <pc:spChg chg="add mod">
          <ac:chgData name="Aurelien Domont" userId="6da7715ce44349b3" providerId="LiveId" clId="{4B4C3012-157D-4E70-9450-C4952F9A74AA}" dt="2021-07-09T05:04:19.515" v="529"/>
          <ac:spMkLst>
            <pc:docMk/>
            <pc:sldMk cId="1073937120" sldId="2160"/>
            <ac:spMk id="52" creationId="{CAA32041-7F25-42ED-B37F-F714D85B693C}"/>
          </ac:spMkLst>
        </pc:spChg>
        <pc:spChg chg="add mod">
          <ac:chgData name="Aurelien Domont" userId="6da7715ce44349b3" providerId="LiveId" clId="{4B4C3012-157D-4E70-9450-C4952F9A74AA}" dt="2021-07-09T05:04:19.515" v="529"/>
          <ac:spMkLst>
            <pc:docMk/>
            <pc:sldMk cId="1073937120" sldId="2160"/>
            <ac:spMk id="53" creationId="{64072F56-A6E2-4D15-86BF-2D0667154CDA}"/>
          </ac:spMkLst>
        </pc:spChg>
        <pc:spChg chg="add mod">
          <ac:chgData name="Aurelien Domont" userId="6da7715ce44349b3" providerId="LiveId" clId="{4B4C3012-157D-4E70-9450-C4952F9A74AA}" dt="2021-07-09T05:04:19.515" v="529"/>
          <ac:spMkLst>
            <pc:docMk/>
            <pc:sldMk cId="1073937120" sldId="2160"/>
            <ac:spMk id="54" creationId="{6EB76EF7-6CA5-4B8C-9956-B38FC542729F}"/>
          </ac:spMkLst>
        </pc:spChg>
        <pc:grpChg chg="del">
          <ac:chgData name="Aurelien Domont" userId="6da7715ce44349b3" providerId="LiveId" clId="{4B4C3012-157D-4E70-9450-C4952F9A74AA}" dt="2021-07-09T05:04:19.221" v="528" actId="478"/>
          <ac:grpSpMkLst>
            <pc:docMk/>
            <pc:sldMk cId="1073937120" sldId="2160"/>
            <ac:grpSpMk id="4" creationId="{BD5EFEE5-15B1-4D1C-9CCE-C42E69F4F8C9}"/>
          </ac:grpSpMkLst>
        </pc:grpChg>
        <pc:picChg chg="add mod">
          <ac:chgData name="Aurelien Domont" userId="6da7715ce44349b3" providerId="LiveId" clId="{4B4C3012-157D-4E70-9450-C4952F9A74AA}" dt="2021-07-09T05:04:19.515" v="529"/>
          <ac:picMkLst>
            <pc:docMk/>
            <pc:sldMk cId="1073937120" sldId="2160"/>
            <ac:picMk id="55" creationId="{5AF42744-0A7A-4FE3-AD6A-B20B356CB535}"/>
          </ac:picMkLst>
        </pc:picChg>
        <pc:picChg chg="add mod">
          <ac:chgData name="Aurelien Domont" userId="6da7715ce44349b3" providerId="LiveId" clId="{4B4C3012-157D-4E70-9450-C4952F9A74AA}" dt="2021-07-09T05:04:19.515" v="529"/>
          <ac:picMkLst>
            <pc:docMk/>
            <pc:sldMk cId="1073937120" sldId="2160"/>
            <ac:picMk id="56" creationId="{A20042D1-018A-4793-8CD6-975DC39FEE26}"/>
          </ac:picMkLst>
        </pc:picChg>
        <pc:picChg chg="add mod">
          <ac:chgData name="Aurelien Domont" userId="6da7715ce44349b3" providerId="LiveId" clId="{4B4C3012-157D-4E70-9450-C4952F9A74AA}" dt="2021-07-09T05:04:19.515" v="529"/>
          <ac:picMkLst>
            <pc:docMk/>
            <pc:sldMk cId="1073937120" sldId="2160"/>
            <ac:picMk id="57" creationId="{47BADDA9-B58C-43E9-BFAD-DA557AB61D10}"/>
          </ac:picMkLst>
        </pc:picChg>
        <pc:picChg chg="add mod">
          <ac:chgData name="Aurelien Domont" userId="6da7715ce44349b3" providerId="LiveId" clId="{4B4C3012-157D-4E70-9450-C4952F9A74AA}" dt="2021-07-09T05:04:19.515" v="529"/>
          <ac:picMkLst>
            <pc:docMk/>
            <pc:sldMk cId="1073937120" sldId="2160"/>
            <ac:picMk id="58" creationId="{E798BA5B-09AD-4C90-8607-68C307E9019A}"/>
          </ac:picMkLst>
        </pc:picChg>
        <pc:picChg chg="add mod">
          <ac:chgData name="Aurelien Domont" userId="6da7715ce44349b3" providerId="LiveId" clId="{4B4C3012-157D-4E70-9450-C4952F9A74AA}" dt="2021-07-09T05:04:19.515" v="529"/>
          <ac:picMkLst>
            <pc:docMk/>
            <pc:sldMk cId="1073937120" sldId="2160"/>
            <ac:picMk id="59" creationId="{3D2EBE42-E787-4633-8D77-210E92CCF312}"/>
          </ac:picMkLst>
        </pc:picChg>
        <pc:picChg chg="add mod">
          <ac:chgData name="Aurelien Domont" userId="6da7715ce44349b3" providerId="LiveId" clId="{4B4C3012-157D-4E70-9450-C4952F9A74AA}" dt="2021-07-09T05:04:19.515" v="529"/>
          <ac:picMkLst>
            <pc:docMk/>
            <pc:sldMk cId="1073937120" sldId="2160"/>
            <ac:picMk id="60" creationId="{CA08537E-3207-47A0-8F35-E8D043CF0D93}"/>
          </ac:picMkLst>
        </pc:picChg>
        <pc:picChg chg="add mod">
          <ac:chgData name="Aurelien Domont" userId="6da7715ce44349b3" providerId="LiveId" clId="{4B4C3012-157D-4E70-9450-C4952F9A74AA}" dt="2021-07-09T05:04:19.515" v="529"/>
          <ac:picMkLst>
            <pc:docMk/>
            <pc:sldMk cId="1073937120" sldId="2160"/>
            <ac:picMk id="61" creationId="{2F9CFA8F-70C5-4FED-9A51-DC5BDA0787AA}"/>
          </ac:picMkLst>
        </pc:picChg>
        <pc:picChg chg="add mod">
          <ac:chgData name="Aurelien Domont" userId="6da7715ce44349b3" providerId="LiveId" clId="{4B4C3012-157D-4E70-9450-C4952F9A74AA}" dt="2021-07-09T05:04:19.515" v="529"/>
          <ac:picMkLst>
            <pc:docMk/>
            <pc:sldMk cId="1073937120" sldId="2160"/>
            <ac:picMk id="62" creationId="{615CB01F-A41A-4817-8303-5EEB26521D3A}"/>
          </ac:picMkLst>
        </pc:picChg>
        <pc:picChg chg="add mod">
          <ac:chgData name="Aurelien Domont" userId="6da7715ce44349b3" providerId="LiveId" clId="{4B4C3012-157D-4E70-9450-C4952F9A74AA}" dt="2021-07-09T05:04:19.515" v="529"/>
          <ac:picMkLst>
            <pc:docMk/>
            <pc:sldMk cId="1073937120" sldId="2160"/>
            <ac:picMk id="63" creationId="{D678C573-E4B9-437A-B8C0-F98C1FBE72C0}"/>
          </ac:picMkLst>
        </pc:picChg>
      </pc:sldChg>
      <pc:sldChg chg="modSp mod">
        <pc:chgData name="Aurelien Domont" userId="6da7715ce44349b3" providerId="LiveId" clId="{4B4C3012-157D-4E70-9450-C4952F9A74AA}" dt="2021-07-09T04:52:23.935" v="527" actId="404"/>
        <pc:sldMkLst>
          <pc:docMk/>
          <pc:sldMk cId="3272444503" sldId="2162"/>
        </pc:sldMkLst>
        <pc:spChg chg="mod">
          <ac:chgData name="Aurelien Domont" userId="6da7715ce44349b3" providerId="LiveId" clId="{4B4C3012-157D-4E70-9450-C4952F9A74AA}" dt="2021-07-09T04:52:23.935" v="527" actId="404"/>
          <ac:spMkLst>
            <pc:docMk/>
            <pc:sldMk cId="3272444503" sldId="2162"/>
            <ac:spMk id="16" creationId="{6C2BB713-9637-4B9B-938F-E9768876782A}"/>
          </ac:spMkLst>
        </pc:spChg>
        <pc:spChg chg="mod">
          <ac:chgData name="Aurelien Domont" userId="6da7715ce44349b3" providerId="LiveId" clId="{4B4C3012-157D-4E70-9450-C4952F9A74AA}" dt="2021-07-09T03:29:03.401" v="49"/>
          <ac:spMkLst>
            <pc:docMk/>
            <pc:sldMk cId="3272444503" sldId="2162"/>
            <ac:spMk id="34" creationId="{2B936149-E2A6-4141-A333-C5E1855245B1}"/>
          </ac:spMkLst>
        </pc:spChg>
      </pc:sldChg>
      <pc:sldChg chg="modSp mod">
        <pc:chgData name="Aurelien Domont" userId="6da7715ce44349b3" providerId="LiveId" clId="{4B4C3012-157D-4E70-9450-C4952F9A74AA}" dt="2021-07-09T05:06:07.112" v="530"/>
        <pc:sldMkLst>
          <pc:docMk/>
          <pc:sldMk cId="3193088531" sldId="2164"/>
        </pc:sldMkLst>
        <pc:spChg chg="mod">
          <ac:chgData name="Aurelien Domont" userId="6da7715ce44349b3" providerId="LiveId" clId="{4B4C3012-157D-4E70-9450-C4952F9A74AA}" dt="2021-07-09T03:29:03.401" v="49"/>
          <ac:spMkLst>
            <pc:docMk/>
            <pc:sldMk cId="3193088531" sldId="2164"/>
            <ac:spMk id="10" creationId="{F6F130AE-016B-49E7-B056-02422308B35C}"/>
          </ac:spMkLst>
        </pc:spChg>
        <pc:spChg chg="mod">
          <ac:chgData name="Aurelien Domont" userId="6da7715ce44349b3" providerId="LiveId" clId="{4B4C3012-157D-4E70-9450-C4952F9A74AA}" dt="2021-07-09T05:06:07.112" v="530"/>
          <ac:spMkLst>
            <pc:docMk/>
            <pc:sldMk cId="3193088531" sldId="2164"/>
            <ac:spMk id="16" creationId="{6C2BB713-9637-4B9B-938F-E9768876782A}"/>
          </ac:spMkLst>
        </pc:spChg>
      </pc:sldChg>
      <pc:sldChg chg="del">
        <pc:chgData name="Aurelien Domont" userId="6da7715ce44349b3" providerId="LiveId" clId="{4B4C3012-157D-4E70-9450-C4952F9A74AA}" dt="2021-07-20T00:29:00.949" v="631" actId="47"/>
        <pc:sldMkLst>
          <pc:docMk/>
          <pc:sldMk cId="2400249224" sldId="2165"/>
        </pc:sldMkLst>
      </pc:sldChg>
      <pc:sldChg chg="modSp mod">
        <pc:chgData name="Aurelien Domont" userId="6da7715ce44349b3" providerId="LiveId" clId="{4B4C3012-157D-4E70-9450-C4952F9A74AA}" dt="2021-07-09T05:07:52.798" v="531" actId="20577"/>
        <pc:sldMkLst>
          <pc:docMk/>
          <pc:sldMk cId="2369505737" sldId="2167"/>
        </pc:sldMkLst>
        <pc:spChg chg="mod">
          <ac:chgData name="Aurelien Domont" userId="6da7715ce44349b3" providerId="LiveId" clId="{4B4C3012-157D-4E70-9450-C4952F9A74AA}" dt="2021-07-09T03:28:26.059" v="48" actId="6549"/>
          <ac:spMkLst>
            <pc:docMk/>
            <pc:sldMk cId="2369505737" sldId="2167"/>
            <ac:spMk id="10" creationId="{B4598AEF-78F8-475E-AC7D-E8372096BAB2}"/>
          </ac:spMkLst>
        </pc:spChg>
        <pc:spChg chg="mod">
          <ac:chgData name="Aurelien Domont" userId="6da7715ce44349b3" providerId="LiveId" clId="{4B4C3012-157D-4E70-9450-C4952F9A74AA}" dt="2021-07-09T05:07:52.798" v="531" actId="20577"/>
          <ac:spMkLst>
            <pc:docMk/>
            <pc:sldMk cId="2369505737" sldId="2167"/>
            <ac:spMk id="16" creationId="{6C2BB713-9637-4B9B-938F-E9768876782A}"/>
          </ac:spMkLst>
        </pc:spChg>
      </pc:sldChg>
      <pc:sldChg chg="addSp delSp modSp mod">
        <pc:chgData name="Aurelien Domont" userId="6da7715ce44349b3" providerId="LiveId" clId="{4B4C3012-157D-4E70-9450-C4952F9A74AA}" dt="2021-07-09T05:23:13.038" v="539"/>
        <pc:sldMkLst>
          <pc:docMk/>
          <pc:sldMk cId="4178836903" sldId="2169"/>
        </pc:sldMkLst>
        <pc:spChg chg="add mod">
          <ac:chgData name="Aurelien Domont" userId="6da7715ce44349b3" providerId="LiveId" clId="{4B4C3012-157D-4E70-9450-C4952F9A74AA}" dt="2021-07-09T05:23:06.603" v="536"/>
          <ac:spMkLst>
            <pc:docMk/>
            <pc:sldMk cId="4178836903" sldId="2169"/>
            <ac:spMk id="12" creationId="{E7675798-47BC-4250-BA24-0E2AC4A10A86}"/>
          </ac:spMkLst>
        </pc:spChg>
        <pc:spChg chg="add mod">
          <ac:chgData name="Aurelien Domont" userId="6da7715ce44349b3" providerId="LiveId" clId="{4B4C3012-157D-4E70-9450-C4952F9A74AA}" dt="2021-07-09T05:23:13.038" v="539"/>
          <ac:spMkLst>
            <pc:docMk/>
            <pc:sldMk cId="4178836903" sldId="2169"/>
            <ac:spMk id="15" creationId="{9D051C05-62A5-4FB5-846C-31987D33AA9E}"/>
          </ac:spMkLst>
        </pc:spChg>
        <pc:spChg chg="add mod">
          <ac:chgData name="Aurelien Domont" userId="6da7715ce44349b3" providerId="LiveId" clId="{4B4C3012-157D-4E70-9450-C4952F9A74AA}" dt="2021-07-09T05:23:09.408" v="537"/>
          <ac:spMkLst>
            <pc:docMk/>
            <pc:sldMk cId="4178836903" sldId="2169"/>
            <ac:spMk id="17" creationId="{142BE8BF-9256-475D-900B-55FCC0CE6DB5}"/>
          </ac:spMkLst>
        </pc:spChg>
        <pc:spChg chg="add del mod">
          <ac:chgData name="Aurelien Domont" userId="6da7715ce44349b3" providerId="LiveId" clId="{4B4C3012-157D-4E70-9450-C4952F9A74AA}" dt="2021-07-09T03:46:05.495" v="223" actId="478"/>
          <ac:spMkLst>
            <pc:docMk/>
            <pc:sldMk cId="4178836903" sldId="2169"/>
            <ac:spMk id="18" creationId="{E12AE6E6-31E1-4A14-87D6-554577C39F2D}"/>
          </ac:spMkLst>
        </pc:spChg>
        <pc:spChg chg="add mod">
          <ac:chgData name="Aurelien Domont" userId="6da7715ce44349b3" providerId="LiveId" clId="{4B4C3012-157D-4E70-9450-C4952F9A74AA}" dt="2021-07-09T05:23:11.059" v="538"/>
          <ac:spMkLst>
            <pc:docMk/>
            <pc:sldMk cId="4178836903" sldId="2169"/>
            <ac:spMk id="19" creationId="{B9017FA6-F0E0-4269-9C6B-53FA5BEF3E64}"/>
          </ac:spMkLst>
        </pc:spChg>
        <pc:picChg chg="mod">
          <ac:chgData name="Aurelien Domont" userId="6da7715ce44349b3" providerId="LiveId" clId="{4B4C3012-157D-4E70-9450-C4952F9A74AA}" dt="2021-07-09T03:43:30.991" v="113" actId="14100"/>
          <ac:picMkLst>
            <pc:docMk/>
            <pc:sldMk cId="4178836903" sldId="2169"/>
            <ac:picMk id="2" creationId="{84E5CC93-D5AA-458E-BB87-714F1E53178E}"/>
          </ac:picMkLst>
        </pc:picChg>
        <pc:picChg chg="mod">
          <ac:chgData name="Aurelien Domont" userId="6da7715ce44349b3" providerId="LiveId" clId="{4B4C3012-157D-4E70-9450-C4952F9A74AA}" dt="2021-07-09T03:43:30.991" v="113" actId="14100"/>
          <ac:picMkLst>
            <pc:docMk/>
            <pc:sldMk cId="4178836903" sldId="2169"/>
            <ac:picMk id="3" creationId="{097ECFA8-B152-4816-9DCE-7FB11FD32803}"/>
          </ac:picMkLst>
        </pc:picChg>
        <pc:picChg chg="mod">
          <ac:chgData name="Aurelien Domont" userId="6da7715ce44349b3" providerId="LiveId" clId="{4B4C3012-157D-4E70-9450-C4952F9A74AA}" dt="2021-07-09T03:43:38.206" v="123" actId="1036"/>
          <ac:picMkLst>
            <pc:docMk/>
            <pc:sldMk cId="4178836903" sldId="2169"/>
            <ac:picMk id="4" creationId="{71090539-4853-42C0-8BB5-619FDF372F84}"/>
          </ac:picMkLst>
        </pc:picChg>
        <pc:picChg chg="mod">
          <ac:chgData name="Aurelien Domont" userId="6da7715ce44349b3" providerId="LiveId" clId="{4B4C3012-157D-4E70-9450-C4952F9A74AA}" dt="2021-07-09T03:43:38.206" v="123" actId="1036"/>
          <ac:picMkLst>
            <pc:docMk/>
            <pc:sldMk cId="4178836903" sldId="2169"/>
            <ac:picMk id="11" creationId="{F7A9918B-B7CD-4643-8B6A-74AEBFA4B2C2}"/>
          </ac:picMkLst>
        </pc:picChg>
      </pc:sldChg>
      <pc:sldChg chg="add del">
        <pc:chgData name="Aurelien Domont" userId="6da7715ce44349b3" providerId="LiveId" clId="{4B4C3012-157D-4E70-9450-C4952F9A74AA}" dt="2021-07-09T05:14:58.434" v="535"/>
        <pc:sldMkLst>
          <pc:docMk/>
          <pc:sldMk cId="150556238" sldId="2178"/>
        </pc:sldMkLst>
      </pc:sldChg>
      <pc:sldChg chg="addSp delSp modSp add del">
        <pc:chgData name="Aurelien Domont" userId="6da7715ce44349b3" providerId="LiveId" clId="{4B4C3012-157D-4E70-9450-C4952F9A74AA}" dt="2021-07-09T05:14:58.434" v="535"/>
        <pc:sldMkLst>
          <pc:docMk/>
          <pc:sldMk cId="1447101754" sldId="2185"/>
        </pc:sldMkLst>
        <pc:spChg chg="mod">
          <ac:chgData name="Aurelien Domont" userId="6da7715ce44349b3" providerId="LiveId" clId="{4B4C3012-157D-4E70-9450-C4952F9A74AA}" dt="2021-07-09T05:14:43.935" v="533"/>
          <ac:spMkLst>
            <pc:docMk/>
            <pc:sldMk cId="1447101754" sldId="2185"/>
            <ac:spMk id="20" creationId="{500E19B8-4760-43E2-B0C3-8FD34131B73C}"/>
          </ac:spMkLst>
        </pc:spChg>
        <pc:spChg chg="mod">
          <ac:chgData name="Aurelien Domont" userId="6da7715ce44349b3" providerId="LiveId" clId="{4B4C3012-157D-4E70-9450-C4952F9A74AA}" dt="2021-07-09T05:14:43.935" v="533"/>
          <ac:spMkLst>
            <pc:docMk/>
            <pc:sldMk cId="1447101754" sldId="2185"/>
            <ac:spMk id="25" creationId="{B5DA6C01-D894-48F7-BA18-57CB6E1CF65F}"/>
          </ac:spMkLst>
        </pc:spChg>
        <pc:grpChg chg="add del mod">
          <ac:chgData name="Aurelien Domont" userId="6da7715ce44349b3" providerId="LiveId" clId="{4B4C3012-157D-4E70-9450-C4952F9A74AA}" dt="2021-07-09T05:14:56.697" v="534"/>
          <ac:grpSpMkLst>
            <pc:docMk/>
            <pc:sldMk cId="1447101754" sldId="2185"/>
            <ac:grpSpMk id="19" creationId="{09608659-59A9-427D-BFBD-4E8147C07B18}"/>
          </ac:grpSpMkLst>
        </pc:grpChg>
        <pc:cxnChg chg="mod">
          <ac:chgData name="Aurelien Domont" userId="6da7715ce44349b3" providerId="LiveId" clId="{4B4C3012-157D-4E70-9450-C4952F9A74AA}" dt="2021-07-09T05:14:43.935" v="533"/>
          <ac:cxnSpMkLst>
            <pc:docMk/>
            <pc:sldMk cId="1447101754" sldId="2185"/>
            <ac:cxnSpMk id="26" creationId="{C7DE88C2-30F2-47D9-A1E7-0733BBDED017}"/>
          </ac:cxnSpMkLst>
        </pc:cxnChg>
        <pc:cxnChg chg="mod">
          <ac:chgData name="Aurelien Domont" userId="6da7715ce44349b3" providerId="LiveId" clId="{4B4C3012-157D-4E70-9450-C4952F9A74AA}" dt="2021-07-09T05:14:43.935" v="533"/>
          <ac:cxnSpMkLst>
            <pc:docMk/>
            <pc:sldMk cId="1447101754" sldId="2185"/>
            <ac:cxnSpMk id="27" creationId="{C6929354-02D7-4E62-BF12-6CCA108382AE}"/>
          </ac:cxnSpMkLst>
        </pc:cxnChg>
      </pc:sldChg>
      <pc:sldChg chg="modSp">
        <pc:chgData name="Aurelien Domont" userId="6da7715ce44349b3" providerId="LiveId" clId="{4B4C3012-157D-4E70-9450-C4952F9A74AA}" dt="2021-07-09T03:29:03.401" v="49"/>
        <pc:sldMkLst>
          <pc:docMk/>
          <pc:sldMk cId="4258618140" sldId="2187"/>
        </pc:sldMkLst>
        <pc:spChg chg="mod">
          <ac:chgData name="Aurelien Domont" userId="6da7715ce44349b3" providerId="LiveId" clId="{4B4C3012-157D-4E70-9450-C4952F9A74AA}" dt="2021-07-09T03:29:03.401" v="49"/>
          <ac:spMkLst>
            <pc:docMk/>
            <pc:sldMk cId="4258618140" sldId="2187"/>
            <ac:spMk id="37" creationId="{4C7EFCC8-043E-481C-9578-CB71BB412AE5}"/>
          </ac:spMkLst>
        </pc:spChg>
        <pc:spChg chg="mod">
          <ac:chgData name="Aurelien Domont" userId="6da7715ce44349b3" providerId="LiveId" clId="{4B4C3012-157D-4E70-9450-C4952F9A74AA}" dt="2021-07-09T03:29:03.401" v="49"/>
          <ac:spMkLst>
            <pc:docMk/>
            <pc:sldMk cId="4258618140" sldId="2187"/>
            <ac:spMk id="41" creationId="{72366D1D-DF2B-48D3-BEAB-6BC2B5054885}"/>
          </ac:spMkLst>
        </pc:spChg>
      </pc:sldChg>
      <pc:sldChg chg="modSp">
        <pc:chgData name="Aurelien Domont" userId="6da7715ce44349b3" providerId="LiveId" clId="{4B4C3012-157D-4E70-9450-C4952F9A74AA}" dt="2021-07-09T03:29:03.401" v="49"/>
        <pc:sldMkLst>
          <pc:docMk/>
          <pc:sldMk cId="1390113814" sldId="2188"/>
        </pc:sldMkLst>
        <pc:spChg chg="mod">
          <ac:chgData name="Aurelien Domont" userId="6da7715ce44349b3" providerId="LiveId" clId="{4B4C3012-157D-4E70-9450-C4952F9A74AA}" dt="2021-07-09T03:29:03.401" v="49"/>
          <ac:spMkLst>
            <pc:docMk/>
            <pc:sldMk cId="1390113814" sldId="2188"/>
            <ac:spMk id="10" creationId="{B4598AEF-78F8-475E-AC7D-E8372096BAB2}"/>
          </ac:spMkLst>
        </pc:spChg>
      </pc:sldChg>
      <pc:sldChg chg="modSp">
        <pc:chgData name="Aurelien Domont" userId="6da7715ce44349b3" providerId="LiveId" clId="{4B4C3012-157D-4E70-9450-C4952F9A74AA}" dt="2021-07-09T03:29:03.401" v="49"/>
        <pc:sldMkLst>
          <pc:docMk/>
          <pc:sldMk cId="1002747840" sldId="2189"/>
        </pc:sldMkLst>
        <pc:spChg chg="mod">
          <ac:chgData name="Aurelien Domont" userId="6da7715ce44349b3" providerId="LiveId" clId="{4B4C3012-157D-4E70-9450-C4952F9A74AA}" dt="2021-07-09T03:29:03.401" v="49"/>
          <ac:spMkLst>
            <pc:docMk/>
            <pc:sldMk cId="1002747840" sldId="2189"/>
            <ac:spMk id="10" creationId="{B4598AEF-78F8-475E-AC7D-E8372096BAB2}"/>
          </ac:spMkLst>
        </pc:spChg>
      </pc:sldChg>
      <pc:sldChg chg="addSp delSp modSp mod">
        <pc:chgData name="Aurelien Domont" userId="6da7715ce44349b3" providerId="LiveId" clId="{4B4C3012-157D-4E70-9450-C4952F9A74AA}" dt="2021-07-09T05:23:23.628" v="543"/>
        <pc:sldMkLst>
          <pc:docMk/>
          <pc:sldMk cId="2349979947" sldId="2190"/>
        </pc:sldMkLst>
        <pc:spChg chg="add mod">
          <ac:chgData name="Aurelien Domont" userId="6da7715ce44349b3" providerId="LiveId" clId="{4B4C3012-157D-4E70-9450-C4952F9A74AA}" dt="2021-07-09T05:23:16.945" v="540"/>
          <ac:spMkLst>
            <pc:docMk/>
            <pc:sldMk cId="2349979947" sldId="2190"/>
            <ac:spMk id="22" creationId="{F4DAF654-340D-4B75-B8E9-38BAB8DB34FD}"/>
          </ac:spMkLst>
        </pc:spChg>
        <pc:spChg chg="add mod">
          <ac:chgData name="Aurelien Domont" userId="6da7715ce44349b3" providerId="LiveId" clId="{4B4C3012-157D-4E70-9450-C4952F9A74AA}" dt="2021-07-09T05:23:23.628" v="543"/>
          <ac:spMkLst>
            <pc:docMk/>
            <pc:sldMk cId="2349979947" sldId="2190"/>
            <ac:spMk id="23" creationId="{5992F7C2-C90A-496E-BD21-743F05885307}"/>
          </ac:spMkLst>
        </pc:spChg>
        <pc:spChg chg="add mod">
          <ac:chgData name="Aurelien Domont" userId="6da7715ce44349b3" providerId="LiveId" clId="{4B4C3012-157D-4E70-9450-C4952F9A74AA}" dt="2021-07-09T05:23:18.667" v="541"/>
          <ac:spMkLst>
            <pc:docMk/>
            <pc:sldMk cId="2349979947" sldId="2190"/>
            <ac:spMk id="24" creationId="{045700D2-8228-44CB-B976-038E65CAE418}"/>
          </ac:spMkLst>
        </pc:spChg>
        <pc:spChg chg="add mod">
          <ac:chgData name="Aurelien Domont" userId="6da7715ce44349b3" providerId="LiveId" clId="{4B4C3012-157D-4E70-9450-C4952F9A74AA}" dt="2021-07-09T05:23:19.995" v="542"/>
          <ac:spMkLst>
            <pc:docMk/>
            <pc:sldMk cId="2349979947" sldId="2190"/>
            <ac:spMk id="25" creationId="{A903233A-54AD-46D4-850C-64259B5EB4D8}"/>
          </ac:spMkLst>
        </pc:spChg>
        <pc:picChg chg="del">
          <ac:chgData name="Aurelien Domont" userId="6da7715ce44349b3" providerId="LiveId" clId="{4B4C3012-157D-4E70-9450-C4952F9A74AA}" dt="2021-07-09T03:48:32.086" v="239" actId="478"/>
          <ac:picMkLst>
            <pc:docMk/>
            <pc:sldMk cId="2349979947" sldId="2190"/>
            <ac:picMk id="12" creationId="{FE9B9E94-357E-4B04-9B76-B64A2AD3319C}"/>
          </ac:picMkLst>
        </pc:picChg>
        <pc:picChg chg="del">
          <ac:chgData name="Aurelien Domont" userId="6da7715ce44349b3" providerId="LiveId" clId="{4B4C3012-157D-4E70-9450-C4952F9A74AA}" dt="2021-07-09T03:48:32.086" v="239" actId="478"/>
          <ac:picMkLst>
            <pc:docMk/>
            <pc:sldMk cId="2349979947" sldId="2190"/>
            <ac:picMk id="14" creationId="{4D3A6F3A-8786-441E-90A3-61E8C8D72553}"/>
          </ac:picMkLst>
        </pc:picChg>
        <pc:picChg chg="del">
          <ac:chgData name="Aurelien Domont" userId="6da7715ce44349b3" providerId="LiveId" clId="{4B4C3012-157D-4E70-9450-C4952F9A74AA}" dt="2021-07-09T03:48:32.086" v="239" actId="478"/>
          <ac:picMkLst>
            <pc:docMk/>
            <pc:sldMk cId="2349979947" sldId="2190"/>
            <ac:picMk id="15" creationId="{659A23D5-65DD-4CEA-855D-90A0B5E2BE2A}"/>
          </ac:picMkLst>
        </pc:picChg>
        <pc:picChg chg="del">
          <ac:chgData name="Aurelien Domont" userId="6da7715ce44349b3" providerId="LiveId" clId="{4B4C3012-157D-4E70-9450-C4952F9A74AA}" dt="2021-07-09T03:48:32.086" v="239" actId="478"/>
          <ac:picMkLst>
            <pc:docMk/>
            <pc:sldMk cId="2349979947" sldId="2190"/>
            <ac:picMk id="17" creationId="{3A1116B0-8834-4AD7-B5A9-FC56ADD00397}"/>
          </ac:picMkLst>
        </pc:picChg>
        <pc:picChg chg="add del mod">
          <ac:chgData name="Aurelien Domont" userId="6da7715ce44349b3" providerId="LiveId" clId="{4B4C3012-157D-4E70-9450-C4952F9A74AA}" dt="2021-07-09T03:49:54.017" v="266" actId="478"/>
          <ac:picMkLst>
            <pc:docMk/>
            <pc:sldMk cId="2349979947" sldId="2190"/>
            <ac:picMk id="18" creationId="{C3BA0179-4EC8-4CB0-B9F3-382CC0868B43}"/>
          </ac:picMkLst>
        </pc:picChg>
        <pc:picChg chg="add del mod">
          <ac:chgData name="Aurelien Domont" userId="6da7715ce44349b3" providerId="LiveId" clId="{4B4C3012-157D-4E70-9450-C4952F9A74AA}" dt="2021-07-09T03:49:54.017" v="266" actId="478"/>
          <ac:picMkLst>
            <pc:docMk/>
            <pc:sldMk cId="2349979947" sldId="2190"/>
            <ac:picMk id="19" creationId="{FC4CA3FB-F8B5-4BCC-9CC3-4C31D96FC49F}"/>
          </ac:picMkLst>
        </pc:picChg>
        <pc:picChg chg="add del mod">
          <ac:chgData name="Aurelien Domont" userId="6da7715ce44349b3" providerId="LiveId" clId="{4B4C3012-157D-4E70-9450-C4952F9A74AA}" dt="2021-07-09T03:49:54.017" v="266" actId="478"/>
          <ac:picMkLst>
            <pc:docMk/>
            <pc:sldMk cId="2349979947" sldId="2190"/>
            <ac:picMk id="20" creationId="{6F5B41ED-29E9-43E5-A152-8BD1390D618D}"/>
          </ac:picMkLst>
        </pc:picChg>
        <pc:picChg chg="add del mod">
          <ac:chgData name="Aurelien Domont" userId="6da7715ce44349b3" providerId="LiveId" clId="{4B4C3012-157D-4E70-9450-C4952F9A74AA}" dt="2021-07-09T03:49:54.017" v="266" actId="478"/>
          <ac:picMkLst>
            <pc:docMk/>
            <pc:sldMk cId="2349979947" sldId="2190"/>
            <ac:picMk id="21" creationId="{F022D1B4-33F9-4D0F-B431-47A0A627DD59}"/>
          </ac:picMkLst>
        </pc:picChg>
        <pc:picChg chg="add del mod">
          <ac:chgData name="Aurelien Domont" userId="6da7715ce44349b3" providerId="LiveId" clId="{4B4C3012-157D-4E70-9450-C4952F9A74AA}" dt="2021-07-09T03:49:13.878" v="250"/>
          <ac:picMkLst>
            <pc:docMk/>
            <pc:sldMk cId="2349979947" sldId="2190"/>
            <ac:picMk id="26" creationId="{38407265-3265-4C18-8AA6-70950F7316F0}"/>
          </ac:picMkLst>
        </pc:picChg>
        <pc:picChg chg="add del mod">
          <ac:chgData name="Aurelien Domont" userId="6da7715ce44349b3" providerId="LiveId" clId="{4B4C3012-157D-4E70-9450-C4952F9A74AA}" dt="2021-07-09T03:49:13.878" v="250"/>
          <ac:picMkLst>
            <pc:docMk/>
            <pc:sldMk cId="2349979947" sldId="2190"/>
            <ac:picMk id="27" creationId="{B30E59E1-CE9C-4FDB-9671-22383CA60698}"/>
          </ac:picMkLst>
        </pc:picChg>
        <pc:picChg chg="add del mod">
          <ac:chgData name="Aurelien Domont" userId="6da7715ce44349b3" providerId="LiveId" clId="{4B4C3012-157D-4E70-9450-C4952F9A74AA}" dt="2021-07-09T03:49:13.878" v="250"/>
          <ac:picMkLst>
            <pc:docMk/>
            <pc:sldMk cId="2349979947" sldId="2190"/>
            <ac:picMk id="28" creationId="{2C6FAC14-187B-4417-95BE-79C063CA384A}"/>
          </ac:picMkLst>
        </pc:picChg>
        <pc:picChg chg="add del mod">
          <ac:chgData name="Aurelien Domont" userId="6da7715ce44349b3" providerId="LiveId" clId="{4B4C3012-157D-4E70-9450-C4952F9A74AA}" dt="2021-07-09T03:49:13.878" v="250"/>
          <ac:picMkLst>
            <pc:docMk/>
            <pc:sldMk cId="2349979947" sldId="2190"/>
            <ac:picMk id="29" creationId="{623787E6-7A4B-4B4C-8813-D49ABF4096F6}"/>
          </ac:picMkLst>
        </pc:picChg>
        <pc:picChg chg="add mod ord">
          <ac:chgData name="Aurelien Domont" userId="6da7715ce44349b3" providerId="LiveId" clId="{4B4C3012-157D-4E70-9450-C4952F9A74AA}" dt="2021-07-09T03:49:50.441" v="265" actId="167"/>
          <ac:picMkLst>
            <pc:docMk/>
            <pc:sldMk cId="2349979947" sldId="2190"/>
            <ac:picMk id="30" creationId="{7BE26EE6-02D0-4299-8D40-D5FE747FC6EC}"/>
          </ac:picMkLst>
        </pc:picChg>
        <pc:picChg chg="add mod ord">
          <ac:chgData name="Aurelien Domont" userId="6da7715ce44349b3" providerId="LiveId" clId="{4B4C3012-157D-4E70-9450-C4952F9A74AA}" dt="2021-07-09T03:49:50.441" v="265" actId="167"/>
          <ac:picMkLst>
            <pc:docMk/>
            <pc:sldMk cId="2349979947" sldId="2190"/>
            <ac:picMk id="31" creationId="{01772D02-2A23-4F53-A80C-CFCBAA14DE60}"/>
          </ac:picMkLst>
        </pc:picChg>
        <pc:picChg chg="add mod ord">
          <ac:chgData name="Aurelien Domont" userId="6da7715ce44349b3" providerId="LiveId" clId="{4B4C3012-157D-4E70-9450-C4952F9A74AA}" dt="2021-07-09T03:49:50.441" v="265" actId="167"/>
          <ac:picMkLst>
            <pc:docMk/>
            <pc:sldMk cId="2349979947" sldId="2190"/>
            <ac:picMk id="32" creationId="{736A7551-1054-4CFB-A286-4083A79078E0}"/>
          </ac:picMkLst>
        </pc:picChg>
        <pc:picChg chg="add mod ord">
          <ac:chgData name="Aurelien Domont" userId="6da7715ce44349b3" providerId="LiveId" clId="{4B4C3012-157D-4E70-9450-C4952F9A74AA}" dt="2021-07-09T03:49:50.441" v="265" actId="167"/>
          <ac:picMkLst>
            <pc:docMk/>
            <pc:sldMk cId="2349979947" sldId="2190"/>
            <ac:picMk id="33" creationId="{3886DD78-4C41-40C9-8DAB-58415E8DB15A}"/>
          </ac:picMkLst>
        </pc:picChg>
      </pc:sldChg>
      <pc:sldChg chg="addSp delSp modSp mod">
        <pc:chgData name="Aurelien Domont" userId="6da7715ce44349b3" providerId="LiveId" clId="{4B4C3012-157D-4E70-9450-C4952F9A74AA}" dt="2021-07-09T05:23:34.675" v="547"/>
        <pc:sldMkLst>
          <pc:docMk/>
          <pc:sldMk cId="3340324934" sldId="2191"/>
        </pc:sldMkLst>
        <pc:spChg chg="add mod">
          <ac:chgData name="Aurelien Domont" userId="6da7715ce44349b3" providerId="LiveId" clId="{4B4C3012-157D-4E70-9450-C4952F9A74AA}" dt="2021-07-09T05:23:30.543" v="545"/>
          <ac:spMkLst>
            <pc:docMk/>
            <pc:sldMk cId="3340324934" sldId="2191"/>
            <ac:spMk id="21" creationId="{75061E4F-FB3F-4F06-9960-64F132A3A8D1}"/>
          </ac:spMkLst>
        </pc:spChg>
        <pc:spChg chg="add mod">
          <ac:chgData name="Aurelien Domont" userId="6da7715ce44349b3" providerId="LiveId" clId="{4B4C3012-157D-4E70-9450-C4952F9A74AA}" dt="2021-07-09T05:23:28.577" v="544"/>
          <ac:spMkLst>
            <pc:docMk/>
            <pc:sldMk cId="3340324934" sldId="2191"/>
            <ac:spMk id="22" creationId="{BE5FBC9B-6CEF-4DA9-9F52-9FA051FC5284}"/>
          </ac:spMkLst>
        </pc:spChg>
        <pc:spChg chg="add mod">
          <ac:chgData name="Aurelien Domont" userId="6da7715ce44349b3" providerId="LiveId" clId="{4B4C3012-157D-4E70-9450-C4952F9A74AA}" dt="2021-07-09T05:23:32.034" v="546"/>
          <ac:spMkLst>
            <pc:docMk/>
            <pc:sldMk cId="3340324934" sldId="2191"/>
            <ac:spMk id="23" creationId="{F4285113-78D1-43EE-BCA0-447610636AE3}"/>
          </ac:spMkLst>
        </pc:spChg>
        <pc:spChg chg="add mod">
          <ac:chgData name="Aurelien Domont" userId="6da7715ce44349b3" providerId="LiveId" clId="{4B4C3012-157D-4E70-9450-C4952F9A74AA}" dt="2021-07-09T05:23:34.675" v="547"/>
          <ac:spMkLst>
            <pc:docMk/>
            <pc:sldMk cId="3340324934" sldId="2191"/>
            <ac:spMk id="24" creationId="{E8D393BA-0F9C-45C6-9A09-6B2652E3655F}"/>
          </ac:spMkLst>
        </pc:spChg>
        <pc:picChg chg="del">
          <ac:chgData name="Aurelien Domont" userId="6da7715ce44349b3" providerId="LiveId" clId="{4B4C3012-157D-4E70-9450-C4952F9A74AA}" dt="2021-07-09T03:52:34.244" v="376" actId="478"/>
          <ac:picMkLst>
            <pc:docMk/>
            <pc:sldMk cId="3340324934" sldId="2191"/>
            <ac:picMk id="3" creationId="{15370C7C-145F-4349-AE96-1E50E9582145}"/>
          </ac:picMkLst>
        </pc:picChg>
        <pc:picChg chg="del mod">
          <ac:chgData name="Aurelien Domont" userId="6da7715ce44349b3" providerId="LiveId" clId="{4B4C3012-157D-4E70-9450-C4952F9A74AA}" dt="2021-07-09T03:52:34.244" v="376" actId="478"/>
          <ac:picMkLst>
            <pc:docMk/>
            <pc:sldMk cId="3340324934" sldId="2191"/>
            <ac:picMk id="11" creationId="{25D5DDB8-F1BB-4113-A087-0C0A746C7EB2}"/>
          </ac:picMkLst>
        </pc:picChg>
        <pc:picChg chg="add del mod">
          <ac:chgData name="Aurelien Domont" userId="6da7715ce44349b3" providerId="LiveId" clId="{4B4C3012-157D-4E70-9450-C4952F9A74AA}" dt="2021-07-09T03:54:01.047" v="464" actId="478"/>
          <ac:picMkLst>
            <pc:docMk/>
            <pc:sldMk cId="3340324934" sldId="2191"/>
            <ac:picMk id="14" creationId="{1B8F1F4A-CAB8-4B44-9253-6CE8E4FA1118}"/>
          </ac:picMkLst>
        </pc:picChg>
        <pc:picChg chg="add del mod">
          <ac:chgData name="Aurelien Domont" userId="6da7715ce44349b3" providerId="LiveId" clId="{4B4C3012-157D-4E70-9450-C4952F9A74AA}" dt="2021-07-09T03:54:01.047" v="464" actId="478"/>
          <ac:picMkLst>
            <pc:docMk/>
            <pc:sldMk cId="3340324934" sldId="2191"/>
            <ac:picMk id="15" creationId="{5FE44C92-7319-41CC-B6B3-2E206B3A9A9D}"/>
          </ac:picMkLst>
        </pc:picChg>
        <pc:picChg chg="add del mod">
          <ac:chgData name="Aurelien Domont" userId="6da7715ce44349b3" providerId="LiveId" clId="{4B4C3012-157D-4E70-9450-C4952F9A74AA}" dt="2021-07-09T03:54:01.047" v="464" actId="478"/>
          <ac:picMkLst>
            <pc:docMk/>
            <pc:sldMk cId="3340324934" sldId="2191"/>
            <ac:picMk id="17" creationId="{46323CE5-9CDD-4223-969E-B50F5D2DBB38}"/>
          </ac:picMkLst>
        </pc:picChg>
        <pc:picChg chg="add del mod">
          <ac:chgData name="Aurelien Domont" userId="6da7715ce44349b3" providerId="LiveId" clId="{4B4C3012-157D-4E70-9450-C4952F9A74AA}" dt="2021-07-09T03:54:01.047" v="464" actId="478"/>
          <ac:picMkLst>
            <pc:docMk/>
            <pc:sldMk cId="3340324934" sldId="2191"/>
            <ac:picMk id="18" creationId="{2B4EEF77-CFFE-4C4A-9E35-B54C15B65443}"/>
          </ac:picMkLst>
        </pc:picChg>
        <pc:picChg chg="del">
          <ac:chgData name="Aurelien Domont" userId="6da7715ce44349b3" providerId="LiveId" clId="{4B4C3012-157D-4E70-9450-C4952F9A74AA}" dt="2021-07-09T03:52:34.244" v="376" actId="478"/>
          <ac:picMkLst>
            <pc:docMk/>
            <pc:sldMk cId="3340324934" sldId="2191"/>
            <ac:picMk id="19" creationId="{510380BB-04DC-414E-AEA0-0A102EFB8B64}"/>
          </ac:picMkLst>
        </pc:picChg>
        <pc:picChg chg="del">
          <ac:chgData name="Aurelien Domont" userId="6da7715ce44349b3" providerId="LiveId" clId="{4B4C3012-157D-4E70-9450-C4952F9A74AA}" dt="2021-07-09T03:52:34.244" v="376" actId="478"/>
          <ac:picMkLst>
            <pc:docMk/>
            <pc:sldMk cId="3340324934" sldId="2191"/>
            <ac:picMk id="20" creationId="{6A38595B-0C20-4D15-AA90-C5B669693A38}"/>
          </ac:picMkLst>
        </pc:picChg>
        <pc:picChg chg="add mod ord">
          <ac:chgData name="Aurelien Domont" userId="6da7715ce44349b3" providerId="LiveId" clId="{4B4C3012-157D-4E70-9450-C4952F9A74AA}" dt="2021-07-09T03:53:57.632" v="463" actId="167"/>
          <ac:picMkLst>
            <pc:docMk/>
            <pc:sldMk cId="3340324934" sldId="2191"/>
            <ac:picMk id="25" creationId="{991C0F3F-DC96-4D75-A8E5-1828A799E29D}"/>
          </ac:picMkLst>
        </pc:picChg>
        <pc:picChg chg="add mod ord">
          <ac:chgData name="Aurelien Domont" userId="6da7715ce44349b3" providerId="LiveId" clId="{4B4C3012-157D-4E70-9450-C4952F9A74AA}" dt="2021-07-09T03:53:57.632" v="463" actId="167"/>
          <ac:picMkLst>
            <pc:docMk/>
            <pc:sldMk cId="3340324934" sldId="2191"/>
            <ac:picMk id="26" creationId="{6AAE44A4-591A-4C94-9FB2-433CDDFA6C03}"/>
          </ac:picMkLst>
        </pc:picChg>
        <pc:picChg chg="add mod ord">
          <ac:chgData name="Aurelien Domont" userId="6da7715ce44349b3" providerId="LiveId" clId="{4B4C3012-157D-4E70-9450-C4952F9A74AA}" dt="2021-07-09T03:53:57.632" v="463" actId="167"/>
          <ac:picMkLst>
            <pc:docMk/>
            <pc:sldMk cId="3340324934" sldId="2191"/>
            <ac:picMk id="27" creationId="{4C96D69A-8109-4F2B-8848-F0AC20DB52D1}"/>
          </ac:picMkLst>
        </pc:picChg>
        <pc:picChg chg="add mod ord">
          <ac:chgData name="Aurelien Domont" userId="6da7715ce44349b3" providerId="LiveId" clId="{4B4C3012-157D-4E70-9450-C4952F9A74AA}" dt="2021-07-09T03:53:57.632" v="463" actId="167"/>
          <ac:picMkLst>
            <pc:docMk/>
            <pc:sldMk cId="3340324934" sldId="2191"/>
            <ac:picMk id="28" creationId="{EDB39F5E-6638-42AD-AAA7-9ED4C622426E}"/>
          </ac:picMkLst>
        </pc:picChg>
      </pc:sldChg>
      <pc:sldChg chg="addSp delSp modSp add mod">
        <pc:chgData name="Aurelien Domont" userId="6da7715ce44349b3" providerId="LiveId" clId="{4B4C3012-157D-4E70-9450-C4952F9A74AA}" dt="2021-07-20T00:28:38.336" v="630" actId="20577"/>
        <pc:sldMkLst>
          <pc:docMk/>
          <pc:sldMk cId="1209091634" sldId="2192"/>
        </pc:sldMkLst>
        <pc:spChg chg="del">
          <ac:chgData name="Aurelien Domont" userId="6da7715ce44349b3" providerId="LiveId" clId="{4B4C3012-157D-4E70-9450-C4952F9A74AA}" dt="2021-07-20T00:27:02.310" v="597" actId="478"/>
          <ac:spMkLst>
            <pc:docMk/>
            <pc:sldMk cId="1209091634" sldId="2192"/>
            <ac:spMk id="11" creationId="{C945D0E4-EB22-47D2-A223-70BD240B1835}"/>
          </ac:spMkLst>
        </pc:spChg>
        <pc:spChg chg="del">
          <ac:chgData name="Aurelien Domont" userId="6da7715ce44349b3" providerId="LiveId" clId="{4B4C3012-157D-4E70-9450-C4952F9A74AA}" dt="2021-07-20T00:27:02.310" v="597" actId="478"/>
          <ac:spMkLst>
            <pc:docMk/>
            <pc:sldMk cId="1209091634" sldId="2192"/>
            <ac:spMk id="12" creationId="{823B4944-65C4-4BB1-9DFE-E40E286EE30D}"/>
          </ac:spMkLst>
        </pc:spChg>
        <pc:spChg chg="del">
          <ac:chgData name="Aurelien Domont" userId="6da7715ce44349b3" providerId="LiveId" clId="{4B4C3012-157D-4E70-9450-C4952F9A74AA}" dt="2021-07-20T00:27:02.310" v="597" actId="478"/>
          <ac:spMkLst>
            <pc:docMk/>
            <pc:sldMk cId="1209091634" sldId="2192"/>
            <ac:spMk id="18" creationId="{88429D78-7296-4BC5-B009-22D19FB81666}"/>
          </ac:spMkLst>
        </pc:spChg>
        <pc:spChg chg="del">
          <ac:chgData name="Aurelien Domont" userId="6da7715ce44349b3" providerId="LiveId" clId="{4B4C3012-157D-4E70-9450-C4952F9A74AA}" dt="2021-07-20T00:27:02.310" v="597" actId="478"/>
          <ac:spMkLst>
            <pc:docMk/>
            <pc:sldMk cId="1209091634" sldId="2192"/>
            <ac:spMk id="19" creationId="{D1342AC6-4D4C-4458-9891-9AB7B9818B31}"/>
          </ac:spMkLst>
        </pc:spChg>
        <pc:spChg chg="del">
          <ac:chgData name="Aurelien Domont" userId="6da7715ce44349b3" providerId="LiveId" clId="{4B4C3012-157D-4E70-9450-C4952F9A74AA}" dt="2021-07-20T00:27:02.310" v="597" actId="478"/>
          <ac:spMkLst>
            <pc:docMk/>
            <pc:sldMk cId="1209091634" sldId="2192"/>
            <ac:spMk id="20" creationId="{0C424759-6A53-4EB2-8AFA-918C5FBE1D15}"/>
          </ac:spMkLst>
        </pc:spChg>
        <pc:spChg chg="del">
          <ac:chgData name="Aurelien Domont" userId="6da7715ce44349b3" providerId="LiveId" clId="{4B4C3012-157D-4E70-9450-C4952F9A74AA}" dt="2021-07-20T00:27:02.310" v="597" actId="478"/>
          <ac:spMkLst>
            <pc:docMk/>
            <pc:sldMk cId="1209091634" sldId="2192"/>
            <ac:spMk id="22" creationId="{2F78B30E-DA97-4E69-8F7E-6B67C7C7ACEC}"/>
          </ac:spMkLst>
        </pc:spChg>
        <pc:spChg chg="del">
          <ac:chgData name="Aurelien Domont" userId="6da7715ce44349b3" providerId="LiveId" clId="{4B4C3012-157D-4E70-9450-C4952F9A74AA}" dt="2021-07-20T00:27:02.310" v="597" actId="478"/>
          <ac:spMkLst>
            <pc:docMk/>
            <pc:sldMk cId="1209091634" sldId="2192"/>
            <ac:spMk id="23" creationId="{1EA029EC-6818-49F2-B572-01B2F5F20DEB}"/>
          </ac:spMkLst>
        </pc:spChg>
        <pc:spChg chg="del">
          <ac:chgData name="Aurelien Domont" userId="6da7715ce44349b3" providerId="LiveId" clId="{4B4C3012-157D-4E70-9450-C4952F9A74AA}" dt="2021-07-20T00:27:02.310" v="597" actId="478"/>
          <ac:spMkLst>
            <pc:docMk/>
            <pc:sldMk cId="1209091634" sldId="2192"/>
            <ac:spMk id="24" creationId="{C5DC413F-6B65-4481-B60E-C6DBB128152C}"/>
          </ac:spMkLst>
        </pc:spChg>
        <pc:spChg chg="add mod">
          <ac:chgData name="Aurelien Domont" userId="6da7715ce44349b3" providerId="LiveId" clId="{4B4C3012-157D-4E70-9450-C4952F9A74AA}" dt="2021-07-20T00:27:25.873" v="598"/>
          <ac:spMkLst>
            <pc:docMk/>
            <pc:sldMk cId="1209091634" sldId="2192"/>
            <ac:spMk id="27" creationId="{022F9676-1CDA-4501-AB55-94D67867C319}"/>
          </ac:spMkLst>
        </pc:spChg>
        <pc:spChg chg="del">
          <ac:chgData name="Aurelien Domont" userId="6da7715ce44349b3" providerId="LiveId" clId="{4B4C3012-157D-4E70-9450-C4952F9A74AA}" dt="2021-07-20T00:27:02.310" v="597" actId="478"/>
          <ac:spMkLst>
            <pc:docMk/>
            <pc:sldMk cId="1209091634" sldId="2192"/>
            <ac:spMk id="29" creationId="{29DBF3F6-943A-4401-86EA-08968460D530}"/>
          </ac:spMkLst>
        </pc:spChg>
        <pc:spChg chg="del">
          <ac:chgData name="Aurelien Domont" userId="6da7715ce44349b3" providerId="LiveId" clId="{4B4C3012-157D-4E70-9450-C4952F9A74AA}" dt="2021-07-20T00:27:02.310" v="597" actId="478"/>
          <ac:spMkLst>
            <pc:docMk/>
            <pc:sldMk cId="1209091634" sldId="2192"/>
            <ac:spMk id="30" creationId="{C38C2946-25FF-4699-86AA-50F5DEBCFD04}"/>
          </ac:spMkLst>
        </pc:spChg>
        <pc:spChg chg="add mod">
          <ac:chgData name="Aurelien Domont" userId="6da7715ce44349b3" providerId="LiveId" clId="{4B4C3012-157D-4E70-9450-C4952F9A74AA}" dt="2021-07-20T00:27:25.873" v="598"/>
          <ac:spMkLst>
            <pc:docMk/>
            <pc:sldMk cId="1209091634" sldId="2192"/>
            <ac:spMk id="34" creationId="{7E571953-6197-4747-BD0F-640FF96CDD1D}"/>
          </ac:spMkLst>
        </pc:spChg>
        <pc:spChg chg="add mod">
          <ac:chgData name="Aurelien Domont" userId="6da7715ce44349b3" providerId="LiveId" clId="{4B4C3012-157D-4E70-9450-C4952F9A74AA}" dt="2021-07-20T00:27:25.873" v="598"/>
          <ac:spMkLst>
            <pc:docMk/>
            <pc:sldMk cId="1209091634" sldId="2192"/>
            <ac:spMk id="35" creationId="{4A99C3F6-A408-4486-A9F9-59002C595D07}"/>
          </ac:spMkLst>
        </pc:spChg>
        <pc:spChg chg="add mod">
          <ac:chgData name="Aurelien Domont" userId="6da7715ce44349b3" providerId="LiveId" clId="{4B4C3012-157D-4E70-9450-C4952F9A74AA}" dt="2021-07-20T00:27:25.873" v="598"/>
          <ac:spMkLst>
            <pc:docMk/>
            <pc:sldMk cId="1209091634" sldId="2192"/>
            <ac:spMk id="36" creationId="{5D53319E-0468-4B4B-98E5-3E07127703C8}"/>
          </ac:spMkLst>
        </pc:spChg>
        <pc:spChg chg="del">
          <ac:chgData name="Aurelien Domont" userId="6da7715ce44349b3" providerId="LiveId" clId="{4B4C3012-157D-4E70-9450-C4952F9A74AA}" dt="2021-07-20T00:27:02.310" v="597" actId="478"/>
          <ac:spMkLst>
            <pc:docMk/>
            <pc:sldMk cId="1209091634" sldId="2192"/>
            <ac:spMk id="37" creationId="{E090C855-9260-479C-B65C-3952652E8DF4}"/>
          </ac:spMkLst>
        </pc:spChg>
        <pc:spChg chg="add mod">
          <ac:chgData name="Aurelien Domont" userId="6da7715ce44349b3" providerId="LiveId" clId="{4B4C3012-157D-4E70-9450-C4952F9A74AA}" dt="2021-07-20T00:27:25.873" v="598"/>
          <ac:spMkLst>
            <pc:docMk/>
            <pc:sldMk cId="1209091634" sldId="2192"/>
            <ac:spMk id="38" creationId="{B6B72380-C6BC-4134-9D0C-56D5EA500C68}"/>
          </ac:spMkLst>
        </pc:spChg>
        <pc:spChg chg="add mod">
          <ac:chgData name="Aurelien Domont" userId="6da7715ce44349b3" providerId="LiveId" clId="{4B4C3012-157D-4E70-9450-C4952F9A74AA}" dt="2021-07-20T00:28:20.067" v="629" actId="1038"/>
          <ac:spMkLst>
            <pc:docMk/>
            <pc:sldMk cId="1209091634" sldId="2192"/>
            <ac:spMk id="39" creationId="{2D9D59B7-B461-45F8-BF85-083779934B0A}"/>
          </ac:spMkLst>
        </pc:spChg>
        <pc:spChg chg="add mod">
          <ac:chgData name="Aurelien Domont" userId="6da7715ce44349b3" providerId="LiveId" clId="{4B4C3012-157D-4E70-9450-C4952F9A74AA}" dt="2021-07-20T00:27:59.763" v="613"/>
          <ac:spMkLst>
            <pc:docMk/>
            <pc:sldMk cId="1209091634" sldId="2192"/>
            <ac:spMk id="40" creationId="{FEDB459F-A4B8-4765-B92A-8FA0C8E5F993}"/>
          </ac:spMkLst>
        </pc:spChg>
        <pc:spChg chg="add mod">
          <ac:chgData name="Aurelien Domont" userId="6da7715ce44349b3" providerId="LiveId" clId="{4B4C3012-157D-4E70-9450-C4952F9A74AA}" dt="2021-07-20T00:28:05.074" v="614"/>
          <ac:spMkLst>
            <pc:docMk/>
            <pc:sldMk cId="1209091634" sldId="2192"/>
            <ac:spMk id="41" creationId="{728AF1DC-F738-487E-B414-3D2103CF27C5}"/>
          </ac:spMkLst>
        </pc:spChg>
        <pc:spChg chg="add mod">
          <ac:chgData name="Aurelien Domont" userId="6da7715ce44349b3" providerId="LiveId" clId="{4B4C3012-157D-4E70-9450-C4952F9A74AA}" dt="2021-07-20T00:28:09.364" v="615"/>
          <ac:spMkLst>
            <pc:docMk/>
            <pc:sldMk cId="1209091634" sldId="2192"/>
            <ac:spMk id="42" creationId="{144BC78D-497F-4A02-8EDB-65B763F21D95}"/>
          </ac:spMkLst>
        </pc:spChg>
        <pc:spChg chg="add mod">
          <ac:chgData name="Aurelien Domont" userId="6da7715ce44349b3" providerId="LiveId" clId="{4B4C3012-157D-4E70-9450-C4952F9A74AA}" dt="2021-07-20T00:27:33.298" v="605" actId="6549"/>
          <ac:spMkLst>
            <pc:docMk/>
            <pc:sldMk cId="1209091634" sldId="2192"/>
            <ac:spMk id="45" creationId="{66C5F612-5A89-4C48-BDA9-92B6DBF678F8}"/>
          </ac:spMkLst>
        </pc:spChg>
        <pc:spChg chg="add mod">
          <ac:chgData name="Aurelien Domont" userId="6da7715ce44349b3" providerId="LiveId" clId="{4B4C3012-157D-4E70-9450-C4952F9A74AA}" dt="2021-07-20T00:27:37.181" v="610" actId="20577"/>
          <ac:spMkLst>
            <pc:docMk/>
            <pc:sldMk cId="1209091634" sldId="2192"/>
            <ac:spMk id="46" creationId="{5EDAE2A3-62C3-43E6-BBF2-1A1A1EBD0B6E}"/>
          </ac:spMkLst>
        </pc:spChg>
        <pc:spChg chg="add mod">
          <ac:chgData name="Aurelien Domont" userId="6da7715ce44349b3" providerId="LiveId" clId="{4B4C3012-157D-4E70-9450-C4952F9A74AA}" dt="2021-07-20T00:27:25.873" v="598"/>
          <ac:spMkLst>
            <pc:docMk/>
            <pc:sldMk cId="1209091634" sldId="2192"/>
            <ac:spMk id="47" creationId="{8CD051DA-5632-4D12-9C75-ED64000E9143}"/>
          </ac:spMkLst>
        </pc:spChg>
        <pc:spChg chg="add mod">
          <ac:chgData name="Aurelien Domont" userId="6da7715ce44349b3" providerId="LiveId" clId="{4B4C3012-157D-4E70-9450-C4952F9A74AA}" dt="2021-07-20T00:27:25.873" v="598"/>
          <ac:spMkLst>
            <pc:docMk/>
            <pc:sldMk cId="1209091634" sldId="2192"/>
            <ac:spMk id="48" creationId="{76C9DD00-67A5-4365-A8E4-8BE79F30DFD3}"/>
          </ac:spMkLst>
        </pc:spChg>
        <pc:spChg chg="add mod">
          <ac:chgData name="Aurelien Domont" userId="6da7715ce44349b3" providerId="LiveId" clId="{4B4C3012-157D-4E70-9450-C4952F9A74AA}" dt="2021-07-20T00:27:25.873" v="598"/>
          <ac:spMkLst>
            <pc:docMk/>
            <pc:sldMk cId="1209091634" sldId="2192"/>
            <ac:spMk id="49" creationId="{357A4FF3-34B5-4549-BAFF-E8D4357C8F42}"/>
          </ac:spMkLst>
        </pc:spChg>
        <pc:spChg chg="add mod">
          <ac:chgData name="Aurelien Domont" userId="6da7715ce44349b3" providerId="LiveId" clId="{4B4C3012-157D-4E70-9450-C4952F9A74AA}" dt="2021-07-20T00:27:25.873" v="598"/>
          <ac:spMkLst>
            <pc:docMk/>
            <pc:sldMk cId="1209091634" sldId="2192"/>
            <ac:spMk id="50" creationId="{9F7306CF-551A-43F0-88F1-076DA251C3BE}"/>
          </ac:spMkLst>
        </pc:spChg>
        <pc:spChg chg="del">
          <ac:chgData name="Aurelien Domont" userId="6da7715ce44349b3" providerId="LiveId" clId="{4B4C3012-157D-4E70-9450-C4952F9A74AA}" dt="2021-07-20T00:27:02.310" v="597" actId="478"/>
          <ac:spMkLst>
            <pc:docMk/>
            <pc:sldMk cId="1209091634" sldId="2192"/>
            <ac:spMk id="51" creationId="{89C21646-4673-48FC-8467-4C1C08EEAC56}"/>
          </ac:spMkLst>
        </pc:spChg>
        <pc:spChg chg="add mod">
          <ac:chgData name="Aurelien Domont" userId="6da7715ce44349b3" providerId="LiveId" clId="{4B4C3012-157D-4E70-9450-C4952F9A74AA}" dt="2021-07-20T00:27:25.873" v="598"/>
          <ac:spMkLst>
            <pc:docMk/>
            <pc:sldMk cId="1209091634" sldId="2192"/>
            <ac:spMk id="52" creationId="{82F73540-0B81-4EC5-9FE2-004B8ABC7144}"/>
          </ac:spMkLst>
        </pc:spChg>
        <pc:spChg chg="add mod">
          <ac:chgData name="Aurelien Domont" userId="6da7715ce44349b3" providerId="LiveId" clId="{4B4C3012-157D-4E70-9450-C4952F9A74AA}" dt="2021-07-20T00:28:38.336" v="630" actId="20577"/>
          <ac:spMkLst>
            <pc:docMk/>
            <pc:sldMk cId="1209091634" sldId="2192"/>
            <ac:spMk id="53" creationId="{CED486D3-E0D9-4427-96B3-325C56C98857}"/>
          </ac:spMkLst>
        </pc:spChg>
        <pc:spChg chg="del">
          <ac:chgData name="Aurelien Domont" userId="6da7715ce44349b3" providerId="LiveId" clId="{4B4C3012-157D-4E70-9450-C4952F9A74AA}" dt="2021-07-20T00:27:02.310" v="597" actId="478"/>
          <ac:spMkLst>
            <pc:docMk/>
            <pc:sldMk cId="1209091634" sldId="2192"/>
            <ac:spMk id="54" creationId="{207750B2-0729-4BB5-BFF3-873815BFFE7B}"/>
          </ac:spMkLst>
        </pc:spChg>
        <pc:spChg chg="del">
          <ac:chgData name="Aurelien Domont" userId="6da7715ce44349b3" providerId="LiveId" clId="{4B4C3012-157D-4E70-9450-C4952F9A74AA}" dt="2021-07-20T00:27:02.310" v="597" actId="478"/>
          <ac:spMkLst>
            <pc:docMk/>
            <pc:sldMk cId="1209091634" sldId="2192"/>
            <ac:spMk id="55" creationId="{D510DCA3-5B46-483C-A161-635432637180}"/>
          </ac:spMkLst>
        </pc:spChg>
        <pc:spChg chg="del">
          <ac:chgData name="Aurelien Domont" userId="6da7715ce44349b3" providerId="LiveId" clId="{4B4C3012-157D-4E70-9450-C4952F9A74AA}" dt="2021-07-20T00:27:02.310" v="597" actId="478"/>
          <ac:spMkLst>
            <pc:docMk/>
            <pc:sldMk cId="1209091634" sldId="2192"/>
            <ac:spMk id="56" creationId="{149F8417-C82B-4D73-84CD-1D791D410559}"/>
          </ac:spMkLst>
        </pc:spChg>
        <pc:spChg chg="del">
          <ac:chgData name="Aurelien Domont" userId="6da7715ce44349b3" providerId="LiveId" clId="{4B4C3012-157D-4E70-9450-C4952F9A74AA}" dt="2021-07-20T00:27:02.310" v="597" actId="478"/>
          <ac:spMkLst>
            <pc:docMk/>
            <pc:sldMk cId="1209091634" sldId="2192"/>
            <ac:spMk id="57" creationId="{6881C0D3-7F7F-4F87-A07A-1B0585F319D1}"/>
          </ac:spMkLst>
        </pc:spChg>
        <pc:spChg chg="add del mod">
          <ac:chgData name="Aurelien Domont" userId="6da7715ce44349b3" providerId="LiveId" clId="{4B4C3012-157D-4E70-9450-C4952F9A74AA}" dt="2021-07-20T00:28:12.647" v="616" actId="478"/>
          <ac:spMkLst>
            <pc:docMk/>
            <pc:sldMk cId="1209091634" sldId="2192"/>
            <ac:spMk id="59" creationId="{13BB2EED-BBA0-45C8-9F27-80B0B9A2AEDF}"/>
          </ac:spMkLst>
        </pc:spChg>
        <pc:spChg chg="add del mod">
          <ac:chgData name="Aurelien Domont" userId="6da7715ce44349b3" providerId="LiveId" clId="{4B4C3012-157D-4E70-9450-C4952F9A74AA}" dt="2021-07-20T00:28:12.647" v="616" actId="478"/>
          <ac:spMkLst>
            <pc:docMk/>
            <pc:sldMk cId="1209091634" sldId="2192"/>
            <ac:spMk id="60" creationId="{843562F2-3B78-4C12-847B-1AF94F2709FA}"/>
          </ac:spMkLst>
        </pc:spChg>
        <pc:spChg chg="add del mod">
          <ac:chgData name="Aurelien Domont" userId="6da7715ce44349b3" providerId="LiveId" clId="{4B4C3012-157D-4E70-9450-C4952F9A74AA}" dt="2021-07-20T00:28:12.647" v="616" actId="478"/>
          <ac:spMkLst>
            <pc:docMk/>
            <pc:sldMk cId="1209091634" sldId="2192"/>
            <ac:spMk id="61" creationId="{259A57A1-1598-4FD3-B94D-0AEAFA275358}"/>
          </ac:spMkLst>
        </pc:spChg>
        <pc:picChg chg="del">
          <ac:chgData name="Aurelien Domont" userId="6da7715ce44349b3" providerId="LiveId" clId="{4B4C3012-157D-4E70-9450-C4952F9A74AA}" dt="2021-07-20T00:27:02.310" v="597" actId="478"/>
          <ac:picMkLst>
            <pc:docMk/>
            <pc:sldMk cId="1209091634" sldId="2192"/>
            <ac:picMk id="3" creationId="{71758693-EE1D-4F29-A184-12C0424C4705}"/>
          </ac:picMkLst>
        </pc:picChg>
        <pc:picChg chg="del">
          <ac:chgData name="Aurelien Domont" userId="6da7715ce44349b3" providerId="LiveId" clId="{4B4C3012-157D-4E70-9450-C4952F9A74AA}" dt="2021-07-20T00:27:02.310" v="597" actId="478"/>
          <ac:picMkLst>
            <pc:docMk/>
            <pc:sldMk cId="1209091634" sldId="2192"/>
            <ac:picMk id="14" creationId="{74CA0334-E7F2-4E00-8F48-A0C54D7E9AC0}"/>
          </ac:picMkLst>
        </pc:picChg>
        <pc:picChg chg="del">
          <ac:chgData name="Aurelien Domont" userId="6da7715ce44349b3" providerId="LiveId" clId="{4B4C3012-157D-4E70-9450-C4952F9A74AA}" dt="2021-07-20T00:27:02.310" v="597" actId="478"/>
          <ac:picMkLst>
            <pc:docMk/>
            <pc:sldMk cId="1209091634" sldId="2192"/>
            <ac:picMk id="15" creationId="{70E9EE01-614F-4CDA-95D1-0894D8A6384F}"/>
          </ac:picMkLst>
        </pc:picChg>
        <pc:picChg chg="del">
          <ac:chgData name="Aurelien Domont" userId="6da7715ce44349b3" providerId="LiveId" clId="{4B4C3012-157D-4E70-9450-C4952F9A74AA}" dt="2021-07-20T00:27:02.310" v="597" actId="478"/>
          <ac:picMkLst>
            <pc:docMk/>
            <pc:sldMk cId="1209091634" sldId="2192"/>
            <ac:picMk id="17" creationId="{2D239190-B59B-474E-8796-CC98D3CA8AC1}"/>
          </ac:picMkLst>
        </pc:picChg>
        <pc:picChg chg="add mod">
          <ac:chgData name="Aurelien Domont" userId="6da7715ce44349b3" providerId="LiveId" clId="{4B4C3012-157D-4E70-9450-C4952F9A74AA}" dt="2021-07-20T00:27:25.873" v="598"/>
          <ac:picMkLst>
            <pc:docMk/>
            <pc:sldMk cId="1209091634" sldId="2192"/>
            <ac:picMk id="28" creationId="{FF355F01-F007-4C24-AA95-9E4FE7DF0ACD}"/>
          </ac:picMkLst>
        </pc:picChg>
        <pc:picChg chg="add mod">
          <ac:chgData name="Aurelien Domont" userId="6da7715ce44349b3" providerId="LiveId" clId="{4B4C3012-157D-4E70-9450-C4952F9A74AA}" dt="2021-07-20T00:27:25.873" v="598"/>
          <ac:picMkLst>
            <pc:docMk/>
            <pc:sldMk cId="1209091634" sldId="2192"/>
            <ac:picMk id="31" creationId="{89979A0A-C018-44ED-8A86-BF1A8BB599EB}"/>
          </ac:picMkLst>
        </pc:picChg>
        <pc:picChg chg="add mod">
          <ac:chgData name="Aurelien Domont" userId="6da7715ce44349b3" providerId="LiveId" clId="{4B4C3012-157D-4E70-9450-C4952F9A74AA}" dt="2021-07-20T00:27:25.873" v="598"/>
          <ac:picMkLst>
            <pc:docMk/>
            <pc:sldMk cId="1209091634" sldId="2192"/>
            <ac:picMk id="32" creationId="{1E632C31-E784-4327-B032-5A1C8A2B01A8}"/>
          </ac:picMkLst>
        </pc:picChg>
        <pc:picChg chg="add mod">
          <ac:chgData name="Aurelien Domont" userId="6da7715ce44349b3" providerId="LiveId" clId="{4B4C3012-157D-4E70-9450-C4952F9A74AA}" dt="2021-07-20T00:27:25.873" v="598"/>
          <ac:picMkLst>
            <pc:docMk/>
            <pc:sldMk cId="1209091634" sldId="2192"/>
            <ac:picMk id="33" creationId="{E020A810-A41E-42A1-9544-5550D5B20660}"/>
          </ac:picMkLst>
        </pc:picChg>
        <pc:picChg chg="add mod">
          <ac:chgData name="Aurelien Domont" userId="6da7715ce44349b3" providerId="LiveId" clId="{4B4C3012-157D-4E70-9450-C4952F9A74AA}" dt="2021-07-20T00:27:25.873" v="598"/>
          <ac:picMkLst>
            <pc:docMk/>
            <pc:sldMk cId="1209091634" sldId="2192"/>
            <ac:picMk id="43" creationId="{250E8DD8-D2B2-4AA9-8FCB-518B8D2D5850}"/>
          </ac:picMkLst>
        </pc:picChg>
        <pc:picChg chg="add mod">
          <ac:chgData name="Aurelien Domont" userId="6da7715ce44349b3" providerId="LiveId" clId="{4B4C3012-157D-4E70-9450-C4952F9A74AA}" dt="2021-07-20T00:27:25.873" v="598"/>
          <ac:picMkLst>
            <pc:docMk/>
            <pc:sldMk cId="1209091634" sldId="2192"/>
            <ac:picMk id="44" creationId="{713EEF7A-E025-4053-86B3-ABF91302CF16}"/>
          </ac:picMkLst>
        </pc:picChg>
        <pc:picChg chg="add mod">
          <ac:chgData name="Aurelien Domont" userId="6da7715ce44349b3" providerId="LiveId" clId="{4B4C3012-157D-4E70-9450-C4952F9A74AA}" dt="2021-07-20T00:27:25.873" v="598"/>
          <ac:picMkLst>
            <pc:docMk/>
            <pc:sldMk cId="1209091634" sldId="2192"/>
            <ac:picMk id="58" creationId="{CCE5CC6E-6411-4A67-AF69-17311BDEEB5E}"/>
          </ac:picMkLst>
        </pc:picChg>
        <pc:picChg chg="del">
          <ac:chgData name="Aurelien Domont" userId="6da7715ce44349b3" providerId="LiveId" clId="{4B4C3012-157D-4E70-9450-C4952F9A74AA}" dt="2021-07-20T00:27:02.310" v="597" actId="478"/>
          <ac:picMkLst>
            <pc:docMk/>
            <pc:sldMk cId="1209091634" sldId="2192"/>
            <ac:picMk id="3074" creationId="{0AC0D32F-D87D-4B83-8BFC-E6D05DAEC117}"/>
          </ac:picMkLst>
        </pc:picChg>
        <pc:picChg chg="del">
          <ac:chgData name="Aurelien Domont" userId="6da7715ce44349b3" providerId="LiveId" clId="{4B4C3012-157D-4E70-9450-C4952F9A74AA}" dt="2021-07-20T00:27:02.310" v="597" actId="478"/>
          <ac:picMkLst>
            <pc:docMk/>
            <pc:sldMk cId="1209091634" sldId="2192"/>
            <ac:picMk id="3078" creationId="{C3956BAD-05A7-4E7C-B3FC-6E893538FA78}"/>
          </ac:picMkLst>
        </pc:picChg>
      </pc:sldChg>
      <pc:sldChg chg="add del">
        <pc:chgData name="Aurelien Domont" userId="6da7715ce44349b3" providerId="LiveId" clId="{4B4C3012-157D-4E70-9450-C4952F9A74AA}" dt="2021-07-09T03:54:44.127" v="526" actId="47"/>
        <pc:sldMkLst>
          <pc:docMk/>
          <pc:sldMk cId="1278776622" sldId="2192"/>
        </pc:sldMkLst>
      </pc:sldChg>
      <pc:sldChg chg="add del">
        <pc:chgData name="Aurelien Domont" userId="6da7715ce44349b3" providerId="LiveId" clId="{4B4C3012-157D-4E70-9450-C4952F9A74AA}" dt="2021-07-09T03:52:13.186" v="373" actId="47"/>
        <pc:sldMkLst>
          <pc:docMk/>
          <pc:sldMk cId="2696631081" sldId="2192"/>
        </pc:sldMkLst>
      </pc:sldChg>
      <pc:sldMasterChg chg="delSldLayout">
        <pc:chgData name="Aurelien Domont" userId="6da7715ce44349b3" providerId="LiveId" clId="{4B4C3012-157D-4E70-9450-C4952F9A74AA}" dt="2021-07-12T01:22:42.869" v="581" actId="47"/>
        <pc:sldMasterMkLst>
          <pc:docMk/>
          <pc:sldMasterMk cId="3928899566" sldId="2147483746"/>
        </pc:sldMasterMkLst>
        <pc:sldLayoutChg chg="del">
          <pc:chgData name="Aurelien Domont" userId="6da7715ce44349b3" providerId="LiveId" clId="{4B4C3012-157D-4E70-9450-C4952F9A74AA}" dt="2021-07-12T01:22:42.869" v="581" actId="47"/>
          <pc:sldLayoutMkLst>
            <pc:docMk/>
            <pc:sldMasterMk cId="3928899566" sldId="2147483746"/>
            <pc:sldLayoutMk cId="1194144568" sldId="2147483748"/>
          </pc:sldLayoutMkLst>
        </pc:sldLayoutChg>
      </pc:sldMasterChg>
    </pc:docChg>
  </pc:docChgLst>
  <pc:docChgLst>
    <pc:chgData name="Aurelien Domont" userId="6da7715ce44349b3" providerId="LiveId" clId="{3120ADC0-11CA-4D44-8C30-0625BC2FF170}"/>
    <pc:docChg chg="custSel modSld">
      <pc:chgData name="Aurelien Domont" userId="6da7715ce44349b3" providerId="LiveId" clId="{3120ADC0-11CA-4D44-8C30-0625BC2FF170}" dt="2021-04-30T01:16:47.575" v="287" actId="20577"/>
      <pc:docMkLst>
        <pc:docMk/>
      </pc:docMkLst>
      <pc:sldChg chg="addSp modSp mod">
        <pc:chgData name="Aurelien Domont" userId="6da7715ce44349b3" providerId="LiveId" clId="{3120ADC0-11CA-4D44-8C30-0625BC2FF170}" dt="2021-04-30T01:16:47.575" v="287" actId="20577"/>
        <pc:sldMkLst>
          <pc:docMk/>
          <pc:sldMk cId="1659127470" sldId="1924"/>
        </pc:sldMkLst>
        <pc:spChg chg="add mod">
          <ac:chgData name="Aurelien Domont" userId="6da7715ce44349b3" providerId="LiveId" clId="{3120ADC0-11CA-4D44-8C30-0625BC2FF170}" dt="2021-04-29T07:05:48.694" v="122" actId="207"/>
          <ac:spMkLst>
            <pc:docMk/>
            <pc:sldMk cId="1659127470" sldId="1924"/>
            <ac:spMk id="2" creationId="{47EAB931-197A-40BB-B426-D6D65C61BAA2}"/>
          </ac:spMkLst>
        </pc:spChg>
        <pc:spChg chg="mod">
          <ac:chgData name="Aurelien Domont" userId="6da7715ce44349b3" providerId="LiveId" clId="{3120ADC0-11CA-4D44-8C30-0625BC2FF170}" dt="2021-04-30T01:05:37.562" v="174" actId="20577"/>
          <ac:spMkLst>
            <pc:docMk/>
            <pc:sldMk cId="1659127470" sldId="1924"/>
            <ac:spMk id="14" creationId="{493F826D-CCF6-440C-BFA4-C3799A3ED755}"/>
          </ac:spMkLst>
        </pc:spChg>
        <pc:spChg chg="mod">
          <ac:chgData name="Aurelien Domont" userId="6da7715ce44349b3" providerId="LiveId" clId="{3120ADC0-11CA-4D44-8C30-0625BC2FF170}" dt="2021-04-30T01:06:05.905" v="187" actId="20577"/>
          <ac:spMkLst>
            <pc:docMk/>
            <pc:sldMk cId="1659127470" sldId="1924"/>
            <ac:spMk id="18" creationId="{0BCD4164-FFCE-447D-8269-E5891A7FEF0D}"/>
          </ac:spMkLst>
        </pc:spChg>
        <pc:spChg chg="mod">
          <ac:chgData name="Aurelien Domont" userId="6da7715ce44349b3" providerId="LiveId" clId="{3120ADC0-11CA-4D44-8C30-0625BC2FF170}" dt="2021-04-30T01:06:53.718" v="227" actId="20577"/>
          <ac:spMkLst>
            <pc:docMk/>
            <pc:sldMk cId="1659127470" sldId="1924"/>
            <ac:spMk id="19" creationId="{554EE1B4-E11D-4B37-9F78-B5B5FA8738AA}"/>
          </ac:spMkLst>
        </pc:spChg>
        <pc:spChg chg="mod">
          <ac:chgData name="Aurelien Domont" userId="6da7715ce44349b3" providerId="LiveId" clId="{3120ADC0-11CA-4D44-8C30-0625BC2FF170}" dt="2021-04-30T01:15:47.976" v="276" actId="20577"/>
          <ac:spMkLst>
            <pc:docMk/>
            <pc:sldMk cId="1659127470" sldId="1924"/>
            <ac:spMk id="34" creationId="{E2BDE0B8-90AF-4DE7-A71B-FE78ADE30B55}"/>
          </ac:spMkLst>
        </pc:spChg>
        <pc:spChg chg="mod">
          <ac:chgData name="Aurelien Domont" userId="6da7715ce44349b3" providerId="LiveId" clId="{3120ADC0-11CA-4D44-8C30-0625BC2FF170}" dt="2021-04-30T01:03:33.767" v="141" actId="20577"/>
          <ac:spMkLst>
            <pc:docMk/>
            <pc:sldMk cId="1659127470" sldId="1924"/>
            <ac:spMk id="35" creationId="{1BC3B263-81C3-42AD-96C7-45AB7FFD0557}"/>
          </ac:spMkLst>
        </pc:spChg>
        <pc:spChg chg="mod">
          <ac:chgData name="Aurelien Domont" userId="6da7715ce44349b3" providerId="LiveId" clId="{3120ADC0-11CA-4D44-8C30-0625BC2FF170}" dt="2021-04-30T01:16:47.575" v="287" actId="20577"/>
          <ac:spMkLst>
            <pc:docMk/>
            <pc:sldMk cId="1659127470" sldId="1924"/>
            <ac:spMk id="36" creationId="{DEACEA99-9E9A-408A-9277-86EFC1C60A69}"/>
          </ac:spMkLst>
        </pc:spChg>
      </pc:sldChg>
    </pc:docChg>
  </pc:docChgLst>
  <pc:docChgLst>
    <pc:chgData name="Aurelien Domont" userId="6da7715ce44349b3" providerId="LiveId" clId="{AFF9B0D5-CA7D-40FB-964A-23276295459E}"/>
    <pc:docChg chg="undo redo custSel addSld delSld modSld sldOrd">
      <pc:chgData name="Aurelien Domont" userId="6da7715ce44349b3" providerId="LiveId" clId="{AFF9B0D5-CA7D-40FB-964A-23276295459E}" dt="2021-07-06T05:45:33.756" v="7160" actId="47"/>
      <pc:docMkLst>
        <pc:docMk/>
      </pc:docMkLst>
      <pc:sldChg chg="modSp mod">
        <pc:chgData name="Aurelien Domont" userId="6da7715ce44349b3" providerId="LiveId" clId="{AFF9B0D5-CA7D-40FB-964A-23276295459E}" dt="2021-06-30T06:11:44.300" v="156" actId="1036"/>
        <pc:sldMkLst>
          <pc:docMk/>
          <pc:sldMk cId="3131901387" sldId="256"/>
        </pc:sldMkLst>
        <pc:spChg chg="mod">
          <ac:chgData name="Aurelien Domont" userId="6da7715ce44349b3" providerId="LiveId" clId="{AFF9B0D5-CA7D-40FB-964A-23276295459E}" dt="2021-06-30T05:56:33.821" v="7" actId="20577"/>
          <ac:spMkLst>
            <pc:docMk/>
            <pc:sldMk cId="3131901387" sldId="256"/>
            <ac:spMk id="2" creationId="{5261080C-C60C-4746-B6B1-A9A4FFA86785}"/>
          </ac:spMkLst>
        </pc:spChg>
        <pc:spChg chg="mod">
          <ac:chgData name="Aurelien Domont" userId="6da7715ce44349b3" providerId="LiveId" clId="{AFF9B0D5-CA7D-40FB-964A-23276295459E}" dt="2021-06-30T06:11:44.300" v="156" actId="1036"/>
          <ac:spMkLst>
            <pc:docMk/>
            <pc:sldMk cId="3131901387" sldId="256"/>
            <ac:spMk id="16" creationId="{2436D48A-FAB5-4E4C-AB97-233E7A3795E6}"/>
          </ac:spMkLst>
        </pc:spChg>
      </pc:sldChg>
      <pc:sldChg chg="add">
        <pc:chgData name="Aurelien Domont" userId="6da7715ce44349b3" providerId="LiveId" clId="{AFF9B0D5-CA7D-40FB-964A-23276295459E}" dt="2021-07-06T03:29:06.794" v="6239"/>
        <pc:sldMkLst>
          <pc:docMk/>
          <pc:sldMk cId="3072119178" sldId="1488"/>
        </pc:sldMkLst>
      </pc:sldChg>
      <pc:sldChg chg="add">
        <pc:chgData name="Aurelien Domont" userId="6da7715ce44349b3" providerId="LiveId" clId="{AFF9B0D5-CA7D-40FB-964A-23276295459E}" dt="2021-07-06T03:29:06.794" v="6239"/>
        <pc:sldMkLst>
          <pc:docMk/>
          <pc:sldMk cId="926313830" sldId="1489"/>
        </pc:sldMkLst>
      </pc:sldChg>
      <pc:sldChg chg="add">
        <pc:chgData name="Aurelien Domont" userId="6da7715ce44349b3" providerId="LiveId" clId="{AFF9B0D5-CA7D-40FB-964A-23276295459E}" dt="2021-07-06T03:29:06.794" v="6239"/>
        <pc:sldMkLst>
          <pc:docMk/>
          <pc:sldMk cId="3370215172" sldId="1490"/>
        </pc:sldMkLst>
      </pc:sldChg>
      <pc:sldChg chg="delSp add mod">
        <pc:chgData name="Aurelien Domont" userId="6da7715ce44349b3" providerId="LiveId" clId="{AFF9B0D5-CA7D-40FB-964A-23276295459E}" dt="2021-07-06T03:40:44.994" v="6305" actId="478"/>
        <pc:sldMkLst>
          <pc:docMk/>
          <pc:sldMk cId="388158782" sldId="1514"/>
        </pc:sldMkLst>
        <pc:spChg chg="del">
          <ac:chgData name="Aurelien Domont" userId="6da7715ce44349b3" providerId="LiveId" clId="{AFF9B0D5-CA7D-40FB-964A-23276295459E}" dt="2021-07-06T03:40:44.994" v="6305" actId="478"/>
          <ac:spMkLst>
            <pc:docMk/>
            <pc:sldMk cId="388158782" sldId="1514"/>
            <ac:spMk id="2" creationId="{212698CA-525D-4C2D-9189-5F72AC48FE69}"/>
          </ac:spMkLst>
        </pc:spChg>
      </pc:sldChg>
      <pc:sldChg chg="delSp add mod">
        <pc:chgData name="Aurelien Domont" userId="6da7715ce44349b3" providerId="LiveId" clId="{AFF9B0D5-CA7D-40FB-964A-23276295459E}" dt="2021-07-06T03:40:55.616" v="6309" actId="478"/>
        <pc:sldMkLst>
          <pc:docMk/>
          <pc:sldMk cId="2270541995" sldId="1519"/>
        </pc:sldMkLst>
        <pc:spChg chg="del">
          <ac:chgData name="Aurelien Domont" userId="6da7715ce44349b3" providerId="LiveId" clId="{AFF9B0D5-CA7D-40FB-964A-23276295459E}" dt="2021-07-06T03:40:55.616" v="6309" actId="478"/>
          <ac:spMkLst>
            <pc:docMk/>
            <pc:sldMk cId="2270541995" sldId="1519"/>
            <ac:spMk id="20" creationId="{2180E81B-773A-41E2-B5E9-ED6F14F6562A}"/>
          </ac:spMkLst>
        </pc:spChg>
      </pc:sldChg>
      <pc:sldChg chg="delSp add mod">
        <pc:chgData name="Aurelien Domont" userId="6da7715ce44349b3" providerId="LiveId" clId="{AFF9B0D5-CA7D-40FB-964A-23276295459E}" dt="2021-07-06T03:40:41.352" v="6304" actId="478"/>
        <pc:sldMkLst>
          <pc:docMk/>
          <pc:sldMk cId="112122695" sldId="1521"/>
        </pc:sldMkLst>
        <pc:spChg chg="del">
          <ac:chgData name="Aurelien Domont" userId="6da7715ce44349b3" providerId="LiveId" clId="{AFF9B0D5-CA7D-40FB-964A-23276295459E}" dt="2021-07-06T03:40:41.352" v="6304" actId="478"/>
          <ac:spMkLst>
            <pc:docMk/>
            <pc:sldMk cId="112122695" sldId="1521"/>
            <ac:spMk id="9" creationId="{2617BC3D-6D60-4D40-8CB3-9F2918741106}"/>
          </ac:spMkLst>
        </pc:spChg>
      </pc:sldChg>
      <pc:sldChg chg="delSp add mod">
        <pc:chgData name="Aurelien Domont" userId="6da7715ce44349b3" providerId="LiveId" clId="{AFF9B0D5-CA7D-40FB-964A-23276295459E}" dt="2021-07-06T03:40:47.380" v="6306" actId="478"/>
        <pc:sldMkLst>
          <pc:docMk/>
          <pc:sldMk cId="3014473461" sldId="1527"/>
        </pc:sldMkLst>
        <pc:spChg chg="del">
          <ac:chgData name="Aurelien Domont" userId="6da7715ce44349b3" providerId="LiveId" clId="{AFF9B0D5-CA7D-40FB-964A-23276295459E}" dt="2021-07-06T03:40:47.380" v="6306" actId="478"/>
          <ac:spMkLst>
            <pc:docMk/>
            <pc:sldMk cId="3014473461" sldId="1527"/>
            <ac:spMk id="14" creationId="{44AD6DED-2211-4435-A310-86FB6FD47D05}"/>
          </ac:spMkLst>
        </pc:spChg>
      </pc:sldChg>
      <pc:sldChg chg="delSp add mod">
        <pc:chgData name="Aurelien Domont" userId="6da7715ce44349b3" providerId="LiveId" clId="{AFF9B0D5-CA7D-40FB-964A-23276295459E}" dt="2021-07-06T03:40:49.742" v="6307" actId="478"/>
        <pc:sldMkLst>
          <pc:docMk/>
          <pc:sldMk cId="4130717619" sldId="1530"/>
        </pc:sldMkLst>
        <pc:spChg chg="del">
          <ac:chgData name="Aurelien Domont" userId="6da7715ce44349b3" providerId="LiveId" clId="{AFF9B0D5-CA7D-40FB-964A-23276295459E}" dt="2021-07-06T03:40:49.742" v="6307" actId="478"/>
          <ac:spMkLst>
            <pc:docMk/>
            <pc:sldMk cId="4130717619" sldId="1530"/>
            <ac:spMk id="34" creationId="{194B2D88-1AE6-4ACA-83A8-96444B90AE3C}"/>
          </ac:spMkLst>
        </pc:spChg>
      </pc:sldChg>
      <pc:sldChg chg="add">
        <pc:chgData name="Aurelien Domont" userId="6da7715ce44349b3" providerId="LiveId" clId="{AFF9B0D5-CA7D-40FB-964A-23276295459E}" dt="2021-07-06T03:47:03.351" v="6356"/>
        <pc:sldMkLst>
          <pc:docMk/>
          <pc:sldMk cId="1754585881" sldId="1598"/>
        </pc:sldMkLst>
      </pc:sldChg>
      <pc:sldChg chg="add del">
        <pc:chgData name="Aurelien Domont" userId="6da7715ce44349b3" providerId="LiveId" clId="{AFF9B0D5-CA7D-40FB-964A-23276295459E}" dt="2021-07-06T03:59:24.275" v="6368" actId="47"/>
        <pc:sldMkLst>
          <pc:docMk/>
          <pc:sldMk cId="748962572" sldId="1599"/>
        </pc:sldMkLst>
      </pc:sldChg>
      <pc:sldChg chg="add">
        <pc:chgData name="Aurelien Domont" userId="6da7715ce44349b3" providerId="LiveId" clId="{AFF9B0D5-CA7D-40FB-964A-23276295459E}" dt="2021-07-06T03:47:03.351" v="6356"/>
        <pc:sldMkLst>
          <pc:docMk/>
          <pc:sldMk cId="2853806433" sldId="1600"/>
        </pc:sldMkLst>
      </pc:sldChg>
      <pc:sldChg chg="delSp add mod">
        <pc:chgData name="Aurelien Domont" userId="6da7715ce44349b3" providerId="LiveId" clId="{AFF9B0D5-CA7D-40FB-964A-23276295459E}" dt="2021-07-06T03:40:51.818" v="6308" actId="478"/>
        <pc:sldMkLst>
          <pc:docMk/>
          <pc:sldMk cId="2815671749" sldId="1601"/>
        </pc:sldMkLst>
        <pc:spChg chg="del">
          <ac:chgData name="Aurelien Domont" userId="6da7715ce44349b3" providerId="LiveId" clId="{AFF9B0D5-CA7D-40FB-964A-23276295459E}" dt="2021-07-06T03:40:51.818" v="6308" actId="478"/>
          <ac:spMkLst>
            <pc:docMk/>
            <pc:sldMk cId="2815671749" sldId="1601"/>
            <ac:spMk id="24" creationId="{4BCA7FD1-DB5E-4F8E-B0CC-4AE245CCA562}"/>
          </ac:spMkLst>
        </pc:spChg>
      </pc:sldChg>
      <pc:sldChg chg="addSp delSp modSp add mod">
        <pc:chgData name="Aurelien Domont" userId="6da7715ce44349b3" providerId="LiveId" clId="{AFF9B0D5-CA7D-40FB-964A-23276295459E}" dt="2021-07-06T05:44:42.038" v="7159"/>
        <pc:sldMkLst>
          <pc:docMk/>
          <pc:sldMk cId="1252826214" sldId="1711"/>
        </pc:sldMkLst>
        <pc:spChg chg="add del mod">
          <ac:chgData name="Aurelien Domont" userId="6da7715ce44349b3" providerId="LiveId" clId="{AFF9B0D5-CA7D-40FB-964A-23276295459E}" dt="2021-07-06T05:44:33.360" v="7158" actId="478"/>
          <ac:spMkLst>
            <pc:docMk/>
            <pc:sldMk cId="1252826214" sldId="1711"/>
            <ac:spMk id="4" creationId="{A0F996F7-F20A-47BA-B1AF-1C8B779CA79D}"/>
          </ac:spMkLst>
        </pc:spChg>
        <pc:spChg chg="add del mod">
          <ac:chgData name="Aurelien Domont" userId="6da7715ce44349b3" providerId="LiveId" clId="{AFF9B0D5-CA7D-40FB-964A-23276295459E}" dt="2021-07-06T05:15:06.168" v="6682" actId="478"/>
          <ac:spMkLst>
            <pc:docMk/>
            <pc:sldMk cId="1252826214" sldId="1711"/>
            <ac:spMk id="6" creationId="{067DEC11-2878-4496-BCB1-34143B3D39F6}"/>
          </ac:spMkLst>
        </pc:spChg>
        <pc:spChg chg="del mod">
          <ac:chgData name="Aurelien Domont" userId="6da7715ce44349b3" providerId="LiveId" clId="{AFF9B0D5-CA7D-40FB-964A-23276295459E}" dt="2021-07-06T05:16:43.228" v="6710" actId="478"/>
          <ac:spMkLst>
            <pc:docMk/>
            <pc:sldMk cId="1252826214" sldId="1711"/>
            <ac:spMk id="9" creationId="{71937F58-B9F0-481F-8FE4-CB6A95D57416}"/>
          </ac:spMkLst>
        </pc:spChg>
        <pc:spChg chg="add mod">
          <ac:chgData name="Aurelien Domont" userId="6da7715ce44349b3" providerId="LiveId" clId="{AFF9B0D5-CA7D-40FB-964A-23276295459E}" dt="2021-07-06T05:31:57.238" v="6993" actId="1036"/>
          <ac:spMkLst>
            <pc:docMk/>
            <pc:sldMk cId="1252826214" sldId="1711"/>
            <ac:spMk id="11" creationId="{1C1B8EC1-2923-4978-A61D-27E28146FFD1}"/>
          </ac:spMkLst>
        </pc:spChg>
        <pc:spChg chg="add del">
          <ac:chgData name="Aurelien Domont" userId="6da7715ce44349b3" providerId="LiveId" clId="{AFF9B0D5-CA7D-40FB-964A-23276295459E}" dt="2021-07-06T05:20:08.222" v="6825"/>
          <ac:spMkLst>
            <pc:docMk/>
            <pc:sldMk cId="1252826214" sldId="1711"/>
            <ac:spMk id="12" creationId="{6C7760B7-5B47-4B2B-B236-C6B87C8BA92C}"/>
          </ac:spMkLst>
        </pc:spChg>
        <pc:spChg chg="del">
          <ac:chgData name="Aurelien Domont" userId="6da7715ce44349b3" providerId="LiveId" clId="{AFF9B0D5-CA7D-40FB-964A-23276295459E}" dt="2021-07-06T05:44:31.280" v="7157" actId="478"/>
          <ac:spMkLst>
            <pc:docMk/>
            <pc:sldMk cId="1252826214" sldId="1711"/>
            <ac:spMk id="16" creationId="{6C2BB713-9637-4B9B-938F-E9768876782A}"/>
          </ac:spMkLst>
        </pc:spChg>
        <pc:spChg chg="mod">
          <ac:chgData name="Aurelien Domont" userId="6da7715ce44349b3" providerId="LiveId" clId="{AFF9B0D5-CA7D-40FB-964A-23276295459E}" dt="2021-07-06T05:23:47.431" v="6878" actId="14100"/>
          <ac:spMkLst>
            <pc:docMk/>
            <pc:sldMk cId="1252826214" sldId="1711"/>
            <ac:spMk id="25" creationId="{86A71970-E46B-4358-8BCC-1715EFB36D64}"/>
          </ac:spMkLst>
        </pc:spChg>
        <pc:spChg chg="del">
          <ac:chgData name="Aurelien Domont" userId="6da7715ce44349b3" providerId="LiveId" clId="{AFF9B0D5-CA7D-40FB-964A-23276295459E}" dt="2021-07-06T05:04:51.063" v="6543" actId="478"/>
          <ac:spMkLst>
            <pc:docMk/>
            <pc:sldMk cId="1252826214" sldId="1711"/>
            <ac:spMk id="26" creationId="{2D6AF8B1-5CD0-4EF5-8A94-99CDB8159F2E}"/>
          </ac:spMkLst>
        </pc:spChg>
        <pc:spChg chg="mod">
          <ac:chgData name="Aurelien Domont" userId="6da7715ce44349b3" providerId="LiveId" clId="{AFF9B0D5-CA7D-40FB-964A-23276295459E}" dt="2021-07-06T05:23:28.443" v="6876" actId="14100"/>
          <ac:spMkLst>
            <pc:docMk/>
            <pc:sldMk cId="1252826214" sldId="1711"/>
            <ac:spMk id="27" creationId="{2221734C-F2C9-4C4F-AF07-9C7EB749C560}"/>
          </ac:spMkLst>
        </pc:spChg>
        <pc:spChg chg="mod">
          <ac:chgData name="Aurelien Domont" userId="6da7715ce44349b3" providerId="LiveId" clId="{AFF9B0D5-CA7D-40FB-964A-23276295459E}" dt="2021-07-06T05:27:43.126" v="6976" actId="20577"/>
          <ac:spMkLst>
            <pc:docMk/>
            <pc:sldMk cId="1252826214" sldId="1711"/>
            <ac:spMk id="28" creationId="{9890D867-710A-4021-80A0-9EDD68F8268E}"/>
          </ac:spMkLst>
        </pc:spChg>
        <pc:spChg chg="del">
          <ac:chgData name="Aurelien Domont" userId="6da7715ce44349b3" providerId="LiveId" clId="{AFF9B0D5-CA7D-40FB-964A-23276295459E}" dt="2021-07-06T05:09:58.690" v="6602" actId="478"/>
          <ac:spMkLst>
            <pc:docMk/>
            <pc:sldMk cId="1252826214" sldId="1711"/>
            <ac:spMk id="29" creationId="{E4DF25B1-5908-47C1-9DE1-8B071152AB86}"/>
          </ac:spMkLst>
        </pc:spChg>
        <pc:spChg chg="del">
          <ac:chgData name="Aurelien Domont" userId="6da7715ce44349b3" providerId="LiveId" clId="{AFF9B0D5-CA7D-40FB-964A-23276295459E}" dt="2021-07-06T05:09:58.690" v="6602" actId="478"/>
          <ac:spMkLst>
            <pc:docMk/>
            <pc:sldMk cId="1252826214" sldId="1711"/>
            <ac:spMk id="30" creationId="{3E4A0BFB-23C7-4F96-9BBB-BDB5A22654B7}"/>
          </ac:spMkLst>
        </pc:spChg>
        <pc:spChg chg="del">
          <ac:chgData name="Aurelien Domont" userId="6da7715ce44349b3" providerId="LiveId" clId="{AFF9B0D5-CA7D-40FB-964A-23276295459E}" dt="2021-07-06T05:04:51.063" v="6543" actId="478"/>
          <ac:spMkLst>
            <pc:docMk/>
            <pc:sldMk cId="1252826214" sldId="1711"/>
            <ac:spMk id="31" creationId="{0E591EF6-7966-4517-B0EF-26C41FB1666B}"/>
          </ac:spMkLst>
        </pc:spChg>
        <pc:spChg chg="del">
          <ac:chgData name="Aurelien Domont" userId="6da7715ce44349b3" providerId="LiveId" clId="{AFF9B0D5-CA7D-40FB-964A-23276295459E}" dt="2021-07-06T05:04:51.063" v="6543" actId="478"/>
          <ac:spMkLst>
            <pc:docMk/>
            <pc:sldMk cId="1252826214" sldId="1711"/>
            <ac:spMk id="32" creationId="{FB523FCB-D7D5-4D2D-BF16-04E8085A46E6}"/>
          </ac:spMkLst>
        </pc:spChg>
        <pc:spChg chg="del">
          <ac:chgData name="Aurelien Domont" userId="6da7715ce44349b3" providerId="LiveId" clId="{AFF9B0D5-CA7D-40FB-964A-23276295459E}" dt="2021-07-06T05:04:51.063" v="6543" actId="478"/>
          <ac:spMkLst>
            <pc:docMk/>
            <pc:sldMk cId="1252826214" sldId="1711"/>
            <ac:spMk id="33" creationId="{42D0DD8F-30AB-4FAB-8025-D308C2977F2E}"/>
          </ac:spMkLst>
        </pc:spChg>
        <pc:spChg chg="mod">
          <ac:chgData name="Aurelien Domont" userId="6da7715ce44349b3" providerId="LiveId" clId="{AFF9B0D5-CA7D-40FB-964A-23276295459E}" dt="2021-07-06T05:23:54.440" v="6888" actId="1038"/>
          <ac:spMkLst>
            <pc:docMk/>
            <pc:sldMk cId="1252826214" sldId="1711"/>
            <ac:spMk id="34" creationId="{D73AA7D2-25BB-4811-9D38-82BD21C8478B}"/>
          </ac:spMkLst>
        </pc:spChg>
        <pc:spChg chg="del">
          <ac:chgData name="Aurelien Domont" userId="6da7715ce44349b3" providerId="LiveId" clId="{AFF9B0D5-CA7D-40FB-964A-23276295459E}" dt="2021-07-06T05:12:46.120" v="6667" actId="478"/>
          <ac:spMkLst>
            <pc:docMk/>
            <pc:sldMk cId="1252826214" sldId="1711"/>
            <ac:spMk id="35" creationId="{A0E19B17-F701-4258-8590-B311C8DDA595}"/>
          </ac:spMkLst>
        </pc:spChg>
        <pc:spChg chg="del mod">
          <ac:chgData name="Aurelien Domont" userId="6da7715ce44349b3" providerId="LiveId" clId="{AFF9B0D5-CA7D-40FB-964A-23276295459E}" dt="2021-07-06T05:12:45.357" v="6666" actId="478"/>
          <ac:spMkLst>
            <pc:docMk/>
            <pc:sldMk cId="1252826214" sldId="1711"/>
            <ac:spMk id="36" creationId="{2D29A82D-BC16-4480-BBD6-9098406BF29E}"/>
          </ac:spMkLst>
        </pc:spChg>
        <pc:spChg chg="mod">
          <ac:chgData name="Aurelien Domont" userId="6da7715ce44349b3" providerId="LiveId" clId="{AFF9B0D5-CA7D-40FB-964A-23276295459E}" dt="2021-07-06T05:23:47.431" v="6878" actId="14100"/>
          <ac:spMkLst>
            <pc:docMk/>
            <pc:sldMk cId="1252826214" sldId="1711"/>
            <ac:spMk id="37" creationId="{EF41B183-983A-424C-A811-31D7B9F3E067}"/>
          </ac:spMkLst>
        </pc:spChg>
        <pc:spChg chg="mod">
          <ac:chgData name="Aurelien Domont" userId="6da7715ce44349b3" providerId="LiveId" clId="{AFF9B0D5-CA7D-40FB-964A-23276295459E}" dt="2021-07-06T05:35:23.276" v="7039"/>
          <ac:spMkLst>
            <pc:docMk/>
            <pc:sldMk cId="1252826214" sldId="1711"/>
            <ac:spMk id="38" creationId="{A222A58B-1B90-4496-A948-F185A3E65D28}"/>
          </ac:spMkLst>
        </pc:spChg>
        <pc:spChg chg="mod">
          <ac:chgData name="Aurelien Domont" userId="6da7715ce44349b3" providerId="LiveId" clId="{AFF9B0D5-CA7D-40FB-964A-23276295459E}" dt="2021-07-06T05:32:21.329" v="6995" actId="14100"/>
          <ac:spMkLst>
            <pc:docMk/>
            <pc:sldMk cId="1252826214" sldId="1711"/>
            <ac:spMk id="39" creationId="{BDA9DBF3-656C-4C64-8120-5BCE657C516A}"/>
          </ac:spMkLst>
        </pc:spChg>
        <pc:spChg chg="mod">
          <ac:chgData name="Aurelien Domont" userId="6da7715ce44349b3" providerId="LiveId" clId="{AFF9B0D5-CA7D-40FB-964A-23276295459E}" dt="2021-07-06T05:27:19.743" v="6972" actId="108"/>
          <ac:spMkLst>
            <pc:docMk/>
            <pc:sldMk cId="1252826214" sldId="1711"/>
            <ac:spMk id="40" creationId="{573A5304-C348-4211-8C8D-05DBFC25C98C}"/>
          </ac:spMkLst>
        </pc:spChg>
        <pc:spChg chg="del">
          <ac:chgData name="Aurelien Domont" userId="6da7715ce44349b3" providerId="LiveId" clId="{AFF9B0D5-CA7D-40FB-964A-23276295459E}" dt="2021-07-06T05:17:45.622" v="6723" actId="478"/>
          <ac:spMkLst>
            <pc:docMk/>
            <pc:sldMk cId="1252826214" sldId="1711"/>
            <ac:spMk id="41" creationId="{93A28468-1D3A-41AA-A2BE-DB66EFC3CD98}"/>
          </ac:spMkLst>
        </pc:spChg>
        <pc:spChg chg="del">
          <ac:chgData name="Aurelien Domont" userId="6da7715ce44349b3" providerId="LiveId" clId="{AFF9B0D5-CA7D-40FB-964A-23276295459E}" dt="2021-07-06T05:17:40.607" v="6721" actId="478"/>
          <ac:spMkLst>
            <pc:docMk/>
            <pc:sldMk cId="1252826214" sldId="1711"/>
            <ac:spMk id="42" creationId="{C8F1F745-3329-4D1C-8C1D-2697F60182DB}"/>
          </ac:spMkLst>
        </pc:spChg>
        <pc:spChg chg="del">
          <ac:chgData name="Aurelien Domont" userId="6da7715ce44349b3" providerId="LiveId" clId="{AFF9B0D5-CA7D-40FB-964A-23276295459E}" dt="2021-07-06T05:17:40.607" v="6721" actId="478"/>
          <ac:spMkLst>
            <pc:docMk/>
            <pc:sldMk cId="1252826214" sldId="1711"/>
            <ac:spMk id="43" creationId="{CD6F8BD1-6E73-4D05-BCCD-9EB6F16B6E67}"/>
          </ac:spMkLst>
        </pc:spChg>
        <pc:spChg chg="del">
          <ac:chgData name="Aurelien Domont" userId="6da7715ce44349b3" providerId="LiveId" clId="{AFF9B0D5-CA7D-40FB-964A-23276295459E}" dt="2021-07-06T05:17:40.607" v="6721" actId="478"/>
          <ac:spMkLst>
            <pc:docMk/>
            <pc:sldMk cId="1252826214" sldId="1711"/>
            <ac:spMk id="44" creationId="{C2847E84-7377-4C55-9551-93BFBF6FEAA8}"/>
          </ac:spMkLst>
        </pc:spChg>
        <pc:spChg chg="del">
          <ac:chgData name="Aurelien Domont" userId="6da7715ce44349b3" providerId="LiveId" clId="{AFF9B0D5-CA7D-40FB-964A-23276295459E}" dt="2021-07-06T05:17:40.607" v="6721" actId="478"/>
          <ac:spMkLst>
            <pc:docMk/>
            <pc:sldMk cId="1252826214" sldId="1711"/>
            <ac:spMk id="45" creationId="{A5500D33-EA9D-48E4-9733-714824AB5451}"/>
          </ac:spMkLst>
        </pc:spChg>
        <pc:spChg chg="mod topLvl">
          <ac:chgData name="Aurelien Domont" userId="6da7715ce44349b3" providerId="LiveId" clId="{AFF9B0D5-CA7D-40FB-964A-23276295459E}" dt="2021-07-06T05:11:34.229" v="6642" actId="1036"/>
          <ac:spMkLst>
            <pc:docMk/>
            <pc:sldMk cId="1252826214" sldId="1711"/>
            <ac:spMk id="49" creationId="{98BBAC1A-48C3-457C-83C0-ADBB10236A62}"/>
          </ac:spMkLst>
        </pc:spChg>
        <pc:spChg chg="mod topLvl">
          <ac:chgData name="Aurelien Domont" userId="6da7715ce44349b3" providerId="LiveId" clId="{AFF9B0D5-CA7D-40FB-964A-23276295459E}" dt="2021-07-06T05:11:34.229" v="6642" actId="1036"/>
          <ac:spMkLst>
            <pc:docMk/>
            <pc:sldMk cId="1252826214" sldId="1711"/>
            <ac:spMk id="51" creationId="{9A288DA3-6576-4034-9768-3D54DD56A2F8}"/>
          </ac:spMkLst>
        </pc:spChg>
        <pc:spChg chg="mod topLvl">
          <ac:chgData name="Aurelien Domont" userId="6da7715ce44349b3" providerId="LiveId" clId="{AFF9B0D5-CA7D-40FB-964A-23276295459E}" dt="2021-07-06T05:11:34.229" v="6642" actId="1036"/>
          <ac:spMkLst>
            <pc:docMk/>
            <pc:sldMk cId="1252826214" sldId="1711"/>
            <ac:spMk id="52" creationId="{2C0ABCF5-75CC-4F90-A550-A281E4369D32}"/>
          </ac:spMkLst>
        </pc:spChg>
        <pc:spChg chg="mod topLvl">
          <ac:chgData name="Aurelien Domont" userId="6da7715ce44349b3" providerId="LiveId" clId="{AFF9B0D5-CA7D-40FB-964A-23276295459E}" dt="2021-07-06T05:11:34.229" v="6642" actId="1036"/>
          <ac:spMkLst>
            <pc:docMk/>
            <pc:sldMk cId="1252826214" sldId="1711"/>
            <ac:spMk id="53" creationId="{A35E12DA-6263-428E-ACD5-29E12DA389BF}"/>
          </ac:spMkLst>
        </pc:spChg>
        <pc:spChg chg="mod topLvl">
          <ac:chgData name="Aurelien Domont" userId="6da7715ce44349b3" providerId="LiveId" clId="{AFF9B0D5-CA7D-40FB-964A-23276295459E}" dt="2021-07-06T05:11:34.229" v="6642" actId="1036"/>
          <ac:spMkLst>
            <pc:docMk/>
            <pc:sldMk cId="1252826214" sldId="1711"/>
            <ac:spMk id="54" creationId="{CAAD048A-B585-48D8-9EFF-61437A944C8C}"/>
          </ac:spMkLst>
        </pc:spChg>
        <pc:spChg chg="mod topLvl">
          <ac:chgData name="Aurelien Domont" userId="6da7715ce44349b3" providerId="LiveId" clId="{AFF9B0D5-CA7D-40FB-964A-23276295459E}" dt="2021-07-06T05:11:34.229" v="6642" actId="1036"/>
          <ac:spMkLst>
            <pc:docMk/>
            <pc:sldMk cId="1252826214" sldId="1711"/>
            <ac:spMk id="55" creationId="{1C35F4BA-69DA-4CED-8ABA-DCEFCBF67578}"/>
          </ac:spMkLst>
        </pc:spChg>
        <pc:spChg chg="mod topLvl">
          <ac:chgData name="Aurelien Domont" userId="6da7715ce44349b3" providerId="LiveId" clId="{AFF9B0D5-CA7D-40FB-964A-23276295459E}" dt="2021-07-06T05:11:34.229" v="6642" actId="1036"/>
          <ac:spMkLst>
            <pc:docMk/>
            <pc:sldMk cId="1252826214" sldId="1711"/>
            <ac:spMk id="56" creationId="{32D9D994-5044-4621-9BA8-ADC26A400533}"/>
          </ac:spMkLst>
        </pc:spChg>
        <pc:spChg chg="mod topLvl">
          <ac:chgData name="Aurelien Domont" userId="6da7715ce44349b3" providerId="LiveId" clId="{AFF9B0D5-CA7D-40FB-964A-23276295459E}" dt="2021-07-06T05:11:34.229" v="6642" actId="1036"/>
          <ac:spMkLst>
            <pc:docMk/>
            <pc:sldMk cId="1252826214" sldId="1711"/>
            <ac:spMk id="58" creationId="{F68A2200-BED7-4D8E-9475-717F0757443E}"/>
          </ac:spMkLst>
        </pc:spChg>
        <pc:spChg chg="mod topLvl">
          <ac:chgData name="Aurelien Domont" userId="6da7715ce44349b3" providerId="LiveId" clId="{AFF9B0D5-CA7D-40FB-964A-23276295459E}" dt="2021-07-06T05:11:34.229" v="6642" actId="1036"/>
          <ac:spMkLst>
            <pc:docMk/>
            <pc:sldMk cId="1252826214" sldId="1711"/>
            <ac:spMk id="59" creationId="{B3613336-86C9-401F-B78E-9D46A34B7C80}"/>
          </ac:spMkLst>
        </pc:spChg>
        <pc:spChg chg="mod topLvl">
          <ac:chgData name="Aurelien Domont" userId="6da7715ce44349b3" providerId="LiveId" clId="{AFF9B0D5-CA7D-40FB-964A-23276295459E}" dt="2021-07-06T05:11:34.229" v="6642" actId="1036"/>
          <ac:spMkLst>
            <pc:docMk/>
            <pc:sldMk cId="1252826214" sldId="1711"/>
            <ac:spMk id="60" creationId="{B85D8F1C-56D7-4360-927B-5B7067E9BFF5}"/>
          </ac:spMkLst>
        </pc:spChg>
        <pc:spChg chg="mod topLvl">
          <ac:chgData name="Aurelien Domont" userId="6da7715ce44349b3" providerId="LiveId" clId="{AFF9B0D5-CA7D-40FB-964A-23276295459E}" dt="2021-07-06T05:11:34.229" v="6642" actId="1036"/>
          <ac:spMkLst>
            <pc:docMk/>
            <pc:sldMk cId="1252826214" sldId="1711"/>
            <ac:spMk id="62" creationId="{72EBD9EE-39F0-4737-B62A-C4E42C1C0F95}"/>
          </ac:spMkLst>
        </pc:spChg>
        <pc:spChg chg="mod topLvl">
          <ac:chgData name="Aurelien Domont" userId="6da7715ce44349b3" providerId="LiveId" clId="{AFF9B0D5-CA7D-40FB-964A-23276295459E}" dt="2021-07-06T05:11:34.229" v="6642" actId="1036"/>
          <ac:spMkLst>
            <pc:docMk/>
            <pc:sldMk cId="1252826214" sldId="1711"/>
            <ac:spMk id="63" creationId="{6A1D4621-CB0F-4600-999E-383FB5B7772B}"/>
          </ac:spMkLst>
        </pc:spChg>
        <pc:spChg chg="mod topLvl">
          <ac:chgData name="Aurelien Domont" userId="6da7715ce44349b3" providerId="LiveId" clId="{AFF9B0D5-CA7D-40FB-964A-23276295459E}" dt="2021-07-06T05:11:34.229" v="6642" actId="1036"/>
          <ac:spMkLst>
            <pc:docMk/>
            <pc:sldMk cId="1252826214" sldId="1711"/>
            <ac:spMk id="64" creationId="{45496A84-1710-4A3D-B2FE-F670417245AD}"/>
          </ac:spMkLst>
        </pc:spChg>
        <pc:spChg chg="mod topLvl">
          <ac:chgData name="Aurelien Domont" userId="6da7715ce44349b3" providerId="LiveId" clId="{AFF9B0D5-CA7D-40FB-964A-23276295459E}" dt="2021-07-06T05:11:34.229" v="6642" actId="1036"/>
          <ac:spMkLst>
            <pc:docMk/>
            <pc:sldMk cId="1252826214" sldId="1711"/>
            <ac:spMk id="66" creationId="{90B134E2-230D-4E83-9B2B-2B5C0A7635AE}"/>
          </ac:spMkLst>
        </pc:spChg>
        <pc:spChg chg="mod topLvl">
          <ac:chgData name="Aurelien Domont" userId="6da7715ce44349b3" providerId="LiveId" clId="{AFF9B0D5-CA7D-40FB-964A-23276295459E}" dt="2021-07-06T05:11:34.229" v="6642" actId="1036"/>
          <ac:spMkLst>
            <pc:docMk/>
            <pc:sldMk cId="1252826214" sldId="1711"/>
            <ac:spMk id="67" creationId="{42F516B0-83CB-401D-9D4F-5EFC00BB80FF}"/>
          </ac:spMkLst>
        </pc:spChg>
        <pc:spChg chg="mod topLvl">
          <ac:chgData name="Aurelien Domont" userId="6da7715ce44349b3" providerId="LiveId" clId="{AFF9B0D5-CA7D-40FB-964A-23276295459E}" dt="2021-07-06T05:11:34.229" v="6642" actId="1036"/>
          <ac:spMkLst>
            <pc:docMk/>
            <pc:sldMk cId="1252826214" sldId="1711"/>
            <ac:spMk id="68" creationId="{AEDBB3BA-B9B5-4529-80D6-07A47E3580D4}"/>
          </ac:spMkLst>
        </pc:spChg>
        <pc:spChg chg="mod topLvl">
          <ac:chgData name="Aurelien Domont" userId="6da7715ce44349b3" providerId="LiveId" clId="{AFF9B0D5-CA7D-40FB-964A-23276295459E}" dt="2021-07-06T05:11:34.229" v="6642" actId="1036"/>
          <ac:spMkLst>
            <pc:docMk/>
            <pc:sldMk cId="1252826214" sldId="1711"/>
            <ac:spMk id="69" creationId="{103CE0F2-1959-4FB4-9DEB-710314E74D8F}"/>
          </ac:spMkLst>
        </pc:spChg>
        <pc:spChg chg="mod topLvl">
          <ac:chgData name="Aurelien Domont" userId="6da7715ce44349b3" providerId="LiveId" clId="{AFF9B0D5-CA7D-40FB-964A-23276295459E}" dt="2021-07-06T05:11:34.229" v="6642" actId="1036"/>
          <ac:spMkLst>
            <pc:docMk/>
            <pc:sldMk cId="1252826214" sldId="1711"/>
            <ac:spMk id="70" creationId="{4F08ECD2-B0A3-418F-849F-235D1C7B0112}"/>
          </ac:spMkLst>
        </pc:spChg>
        <pc:spChg chg="mod topLvl">
          <ac:chgData name="Aurelien Domont" userId="6da7715ce44349b3" providerId="LiveId" clId="{AFF9B0D5-CA7D-40FB-964A-23276295459E}" dt="2021-07-06T05:11:34.229" v="6642" actId="1036"/>
          <ac:spMkLst>
            <pc:docMk/>
            <pc:sldMk cId="1252826214" sldId="1711"/>
            <ac:spMk id="71" creationId="{5E649382-9C23-4795-BBF9-46D64A38F33F}"/>
          </ac:spMkLst>
        </pc:spChg>
        <pc:spChg chg="mod topLvl">
          <ac:chgData name="Aurelien Domont" userId="6da7715ce44349b3" providerId="LiveId" clId="{AFF9B0D5-CA7D-40FB-964A-23276295459E}" dt="2021-07-06T05:11:34.229" v="6642" actId="1036"/>
          <ac:spMkLst>
            <pc:docMk/>
            <pc:sldMk cId="1252826214" sldId="1711"/>
            <ac:spMk id="73" creationId="{98ADAE93-D5E4-4A59-9C44-F3321359FCDF}"/>
          </ac:spMkLst>
        </pc:spChg>
        <pc:spChg chg="mod topLvl">
          <ac:chgData name="Aurelien Domont" userId="6da7715ce44349b3" providerId="LiveId" clId="{AFF9B0D5-CA7D-40FB-964A-23276295459E}" dt="2021-07-06T05:11:34.229" v="6642" actId="1036"/>
          <ac:spMkLst>
            <pc:docMk/>
            <pc:sldMk cId="1252826214" sldId="1711"/>
            <ac:spMk id="76" creationId="{EF511045-E73B-4CFF-885B-23ECD1E8C178}"/>
          </ac:spMkLst>
        </pc:spChg>
        <pc:spChg chg="mod topLvl">
          <ac:chgData name="Aurelien Domont" userId="6da7715ce44349b3" providerId="LiveId" clId="{AFF9B0D5-CA7D-40FB-964A-23276295459E}" dt="2021-07-06T05:11:34.229" v="6642" actId="1036"/>
          <ac:spMkLst>
            <pc:docMk/>
            <pc:sldMk cId="1252826214" sldId="1711"/>
            <ac:spMk id="77" creationId="{BF50E8F5-4960-4CF4-8383-AF42F855C8F0}"/>
          </ac:spMkLst>
        </pc:spChg>
        <pc:spChg chg="mod topLvl">
          <ac:chgData name="Aurelien Domont" userId="6da7715ce44349b3" providerId="LiveId" clId="{AFF9B0D5-CA7D-40FB-964A-23276295459E}" dt="2021-07-06T05:11:34.229" v="6642" actId="1036"/>
          <ac:spMkLst>
            <pc:docMk/>
            <pc:sldMk cId="1252826214" sldId="1711"/>
            <ac:spMk id="78" creationId="{EA39EB43-A228-4F10-9D52-7DCE445E0176}"/>
          </ac:spMkLst>
        </pc:spChg>
        <pc:spChg chg="mod topLvl">
          <ac:chgData name="Aurelien Domont" userId="6da7715ce44349b3" providerId="LiveId" clId="{AFF9B0D5-CA7D-40FB-964A-23276295459E}" dt="2021-07-06T05:11:34.229" v="6642" actId="1036"/>
          <ac:spMkLst>
            <pc:docMk/>
            <pc:sldMk cId="1252826214" sldId="1711"/>
            <ac:spMk id="79" creationId="{95BF0EB2-490C-4E4C-983D-DB8C80733A18}"/>
          </ac:spMkLst>
        </pc:spChg>
        <pc:spChg chg="mod topLvl">
          <ac:chgData name="Aurelien Domont" userId="6da7715ce44349b3" providerId="LiveId" clId="{AFF9B0D5-CA7D-40FB-964A-23276295459E}" dt="2021-07-06T05:11:34.229" v="6642" actId="1036"/>
          <ac:spMkLst>
            <pc:docMk/>
            <pc:sldMk cId="1252826214" sldId="1711"/>
            <ac:spMk id="80" creationId="{407A864B-2946-4460-8D74-618B9CA860C4}"/>
          </ac:spMkLst>
        </pc:spChg>
        <pc:spChg chg="mod topLvl">
          <ac:chgData name="Aurelien Domont" userId="6da7715ce44349b3" providerId="LiveId" clId="{AFF9B0D5-CA7D-40FB-964A-23276295459E}" dt="2021-07-06T05:11:34.229" v="6642" actId="1036"/>
          <ac:spMkLst>
            <pc:docMk/>
            <pc:sldMk cId="1252826214" sldId="1711"/>
            <ac:spMk id="81" creationId="{ADA77C41-C517-4C6A-92B8-8C800F9BABEE}"/>
          </ac:spMkLst>
        </pc:spChg>
        <pc:spChg chg="mod topLvl">
          <ac:chgData name="Aurelien Domont" userId="6da7715ce44349b3" providerId="LiveId" clId="{AFF9B0D5-CA7D-40FB-964A-23276295459E}" dt="2021-07-06T05:11:34.229" v="6642" actId="1036"/>
          <ac:spMkLst>
            <pc:docMk/>
            <pc:sldMk cId="1252826214" sldId="1711"/>
            <ac:spMk id="82" creationId="{FD1F4F0E-11F9-489B-AEEE-DCA1015253E2}"/>
          </ac:spMkLst>
        </pc:spChg>
        <pc:spChg chg="mod topLvl">
          <ac:chgData name="Aurelien Domont" userId="6da7715ce44349b3" providerId="LiveId" clId="{AFF9B0D5-CA7D-40FB-964A-23276295459E}" dt="2021-07-06T05:11:34.229" v="6642" actId="1036"/>
          <ac:spMkLst>
            <pc:docMk/>
            <pc:sldMk cId="1252826214" sldId="1711"/>
            <ac:spMk id="83" creationId="{691F974D-6BEA-413E-AFE8-2F8F695C9D1F}"/>
          </ac:spMkLst>
        </pc:spChg>
        <pc:spChg chg="mod topLvl">
          <ac:chgData name="Aurelien Domont" userId="6da7715ce44349b3" providerId="LiveId" clId="{AFF9B0D5-CA7D-40FB-964A-23276295459E}" dt="2021-07-06T05:11:34.229" v="6642" actId="1036"/>
          <ac:spMkLst>
            <pc:docMk/>
            <pc:sldMk cId="1252826214" sldId="1711"/>
            <ac:spMk id="84" creationId="{9A782A32-53DB-445E-8E52-7A8689503316}"/>
          </ac:spMkLst>
        </pc:spChg>
        <pc:spChg chg="mod topLvl">
          <ac:chgData name="Aurelien Domont" userId="6da7715ce44349b3" providerId="LiveId" clId="{AFF9B0D5-CA7D-40FB-964A-23276295459E}" dt="2021-07-06T05:11:34.229" v="6642" actId="1036"/>
          <ac:spMkLst>
            <pc:docMk/>
            <pc:sldMk cId="1252826214" sldId="1711"/>
            <ac:spMk id="85" creationId="{89889F1F-F5A9-4CDA-9661-2DABF92F0C98}"/>
          </ac:spMkLst>
        </pc:spChg>
        <pc:spChg chg="mod topLvl">
          <ac:chgData name="Aurelien Domont" userId="6da7715ce44349b3" providerId="LiveId" clId="{AFF9B0D5-CA7D-40FB-964A-23276295459E}" dt="2021-07-06T05:11:34.229" v="6642" actId="1036"/>
          <ac:spMkLst>
            <pc:docMk/>
            <pc:sldMk cId="1252826214" sldId="1711"/>
            <ac:spMk id="86" creationId="{4AB652D7-26CE-4535-9304-FA5D0E7D6FEE}"/>
          </ac:spMkLst>
        </pc:spChg>
        <pc:spChg chg="mod topLvl">
          <ac:chgData name="Aurelien Domont" userId="6da7715ce44349b3" providerId="LiveId" clId="{AFF9B0D5-CA7D-40FB-964A-23276295459E}" dt="2021-07-06T05:11:34.229" v="6642" actId="1036"/>
          <ac:spMkLst>
            <pc:docMk/>
            <pc:sldMk cId="1252826214" sldId="1711"/>
            <ac:spMk id="87" creationId="{5394BAFA-E989-4A31-B6CE-E7B95647C880}"/>
          </ac:spMkLst>
        </pc:spChg>
        <pc:spChg chg="mod topLvl">
          <ac:chgData name="Aurelien Domont" userId="6da7715ce44349b3" providerId="LiveId" clId="{AFF9B0D5-CA7D-40FB-964A-23276295459E}" dt="2021-07-06T05:11:34.229" v="6642" actId="1036"/>
          <ac:spMkLst>
            <pc:docMk/>
            <pc:sldMk cId="1252826214" sldId="1711"/>
            <ac:spMk id="88" creationId="{CC2CD2E4-CCD1-47BB-A4BE-E08B6EE05F8A}"/>
          </ac:spMkLst>
        </pc:spChg>
        <pc:spChg chg="mod topLvl">
          <ac:chgData name="Aurelien Domont" userId="6da7715ce44349b3" providerId="LiveId" clId="{AFF9B0D5-CA7D-40FB-964A-23276295459E}" dt="2021-07-06T05:11:34.229" v="6642" actId="1036"/>
          <ac:spMkLst>
            <pc:docMk/>
            <pc:sldMk cId="1252826214" sldId="1711"/>
            <ac:spMk id="89" creationId="{FA39D6F1-3E4E-4C18-8AA5-C6DEADB50CF5}"/>
          </ac:spMkLst>
        </pc:spChg>
        <pc:spChg chg="mod topLvl">
          <ac:chgData name="Aurelien Domont" userId="6da7715ce44349b3" providerId="LiveId" clId="{AFF9B0D5-CA7D-40FB-964A-23276295459E}" dt="2021-07-06T05:11:34.229" v="6642" actId="1036"/>
          <ac:spMkLst>
            <pc:docMk/>
            <pc:sldMk cId="1252826214" sldId="1711"/>
            <ac:spMk id="91" creationId="{D28CFB18-6653-431F-B2ED-C546617D22A4}"/>
          </ac:spMkLst>
        </pc:spChg>
        <pc:spChg chg="mod topLvl">
          <ac:chgData name="Aurelien Domont" userId="6da7715ce44349b3" providerId="LiveId" clId="{AFF9B0D5-CA7D-40FB-964A-23276295459E}" dt="2021-07-06T05:11:34.229" v="6642" actId="1036"/>
          <ac:spMkLst>
            <pc:docMk/>
            <pc:sldMk cId="1252826214" sldId="1711"/>
            <ac:spMk id="92" creationId="{9FCD6F56-B8C1-4FC0-863D-8E71A8CB23AB}"/>
          </ac:spMkLst>
        </pc:spChg>
        <pc:spChg chg="mod topLvl">
          <ac:chgData name="Aurelien Domont" userId="6da7715ce44349b3" providerId="LiveId" clId="{AFF9B0D5-CA7D-40FB-964A-23276295459E}" dt="2021-07-06T05:11:34.229" v="6642" actId="1036"/>
          <ac:spMkLst>
            <pc:docMk/>
            <pc:sldMk cId="1252826214" sldId="1711"/>
            <ac:spMk id="93" creationId="{29F54C2A-36D0-421A-9230-E5196D9A16CB}"/>
          </ac:spMkLst>
        </pc:spChg>
        <pc:spChg chg="mod topLvl">
          <ac:chgData name="Aurelien Domont" userId="6da7715ce44349b3" providerId="LiveId" clId="{AFF9B0D5-CA7D-40FB-964A-23276295459E}" dt="2021-07-06T05:11:34.229" v="6642" actId="1036"/>
          <ac:spMkLst>
            <pc:docMk/>
            <pc:sldMk cId="1252826214" sldId="1711"/>
            <ac:spMk id="94" creationId="{C0445C87-6890-4F17-8D40-1619FBDB78C2}"/>
          </ac:spMkLst>
        </pc:spChg>
        <pc:spChg chg="mod topLvl">
          <ac:chgData name="Aurelien Domont" userId="6da7715ce44349b3" providerId="LiveId" clId="{AFF9B0D5-CA7D-40FB-964A-23276295459E}" dt="2021-07-06T05:11:34.229" v="6642" actId="1036"/>
          <ac:spMkLst>
            <pc:docMk/>
            <pc:sldMk cId="1252826214" sldId="1711"/>
            <ac:spMk id="95" creationId="{1F6DB845-3BA5-4D76-BC5C-6C9E21073F43}"/>
          </ac:spMkLst>
        </pc:spChg>
        <pc:spChg chg="mod topLvl">
          <ac:chgData name="Aurelien Domont" userId="6da7715ce44349b3" providerId="LiveId" clId="{AFF9B0D5-CA7D-40FB-964A-23276295459E}" dt="2021-07-06T05:11:34.229" v="6642" actId="1036"/>
          <ac:spMkLst>
            <pc:docMk/>
            <pc:sldMk cId="1252826214" sldId="1711"/>
            <ac:spMk id="96" creationId="{C5C31C86-8CBA-4C46-B3DE-65A8CCD3267C}"/>
          </ac:spMkLst>
        </pc:spChg>
        <pc:spChg chg="mod topLvl">
          <ac:chgData name="Aurelien Domont" userId="6da7715ce44349b3" providerId="LiveId" clId="{AFF9B0D5-CA7D-40FB-964A-23276295459E}" dt="2021-07-06T05:11:34.229" v="6642" actId="1036"/>
          <ac:spMkLst>
            <pc:docMk/>
            <pc:sldMk cId="1252826214" sldId="1711"/>
            <ac:spMk id="97" creationId="{CE67ACDE-6CFE-4F6E-ADB6-E5D8AF8B1F9B}"/>
          </ac:spMkLst>
        </pc:spChg>
        <pc:spChg chg="mod topLvl">
          <ac:chgData name="Aurelien Domont" userId="6da7715ce44349b3" providerId="LiveId" clId="{AFF9B0D5-CA7D-40FB-964A-23276295459E}" dt="2021-07-06T05:11:34.229" v="6642" actId="1036"/>
          <ac:spMkLst>
            <pc:docMk/>
            <pc:sldMk cId="1252826214" sldId="1711"/>
            <ac:spMk id="98" creationId="{CB872E09-31AF-4938-9583-886CE3BA7AD3}"/>
          </ac:spMkLst>
        </pc:spChg>
        <pc:spChg chg="mod topLvl">
          <ac:chgData name="Aurelien Domont" userId="6da7715ce44349b3" providerId="LiveId" clId="{AFF9B0D5-CA7D-40FB-964A-23276295459E}" dt="2021-07-06T05:11:34.229" v="6642" actId="1036"/>
          <ac:spMkLst>
            <pc:docMk/>
            <pc:sldMk cId="1252826214" sldId="1711"/>
            <ac:spMk id="99" creationId="{B0DCB1F1-0801-4DD1-9DC9-1D72512FF5DE}"/>
          </ac:spMkLst>
        </pc:spChg>
        <pc:spChg chg="mod topLvl">
          <ac:chgData name="Aurelien Domont" userId="6da7715ce44349b3" providerId="LiveId" clId="{AFF9B0D5-CA7D-40FB-964A-23276295459E}" dt="2021-07-06T05:11:34.229" v="6642" actId="1036"/>
          <ac:spMkLst>
            <pc:docMk/>
            <pc:sldMk cId="1252826214" sldId="1711"/>
            <ac:spMk id="100" creationId="{7506D3EC-7627-4E29-8992-84797B05FEAB}"/>
          </ac:spMkLst>
        </pc:spChg>
        <pc:spChg chg="mod topLvl">
          <ac:chgData name="Aurelien Domont" userId="6da7715ce44349b3" providerId="LiveId" clId="{AFF9B0D5-CA7D-40FB-964A-23276295459E}" dt="2021-07-06T05:11:34.229" v="6642" actId="1036"/>
          <ac:spMkLst>
            <pc:docMk/>
            <pc:sldMk cId="1252826214" sldId="1711"/>
            <ac:spMk id="101" creationId="{4F79DD9B-4316-48D9-B0AD-A65A6A07FBE4}"/>
          </ac:spMkLst>
        </pc:spChg>
        <pc:spChg chg="mod topLvl">
          <ac:chgData name="Aurelien Domont" userId="6da7715ce44349b3" providerId="LiveId" clId="{AFF9B0D5-CA7D-40FB-964A-23276295459E}" dt="2021-07-06T05:11:34.229" v="6642" actId="1036"/>
          <ac:spMkLst>
            <pc:docMk/>
            <pc:sldMk cId="1252826214" sldId="1711"/>
            <ac:spMk id="102" creationId="{F7E30A9B-D06A-4314-A309-7CCC67FD7969}"/>
          </ac:spMkLst>
        </pc:spChg>
        <pc:spChg chg="mod topLvl">
          <ac:chgData name="Aurelien Domont" userId="6da7715ce44349b3" providerId="LiveId" clId="{AFF9B0D5-CA7D-40FB-964A-23276295459E}" dt="2021-07-06T05:11:34.229" v="6642" actId="1036"/>
          <ac:spMkLst>
            <pc:docMk/>
            <pc:sldMk cId="1252826214" sldId="1711"/>
            <ac:spMk id="103" creationId="{55AC66FC-1912-4FA6-9D9B-62AA0870F6A1}"/>
          </ac:spMkLst>
        </pc:spChg>
        <pc:spChg chg="mod topLvl">
          <ac:chgData name="Aurelien Domont" userId="6da7715ce44349b3" providerId="LiveId" clId="{AFF9B0D5-CA7D-40FB-964A-23276295459E}" dt="2021-07-06T05:11:34.229" v="6642" actId="1036"/>
          <ac:spMkLst>
            <pc:docMk/>
            <pc:sldMk cId="1252826214" sldId="1711"/>
            <ac:spMk id="104" creationId="{1EF74135-38F5-4B5B-8767-B58DF6090E96}"/>
          </ac:spMkLst>
        </pc:spChg>
        <pc:spChg chg="mod topLvl">
          <ac:chgData name="Aurelien Domont" userId="6da7715ce44349b3" providerId="LiveId" clId="{AFF9B0D5-CA7D-40FB-964A-23276295459E}" dt="2021-07-06T05:11:34.229" v="6642" actId="1036"/>
          <ac:spMkLst>
            <pc:docMk/>
            <pc:sldMk cId="1252826214" sldId="1711"/>
            <ac:spMk id="105" creationId="{E3D9AEA2-B142-4632-B159-C828C0E799D8}"/>
          </ac:spMkLst>
        </pc:spChg>
        <pc:spChg chg="mod topLvl">
          <ac:chgData name="Aurelien Domont" userId="6da7715ce44349b3" providerId="LiveId" clId="{AFF9B0D5-CA7D-40FB-964A-23276295459E}" dt="2021-07-06T05:11:34.229" v="6642" actId="1036"/>
          <ac:spMkLst>
            <pc:docMk/>
            <pc:sldMk cId="1252826214" sldId="1711"/>
            <ac:spMk id="106" creationId="{73C311A6-1A4D-4EBA-83CA-E3FF3F35E0FB}"/>
          </ac:spMkLst>
        </pc:spChg>
        <pc:spChg chg="mod topLvl">
          <ac:chgData name="Aurelien Domont" userId="6da7715ce44349b3" providerId="LiveId" clId="{AFF9B0D5-CA7D-40FB-964A-23276295459E}" dt="2021-07-06T05:11:34.229" v="6642" actId="1036"/>
          <ac:spMkLst>
            <pc:docMk/>
            <pc:sldMk cId="1252826214" sldId="1711"/>
            <ac:spMk id="107" creationId="{02B694A8-55D5-4A2E-9316-39E66FF089F8}"/>
          </ac:spMkLst>
        </pc:spChg>
        <pc:spChg chg="mod topLvl">
          <ac:chgData name="Aurelien Domont" userId="6da7715ce44349b3" providerId="LiveId" clId="{AFF9B0D5-CA7D-40FB-964A-23276295459E}" dt="2021-07-06T05:11:34.229" v="6642" actId="1036"/>
          <ac:spMkLst>
            <pc:docMk/>
            <pc:sldMk cId="1252826214" sldId="1711"/>
            <ac:spMk id="108" creationId="{809A775B-E5D4-4867-B09A-C8A781646D77}"/>
          </ac:spMkLst>
        </pc:spChg>
        <pc:spChg chg="mod topLvl">
          <ac:chgData name="Aurelien Domont" userId="6da7715ce44349b3" providerId="LiveId" clId="{AFF9B0D5-CA7D-40FB-964A-23276295459E}" dt="2021-07-06T05:11:34.229" v="6642" actId="1036"/>
          <ac:spMkLst>
            <pc:docMk/>
            <pc:sldMk cId="1252826214" sldId="1711"/>
            <ac:spMk id="109" creationId="{E5978EA7-ED59-430A-936F-7AAC511D80FB}"/>
          </ac:spMkLst>
        </pc:spChg>
        <pc:spChg chg="mod topLvl">
          <ac:chgData name="Aurelien Domont" userId="6da7715ce44349b3" providerId="LiveId" clId="{AFF9B0D5-CA7D-40FB-964A-23276295459E}" dt="2021-07-06T05:11:34.229" v="6642" actId="1036"/>
          <ac:spMkLst>
            <pc:docMk/>
            <pc:sldMk cId="1252826214" sldId="1711"/>
            <ac:spMk id="110" creationId="{A7719609-0A29-44D8-B66E-E402A76F776A}"/>
          </ac:spMkLst>
        </pc:spChg>
        <pc:spChg chg="mod topLvl">
          <ac:chgData name="Aurelien Domont" userId="6da7715ce44349b3" providerId="LiveId" clId="{AFF9B0D5-CA7D-40FB-964A-23276295459E}" dt="2021-07-06T05:11:34.229" v="6642" actId="1036"/>
          <ac:spMkLst>
            <pc:docMk/>
            <pc:sldMk cId="1252826214" sldId="1711"/>
            <ac:spMk id="111" creationId="{AE2EB892-083B-4926-A4AF-A6476C2E6D93}"/>
          </ac:spMkLst>
        </pc:spChg>
        <pc:spChg chg="mod topLvl">
          <ac:chgData name="Aurelien Domont" userId="6da7715ce44349b3" providerId="LiveId" clId="{AFF9B0D5-CA7D-40FB-964A-23276295459E}" dt="2021-07-06T05:11:34.229" v="6642" actId="1036"/>
          <ac:spMkLst>
            <pc:docMk/>
            <pc:sldMk cId="1252826214" sldId="1711"/>
            <ac:spMk id="112" creationId="{E06CD000-F4B9-4678-8D0F-0F22AD97FDB2}"/>
          </ac:spMkLst>
        </pc:spChg>
        <pc:spChg chg="mod topLvl">
          <ac:chgData name="Aurelien Domont" userId="6da7715ce44349b3" providerId="LiveId" clId="{AFF9B0D5-CA7D-40FB-964A-23276295459E}" dt="2021-07-06T05:11:34.229" v="6642" actId="1036"/>
          <ac:spMkLst>
            <pc:docMk/>
            <pc:sldMk cId="1252826214" sldId="1711"/>
            <ac:spMk id="113" creationId="{E43B555A-3022-4CDD-B5AC-2524555140D9}"/>
          </ac:spMkLst>
        </pc:spChg>
        <pc:spChg chg="mod topLvl">
          <ac:chgData name="Aurelien Domont" userId="6da7715ce44349b3" providerId="LiveId" clId="{AFF9B0D5-CA7D-40FB-964A-23276295459E}" dt="2021-07-06T05:11:34.229" v="6642" actId="1036"/>
          <ac:spMkLst>
            <pc:docMk/>
            <pc:sldMk cId="1252826214" sldId="1711"/>
            <ac:spMk id="114" creationId="{926AFD02-FCE4-4DC8-B6DD-C5839ECD5A46}"/>
          </ac:spMkLst>
        </pc:spChg>
        <pc:spChg chg="mod topLvl">
          <ac:chgData name="Aurelien Domont" userId="6da7715ce44349b3" providerId="LiveId" clId="{AFF9B0D5-CA7D-40FB-964A-23276295459E}" dt="2021-07-06T05:11:34.229" v="6642" actId="1036"/>
          <ac:spMkLst>
            <pc:docMk/>
            <pc:sldMk cId="1252826214" sldId="1711"/>
            <ac:spMk id="115" creationId="{6D5E84FF-0D77-4C0F-9A8C-8AC9C2395F79}"/>
          </ac:spMkLst>
        </pc:spChg>
        <pc:spChg chg="mod topLvl">
          <ac:chgData name="Aurelien Domont" userId="6da7715ce44349b3" providerId="LiveId" clId="{AFF9B0D5-CA7D-40FB-964A-23276295459E}" dt="2021-07-06T05:11:34.229" v="6642" actId="1036"/>
          <ac:spMkLst>
            <pc:docMk/>
            <pc:sldMk cId="1252826214" sldId="1711"/>
            <ac:spMk id="116" creationId="{D53E2190-2974-43B0-A06A-0D8F1220AE31}"/>
          </ac:spMkLst>
        </pc:spChg>
        <pc:spChg chg="mod topLvl">
          <ac:chgData name="Aurelien Domont" userId="6da7715ce44349b3" providerId="LiveId" clId="{AFF9B0D5-CA7D-40FB-964A-23276295459E}" dt="2021-07-06T05:11:34.229" v="6642" actId="1036"/>
          <ac:spMkLst>
            <pc:docMk/>
            <pc:sldMk cId="1252826214" sldId="1711"/>
            <ac:spMk id="117" creationId="{44ED2386-1DC3-4623-A6DA-1C996E2D987B}"/>
          </ac:spMkLst>
        </pc:spChg>
        <pc:spChg chg="mod topLvl">
          <ac:chgData name="Aurelien Domont" userId="6da7715ce44349b3" providerId="LiveId" clId="{AFF9B0D5-CA7D-40FB-964A-23276295459E}" dt="2021-07-06T05:11:34.229" v="6642" actId="1036"/>
          <ac:spMkLst>
            <pc:docMk/>
            <pc:sldMk cId="1252826214" sldId="1711"/>
            <ac:spMk id="118" creationId="{76BC809E-3675-4C34-9947-BCBD6C81CC3E}"/>
          </ac:spMkLst>
        </pc:spChg>
        <pc:spChg chg="mod topLvl">
          <ac:chgData name="Aurelien Domont" userId="6da7715ce44349b3" providerId="LiveId" clId="{AFF9B0D5-CA7D-40FB-964A-23276295459E}" dt="2021-07-06T05:11:34.229" v="6642" actId="1036"/>
          <ac:spMkLst>
            <pc:docMk/>
            <pc:sldMk cId="1252826214" sldId="1711"/>
            <ac:spMk id="119" creationId="{EB91065C-D149-407F-A0DD-DA4D4B39AA87}"/>
          </ac:spMkLst>
        </pc:spChg>
        <pc:spChg chg="mod topLvl">
          <ac:chgData name="Aurelien Domont" userId="6da7715ce44349b3" providerId="LiveId" clId="{AFF9B0D5-CA7D-40FB-964A-23276295459E}" dt="2021-07-06T05:11:34.229" v="6642" actId="1036"/>
          <ac:spMkLst>
            <pc:docMk/>
            <pc:sldMk cId="1252826214" sldId="1711"/>
            <ac:spMk id="120" creationId="{715873A8-606D-4F59-8F16-F318092F4BB8}"/>
          </ac:spMkLst>
        </pc:spChg>
        <pc:spChg chg="mod topLvl">
          <ac:chgData name="Aurelien Domont" userId="6da7715ce44349b3" providerId="LiveId" clId="{AFF9B0D5-CA7D-40FB-964A-23276295459E}" dt="2021-07-06T05:11:34.229" v="6642" actId="1036"/>
          <ac:spMkLst>
            <pc:docMk/>
            <pc:sldMk cId="1252826214" sldId="1711"/>
            <ac:spMk id="121" creationId="{A07C7D0C-846B-4236-BB14-43D756165867}"/>
          </ac:spMkLst>
        </pc:spChg>
        <pc:spChg chg="mod topLvl">
          <ac:chgData name="Aurelien Domont" userId="6da7715ce44349b3" providerId="LiveId" clId="{AFF9B0D5-CA7D-40FB-964A-23276295459E}" dt="2021-07-06T05:11:34.229" v="6642" actId="1036"/>
          <ac:spMkLst>
            <pc:docMk/>
            <pc:sldMk cId="1252826214" sldId="1711"/>
            <ac:spMk id="122" creationId="{B3A0DCF1-8E21-4CAD-AA10-1ED0A6683CFE}"/>
          </ac:spMkLst>
        </pc:spChg>
        <pc:spChg chg="mod topLvl">
          <ac:chgData name="Aurelien Domont" userId="6da7715ce44349b3" providerId="LiveId" clId="{AFF9B0D5-CA7D-40FB-964A-23276295459E}" dt="2021-07-06T05:11:34.229" v="6642" actId="1036"/>
          <ac:spMkLst>
            <pc:docMk/>
            <pc:sldMk cId="1252826214" sldId="1711"/>
            <ac:spMk id="123" creationId="{A3DD26C8-3E62-4801-9288-F886BA845551}"/>
          </ac:spMkLst>
        </pc:spChg>
        <pc:spChg chg="mod topLvl">
          <ac:chgData name="Aurelien Domont" userId="6da7715ce44349b3" providerId="LiveId" clId="{AFF9B0D5-CA7D-40FB-964A-23276295459E}" dt="2021-07-06T05:11:34.229" v="6642" actId="1036"/>
          <ac:spMkLst>
            <pc:docMk/>
            <pc:sldMk cId="1252826214" sldId="1711"/>
            <ac:spMk id="124" creationId="{638676B9-2514-4195-9A72-8F37B541FA0E}"/>
          </ac:spMkLst>
        </pc:spChg>
        <pc:spChg chg="mod topLvl">
          <ac:chgData name="Aurelien Domont" userId="6da7715ce44349b3" providerId="LiveId" clId="{AFF9B0D5-CA7D-40FB-964A-23276295459E}" dt="2021-07-06T05:11:34.229" v="6642" actId="1036"/>
          <ac:spMkLst>
            <pc:docMk/>
            <pc:sldMk cId="1252826214" sldId="1711"/>
            <ac:spMk id="125" creationId="{2874D011-86B6-4115-9010-5D873F9E1291}"/>
          </ac:spMkLst>
        </pc:spChg>
        <pc:spChg chg="mod topLvl">
          <ac:chgData name="Aurelien Domont" userId="6da7715ce44349b3" providerId="LiveId" clId="{AFF9B0D5-CA7D-40FB-964A-23276295459E}" dt="2021-07-06T05:11:34.229" v="6642" actId="1036"/>
          <ac:spMkLst>
            <pc:docMk/>
            <pc:sldMk cId="1252826214" sldId="1711"/>
            <ac:spMk id="126" creationId="{BC4F0A17-7082-4D6A-BCA4-A2FEB3B6763B}"/>
          </ac:spMkLst>
        </pc:spChg>
        <pc:spChg chg="mod topLvl">
          <ac:chgData name="Aurelien Domont" userId="6da7715ce44349b3" providerId="LiveId" clId="{AFF9B0D5-CA7D-40FB-964A-23276295459E}" dt="2021-07-06T05:11:34.229" v="6642" actId="1036"/>
          <ac:spMkLst>
            <pc:docMk/>
            <pc:sldMk cId="1252826214" sldId="1711"/>
            <ac:spMk id="127" creationId="{19664302-30E7-4D9B-8029-61C3CA584B30}"/>
          </ac:spMkLst>
        </pc:spChg>
        <pc:spChg chg="mod topLvl">
          <ac:chgData name="Aurelien Domont" userId="6da7715ce44349b3" providerId="LiveId" clId="{AFF9B0D5-CA7D-40FB-964A-23276295459E}" dt="2021-07-06T05:11:34.229" v="6642" actId="1036"/>
          <ac:spMkLst>
            <pc:docMk/>
            <pc:sldMk cId="1252826214" sldId="1711"/>
            <ac:spMk id="128" creationId="{2BF712B0-C7C2-42AE-B132-6C35AEB2CFB3}"/>
          </ac:spMkLst>
        </pc:spChg>
        <pc:spChg chg="mod topLvl">
          <ac:chgData name="Aurelien Domont" userId="6da7715ce44349b3" providerId="LiveId" clId="{AFF9B0D5-CA7D-40FB-964A-23276295459E}" dt="2021-07-06T05:11:34.229" v="6642" actId="1036"/>
          <ac:spMkLst>
            <pc:docMk/>
            <pc:sldMk cId="1252826214" sldId="1711"/>
            <ac:spMk id="129" creationId="{C64552A8-000A-42EA-A41A-842C50A3E75C}"/>
          </ac:spMkLst>
        </pc:spChg>
        <pc:spChg chg="mod topLvl">
          <ac:chgData name="Aurelien Domont" userId="6da7715ce44349b3" providerId="LiveId" clId="{AFF9B0D5-CA7D-40FB-964A-23276295459E}" dt="2021-07-06T05:11:34.229" v="6642" actId="1036"/>
          <ac:spMkLst>
            <pc:docMk/>
            <pc:sldMk cId="1252826214" sldId="1711"/>
            <ac:spMk id="130" creationId="{25211B52-F394-4B97-B910-E8F00FAA4379}"/>
          </ac:spMkLst>
        </pc:spChg>
        <pc:spChg chg="mod topLvl">
          <ac:chgData name="Aurelien Domont" userId="6da7715ce44349b3" providerId="LiveId" clId="{AFF9B0D5-CA7D-40FB-964A-23276295459E}" dt="2021-07-06T05:11:34.229" v="6642" actId="1036"/>
          <ac:spMkLst>
            <pc:docMk/>
            <pc:sldMk cId="1252826214" sldId="1711"/>
            <ac:spMk id="131" creationId="{1353AF21-9142-444E-B4D4-3937D3BC0265}"/>
          </ac:spMkLst>
        </pc:spChg>
        <pc:spChg chg="mod topLvl">
          <ac:chgData name="Aurelien Domont" userId="6da7715ce44349b3" providerId="LiveId" clId="{AFF9B0D5-CA7D-40FB-964A-23276295459E}" dt="2021-07-06T05:11:34.229" v="6642" actId="1036"/>
          <ac:spMkLst>
            <pc:docMk/>
            <pc:sldMk cId="1252826214" sldId="1711"/>
            <ac:spMk id="132" creationId="{06B49306-A228-40E0-A62A-F4152D2EF65C}"/>
          </ac:spMkLst>
        </pc:spChg>
        <pc:spChg chg="mod topLvl">
          <ac:chgData name="Aurelien Domont" userId="6da7715ce44349b3" providerId="LiveId" clId="{AFF9B0D5-CA7D-40FB-964A-23276295459E}" dt="2021-07-06T05:11:34.229" v="6642" actId="1036"/>
          <ac:spMkLst>
            <pc:docMk/>
            <pc:sldMk cId="1252826214" sldId="1711"/>
            <ac:spMk id="133" creationId="{9E6D7F6A-7952-44F2-9895-244DA66F7758}"/>
          </ac:spMkLst>
        </pc:spChg>
        <pc:spChg chg="mod topLvl">
          <ac:chgData name="Aurelien Domont" userId="6da7715ce44349b3" providerId="LiveId" clId="{AFF9B0D5-CA7D-40FB-964A-23276295459E}" dt="2021-07-06T05:11:34.229" v="6642" actId="1036"/>
          <ac:spMkLst>
            <pc:docMk/>
            <pc:sldMk cId="1252826214" sldId="1711"/>
            <ac:spMk id="134" creationId="{FD2B5EB3-F3EB-4406-993B-782ECD460A2E}"/>
          </ac:spMkLst>
        </pc:spChg>
        <pc:spChg chg="mod topLvl">
          <ac:chgData name="Aurelien Domont" userId="6da7715ce44349b3" providerId="LiveId" clId="{AFF9B0D5-CA7D-40FB-964A-23276295459E}" dt="2021-07-06T05:11:34.229" v="6642" actId="1036"/>
          <ac:spMkLst>
            <pc:docMk/>
            <pc:sldMk cId="1252826214" sldId="1711"/>
            <ac:spMk id="135" creationId="{97C8E616-A639-4342-AB7C-2BA723919038}"/>
          </ac:spMkLst>
        </pc:spChg>
        <pc:spChg chg="mod topLvl">
          <ac:chgData name="Aurelien Domont" userId="6da7715ce44349b3" providerId="LiveId" clId="{AFF9B0D5-CA7D-40FB-964A-23276295459E}" dt="2021-07-06T05:11:34.229" v="6642" actId="1036"/>
          <ac:spMkLst>
            <pc:docMk/>
            <pc:sldMk cId="1252826214" sldId="1711"/>
            <ac:spMk id="136" creationId="{545FB3BD-6F68-47F3-8B2A-9A4D3CED8999}"/>
          </ac:spMkLst>
        </pc:spChg>
        <pc:spChg chg="mod topLvl">
          <ac:chgData name="Aurelien Domont" userId="6da7715ce44349b3" providerId="LiveId" clId="{AFF9B0D5-CA7D-40FB-964A-23276295459E}" dt="2021-07-06T05:11:34.229" v="6642" actId="1036"/>
          <ac:spMkLst>
            <pc:docMk/>
            <pc:sldMk cId="1252826214" sldId="1711"/>
            <ac:spMk id="137" creationId="{A595BE95-CA86-4E4A-97BC-8ECDAC59BA69}"/>
          </ac:spMkLst>
        </pc:spChg>
        <pc:spChg chg="mod topLvl">
          <ac:chgData name="Aurelien Domont" userId="6da7715ce44349b3" providerId="LiveId" clId="{AFF9B0D5-CA7D-40FB-964A-23276295459E}" dt="2021-07-06T05:11:34.229" v="6642" actId="1036"/>
          <ac:spMkLst>
            <pc:docMk/>
            <pc:sldMk cId="1252826214" sldId="1711"/>
            <ac:spMk id="138" creationId="{CE364E54-2E11-4C63-A303-5EB591D6D012}"/>
          </ac:spMkLst>
        </pc:spChg>
        <pc:spChg chg="mod topLvl">
          <ac:chgData name="Aurelien Domont" userId="6da7715ce44349b3" providerId="LiveId" clId="{AFF9B0D5-CA7D-40FB-964A-23276295459E}" dt="2021-07-06T05:11:34.229" v="6642" actId="1036"/>
          <ac:spMkLst>
            <pc:docMk/>
            <pc:sldMk cId="1252826214" sldId="1711"/>
            <ac:spMk id="139" creationId="{1EFA42D7-4448-4E18-A729-6CF3DBA94A34}"/>
          </ac:spMkLst>
        </pc:spChg>
        <pc:spChg chg="mod topLvl">
          <ac:chgData name="Aurelien Domont" userId="6da7715ce44349b3" providerId="LiveId" clId="{AFF9B0D5-CA7D-40FB-964A-23276295459E}" dt="2021-07-06T05:11:34.229" v="6642" actId="1036"/>
          <ac:spMkLst>
            <pc:docMk/>
            <pc:sldMk cId="1252826214" sldId="1711"/>
            <ac:spMk id="140" creationId="{8C2C812B-C909-499A-B3F4-D6BA4928BD00}"/>
          </ac:spMkLst>
        </pc:spChg>
        <pc:spChg chg="mod topLvl">
          <ac:chgData name="Aurelien Domont" userId="6da7715ce44349b3" providerId="LiveId" clId="{AFF9B0D5-CA7D-40FB-964A-23276295459E}" dt="2021-07-06T05:11:34.229" v="6642" actId="1036"/>
          <ac:spMkLst>
            <pc:docMk/>
            <pc:sldMk cId="1252826214" sldId="1711"/>
            <ac:spMk id="141" creationId="{34849A92-9597-49BF-977B-9951D462FED2}"/>
          </ac:spMkLst>
        </pc:spChg>
        <pc:spChg chg="mod topLvl">
          <ac:chgData name="Aurelien Domont" userId="6da7715ce44349b3" providerId="LiveId" clId="{AFF9B0D5-CA7D-40FB-964A-23276295459E}" dt="2021-07-06T05:11:34.229" v="6642" actId="1036"/>
          <ac:spMkLst>
            <pc:docMk/>
            <pc:sldMk cId="1252826214" sldId="1711"/>
            <ac:spMk id="142" creationId="{DDEA1F90-0863-42CA-BDC2-92B238A78A85}"/>
          </ac:spMkLst>
        </pc:spChg>
        <pc:spChg chg="mod topLvl">
          <ac:chgData name="Aurelien Domont" userId="6da7715ce44349b3" providerId="LiveId" clId="{AFF9B0D5-CA7D-40FB-964A-23276295459E}" dt="2021-07-06T05:11:34.229" v="6642" actId="1036"/>
          <ac:spMkLst>
            <pc:docMk/>
            <pc:sldMk cId="1252826214" sldId="1711"/>
            <ac:spMk id="143" creationId="{D8C37E11-C4BD-4A84-BF63-578417B77BEB}"/>
          </ac:spMkLst>
        </pc:spChg>
        <pc:spChg chg="mod topLvl">
          <ac:chgData name="Aurelien Domont" userId="6da7715ce44349b3" providerId="LiveId" clId="{AFF9B0D5-CA7D-40FB-964A-23276295459E}" dt="2021-07-06T05:29:10.437" v="6979" actId="108"/>
          <ac:spMkLst>
            <pc:docMk/>
            <pc:sldMk cId="1252826214" sldId="1711"/>
            <ac:spMk id="144" creationId="{C375A887-D5E3-4F99-9950-A79EB6CA9A6B}"/>
          </ac:spMkLst>
        </pc:spChg>
        <pc:spChg chg="mod topLvl">
          <ac:chgData name="Aurelien Domont" userId="6da7715ce44349b3" providerId="LiveId" clId="{AFF9B0D5-CA7D-40FB-964A-23276295459E}" dt="2021-07-06T05:11:34.229" v="6642" actId="1036"/>
          <ac:spMkLst>
            <pc:docMk/>
            <pc:sldMk cId="1252826214" sldId="1711"/>
            <ac:spMk id="145" creationId="{D68A8DB0-4D69-4C87-A962-C8F9E969D524}"/>
          </ac:spMkLst>
        </pc:spChg>
        <pc:spChg chg="mod topLvl">
          <ac:chgData name="Aurelien Domont" userId="6da7715ce44349b3" providerId="LiveId" clId="{AFF9B0D5-CA7D-40FB-964A-23276295459E}" dt="2021-07-06T05:11:34.229" v="6642" actId="1036"/>
          <ac:spMkLst>
            <pc:docMk/>
            <pc:sldMk cId="1252826214" sldId="1711"/>
            <ac:spMk id="146" creationId="{B027E49D-713A-4007-8722-5D14C2C7EACA}"/>
          </ac:spMkLst>
        </pc:spChg>
        <pc:spChg chg="mod topLvl">
          <ac:chgData name="Aurelien Domont" userId="6da7715ce44349b3" providerId="LiveId" clId="{AFF9B0D5-CA7D-40FB-964A-23276295459E}" dt="2021-07-06T05:11:34.229" v="6642" actId="1036"/>
          <ac:spMkLst>
            <pc:docMk/>
            <pc:sldMk cId="1252826214" sldId="1711"/>
            <ac:spMk id="147" creationId="{8043C5E2-C7CB-4A63-B4D5-162D9FF00E21}"/>
          </ac:spMkLst>
        </pc:spChg>
        <pc:spChg chg="mod topLvl">
          <ac:chgData name="Aurelien Domont" userId="6da7715ce44349b3" providerId="LiveId" clId="{AFF9B0D5-CA7D-40FB-964A-23276295459E}" dt="2021-07-06T05:11:34.229" v="6642" actId="1036"/>
          <ac:spMkLst>
            <pc:docMk/>
            <pc:sldMk cId="1252826214" sldId="1711"/>
            <ac:spMk id="148" creationId="{B55A0DD7-4E48-406D-93E4-0B3AE2F1CEF9}"/>
          </ac:spMkLst>
        </pc:spChg>
        <pc:spChg chg="mod topLvl">
          <ac:chgData name="Aurelien Domont" userId="6da7715ce44349b3" providerId="LiveId" clId="{AFF9B0D5-CA7D-40FB-964A-23276295459E}" dt="2021-07-06T05:11:34.229" v="6642" actId="1036"/>
          <ac:spMkLst>
            <pc:docMk/>
            <pc:sldMk cId="1252826214" sldId="1711"/>
            <ac:spMk id="149" creationId="{91F4980C-1E3A-4BE7-A200-8DEF8ABE3F9D}"/>
          </ac:spMkLst>
        </pc:spChg>
        <pc:spChg chg="mod topLvl">
          <ac:chgData name="Aurelien Domont" userId="6da7715ce44349b3" providerId="LiveId" clId="{AFF9B0D5-CA7D-40FB-964A-23276295459E}" dt="2021-07-06T05:11:34.229" v="6642" actId="1036"/>
          <ac:spMkLst>
            <pc:docMk/>
            <pc:sldMk cId="1252826214" sldId="1711"/>
            <ac:spMk id="150" creationId="{E211A3E5-A626-4167-82E1-6D2198386F44}"/>
          </ac:spMkLst>
        </pc:spChg>
        <pc:spChg chg="mod topLvl">
          <ac:chgData name="Aurelien Domont" userId="6da7715ce44349b3" providerId="LiveId" clId="{AFF9B0D5-CA7D-40FB-964A-23276295459E}" dt="2021-07-06T05:11:34.229" v="6642" actId="1036"/>
          <ac:spMkLst>
            <pc:docMk/>
            <pc:sldMk cId="1252826214" sldId="1711"/>
            <ac:spMk id="151" creationId="{131EE606-1F8D-4B48-8188-352E524DF4AE}"/>
          </ac:spMkLst>
        </pc:spChg>
        <pc:spChg chg="mod topLvl">
          <ac:chgData name="Aurelien Domont" userId="6da7715ce44349b3" providerId="LiveId" clId="{AFF9B0D5-CA7D-40FB-964A-23276295459E}" dt="2021-07-06T05:11:34.229" v="6642" actId="1036"/>
          <ac:spMkLst>
            <pc:docMk/>
            <pc:sldMk cId="1252826214" sldId="1711"/>
            <ac:spMk id="152" creationId="{7436FE4F-A3CC-4C95-902D-8B1D92D535B1}"/>
          </ac:spMkLst>
        </pc:spChg>
        <pc:spChg chg="mod topLvl">
          <ac:chgData name="Aurelien Domont" userId="6da7715ce44349b3" providerId="LiveId" clId="{AFF9B0D5-CA7D-40FB-964A-23276295459E}" dt="2021-07-06T05:11:34.229" v="6642" actId="1036"/>
          <ac:spMkLst>
            <pc:docMk/>
            <pc:sldMk cId="1252826214" sldId="1711"/>
            <ac:spMk id="154" creationId="{78505EE0-DBC4-400C-A718-6C2C024583C9}"/>
          </ac:spMkLst>
        </pc:spChg>
        <pc:spChg chg="mod topLvl">
          <ac:chgData name="Aurelien Domont" userId="6da7715ce44349b3" providerId="LiveId" clId="{AFF9B0D5-CA7D-40FB-964A-23276295459E}" dt="2021-07-06T05:11:34.229" v="6642" actId="1036"/>
          <ac:spMkLst>
            <pc:docMk/>
            <pc:sldMk cId="1252826214" sldId="1711"/>
            <ac:spMk id="156" creationId="{88B98B20-4520-41ED-9304-72DC955877E3}"/>
          </ac:spMkLst>
        </pc:spChg>
        <pc:spChg chg="mod topLvl">
          <ac:chgData name="Aurelien Domont" userId="6da7715ce44349b3" providerId="LiveId" clId="{AFF9B0D5-CA7D-40FB-964A-23276295459E}" dt="2021-07-06T05:11:34.229" v="6642" actId="1036"/>
          <ac:spMkLst>
            <pc:docMk/>
            <pc:sldMk cId="1252826214" sldId="1711"/>
            <ac:spMk id="158" creationId="{9E8DA2CC-D49D-41A6-B0D6-42D3BDA7D0F4}"/>
          </ac:spMkLst>
        </pc:spChg>
        <pc:spChg chg="mod topLvl">
          <ac:chgData name="Aurelien Domont" userId="6da7715ce44349b3" providerId="LiveId" clId="{AFF9B0D5-CA7D-40FB-964A-23276295459E}" dt="2021-07-06T05:11:34.229" v="6642" actId="1036"/>
          <ac:spMkLst>
            <pc:docMk/>
            <pc:sldMk cId="1252826214" sldId="1711"/>
            <ac:spMk id="160" creationId="{5C3FA1B3-B4AC-48D4-B714-2D1BA93D0790}"/>
          </ac:spMkLst>
        </pc:spChg>
        <pc:spChg chg="mod topLvl">
          <ac:chgData name="Aurelien Domont" userId="6da7715ce44349b3" providerId="LiveId" clId="{AFF9B0D5-CA7D-40FB-964A-23276295459E}" dt="2021-07-06T05:11:34.229" v="6642" actId="1036"/>
          <ac:spMkLst>
            <pc:docMk/>
            <pc:sldMk cId="1252826214" sldId="1711"/>
            <ac:spMk id="161" creationId="{541E197F-4044-4204-8FDA-395AE323CACE}"/>
          </ac:spMkLst>
        </pc:spChg>
        <pc:spChg chg="mod topLvl">
          <ac:chgData name="Aurelien Domont" userId="6da7715ce44349b3" providerId="LiveId" clId="{AFF9B0D5-CA7D-40FB-964A-23276295459E}" dt="2021-07-06T05:11:34.229" v="6642" actId="1036"/>
          <ac:spMkLst>
            <pc:docMk/>
            <pc:sldMk cId="1252826214" sldId="1711"/>
            <ac:spMk id="162" creationId="{87E0E64E-A590-4A08-8106-4F02B5C7D002}"/>
          </ac:spMkLst>
        </pc:spChg>
        <pc:spChg chg="mod topLvl">
          <ac:chgData name="Aurelien Domont" userId="6da7715ce44349b3" providerId="LiveId" clId="{AFF9B0D5-CA7D-40FB-964A-23276295459E}" dt="2021-07-06T05:11:34.229" v="6642" actId="1036"/>
          <ac:spMkLst>
            <pc:docMk/>
            <pc:sldMk cId="1252826214" sldId="1711"/>
            <ac:spMk id="163" creationId="{71EA5F10-6A1F-4BE6-B877-E41B6C053DD0}"/>
          </ac:spMkLst>
        </pc:spChg>
        <pc:spChg chg="mod topLvl">
          <ac:chgData name="Aurelien Domont" userId="6da7715ce44349b3" providerId="LiveId" clId="{AFF9B0D5-CA7D-40FB-964A-23276295459E}" dt="2021-07-06T05:11:34.229" v="6642" actId="1036"/>
          <ac:spMkLst>
            <pc:docMk/>
            <pc:sldMk cId="1252826214" sldId="1711"/>
            <ac:spMk id="164" creationId="{F0F68B0B-B377-4B7D-9268-E3F776C48BF9}"/>
          </ac:spMkLst>
        </pc:spChg>
        <pc:spChg chg="mod topLvl">
          <ac:chgData name="Aurelien Domont" userId="6da7715ce44349b3" providerId="LiveId" clId="{AFF9B0D5-CA7D-40FB-964A-23276295459E}" dt="2021-07-06T05:11:34.229" v="6642" actId="1036"/>
          <ac:spMkLst>
            <pc:docMk/>
            <pc:sldMk cId="1252826214" sldId="1711"/>
            <ac:spMk id="165" creationId="{C5E2B2CD-FB89-4C8F-B686-E9E311344422}"/>
          </ac:spMkLst>
        </pc:spChg>
        <pc:spChg chg="mod topLvl">
          <ac:chgData name="Aurelien Domont" userId="6da7715ce44349b3" providerId="LiveId" clId="{AFF9B0D5-CA7D-40FB-964A-23276295459E}" dt="2021-07-06T05:11:34.229" v="6642" actId="1036"/>
          <ac:spMkLst>
            <pc:docMk/>
            <pc:sldMk cId="1252826214" sldId="1711"/>
            <ac:spMk id="166" creationId="{08CE1BAD-B909-4C15-B25E-0DB0122FF7B0}"/>
          </ac:spMkLst>
        </pc:spChg>
        <pc:spChg chg="mod topLvl">
          <ac:chgData name="Aurelien Domont" userId="6da7715ce44349b3" providerId="LiveId" clId="{AFF9B0D5-CA7D-40FB-964A-23276295459E}" dt="2021-07-06T05:11:34.229" v="6642" actId="1036"/>
          <ac:spMkLst>
            <pc:docMk/>
            <pc:sldMk cId="1252826214" sldId="1711"/>
            <ac:spMk id="167" creationId="{DA557A7B-858E-40EE-A7F1-8A77F519D6EA}"/>
          </ac:spMkLst>
        </pc:spChg>
        <pc:spChg chg="mod topLvl">
          <ac:chgData name="Aurelien Domont" userId="6da7715ce44349b3" providerId="LiveId" clId="{AFF9B0D5-CA7D-40FB-964A-23276295459E}" dt="2021-07-06T05:11:34.229" v="6642" actId="1036"/>
          <ac:spMkLst>
            <pc:docMk/>
            <pc:sldMk cId="1252826214" sldId="1711"/>
            <ac:spMk id="168" creationId="{01515CE9-46BA-4B0A-951F-C33D9C9A402F}"/>
          </ac:spMkLst>
        </pc:spChg>
        <pc:spChg chg="mod topLvl">
          <ac:chgData name="Aurelien Domont" userId="6da7715ce44349b3" providerId="LiveId" clId="{AFF9B0D5-CA7D-40FB-964A-23276295459E}" dt="2021-07-06T05:11:34.229" v="6642" actId="1036"/>
          <ac:spMkLst>
            <pc:docMk/>
            <pc:sldMk cId="1252826214" sldId="1711"/>
            <ac:spMk id="169" creationId="{3F8CDBC1-9629-45C2-A85E-CA02DB9041EA}"/>
          </ac:spMkLst>
        </pc:spChg>
        <pc:spChg chg="mod topLvl">
          <ac:chgData name="Aurelien Domont" userId="6da7715ce44349b3" providerId="LiveId" clId="{AFF9B0D5-CA7D-40FB-964A-23276295459E}" dt="2021-07-06T05:11:34.229" v="6642" actId="1036"/>
          <ac:spMkLst>
            <pc:docMk/>
            <pc:sldMk cId="1252826214" sldId="1711"/>
            <ac:spMk id="171" creationId="{963AD41B-26F5-4D47-AD53-8AC2972B2A93}"/>
          </ac:spMkLst>
        </pc:spChg>
        <pc:spChg chg="mod topLvl">
          <ac:chgData name="Aurelien Domont" userId="6da7715ce44349b3" providerId="LiveId" clId="{AFF9B0D5-CA7D-40FB-964A-23276295459E}" dt="2021-07-06T05:11:34.229" v="6642" actId="1036"/>
          <ac:spMkLst>
            <pc:docMk/>
            <pc:sldMk cId="1252826214" sldId="1711"/>
            <ac:spMk id="172" creationId="{A95BECF4-65E0-4E20-8E81-BF2D70CA24FA}"/>
          </ac:spMkLst>
        </pc:spChg>
        <pc:spChg chg="mod topLvl">
          <ac:chgData name="Aurelien Domont" userId="6da7715ce44349b3" providerId="LiveId" clId="{AFF9B0D5-CA7D-40FB-964A-23276295459E}" dt="2021-07-06T05:11:34.229" v="6642" actId="1036"/>
          <ac:spMkLst>
            <pc:docMk/>
            <pc:sldMk cId="1252826214" sldId="1711"/>
            <ac:spMk id="173" creationId="{A82C2CB6-9C1B-463B-B201-2EDC9A84F804}"/>
          </ac:spMkLst>
        </pc:spChg>
        <pc:spChg chg="mod topLvl">
          <ac:chgData name="Aurelien Domont" userId="6da7715ce44349b3" providerId="LiveId" clId="{AFF9B0D5-CA7D-40FB-964A-23276295459E}" dt="2021-07-06T05:11:34.229" v="6642" actId="1036"/>
          <ac:spMkLst>
            <pc:docMk/>
            <pc:sldMk cId="1252826214" sldId="1711"/>
            <ac:spMk id="174" creationId="{F13E0817-830A-4419-9E5B-A121B77DA6DD}"/>
          </ac:spMkLst>
        </pc:spChg>
        <pc:spChg chg="mod topLvl">
          <ac:chgData name="Aurelien Domont" userId="6da7715ce44349b3" providerId="LiveId" clId="{AFF9B0D5-CA7D-40FB-964A-23276295459E}" dt="2021-07-06T05:11:34.229" v="6642" actId="1036"/>
          <ac:spMkLst>
            <pc:docMk/>
            <pc:sldMk cId="1252826214" sldId="1711"/>
            <ac:spMk id="175" creationId="{8E6C7D94-2CCA-4C44-B3CB-82E170208E8E}"/>
          </ac:spMkLst>
        </pc:spChg>
        <pc:spChg chg="mod topLvl">
          <ac:chgData name="Aurelien Domont" userId="6da7715ce44349b3" providerId="LiveId" clId="{AFF9B0D5-CA7D-40FB-964A-23276295459E}" dt="2021-07-06T05:11:34.229" v="6642" actId="1036"/>
          <ac:spMkLst>
            <pc:docMk/>
            <pc:sldMk cId="1252826214" sldId="1711"/>
            <ac:spMk id="176" creationId="{D658C2E5-253C-49B8-9139-B1A75693B43B}"/>
          </ac:spMkLst>
        </pc:spChg>
        <pc:spChg chg="mod topLvl">
          <ac:chgData name="Aurelien Domont" userId="6da7715ce44349b3" providerId="LiveId" clId="{AFF9B0D5-CA7D-40FB-964A-23276295459E}" dt="2021-07-06T05:11:34.229" v="6642" actId="1036"/>
          <ac:spMkLst>
            <pc:docMk/>
            <pc:sldMk cId="1252826214" sldId="1711"/>
            <ac:spMk id="177" creationId="{59202752-5754-4DE6-B2D6-DF32F10E5DC8}"/>
          </ac:spMkLst>
        </pc:spChg>
        <pc:spChg chg="mod topLvl">
          <ac:chgData name="Aurelien Domont" userId="6da7715ce44349b3" providerId="LiveId" clId="{AFF9B0D5-CA7D-40FB-964A-23276295459E}" dt="2021-07-06T05:11:34.229" v="6642" actId="1036"/>
          <ac:spMkLst>
            <pc:docMk/>
            <pc:sldMk cId="1252826214" sldId="1711"/>
            <ac:spMk id="178" creationId="{7D1A9FB2-D060-4515-BD88-6FCAEAF225BE}"/>
          </ac:spMkLst>
        </pc:spChg>
        <pc:spChg chg="mod topLvl">
          <ac:chgData name="Aurelien Domont" userId="6da7715ce44349b3" providerId="LiveId" clId="{AFF9B0D5-CA7D-40FB-964A-23276295459E}" dt="2021-07-06T05:11:34.229" v="6642" actId="1036"/>
          <ac:spMkLst>
            <pc:docMk/>
            <pc:sldMk cId="1252826214" sldId="1711"/>
            <ac:spMk id="179" creationId="{A4200E5E-8CC9-48B5-AA45-0716870EB5D3}"/>
          </ac:spMkLst>
        </pc:spChg>
        <pc:spChg chg="mod topLvl">
          <ac:chgData name="Aurelien Domont" userId="6da7715ce44349b3" providerId="LiveId" clId="{AFF9B0D5-CA7D-40FB-964A-23276295459E}" dt="2021-07-06T05:11:34.229" v="6642" actId="1036"/>
          <ac:spMkLst>
            <pc:docMk/>
            <pc:sldMk cId="1252826214" sldId="1711"/>
            <ac:spMk id="180" creationId="{88387600-1A81-43F5-A5F6-E595CC546449}"/>
          </ac:spMkLst>
        </pc:spChg>
        <pc:spChg chg="mod topLvl">
          <ac:chgData name="Aurelien Domont" userId="6da7715ce44349b3" providerId="LiveId" clId="{AFF9B0D5-CA7D-40FB-964A-23276295459E}" dt="2021-07-06T05:11:34.229" v="6642" actId="1036"/>
          <ac:spMkLst>
            <pc:docMk/>
            <pc:sldMk cId="1252826214" sldId="1711"/>
            <ac:spMk id="181" creationId="{992FA9DF-63EC-429A-BF35-AE164E2FF638}"/>
          </ac:spMkLst>
        </pc:spChg>
        <pc:spChg chg="mod topLvl">
          <ac:chgData name="Aurelien Domont" userId="6da7715ce44349b3" providerId="LiveId" clId="{AFF9B0D5-CA7D-40FB-964A-23276295459E}" dt="2021-07-06T05:11:34.229" v="6642" actId="1036"/>
          <ac:spMkLst>
            <pc:docMk/>
            <pc:sldMk cId="1252826214" sldId="1711"/>
            <ac:spMk id="182" creationId="{92554E69-034D-4A5C-9380-796DF5D21CBE}"/>
          </ac:spMkLst>
        </pc:spChg>
        <pc:spChg chg="mod topLvl">
          <ac:chgData name="Aurelien Domont" userId="6da7715ce44349b3" providerId="LiveId" clId="{AFF9B0D5-CA7D-40FB-964A-23276295459E}" dt="2021-07-06T05:11:34.229" v="6642" actId="1036"/>
          <ac:spMkLst>
            <pc:docMk/>
            <pc:sldMk cId="1252826214" sldId="1711"/>
            <ac:spMk id="183" creationId="{D33F1956-7744-4394-A0B6-5DC6187179A1}"/>
          </ac:spMkLst>
        </pc:spChg>
        <pc:spChg chg="mod topLvl">
          <ac:chgData name="Aurelien Domont" userId="6da7715ce44349b3" providerId="LiveId" clId="{AFF9B0D5-CA7D-40FB-964A-23276295459E}" dt="2021-07-06T05:11:34.229" v="6642" actId="1036"/>
          <ac:spMkLst>
            <pc:docMk/>
            <pc:sldMk cId="1252826214" sldId="1711"/>
            <ac:spMk id="184" creationId="{C4D285CB-4C4F-400C-B984-87DC8A9E1D18}"/>
          </ac:spMkLst>
        </pc:spChg>
        <pc:spChg chg="mod topLvl">
          <ac:chgData name="Aurelien Domont" userId="6da7715ce44349b3" providerId="LiveId" clId="{AFF9B0D5-CA7D-40FB-964A-23276295459E}" dt="2021-07-06T05:11:34.229" v="6642" actId="1036"/>
          <ac:spMkLst>
            <pc:docMk/>
            <pc:sldMk cId="1252826214" sldId="1711"/>
            <ac:spMk id="185" creationId="{2BE5A517-FA3C-44CF-972A-C5B15864EF7F}"/>
          </ac:spMkLst>
        </pc:spChg>
        <pc:spChg chg="mod topLvl">
          <ac:chgData name="Aurelien Domont" userId="6da7715ce44349b3" providerId="LiveId" clId="{AFF9B0D5-CA7D-40FB-964A-23276295459E}" dt="2021-07-06T05:11:34.229" v="6642" actId="1036"/>
          <ac:spMkLst>
            <pc:docMk/>
            <pc:sldMk cId="1252826214" sldId="1711"/>
            <ac:spMk id="186" creationId="{2AF56B3E-A4A0-4E78-9F27-6E1F86480A6E}"/>
          </ac:spMkLst>
        </pc:spChg>
        <pc:spChg chg="mod topLvl">
          <ac:chgData name="Aurelien Domont" userId="6da7715ce44349b3" providerId="LiveId" clId="{AFF9B0D5-CA7D-40FB-964A-23276295459E}" dt="2021-07-06T05:11:34.229" v="6642" actId="1036"/>
          <ac:spMkLst>
            <pc:docMk/>
            <pc:sldMk cId="1252826214" sldId="1711"/>
            <ac:spMk id="187" creationId="{65BAB392-D000-4FDD-8FB1-AE51D60AF3F4}"/>
          </ac:spMkLst>
        </pc:spChg>
        <pc:spChg chg="mod topLvl">
          <ac:chgData name="Aurelien Domont" userId="6da7715ce44349b3" providerId="LiveId" clId="{AFF9B0D5-CA7D-40FB-964A-23276295459E}" dt="2021-07-06T05:11:34.229" v="6642" actId="1036"/>
          <ac:spMkLst>
            <pc:docMk/>
            <pc:sldMk cId="1252826214" sldId="1711"/>
            <ac:spMk id="188" creationId="{D02BDEA7-490D-491D-ADE1-354D74062D97}"/>
          </ac:spMkLst>
        </pc:spChg>
        <pc:spChg chg="mod topLvl">
          <ac:chgData name="Aurelien Domont" userId="6da7715ce44349b3" providerId="LiveId" clId="{AFF9B0D5-CA7D-40FB-964A-23276295459E}" dt="2021-07-06T05:11:34.229" v="6642" actId="1036"/>
          <ac:spMkLst>
            <pc:docMk/>
            <pc:sldMk cId="1252826214" sldId="1711"/>
            <ac:spMk id="189" creationId="{E6CC3D2F-DB61-47E2-8F82-35A70A7033D1}"/>
          </ac:spMkLst>
        </pc:spChg>
        <pc:spChg chg="mod topLvl">
          <ac:chgData name="Aurelien Domont" userId="6da7715ce44349b3" providerId="LiveId" clId="{AFF9B0D5-CA7D-40FB-964A-23276295459E}" dt="2021-07-06T05:11:34.229" v="6642" actId="1036"/>
          <ac:spMkLst>
            <pc:docMk/>
            <pc:sldMk cId="1252826214" sldId="1711"/>
            <ac:spMk id="190" creationId="{A13D6358-E032-4D42-8B3A-BB647533A52A}"/>
          </ac:spMkLst>
        </pc:spChg>
        <pc:spChg chg="mod topLvl">
          <ac:chgData name="Aurelien Domont" userId="6da7715ce44349b3" providerId="LiveId" clId="{AFF9B0D5-CA7D-40FB-964A-23276295459E}" dt="2021-07-06T05:11:34.229" v="6642" actId="1036"/>
          <ac:spMkLst>
            <pc:docMk/>
            <pc:sldMk cId="1252826214" sldId="1711"/>
            <ac:spMk id="191" creationId="{2B54C7EB-4521-4D8E-8CC8-3C3AFB6C9D5D}"/>
          </ac:spMkLst>
        </pc:spChg>
        <pc:spChg chg="mod topLvl">
          <ac:chgData name="Aurelien Domont" userId="6da7715ce44349b3" providerId="LiveId" clId="{AFF9B0D5-CA7D-40FB-964A-23276295459E}" dt="2021-07-06T05:11:34.229" v="6642" actId="1036"/>
          <ac:spMkLst>
            <pc:docMk/>
            <pc:sldMk cId="1252826214" sldId="1711"/>
            <ac:spMk id="192" creationId="{56F9B48F-62FA-48FD-A47B-AEF05EC56DEE}"/>
          </ac:spMkLst>
        </pc:spChg>
        <pc:spChg chg="mod topLvl">
          <ac:chgData name="Aurelien Domont" userId="6da7715ce44349b3" providerId="LiveId" clId="{AFF9B0D5-CA7D-40FB-964A-23276295459E}" dt="2021-07-06T05:11:34.229" v="6642" actId="1036"/>
          <ac:spMkLst>
            <pc:docMk/>
            <pc:sldMk cId="1252826214" sldId="1711"/>
            <ac:spMk id="193" creationId="{4462D747-86EA-41CA-8F26-DE6608A116F0}"/>
          </ac:spMkLst>
        </pc:spChg>
        <pc:spChg chg="mod topLvl">
          <ac:chgData name="Aurelien Domont" userId="6da7715ce44349b3" providerId="LiveId" clId="{AFF9B0D5-CA7D-40FB-964A-23276295459E}" dt="2021-07-06T05:11:34.229" v="6642" actId="1036"/>
          <ac:spMkLst>
            <pc:docMk/>
            <pc:sldMk cId="1252826214" sldId="1711"/>
            <ac:spMk id="194" creationId="{DBBD5777-1E56-4ABE-BA16-5C74CE9A0EA7}"/>
          </ac:spMkLst>
        </pc:spChg>
        <pc:spChg chg="mod topLvl">
          <ac:chgData name="Aurelien Domont" userId="6da7715ce44349b3" providerId="LiveId" clId="{AFF9B0D5-CA7D-40FB-964A-23276295459E}" dt="2021-07-06T05:11:34.229" v="6642" actId="1036"/>
          <ac:spMkLst>
            <pc:docMk/>
            <pc:sldMk cId="1252826214" sldId="1711"/>
            <ac:spMk id="195" creationId="{7D7286B1-9422-4310-B4C2-615AF19EAACA}"/>
          </ac:spMkLst>
        </pc:spChg>
        <pc:spChg chg="mod topLvl">
          <ac:chgData name="Aurelien Domont" userId="6da7715ce44349b3" providerId="LiveId" clId="{AFF9B0D5-CA7D-40FB-964A-23276295459E}" dt="2021-07-06T05:11:34.229" v="6642" actId="1036"/>
          <ac:spMkLst>
            <pc:docMk/>
            <pc:sldMk cId="1252826214" sldId="1711"/>
            <ac:spMk id="196" creationId="{D40F5B22-E2AA-4258-9265-F1FF9ED960F4}"/>
          </ac:spMkLst>
        </pc:spChg>
        <pc:spChg chg="mod topLvl">
          <ac:chgData name="Aurelien Domont" userId="6da7715ce44349b3" providerId="LiveId" clId="{AFF9B0D5-CA7D-40FB-964A-23276295459E}" dt="2021-07-06T05:11:34.229" v="6642" actId="1036"/>
          <ac:spMkLst>
            <pc:docMk/>
            <pc:sldMk cId="1252826214" sldId="1711"/>
            <ac:spMk id="197" creationId="{AD4D240B-D50A-4D70-8C0B-977F83984D3A}"/>
          </ac:spMkLst>
        </pc:spChg>
        <pc:spChg chg="mod topLvl">
          <ac:chgData name="Aurelien Domont" userId="6da7715ce44349b3" providerId="LiveId" clId="{AFF9B0D5-CA7D-40FB-964A-23276295459E}" dt="2021-07-06T05:11:34.229" v="6642" actId="1036"/>
          <ac:spMkLst>
            <pc:docMk/>
            <pc:sldMk cId="1252826214" sldId="1711"/>
            <ac:spMk id="198" creationId="{6CE44318-CD7E-445D-B758-E7779777C82F}"/>
          </ac:spMkLst>
        </pc:spChg>
        <pc:spChg chg="mod topLvl">
          <ac:chgData name="Aurelien Domont" userId="6da7715ce44349b3" providerId="LiveId" clId="{AFF9B0D5-CA7D-40FB-964A-23276295459E}" dt="2021-07-06T05:11:34.229" v="6642" actId="1036"/>
          <ac:spMkLst>
            <pc:docMk/>
            <pc:sldMk cId="1252826214" sldId="1711"/>
            <ac:spMk id="199" creationId="{1F0F724B-E44F-41E4-8A14-AE2C600D3B37}"/>
          </ac:spMkLst>
        </pc:spChg>
        <pc:spChg chg="mod topLvl">
          <ac:chgData name="Aurelien Domont" userId="6da7715ce44349b3" providerId="LiveId" clId="{AFF9B0D5-CA7D-40FB-964A-23276295459E}" dt="2021-07-06T05:11:34.229" v="6642" actId="1036"/>
          <ac:spMkLst>
            <pc:docMk/>
            <pc:sldMk cId="1252826214" sldId="1711"/>
            <ac:spMk id="200" creationId="{86E37F85-C5A4-488E-B339-0F0F15565748}"/>
          </ac:spMkLst>
        </pc:spChg>
        <pc:spChg chg="mod topLvl">
          <ac:chgData name="Aurelien Domont" userId="6da7715ce44349b3" providerId="LiveId" clId="{AFF9B0D5-CA7D-40FB-964A-23276295459E}" dt="2021-07-06T05:11:34.229" v="6642" actId="1036"/>
          <ac:spMkLst>
            <pc:docMk/>
            <pc:sldMk cId="1252826214" sldId="1711"/>
            <ac:spMk id="201" creationId="{B1F3E296-E0F1-42B3-8EB5-18834C3DEF2D}"/>
          </ac:spMkLst>
        </pc:spChg>
        <pc:spChg chg="mod topLvl">
          <ac:chgData name="Aurelien Domont" userId="6da7715ce44349b3" providerId="LiveId" clId="{AFF9B0D5-CA7D-40FB-964A-23276295459E}" dt="2021-07-06T05:11:34.229" v="6642" actId="1036"/>
          <ac:spMkLst>
            <pc:docMk/>
            <pc:sldMk cId="1252826214" sldId="1711"/>
            <ac:spMk id="202" creationId="{BCB202AA-2A16-4C5C-AA67-6AFAFA8F6938}"/>
          </ac:spMkLst>
        </pc:spChg>
        <pc:spChg chg="mod topLvl">
          <ac:chgData name="Aurelien Domont" userId="6da7715ce44349b3" providerId="LiveId" clId="{AFF9B0D5-CA7D-40FB-964A-23276295459E}" dt="2021-07-06T05:11:34.229" v="6642" actId="1036"/>
          <ac:spMkLst>
            <pc:docMk/>
            <pc:sldMk cId="1252826214" sldId="1711"/>
            <ac:spMk id="203" creationId="{0C93BDFC-9980-4906-BF18-DAD7D5B3E82D}"/>
          </ac:spMkLst>
        </pc:spChg>
        <pc:spChg chg="mod topLvl">
          <ac:chgData name="Aurelien Domont" userId="6da7715ce44349b3" providerId="LiveId" clId="{AFF9B0D5-CA7D-40FB-964A-23276295459E}" dt="2021-07-06T05:11:34.229" v="6642" actId="1036"/>
          <ac:spMkLst>
            <pc:docMk/>
            <pc:sldMk cId="1252826214" sldId="1711"/>
            <ac:spMk id="204" creationId="{2483B080-5A2E-4F13-B9A0-DEDEF8079900}"/>
          </ac:spMkLst>
        </pc:spChg>
        <pc:spChg chg="mod topLvl">
          <ac:chgData name="Aurelien Domont" userId="6da7715ce44349b3" providerId="LiveId" clId="{AFF9B0D5-CA7D-40FB-964A-23276295459E}" dt="2021-07-06T05:11:34.229" v="6642" actId="1036"/>
          <ac:spMkLst>
            <pc:docMk/>
            <pc:sldMk cId="1252826214" sldId="1711"/>
            <ac:spMk id="205" creationId="{7F1B88CC-77FA-4556-9E9A-EBE75920496C}"/>
          </ac:spMkLst>
        </pc:spChg>
        <pc:spChg chg="mod topLvl">
          <ac:chgData name="Aurelien Domont" userId="6da7715ce44349b3" providerId="LiveId" clId="{AFF9B0D5-CA7D-40FB-964A-23276295459E}" dt="2021-07-06T05:11:34.229" v="6642" actId="1036"/>
          <ac:spMkLst>
            <pc:docMk/>
            <pc:sldMk cId="1252826214" sldId="1711"/>
            <ac:spMk id="206" creationId="{003FC4C7-BA5E-490B-A4F1-1C0EFED6FB87}"/>
          </ac:spMkLst>
        </pc:spChg>
        <pc:spChg chg="mod topLvl">
          <ac:chgData name="Aurelien Domont" userId="6da7715ce44349b3" providerId="LiveId" clId="{AFF9B0D5-CA7D-40FB-964A-23276295459E}" dt="2021-07-06T05:11:34.229" v="6642" actId="1036"/>
          <ac:spMkLst>
            <pc:docMk/>
            <pc:sldMk cId="1252826214" sldId="1711"/>
            <ac:spMk id="207" creationId="{9BD2EF94-3A1F-4B1E-8B71-180E83DE23F4}"/>
          </ac:spMkLst>
        </pc:spChg>
        <pc:spChg chg="mod topLvl">
          <ac:chgData name="Aurelien Domont" userId="6da7715ce44349b3" providerId="LiveId" clId="{AFF9B0D5-CA7D-40FB-964A-23276295459E}" dt="2021-07-06T05:11:34.229" v="6642" actId="1036"/>
          <ac:spMkLst>
            <pc:docMk/>
            <pc:sldMk cId="1252826214" sldId="1711"/>
            <ac:spMk id="208" creationId="{EAEDBD41-082E-45BA-8113-5C661357A1E7}"/>
          </ac:spMkLst>
        </pc:spChg>
        <pc:spChg chg="mod topLvl">
          <ac:chgData name="Aurelien Domont" userId="6da7715ce44349b3" providerId="LiveId" clId="{AFF9B0D5-CA7D-40FB-964A-23276295459E}" dt="2021-07-06T05:11:34.229" v="6642" actId="1036"/>
          <ac:spMkLst>
            <pc:docMk/>
            <pc:sldMk cId="1252826214" sldId="1711"/>
            <ac:spMk id="209" creationId="{BC07ED43-92C0-4463-BE91-75D378245AC3}"/>
          </ac:spMkLst>
        </pc:spChg>
        <pc:spChg chg="mod topLvl">
          <ac:chgData name="Aurelien Domont" userId="6da7715ce44349b3" providerId="LiveId" clId="{AFF9B0D5-CA7D-40FB-964A-23276295459E}" dt="2021-07-06T05:11:34.229" v="6642" actId="1036"/>
          <ac:spMkLst>
            <pc:docMk/>
            <pc:sldMk cId="1252826214" sldId="1711"/>
            <ac:spMk id="210" creationId="{193E87B5-9C63-4375-B210-A66A1AFCCF6F}"/>
          </ac:spMkLst>
        </pc:spChg>
        <pc:spChg chg="mod topLvl">
          <ac:chgData name="Aurelien Domont" userId="6da7715ce44349b3" providerId="LiveId" clId="{AFF9B0D5-CA7D-40FB-964A-23276295459E}" dt="2021-07-06T05:11:34.229" v="6642" actId="1036"/>
          <ac:spMkLst>
            <pc:docMk/>
            <pc:sldMk cId="1252826214" sldId="1711"/>
            <ac:spMk id="211" creationId="{793AFA17-087D-46AE-869B-60FF321E751B}"/>
          </ac:spMkLst>
        </pc:spChg>
        <pc:spChg chg="mod topLvl">
          <ac:chgData name="Aurelien Domont" userId="6da7715ce44349b3" providerId="LiveId" clId="{AFF9B0D5-CA7D-40FB-964A-23276295459E}" dt="2021-07-06T05:11:34.229" v="6642" actId="1036"/>
          <ac:spMkLst>
            <pc:docMk/>
            <pc:sldMk cId="1252826214" sldId="1711"/>
            <ac:spMk id="212" creationId="{84307B0E-2C20-4123-9CAA-1D24370C93CD}"/>
          </ac:spMkLst>
        </pc:spChg>
        <pc:spChg chg="mod topLvl">
          <ac:chgData name="Aurelien Domont" userId="6da7715ce44349b3" providerId="LiveId" clId="{AFF9B0D5-CA7D-40FB-964A-23276295459E}" dt="2021-07-06T05:11:34.229" v="6642" actId="1036"/>
          <ac:spMkLst>
            <pc:docMk/>
            <pc:sldMk cId="1252826214" sldId="1711"/>
            <ac:spMk id="213" creationId="{77A30CF6-910C-42F4-A2AF-820286EDA0EC}"/>
          </ac:spMkLst>
        </pc:spChg>
        <pc:spChg chg="mod topLvl">
          <ac:chgData name="Aurelien Domont" userId="6da7715ce44349b3" providerId="LiveId" clId="{AFF9B0D5-CA7D-40FB-964A-23276295459E}" dt="2021-07-06T05:11:34.229" v="6642" actId="1036"/>
          <ac:spMkLst>
            <pc:docMk/>
            <pc:sldMk cId="1252826214" sldId="1711"/>
            <ac:spMk id="214" creationId="{3F674640-2E1D-4DFF-B01D-3A3488930238}"/>
          </ac:spMkLst>
        </pc:spChg>
        <pc:spChg chg="mod topLvl">
          <ac:chgData name="Aurelien Domont" userId="6da7715ce44349b3" providerId="LiveId" clId="{AFF9B0D5-CA7D-40FB-964A-23276295459E}" dt="2021-07-06T05:11:34.229" v="6642" actId="1036"/>
          <ac:spMkLst>
            <pc:docMk/>
            <pc:sldMk cId="1252826214" sldId="1711"/>
            <ac:spMk id="215" creationId="{85D81B0A-8416-497A-99DC-67F35F0AD3D9}"/>
          </ac:spMkLst>
        </pc:spChg>
        <pc:spChg chg="mod topLvl">
          <ac:chgData name="Aurelien Domont" userId="6da7715ce44349b3" providerId="LiveId" clId="{AFF9B0D5-CA7D-40FB-964A-23276295459E}" dt="2021-07-06T05:11:34.229" v="6642" actId="1036"/>
          <ac:spMkLst>
            <pc:docMk/>
            <pc:sldMk cId="1252826214" sldId="1711"/>
            <ac:spMk id="216" creationId="{C18ABAB0-2722-4783-84A2-5634D23EAA75}"/>
          </ac:spMkLst>
        </pc:spChg>
        <pc:spChg chg="mod topLvl">
          <ac:chgData name="Aurelien Domont" userId="6da7715ce44349b3" providerId="LiveId" clId="{AFF9B0D5-CA7D-40FB-964A-23276295459E}" dt="2021-07-06T05:11:34.229" v="6642" actId="1036"/>
          <ac:spMkLst>
            <pc:docMk/>
            <pc:sldMk cId="1252826214" sldId="1711"/>
            <ac:spMk id="217" creationId="{EFCB03DB-03D6-4A91-8CBD-792B0C10DE69}"/>
          </ac:spMkLst>
        </pc:spChg>
        <pc:spChg chg="mod topLvl">
          <ac:chgData name="Aurelien Domont" userId="6da7715ce44349b3" providerId="LiveId" clId="{AFF9B0D5-CA7D-40FB-964A-23276295459E}" dt="2021-07-06T05:11:34.229" v="6642" actId="1036"/>
          <ac:spMkLst>
            <pc:docMk/>
            <pc:sldMk cId="1252826214" sldId="1711"/>
            <ac:spMk id="218" creationId="{C59BD9FB-1B30-423F-B1D7-751A58E65F2D}"/>
          </ac:spMkLst>
        </pc:spChg>
        <pc:spChg chg="mod topLvl">
          <ac:chgData name="Aurelien Domont" userId="6da7715ce44349b3" providerId="LiveId" clId="{AFF9B0D5-CA7D-40FB-964A-23276295459E}" dt="2021-07-06T05:11:34.229" v="6642" actId="1036"/>
          <ac:spMkLst>
            <pc:docMk/>
            <pc:sldMk cId="1252826214" sldId="1711"/>
            <ac:spMk id="219" creationId="{EFA08614-7E06-47B4-99AF-2865D4F47977}"/>
          </ac:spMkLst>
        </pc:spChg>
        <pc:spChg chg="mod topLvl">
          <ac:chgData name="Aurelien Domont" userId="6da7715ce44349b3" providerId="LiveId" clId="{AFF9B0D5-CA7D-40FB-964A-23276295459E}" dt="2021-07-06T05:11:34.229" v="6642" actId="1036"/>
          <ac:spMkLst>
            <pc:docMk/>
            <pc:sldMk cId="1252826214" sldId="1711"/>
            <ac:spMk id="220" creationId="{444A65E3-4F6F-4AFB-87EC-33F20023A968}"/>
          </ac:spMkLst>
        </pc:spChg>
        <pc:spChg chg="mod topLvl">
          <ac:chgData name="Aurelien Domont" userId="6da7715ce44349b3" providerId="LiveId" clId="{AFF9B0D5-CA7D-40FB-964A-23276295459E}" dt="2021-07-06T05:11:34.229" v="6642" actId="1036"/>
          <ac:spMkLst>
            <pc:docMk/>
            <pc:sldMk cId="1252826214" sldId="1711"/>
            <ac:spMk id="221" creationId="{E4377BC2-14F9-4CD6-A14C-C44A4E3AA617}"/>
          </ac:spMkLst>
        </pc:spChg>
        <pc:spChg chg="mod topLvl">
          <ac:chgData name="Aurelien Domont" userId="6da7715ce44349b3" providerId="LiveId" clId="{AFF9B0D5-CA7D-40FB-964A-23276295459E}" dt="2021-07-06T05:11:34.229" v="6642" actId="1036"/>
          <ac:spMkLst>
            <pc:docMk/>
            <pc:sldMk cId="1252826214" sldId="1711"/>
            <ac:spMk id="222" creationId="{5CCF650A-0F72-4561-8E58-2343C3DBFEBE}"/>
          </ac:spMkLst>
        </pc:spChg>
        <pc:spChg chg="mod topLvl">
          <ac:chgData name="Aurelien Domont" userId="6da7715ce44349b3" providerId="LiveId" clId="{AFF9B0D5-CA7D-40FB-964A-23276295459E}" dt="2021-07-06T05:11:34.229" v="6642" actId="1036"/>
          <ac:spMkLst>
            <pc:docMk/>
            <pc:sldMk cId="1252826214" sldId="1711"/>
            <ac:spMk id="223" creationId="{63CA195B-A87C-444E-8191-3ECC991AB875}"/>
          </ac:spMkLst>
        </pc:spChg>
        <pc:spChg chg="mod topLvl">
          <ac:chgData name="Aurelien Domont" userId="6da7715ce44349b3" providerId="LiveId" clId="{AFF9B0D5-CA7D-40FB-964A-23276295459E}" dt="2021-07-06T05:11:34.229" v="6642" actId="1036"/>
          <ac:spMkLst>
            <pc:docMk/>
            <pc:sldMk cId="1252826214" sldId="1711"/>
            <ac:spMk id="224" creationId="{1BF71304-587F-4508-A321-52BEFDF494DC}"/>
          </ac:spMkLst>
        </pc:spChg>
        <pc:spChg chg="mod topLvl">
          <ac:chgData name="Aurelien Domont" userId="6da7715ce44349b3" providerId="LiveId" clId="{AFF9B0D5-CA7D-40FB-964A-23276295459E}" dt="2021-07-06T05:11:34.229" v="6642" actId="1036"/>
          <ac:spMkLst>
            <pc:docMk/>
            <pc:sldMk cId="1252826214" sldId="1711"/>
            <ac:spMk id="225" creationId="{D74CE2DA-D7AA-4661-A52B-C9D5B3290A9A}"/>
          </ac:spMkLst>
        </pc:spChg>
        <pc:spChg chg="mod topLvl">
          <ac:chgData name="Aurelien Domont" userId="6da7715ce44349b3" providerId="LiveId" clId="{AFF9B0D5-CA7D-40FB-964A-23276295459E}" dt="2021-07-06T05:11:34.229" v="6642" actId="1036"/>
          <ac:spMkLst>
            <pc:docMk/>
            <pc:sldMk cId="1252826214" sldId="1711"/>
            <ac:spMk id="226" creationId="{551F1F9D-E21B-4640-B8C7-C60950AB302D}"/>
          </ac:spMkLst>
        </pc:spChg>
        <pc:spChg chg="mod topLvl">
          <ac:chgData name="Aurelien Domont" userId="6da7715ce44349b3" providerId="LiveId" clId="{AFF9B0D5-CA7D-40FB-964A-23276295459E}" dt="2021-07-06T05:11:34.229" v="6642" actId="1036"/>
          <ac:spMkLst>
            <pc:docMk/>
            <pc:sldMk cId="1252826214" sldId="1711"/>
            <ac:spMk id="227" creationId="{936ED875-F3AB-4A18-8E6A-F9C7C270CF02}"/>
          </ac:spMkLst>
        </pc:spChg>
        <pc:spChg chg="mod topLvl">
          <ac:chgData name="Aurelien Domont" userId="6da7715ce44349b3" providerId="LiveId" clId="{AFF9B0D5-CA7D-40FB-964A-23276295459E}" dt="2021-07-06T05:11:34.229" v="6642" actId="1036"/>
          <ac:spMkLst>
            <pc:docMk/>
            <pc:sldMk cId="1252826214" sldId="1711"/>
            <ac:spMk id="228" creationId="{430A0786-7BD9-46DA-A610-519693964F01}"/>
          </ac:spMkLst>
        </pc:spChg>
        <pc:spChg chg="mod topLvl">
          <ac:chgData name="Aurelien Domont" userId="6da7715ce44349b3" providerId="LiveId" clId="{AFF9B0D5-CA7D-40FB-964A-23276295459E}" dt="2021-07-06T05:11:34.229" v="6642" actId="1036"/>
          <ac:spMkLst>
            <pc:docMk/>
            <pc:sldMk cId="1252826214" sldId="1711"/>
            <ac:spMk id="229" creationId="{DBAC6905-1A25-4E2C-90D6-5580DDEDDB85}"/>
          </ac:spMkLst>
        </pc:spChg>
        <pc:spChg chg="mod topLvl">
          <ac:chgData name="Aurelien Domont" userId="6da7715ce44349b3" providerId="LiveId" clId="{AFF9B0D5-CA7D-40FB-964A-23276295459E}" dt="2021-07-06T05:11:34.229" v="6642" actId="1036"/>
          <ac:spMkLst>
            <pc:docMk/>
            <pc:sldMk cId="1252826214" sldId="1711"/>
            <ac:spMk id="230" creationId="{63E38F12-2AAD-4FA1-88BA-4655424B7ABA}"/>
          </ac:spMkLst>
        </pc:spChg>
        <pc:spChg chg="mod topLvl">
          <ac:chgData name="Aurelien Domont" userId="6da7715ce44349b3" providerId="LiveId" clId="{AFF9B0D5-CA7D-40FB-964A-23276295459E}" dt="2021-07-06T05:11:34.229" v="6642" actId="1036"/>
          <ac:spMkLst>
            <pc:docMk/>
            <pc:sldMk cId="1252826214" sldId="1711"/>
            <ac:spMk id="231" creationId="{4BD50ED2-1085-45E9-834B-CC17883DC947}"/>
          </ac:spMkLst>
        </pc:spChg>
        <pc:spChg chg="mod topLvl">
          <ac:chgData name="Aurelien Domont" userId="6da7715ce44349b3" providerId="LiveId" clId="{AFF9B0D5-CA7D-40FB-964A-23276295459E}" dt="2021-07-06T05:11:34.229" v="6642" actId="1036"/>
          <ac:spMkLst>
            <pc:docMk/>
            <pc:sldMk cId="1252826214" sldId="1711"/>
            <ac:spMk id="232" creationId="{6E77A66E-2021-43C9-8F5F-B91B3DF1E257}"/>
          </ac:spMkLst>
        </pc:spChg>
        <pc:spChg chg="mod topLvl">
          <ac:chgData name="Aurelien Domont" userId="6da7715ce44349b3" providerId="LiveId" clId="{AFF9B0D5-CA7D-40FB-964A-23276295459E}" dt="2021-07-06T05:11:34.229" v="6642" actId="1036"/>
          <ac:spMkLst>
            <pc:docMk/>
            <pc:sldMk cId="1252826214" sldId="1711"/>
            <ac:spMk id="233" creationId="{EBD29889-D0B4-43B9-8442-B91A3B9BE83C}"/>
          </ac:spMkLst>
        </pc:spChg>
        <pc:spChg chg="mod topLvl">
          <ac:chgData name="Aurelien Domont" userId="6da7715ce44349b3" providerId="LiveId" clId="{AFF9B0D5-CA7D-40FB-964A-23276295459E}" dt="2021-07-06T05:11:34.229" v="6642" actId="1036"/>
          <ac:spMkLst>
            <pc:docMk/>
            <pc:sldMk cId="1252826214" sldId="1711"/>
            <ac:spMk id="234" creationId="{21F0D43F-287D-4CDA-B746-2C8A66A82376}"/>
          </ac:spMkLst>
        </pc:spChg>
        <pc:spChg chg="mod topLvl">
          <ac:chgData name="Aurelien Domont" userId="6da7715ce44349b3" providerId="LiveId" clId="{AFF9B0D5-CA7D-40FB-964A-23276295459E}" dt="2021-07-06T05:11:34.229" v="6642" actId="1036"/>
          <ac:spMkLst>
            <pc:docMk/>
            <pc:sldMk cId="1252826214" sldId="1711"/>
            <ac:spMk id="235" creationId="{ABF8C690-9AB9-49DF-AC8F-3A1B953C7881}"/>
          </ac:spMkLst>
        </pc:spChg>
        <pc:spChg chg="mod topLvl">
          <ac:chgData name="Aurelien Domont" userId="6da7715ce44349b3" providerId="LiveId" clId="{AFF9B0D5-CA7D-40FB-964A-23276295459E}" dt="2021-07-06T05:11:34.229" v="6642" actId="1036"/>
          <ac:spMkLst>
            <pc:docMk/>
            <pc:sldMk cId="1252826214" sldId="1711"/>
            <ac:spMk id="236" creationId="{E3F0EFE2-BC71-410C-B51D-B34F896014ED}"/>
          </ac:spMkLst>
        </pc:spChg>
        <pc:spChg chg="mod topLvl">
          <ac:chgData name="Aurelien Domont" userId="6da7715ce44349b3" providerId="LiveId" clId="{AFF9B0D5-CA7D-40FB-964A-23276295459E}" dt="2021-07-06T05:11:34.229" v="6642" actId="1036"/>
          <ac:spMkLst>
            <pc:docMk/>
            <pc:sldMk cId="1252826214" sldId="1711"/>
            <ac:spMk id="237" creationId="{54372FEB-36D5-41EF-9588-6403ECD97FEB}"/>
          </ac:spMkLst>
        </pc:spChg>
        <pc:spChg chg="mod topLvl">
          <ac:chgData name="Aurelien Domont" userId="6da7715ce44349b3" providerId="LiveId" clId="{AFF9B0D5-CA7D-40FB-964A-23276295459E}" dt="2021-07-06T05:11:34.229" v="6642" actId="1036"/>
          <ac:spMkLst>
            <pc:docMk/>
            <pc:sldMk cId="1252826214" sldId="1711"/>
            <ac:spMk id="238" creationId="{EF6C8537-8511-49E7-A9E1-0022384E5493}"/>
          </ac:spMkLst>
        </pc:spChg>
        <pc:spChg chg="mod topLvl">
          <ac:chgData name="Aurelien Domont" userId="6da7715ce44349b3" providerId="LiveId" clId="{AFF9B0D5-CA7D-40FB-964A-23276295459E}" dt="2021-07-06T05:11:34.229" v="6642" actId="1036"/>
          <ac:spMkLst>
            <pc:docMk/>
            <pc:sldMk cId="1252826214" sldId="1711"/>
            <ac:spMk id="239" creationId="{469F0A00-47B2-4DDD-BF87-88A646D345DE}"/>
          </ac:spMkLst>
        </pc:spChg>
        <pc:spChg chg="mod topLvl">
          <ac:chgData name="Aurelien Domont" userId="6da7715ce44349b3" providerId="LiveId" clId="{AFF9B0D5-CA7D-40FB-964A-23276295459E}" dt="2021-07-06T05:11:34.229" v="6642" actId="1036"/>
          <ac:spMkLst>
            <pc:docMk/>
            <pc:sldMk cId="1252826214" sldId="1711"/>
            <ac:spMk id="240" creationId="{30CB3E4B-42C8-4DF2-B739-CF227DDC8E73}"/>
          </ac:spMkLst>
        </pc:spChg>
        <pc:spChg chg="mod topLvl">
          <ac:chgData name="Aurelien Domont" userId="6da7715ce44349b3" providerId="LiveId" clId="{AFF9B0D5-CA7D-40FB-964A-23276295459E}" dt="2021-07-06T05:11:34.229" v="6642" actId="1036"/>
          <ac:spMkLst>
            <pc:docMk/>
            <pc:sldMk cId="1252826214" sldId="1711"/>
            <ac:spMk id="241" creationId="{3CFFF04C-0086-4A1E-9B0B-90F93BCE689C}"/>
          </ac:spMkLst>
        </pc:spChg>
        <pc:spChg chg="mod topLvl">
          <ac:chgData name="Aurelien Domont" userId="6da7715ce44349b3" providerId="LiveId" clId="{AFF9B0D5-CA7D-40FB-964A-23276295459E}" dt="2021-07-06T05:11:34.229" v="6642" actId="1036"/>
          <ac:spMkLst>
            <pc:docMk/>
            <pc:sldMk cId="1252826214" sldId="1711"/>
            <ac:spMk id="242" creationId="{796536A7-650A-470B-B60A-89CB4DCDAE12}"/>
          </ac:spMkLst>
        </pc:spChg>
        <pc:spChg chg="mod topLvl">
          <ac:chgData name="Aurelien Domont" userId="6da7715ce44349b3" providerId="LiveId" clId="{AFF9B0D5-CA7D-40FB-964A-23276295459E}" dt="2021-07-06T05:11:34.229" v="6642" actId="1036"/>
          <ac:spMkLst>
            <pc:docMk/>
            <pc:sldMk cId="1252826214" sldId="1711"/>
            <ac:spMk id="243" creationId="{28B07DF0-DD4F-4107-9049-E64C336BD23E}"/>
          </ac:spMkLst>
        </pc:spChg>
        <pc:spChg chg="mod topLvl">
          <ac:chgData name="Aurelien Domont" userId="6da7715ce44349b3" providerId="LiveId" clId="{AFF9B0D5-CA7D-40FB-964A-23276295459E}" dt="2021-07-06T05:11:34.229" v="6642" actId="1036"/>
          <ac:spMkLst>
            <pc:docMk/>
            <pc:sldMk cId="1252826214" sldId="1711"/>
            <ac:spMk id="244" creationId="{6222FCC7-32FF-4D0B-84C0-6C5967B837B7}"/>
          </ac:spMkLst>
        </pc:spChg>
        <pc:spChg chg="mod topLvl">
          <ac:chgData name="Aurelien Domont" userId="6da7715ce44349b3" providerId="LiveId" clId="{AFF9B0D5-CA7D-40FB-964A-23276295459E}" dt="2021-07-06T05:11:34.229" v="6642" actId="1036"/>
          <ac:spMkLst>
            <pc:docMk/>
            <pc:sldMk cId="1252826214" sldId="1711"/>
            <ac:spMk id="245" creationId="{E86832F6-2D52-4754-BB9D-E56F6A7E8713}"/>
          </ac:spMkLst>
        </pc:spChg>
        <pc:spChg chg="mod topLvl">
          <ac:chgData name="Aurelien Domont" userId="6da7715ce44349b3" providerId="LiveId" clId="{AFF9B0D5-CA7D-40FB-964A-23276295459E}" dt="2021-07-06T05:11:34.229" v="6642" actId="1036"/>
          <ac:spMkLst>
            <pc:docMk/>
            <pc:sldMk cId="1252826214" sldId="1711"/>
            <ac:spMk id="246" creationId="{1D89F624-F74E-456A-AF09-7B4A51BE1AA0}"/>
          </ac:spMkLst>
        </pc:spChg>
        <pc:spChg chg="mod topLvl">
          <ac:chgData name="Aurelien Domont" userId="6da7715ce44349b3" providerId="LiveId" clId="{AFF9B0D5-CA7D-40FB-964A-23276295459E}" dt="2021-07-06T05:11:34.229" v="6642" actId="1036"/>
          <ac:spMkLst>
            <pc:docMk/>
            <pc:sldMk cId="1252826214" sldId="1711"/>
            <ac:spMk id="247" creationId="{4F937EC5-8BD0-4FB5-A35C-E02B89B93606}"/>
          </ac:spMkLst>
        </pc:spChg>
        <pc:spChg chg="mod">
          <ac:chgData name="Aurelien Domont" userId="6da7715ce44349b3" providerId="LiveId" clId="{AFF9B0D5-CA7D-40FB-964A-23276295459E}" dt="2021-07-06T05:09:13.215" v="6601" actId="207"/>
          <ac:spMkLst>
            <pc:docMk/>
            <pc:sldMk cId="1252826214" sldId="1711"/>
            <ac:spMk id="248" creationId="{FB4D28D9-4023-4A47-99FC-62C7EC792373}"/>
          </ac:spMkLst>
        </pc:spChg>
        <pc:spChg chg="mod">
          <ac:chgData name="Aurelien Domont" userId="6da7715ce44349b3" providerId="LiveId" clId="{AFF9B0D5-CA7D-40FB-964A-23276295459E}" dt="2021-07-06T05:09:13.215" v="6601" actId="207"/>
          <ac:spMkLst>
            <pc:docMk/>
            <pc:sldMk cId="1252826214" sldId="1711"/>
            <ac:spMk id="249" creationId="{B1394C94-FF2C-4788-8280-D38679147605}"/>
          </ac:spMkLst>
        </pc:spChg>
        <pc:spChg chg="mod">
          <ac:chgData name="Aurelien Domont" userId="6da7715ce44349b3" providerId="LiveId" clId="{AFF9B0D5-CA7D-40FB-964A-23276295459E}" dt="2021-07-06T05:09:13.215" v="6601" actId="207"/>
          <ac:spMkLst>
            <pc:docMk/>
            <pc:sldMk cId="1252826214" sldId="1711"/>
            <ac:spMk id="250" creationId="{816DF731-9397-45CC-9DE6-BB914CD9AA52}"/>
          </ac:spMkLst>
        </pc:spChg>
        <pc:spChg chg="mod">
          <ac:chgData name="Aurelien Domont" userId="6da7715ce44349b3" providerId="LiveId" clId="{AFF9B0D5-CA7D-40FB-964A-23276295459E}" dt="2021-07-06T05:09:13.215" v="6601" actId="207"/>
          <ac:spMkLst>
            <pc:docMk/>
            <pc:sldMk cId="1252826214" sldId="1711"/>
            <ac:spMk id="251" creationId="{E5AA8E9A-B1B5-4B37-8D2F-1CEA3595297D}"/>
          </ac:spMkLst>
        </pc:spChg>
        <pc:spChg chg="mod">
          <ac:chgData name="Aurelien Domont" userId="6da7715ce44349b3" providerId="LiveId" clId="{AFF9B0D5-CA7D-40FB-964A-23276295459E}" dt="2021-07-06T05:09:13.215" v="6601" actId="207"/>
          <ac:spMkLst>
            <pc:docMk/>
            <pc:sldMk cId="1252826214" sldId="1711"/>
            <ac:spMk id="252" creationId="{0F32216C-9D5C-4ABD-BA85-DCF960936CA7}"/>
          </ac:spMkLst>
        </pc:spChg>
        <pc:spChg chg="mod">
          <ac:chgData name="Aurelien Domont" userId="6da7715ce44349b3" providerId="LiveId" clId="{AFF9B0D5-CA7D-40FB-964A-23276295459E}" dt="2021-07-06T05:09:13.215" v="6601" actId="207"/>
          <ac:spMkLst>
            <pc:docMk/>
            <pc:sldMk cId="1252826214" sldId="1711"/>
            <ac:spMk id="253" creationId="{BB015216-6946-4F91-A441-9A7C82F9FFDE}"/>
          </ac:spMkLst>
        </pc:spChg>
        <pc:spChg chg="mod">
          <ac:chgData name="Aurelien Domont" userId="6da7715ce44349b3" providerId="LiveId" clId="{AFF9B0D5-CA7D-40FB-964A-23276295459E}" dt="2021-07-06T05:09:13.215" v="6601" actId="207"/>
          <ac:spMkLst>
            <pc:docMk/>
            <pc:sldMk cId="1252826214" sldId="1711"/>
            <ac:spMk id="254" creationId="{6D16BABE-42DC-4409-AD87-E6921DA14DCC}"/>
          </ac:spMkLst>
        </pc:spChg>
        <pc:spChg chg="mod">
          <ac:chgData name="Aurelien Domont" userId="6da7715ce44349b3" providerId="LiveId" clId="{AFF9B0D5-CA7D-40FB-964A-23276295459E}" dt="2021-07-06T05:09:13.215" v="6601" actId="207"/>
          <ac:spMkLst>
            <pc:docMk/>
            <pc:sldMk cId="1252826214" sldId="1711"/>
            <ac:spMk id="255" creationId="{884A3FEA-302A-4650-B628-684E3877AEB4}"/>
          </ac:spMkLst>
        </pc:spChg>
        <pc:spChg chg="mod">
          <ac:chgData name="Aurelien Domont" userId="6da7715ce44349b3" providerId="LiveId" clId="{AFF9B0D5-CA7D-40FB-964A-23276295459E}" dt="2021-07-06T05:09:13.215" v="6601" actId="207"/>
          <ac:spMkLst>
            <pc:docMk/>
            <pc:sldMk cId="1252826214" sldId="1711"/>
            <ac:spMk id="256" creationId="{4AC67763-A7E7-44D7-BB4F-F145A5B5E7CC}"/>
          </ac:spMkLst>
        </pc:spChg>
        <pc:spChg chg="mod">
          <ac:chgData name="Aurelien Domont" userId="6da7715ce44349b3" providerId="LiveId" clId="{AFF9B0D5-CA7D-40FB-964A-23276295459E}" dt="2021-07-06T05:09:13.215" v="6601" actId="207"/>
          <ac:spMkLst>
            <pc:docMk/>
            <pc:sldMk cId="1252826214" sldId="1711"/>
            <ac:spMk id="257" creationId="{1313848B-8C14-4024-BD20-CE60618ECDBE}"/>
          </ac:spMkLst>
        </pc:spChg>
        <pc:spChg chg="mod">
          <ac:chgData name="Aurelien Domont" userId="6da7715ce44349b3" providerId="LiveId" clId="{AFF9B0D5-CA7D-40FB-964A-23276295459E}" dt="2021-07-06T05:09:13.215" v="6601" actId="207"/>
          <ac:spMkLst>
            <pc:docMk/>
            <pc:sldMk cId="1252826214" sldId="1711"/>
            <ac:spMk id="258" creationId="{BD7C503B-09D3-483C-BDBC-F26FD18A18F4}"/>
          </ac:spMkLst>
        </pc:spChg>
        <pc:spChg chg="mod">
          <ac:chgData name="Aurelien Domont" userId="6da7715ce44349b3" providerId="LiveId" clId="{AFF9B0D5-CA7D-40FB-964A-23276295459E}" dt="2021-07-06T05:09:13.215" v="6601" actId="207"/>
          <ac:spMkLst>
            <pc:docMk/>
            <pc:sldMk cId="1252826214" sldId="1711"/>
            <ac:spMk id="259" creationId="{33404832-32D5-4822-ABB4-AD4E015DE594}"/>
          </ac:spMkLst>
        </pc:spChg>
        <pc:spChg chg="mod">
          <ac:chgData name="Aurelien Domont" userId="6da7715ce44349b3" providerId="LiveId" clId="{AFF9B0D5-CA7D-40FB-964A-23276295459E}" dt="2021-07-06T05:09:13.215" v="6601" actId="207"/>
          <ac:spMkLst>
            <pc:docMk/>
            <pc:sldMk cId="1252826214" sldId="1711"/>
            <ac:spMk id="260" creationId="{848A4F6B-0C2A-4B12-BC5C-BFB1B79291F2}"/>
          </ac:spMkLst>
        </pc:spChg>
        <pc:spChg chg="mod">
          <ac:chgData name="Aurelien Domont" userId="6da7715ce44349b3" providerId="LiveId" clId="{AFF9B0D5-CA7D-40FB-964A-23276295459E}" dt="2021-07-06T05:09:13.215" v="6601" actId="207"/>
          <ac:spMkLst>
            <pc:docMk/>
            <pc:sldMk cId="1252826214" sldId="1711"/>
            <ac:spMk id="261" creationId="{3B6A42B4-0FA5-4494-8935-4A0A8D921406}"/>
          </ac:spMkLst>
        </pc:spChg>
        <pc:spChg chg="mod">
          <ac:chgData name="Aurelien Domont" userId="6da7715ce44349b3" providerId="LiveId" clId="{AFF9B0D5-CA7D-40FB-964A-23276295459E}" dt="2021-07-06T05:09:13.215" v="6601" actId="207"/>
          <ac:spMkLst>
            <pc:docMk/>
            <pc:sldMk cId="1252826214" sldId="1711"/>
            <ac:spMk id="262" creationId="{C21EF6C5-637A-41A6-999A-A123A9FF536F}"/>
          </ac:spMkLst>
        </pc:spChg>
        <pc:spChg chg="mod">
          <ac:chgData name="Aurelien Domont" userId="6da7715ce44349b3" providerId="LiveId" clId="{AFF9B0D5-CA7D-40FB-964A-23276295459E}" dt="2021-07-06T05:09:13.215" v="6601" actId="207"/>
          <ac:spMkLst>
            <pc:docMk/>
            <pc:sldMk cId="1252826214" sldId="1711"/>
            <ac:spMk id="263" creationId="{FF0D9FE9-6439-4CB6-927A-C8BD823405CF}"/>
          </ac:spMkLst>
        </pc:spChg>
        <pc:spChg chg="mod">
          <ac:chgData name="Aurelien Domont" userId="6da7715ce44349b3" providerId="LiveId" clId="{AFF9B0D5-CA7D-40FB-964A-23276295459E}" dt="2021-07-06T05:09:13.215" v="6601" actId="207"/>
          <ac:spMkLst>
            <pc:docMk/>
            <pc:sldMk cId="1252826214" sldId="1711"/>
            <ac:spMk id="264" creationId="{D296E5B0-88FC-4606-80CE-86DB4D92B321}"/>
          </ac:spMkLst>
        </pc:spChg>
        <pc:spChg chg="mod">
          <ac:chgData name="Aurelien Domont" userId="6da7715ce44349b3" providerId="LiveId" clId="{AFF9B0D5-CA7D-40FB-964A-23276295459E}" dt="2021-07-06T05:09:13.215" v="6601" actId="207"/>
          <ac:spMkLst>
            <pc:docMk/>
            <pc:sldMk cId="1252826214" sldId="1711"/>
            <ac:spMk id="265" creationId="{1C37C82C-03CE-471E-B718-979BA7E7C1F3}"/>
          </ac:spMkLst>
        </pc:spChg>
        <pc:spChg chg="mod">
          <ac:chgData name="Aurelien Domont" userId="6da7715ce44349b3" providerId="LiveId" clId="{AFF9B0D5-CA7D-40FB-964A-23276295459E}" dt="2021-07-06T05:08:56.517" v="6599" actId="207"/>
          <ac:spMkLst>
            <pc:docMk/>
            <pc:sldMk cId="1252826214" sldId="1711"/>
            <ac:spMk id="266" creationId="{FA9BAED0-43F7-4E99-8B88-399CA30CA33F}"/>
          </ac:spMkLst>
        </pc:spChg>
        <pc:spChg chg="mod">
          <ac:chgData name="Aurelien Domont" userId="6da7715ce44349b3" providerId="LiveId" clId="{AFF9B0D5-CA7D-40FB-964A-23276295459E}" dt="2021-07-06T05:08:56.517" v="6599" actId="207"/>
          <ac:spMkLst>
            <pc:docMk/>
            <pc:sldMk cId="1252826214" sldId="1711"/>
            <ac:spMk id="267" creationId="{9454F253-2A59-4A63-ACAF-CC2D0548B1FD}"/>
          </ac:spMkLst>
        </pc:spChg>
        <pc:spChg chg="mod">
          <ac:chgData name="Aurelien Domont" userId="6da7715ce44349b3" providerId="LiveId" clId="{AFF9B0D5-CA7D-40FB-964A-23276295459E}" dt="2021-07-06T05:08:56.517" v="6599" actId="207"/>
          <ac:spMkLst>
            <pc:docMk/>
            <pc:sldMk cId="1252826214" sldId="1711"/>
            <ac:spMk id="268" creationId="{BC2F61F0-0972-40B7-9276-EC3C84E67EEC}"/>
          </ac:spMkLst>
        </pc:spChg>
        <pc:spChg chg="mod">
          <ac:chgData name="Aurelien Domont" userId="6da7715ce44349b3" providerId="LiveId" clId="{AFF9B0D5-CA7D-40FB-964A-23276295459E}" dt="2021-07-06T05:08:56.517" v="6599" actId="207"/>
          <ac:spMkLst>
            <pc:docMk/>
            <pc:sldMk cId="1252826214" sldId="1711"/>
            <ac:spMk id="269" creationId="{B1E799A7-A53F-4DD0-A331-B920C5631522}"/>
          </ac:spMkLst>
        </pc:spChg>
        <pc:spChg chg="mod">
          <ac:chgData name="Aurelien Domont" userId="6da7715ce44349b3" providerId="LiveId" clId="{AFF9B0D5-CA7D-40FB-964A-23276295459E}" dt="2021-07-06T05:08:56.517" v="6599" actId="207"/>
          <ac:spMkLst>
            <pc:docMk/>
            <pc:sldMk cId="1252826214" sldId="1711"/>
            <ac:spMk id="270" creationId="{3BCCB7F3-0A69-4735-8804-EA1993676A85}"/>
          </ac:spMkLst>
        </pc:spChg>
        <pc:spChg chg="mod">
          <ac:chgData name="Aurelien Domont" userId="6da7715ce44349b3" providerId="LiveId" clId="{AFF9B0D5-CA7D-40FB-964A-23276295459E}" dt="2021-07-06T05:08:56.517" v="6599" actId="207"/>
          <ac:spMkLst>
            <pc:docMk/>
            <pc:sldMk cId="1252826214" sldId="1711"/>
            <ac:spMk id="271" creationId="{5E8B5FE5-FAF9-4831-92A3-85C56F6B10BA}"/>
          </ac:spMkLst>
        </pc:spChg>
        <pc:spChg chg="mod">
          <ac:chgData name="Aurelien Domont" userId="6da7715ce44349b3" providerId="LiveId" clId="{AFF9B0D5-CA7D-40FB-964A-23276295459E}" dt="2021-07-06T05:08:56.517" v="6599" actId="207"/>
          <ac:spMkLst>
            <pc:docMk/>
            <pc:sldMk cId="1252826214" sldId="1711"/>
            <ac:spMk id="272" creationId="{37313F0F-7032-46C5-AB40-4833F09656C9}"/>
          </ac:spMkLst>
        </pc:spChg>
        <pc:spChg chg="mod">
          <ac:chgData name="Aurelien Domont" userId="6da7715ce44349b3" providerId="LiveId" clId="{AFF9B0D5-CA7D-40FB-964A-23276295459E}" dt="2021-07-06T05:08:56.517" v="6599" actId="207"/>
          <ac:spMkLst>
            <pc:docMk/>
            <pc:sldMk cId="1252826214" sldId="1711"/>
            <ac:spMk id="273" creationId="{6E3F9E2E-887E-4711-8692-BB936FDF937E}"/>
          </ac:spMkLst>
        </pc:spChg>
        <pc:spChg chg="mod">
          <ac:chgData name="Aurelien Domont" userId="6da7715ce44349b3" providerId="LiveId" clId="{AFF9B0D5-CA7D-40FB-964A-23276295459E}" dt="2021-07-06T05:08:56.517" v="6599" actId="207"/>
          <ac:spMkLst>
            <pc:docMk/>
            <pc:sldMk cId="1252826214" sldId="1711"/>
            <ac:spMk id="274" creationId="{90E3737C-0897-45B0-80D4-8986F7FC090B}"/>
          </ac:spMkLst>
        </pc:spChg>
        <pc:spChg chg="mod">
          <ac:chgData name="Aurelien Domont" userId="6da7715ce44349b3" providerId="LiveId" clId="{AFF9B0D5-CA7D-40FB-964A-23276295459E}" dt="2021-07-06T05:08:56.517" v="6599" actId="207"/>
          <ac:spMkLst>
            <pc:docMk/>
            <pc:sldMk cId="1252826214" sldId="1711"/>
            <ac:spMk id="275" creationId="{AAA97107-21AF-4370-995C-0E31C43B175B}"/>
          </ac:spMkLst>
        </pc:spChg>
        <pc:spChg chg="mod">
          <ac:chgData name="Aurelien Domont" userId="6da7715ce44349b3" providerId="LiveId" clId="{AFF9B0D5-CA7D-40FB-964A-23276295459E}" dt="2021-07-06T05:08:56.517" v="6599" actId="207"/>
          <ac:spMkLst>
            <pc:docMk/>
            <pc:sldMk cId="1252826214" sldId="1711"/>
            <ac:spMk id="276" creationId="{28698661-DF5F-4315-8BCF-342C6DAABF32}"/>
          </ac:spMkLst>
        </pc:spChg>
        <pc:spChg chg="mod">
          <ac:chgData name="Aurelien Domont" userId="6da7715ce44349b3" providerId="LiveId" clId="{AFF9B0D5-CA7D-40FB-964A-23276295459E}" dt="2021-07-06T05:09:13.215" v="6601" actId="207"/>
          <ac:spMkLst>
            <pc:docMk/>
            <pc:sldMk cId="1252826214" sldId="1711"/>
            <ac:spMk id="277" creationId="{A8A5EE46-DA47-48F6-864D-98B8159A52FC}"/>
          </ac:spMkLst>
        </pc:spChg>
        <pc:spChg chg="mod">
          <ac:chgData name="Aurelien Domont" userId="6da7715ce44349b3" providerId="LiveId" clId="{AFF9B0D5-CA7D-40FB-964A-23276295459E}" dt="2021-07-06T05:09:13.215" v="6601" actId="207"/>
          <ac:spMkLst>
            <pc:docMk/>
            <pc:sldMk cId="1252826214" sldId="1711"/>
            <ac:spMk id="278" creationId="{76BA38E6-1527-4FB9-80F3-E9B24A94F66A}"/>
          </ac:spMkLst>
        </pc:spChg>
        <pc:spChg chg="mod">
          <ac:chgData name="Aurelien Domont" userId="6da7715ce44349b3" providerId="LiveId" clId="{AFF9B0D5-CA7D-40FB-964A-23276295459E}" dt="2021-07-06T05:09:13.215" v="6601" actId="207"/>
          <ac:spMkLst>
            <pc:docMk/>
            <pc:sldMk cId="1252826214" sldId="1711"/>
            <ac:spMk id="279" creationId="{F381E2CA-1129-48CE-9073-C55B7F5C8268}"/>
          </ac:spMkLst>
        </pc:spChg>
        <pc:spChg chg="mod">
          <ac:chgData name="Aurelien Domont" userId="6da7715ce44349b3" providerId="LiveId" clId="{AFF9B0D5-CA7D-40FB-964A-23276295459E}" dt="2021-07-06T05:09:13.215" v="6601" actId="207"/>
          <ac:spMkLst>
            <pc:docMk/>
            <pc:sldMk cId="1252826214" sldId="1711"/>
            <ac:spMk id="280" creationId="{2DB5D79A-F4D8-46D6-96C8-80E274FB4212}"/>
          </ac:spMkLst>
        </pc:spChg>
        <pc:spChg chg="mod">
          <ac:chgData name="Aurelien Domont" userId="6da7715ce44349b3" providerId="LiveId" clId="{AFF9B0D5-CA7D-40FB-964A-23276295459E}" dt="2021-07-06T05:09:13.215" v="6601" actId="207"/>
          <ac:spMkLst>
            <pc:docMk/>
            <pc:sldMk cId="1252826214" sldId="1711"/>
            <ac:spMk id="281" creationId="{A0DCC7A6-7BB9-4CA5-844A-ACA59AF55E84}"/>
          </ac:spMkLst>
        </pc:spChg>
        <pc:spChg chg="mod">
          <ac:chgData name="Aurelien Domont" userId="6da7715ce44349b3" providerId="LiveId" clId="{AFF9B0D5-CA7D-40FB-964A-23276295459E}" dt="2021-07-06T05:09:13.215" v="6601" actId="207"/>
          <ac:spMkLst>
            <pc:docMk/>
            <pc:sldMk cId="1252826214" sldId="1711"/>
            <ac:spMk id="282" creationId="{07D96F2F-FF99-4C3A-A04F-FF217CFF8FB5}"/>
          </ac:spMkLst>
        </pc:spChg>
        <pc:spChg chg="mod">
          <ac:chgData name="Aurelien Domont" userId="6da7715ce44349b3" providerId="LiveId" clId="{AFF9B0D5-CA7D-40FB-964A-23276295459E}" dt="2021-07-06T05:09:13.215" v="6601" actId="207"/>
          <ac:spMkLst>
            <pc:docMk/>
            <pc:sldMk cId="1252826214" sldId="1711"/>
            <ac:spMk id="283" creationId="{D60A68F1-1B93-4388-871C-FEC438998E4C}"/>
          </ac:spMkLst>
        </pc:spChg>
        <pc:spChg chg="mod">
          <ac:chgData name="Aurelien Domont" userId="6da7715ce44349b3" providerId="LiveId" clId="{AFF9B0D5-CA7D-40FB-964A-23276295459E}" dt="2021-07-06T05:09:13.215" v="6601" actId="207"/>
          <ac:spMkLst>
            <pc:docMk/>
            <pc:sldMk cId="1252826214" sldId="1711"/>
            <ac:spMk id="284" creationId="{4887EB1B-0474-493C-B8FC-9AFF74407019}"/>
          </ac:spMkLst>
        </pc:spChg>
        <pc:spChg chg="mod">
          <ac:chgData name="Aurelien Domont" userId="6da7715ce44349b3" providerId="LiveId" clId="{AFF9B0D5-CA7D-40FB-964A-23276295459E}" dt="2021-07-06T05:09:13.215" v="6601" actId="207"/>
          <ac:spMkLst>
            <pc:docMk/>
            <pc:sldMk cId="1252826214" sldId="1711"/>
            <ac:spMk id="285" creationId="{29C4ADEA-05C2-47D4-8A91-E4DF7FCB00DA}"/>
          </ac:spMkLst>
        </pc:spChg>
        <pc:spChg chg="mod">
          <ac:chgData name="Aurelien Domont" userId="6da7715ce44349b3" providerId="LiveId" clId="{AFF9B0D5-CA7D-40FB-964A-23276295459E}" dt="2021-07-06T05:09:13.215" v="6601" actId="207"/>
          <ac:spMkLst>
            <pc:docMk/>
            <pc:sldMk cId="1252826214" sldId="1711"/>
            <ac:spMk id="286" creationId="{FEEA61E1-3107-42E6-A4FE-66C4C48E7580}"/>
          </ac:spMkLst>
        </pc:spChg>
        <pc:spChg chg="mod">
          <ac:chgData name="Aurelien Domont" userId="6da7715ce44349b3" providerId="LiveId" clId="{AFF9B0D5-CA7D-40FB-964A-23276295459E}" dt="2021-07-06T05:09:13.215" v="6601" actId="207"/>
          <ac:spMkLst>
            <pc:docMk/>
            <pc:sldMk cId="1252826214" sldId="1711"/>
            <ac:spMk id="287" creationId="{08D5FF95-9C8B-4A2E-90AA-F4543DAD75D6}"/>
          </ac:spMkLst>
        </pc:spChg>
        <pc:spChg chg="mod">
          <ac:chgData name="Aurelien Domont" userId="6da7715ce44349b3" providerId="LiveId" clId="{AFF9B0D5-CA7D-40FB-964A-23276295459E}" dt="2021-07-06T05:09:13.215" v="6601" actId="207"/>
          <ac:spMkLst>
            <pc:docMk/>
            <pc:sldMk cId="1252826214" sldId="1711"/>
            <ac:spMk id="288" creationId="{452598D8-71D0-4298-B70D-98F0F0DA7BA4}"/>
          </ac:spMkLst>
        </pc:spChg>
        <pc:spChg chg="mod">
          <ac:chgData name="Aurelien Domont" userId="6da7715ce44349b3" providerId="LiveId" clId="{AFF9B0D5-CA7D-40FB-964A-23276295459E}" dt="2021-07-06T05:09:13.215" v="6601" actId="207"/>
          <ac:spMkLst>
            <pc:docMk/>
            <pc:sldMk cId="1252826214" sldId="1711"/>
            <ac:spMk id="289" creationId="{AFB61959-8813-4625-8709-EEFA33F4EC0C}"/>
          </ac:spMkLst>
        </pc:spChg>
        <pc:spChg chg="mod">
          <ac:chgData name="Aurelien Domont" userId="6da7715ce44349b3" providerId="LiveId" clId="{AFF9B0D5-CA7D-40FB-964A-23276295459E}" dt="2021-07-06T05:09:13.215" v="6601" actId="207"/>
          <ac:spMkLst>
            <pc:docMk/>
            <pc:sldMk cId="1252826214" sldId="1711"/>
            <ac:spMk id="290" creationId="{A79D43BA-E0DC-4B23-8D69-7E0A9859E876}"/>
          </ac:spMkLst>
        </pc:spChg>
        <pc:spChg chg="mod">
          <ac:chgData name="Aurelien Domont" userId="6da7715ce44349b3" providerId="LiveId" clId="{AFF9B0D5-CA7D-40FB-964A-23276295459E}" dt="2021-07-06T05:09:13.215" v="6601" actId="207"/>
          <ac:spMkLst>
            <pc:docMk/>
            <pc:sldMk cId="1252826214" sldId="1711"/>
            <ac:spMk id="291" creationId="{5CE3C608-4B79-45E1-96E9-1D3DB4FF8383}"/>
          </ac:spMkLst>
        </pc:spChg>
        <pc:spChg chg="mod">
          <ac:chgData name="Aurelien Domont" userId="6da7715ce44349b3" providerId="LiveId" clId="{AFF9B0D5-CA7D-40FB-964A-23276295459E}" dt="2021-07-06T05:09:13.215" v="6601" actId="207"/>
          <ac:spMkLst>
            <pc:docMk/>
            <pc:sldMk cId="1252826214" sldId="1711"/>
            <ac:spMk id="292" creationId="{FC1B405A-ED9D-4380-ABC7-B538AE14E53B}"/>
          </ac:spMkLst>
        </pc:spChg>
        <pc:spChg chg="mod">
          <ac:chgData name="Aurelien Domont" userId="6da7715ce44349b3" providerId="LiveId" clId="{AFF9B0D5-CA7D-40FB-964A-23276295459E}" dt="2021-07-06T05:09:13.215" v="6601" actId="207"/>
          <ac:spMkLst>
            <pc:docMk/>
            <pc:sldMk cId="1252826214" sldId="1711"/>
            <ac:spMk id="293" creationId="{EF082037-E064-42AF-98F0-9FE133DC1D09}"/>
          </ac:spMkLst>
        </pc:spChg>
        <pc:spChg chg="mod">
          <ac:chgData name="Aurelien Domont" userId="6da7715ce44349b3" providerId="LiveId" clId="{AFF9B0D5-CA7D-40FB-964A-23276295459E}" dt="2021-07-06T05:09:13.215" v="6601" actId="207"/>
          <ac:spMkLst>
            <pc:docMk/>
            <pc:sldMk cId="1252826214" sldId="1711"/>
            <ac:spMk id="294" creationId="{98B4C2FA-6767-429D-A4F4-A6C69BD8FB7F}"/>
          </ac:spMkLst>
        </pc:spChg>
        <pc:spChg chg="mod">
          <ac:chgData name="Aurelien Domont" userId="6da7715ce44349b3" providerId="LiveId" clId="{AFF9B0D5-CA7D-40FB-964A-23276295459E}" dt="2021-07-06T05:09:13.215" v="6601" actId="207"/>
          <ac:spMkLst>
            <pc:docMk/>
            <pc:sldMk cId="1252826214" sldId="1711"/>
            <ac:spMk id="295" creationId="{A1A87950-40EA-4DE8-8CE6-D33F454687B7}"/>
          </ac:spMkLst>
        </pc:spChg>
        <pc:spChg chg="mod">
          <ac:chgData name="Aurelien Domont" userId="6da7715ce44349b3" providerId="LiveId" clId="{AFF9B0D5-CA7D-40FB-964A-23276295459E}" dt="2021-07-06T05:08:56.517" v="6599" actId="207"/>
          <ac:spMkLst>
            <pc:docMk/>
            <pc:sldMk cId="1252826214" sldId="1711"/>
            <ac:spMk id="296" creationId="{E616D42A-88D3-4AFA-B922-1A7BE1904149}"/>
          </ac:spMkLst>
        </pc:spChg>
        <pc:spChg chg="mod">
          <ac:chgData name="Aurelien Domont" userId="6da7715ce44349b3" providerId="LiveId" clId="{AFF9B0D5-CA7D-40FB-964A-23276295459E}" dt="2021-07-06T05:08:56.517" v="6599" actId="207"/>
          <ac:spMkLst>
            <pc:docMk/>
            <pc:sldMk cId="1252826214" sldId="1711"/>
            <ac:spMk id="297" creationId="{D168F5C9-5033-4E6F-B8D5-D77E4D9D65CA}"/>
          </ac:spMkLst>
        </pc:spChg>
        <pc:spChg chg="mod">
          <ac:chgData name="Aurelien Domont" userId="6da7715ce44349b3" providerId="LiveId" clId="{AFF9B0D5-CA7D-40FB-964A-23276295459E}" dt="2021-07-06T05:08:56.517" v="6599" actId="207"/>
          <ac:spMkLst>
            <pc:docMk/>
            <pc:sldMk cId="1252826214" sldId="1711"/>
            <ac:spMk id="298" creationId="{065D8614-4825-4AE2-A869-FCEDF9F80387}"/>
          </ac:spMkLst>
        </pc:spChg>
        <pc:spChg chg="mod">
          <ac:chgData name="Aurelien Domont" userId="6da7715ce44349b3" providerId="LiveId" clId="{AFF9B0D5-CA7D-40FB-964A-23276295459E}" dt="2021-07-06T05:08:56.517" v="6599" actId="207"/>
          <ac:spMkLst>
            <pc:docMk/>
            <pc:sldMk cId="1252826214" sldId="1711"/>
            <ac:spMk id="299" creationId="{4C7AB524-CCE6-49F7-8D9F-30746B9B9D62}"/>
          </ac:spMkLst>
        </pc:spChg>
        <pc:spChg chg="mod">
          <ac:chgData name="Aurelien Domont" userId="6da7715ce44349b3" providerId="LiveId" clId="{AFF9B0D5-CA7D-40FB-964A-23276295459E}" dt="2021-07-06T05:08:56.517" v="6599" actId="207"/>
          <ac:spMkLst>
            <pc:docMk/>
            <pc:sldMk cId="1252826214" sldId="1711"/>
            <ac:spMk id="300" creationId="{61E8DEAF-BF42-4784-BF39-C0F679BA7A86}"/>
          </ac:spMkLst>
        </pc:spChg>
        <pc:spChg chg="mod">
          <ac:chgData name="Aurelien Domont" userId="6da7715ce44349b3" providerId="LiveId" clId="{AFF9B0D5-CA7D-40FB-964A-23276295459E}" dt="2021-07-06T05:08:56.517" v="6599" actId="207"/>
          <ac:spMkLst>
            <pc:docMk/>
            <pc:sldMk cId="1252826214" sldId="1711"/>
            <ac:spMk id="301" creationId="{A5A442D7-7A6D-433C-9527-B7571BBCA649}"/>
          </ac:spMkLst>
        </pc:spChg>
        <pc:spChg chg="mod">
          <ac:chgData name="Aurelien Domont" userId="6da7715ce44349b3" providerId="LiveId" clId="{AFF9B0D5-CA7D-40FB-964A-23276295459E}" dt="2021-07-06T05:08:56.517" v="6599" actId="207"/>
          <ac:spMkLst>
            <pc:docMk/>
            <pc:sldMk cId="1252826214" sldId="1711"/>
            <ac:spMk id="302" creationId="{06E97FF2-37BE-4107-8DF4-06835090D059}"/>
          </ac:spMkLst>
        </pc:spChg>
        <pc:spChg chg="mod">
          <ac:chgData name="Aurelien Domont" userId="6da7715ce44349b3" providerId="LiveId" clId="{AFF9B0D5-CA7D-40FB-964A-23276295459E}" dt="2021-07-06T05:08:56.517" v="6599" actId="207"/>
          <ac:spMkLst>
            <pc:docMk/>
            <pc:sldMk cId="1252826214" sldId="1711"/>
            <ac:spMk id="303" creationId="{119917EB-FAF9-4A69-9834-DE5882545533}"/>
          </ac:spMkLst>
        </pc:spChg>
        <pc:spChg chg="mod">
          <ac:chgData name="Aurelien Domont" userId="6da7715ce44349b3" providerId="LiveId" clId="{AFF9B0D5-CA7D-40FB-964A-23276295459E}" dt="2021-07-06T05:08:56.517" v="6599" actId="207"/>
          <ac:spMkLst>
            <pc:docMk/>
            <pc:sldMk cId="1252826214" sldId="1711"/>
            <ac:spMk id="304" creationId="{462EA357-C5B7-44F6-8117-D3DB0A519ECA}"/>
          </ac:spMkLst>
        </pc:spChg>
        <pc:spChg chg="mod">
          <ac:chgData name="Aurelien Domont" userId="6da7715ce44349b3" providerId="LiveId" clId="{AFF9B0D5-CA7D-40FB-964A-23276295459E}" dt="2021-07-06T05:08:56.517" v="6599" actId="207"/>
          <ac:spMkLst>
            <pc:docMk/>
            <pc:sldMk cId="1252826214" sldId="1711"/>
            <ac:spMk id="305" creationId="{098AFEE8-22B5-4E43-B129-CE9960213C1B}"/>
          </ac:spMkLst>
        </pc:spChg>
        <pc:spChg chg="mod">
          <ac:chgData name="Aurelien Domont" userId="6da7715ce44349b3" providerId="LiveId" clId="{AFF9B0D5-CA7D-40FB-964A-23276295459E}" dt="2021-07-06T05:08:56.517" v="6599" actId="207"/>
          <ac:spMkLst>
            <pc:docMk/>
            <pc:sldMk cId="1252826214" sldId="1711"/>
            <ac:spMk id="306" creationId="{3E5EA9B4-DB9C-405D-9FD4-7F1D0CA83BC1}"/>
          </ac:spMkLst>
        </pc:spChg>
        <pc:spChg chg="mod">
          <ac:chgData name="Aurelien Domont" userId="6da7715ce44349b3" providerId="LiveId" clId="{AFF9B0D5-CA7D-40FB-964A-23276295459E}" dt="2021-07-06T05:08:56.517" v="6599" actId="207"/>
          <ac:spMkLst>
            <pc:docMk/>
            <pc:sldMk cId="1252826214" sldId="1711"/>
            <ac:spMk id="307" creationId="{11F8D39E-1E72-4276-B038-5D7B3890BF3C}"/>
          </ac:spMkLst>
        </pc:spChg>
        <pc:spChg chg="mod">
          <ac:chgData name="Aurelien Domont" userId="6da7715ce44349b3" providerId="LiveId" clId="{AFF9B0D5-CA7D-40FB-964A-23276295459E}" dt="2021-07-06T05:08:56.517" v="6599" actId="207"/>
          <ac:spMkLst>
            <pc:docMk/>
            <pc:sldMk cId="1252826214" sldId="1711"/>
            <ac:spMk id="308" creationId="{C5FE9365-E531-4365-BF20-9C387F8AC370}"/>
          </ac:spMkLst>
        </pc:spChg>
        <pc:spChg chg="mod">
          <ac:chgData name="Aurelien Domont" userId="6da7715ce44349b3" providerId="LiveId" clId="{AFF9B0D5-CA7D-40FB-964A-23276295459E}" dt="2021-07-06T05:08:56.517" v="6599" actId="207"/>
          <ac:spMkLst>
            <pc:docMk/>
            <pc:sldMk cId="1252826214" sldId="1711"/>
            <ac:spMk id="309" creationId="{C6CFEC23-FB1C-422C-8850-A9DF28DD29A1}"/>
          </ac:spMkLst>
        </pc:spChg>
        <pc:spChg chg="mod">
          <ac:chgData name="Aurelien Domont" userId="6da7715ce44349b3" providerId="LiveId" clId="{AFF9B0D5-CA7D-40FB-964A-23276295459E}" dt="2021-07-06T05:08:56.517" v="6599" actId="207"/>
          <ac:spMkLst>
            <pc:docMk/>
            <pc:sldMk cId="1252826214" sldId="1711"/>
            <ac:spMk id="310" creationId="{9865E04F-27B7-4A50-AB15-D3AFFB9DDCD2}"/>
          </ac:spMkLst>
        </pc:spChg>
        <pc:spChg chg="mod">
          <ac:chgData name="Aurelien Domont" userId="6da7715ce44349b3" providerId="LiveId" clId="{AFF9B0D5-CA7D-40FB-964A-23276295459E}" dt="2021-07-06T05:08:56.517" v="6599" actId="207"/>
          <ac:spMkLst>
            <pc:docMk/>
            <pc:sldMk cId="1252826214" sldId="1711"/>
            <ac:spMk id="311" creationId="{12BC7B78-F9A4-46AE-9A03-75599873A321}"/>
          </ac:spMkLst>
        </pc:spChg>
        <pc:spChg chg="mod">
          <ac:chgData name="Aurelien Domont" userId="6da7715ce44349b3" providerId="LiveId" clId="{AFF9B0D5-CA7D-40FB-964A-23276295459E}" dt="2021-07-06T05:08:56.517" v="6599" actId="207"/>
          <ac:spMkLst>
            <pc:docMk/>
            <pc:sldMk cId="1252826214" sldId="1711"/>
            <ac:spMk id="312" creationId="{2D61C530-0987-4150-BD04-B19B59069CD4}"/>
          </ac:spMkLst>
        </pc:spChg>
        <pc:spChg chg="mod">
          <ac:chgData name="Aurelien Domont" userId="6da7715ce44349b3" providerId="LiveId" clId="{AFF9B0D5-CA7D-40FB-964A-23276295459E}" dt="2021-07-06T05:08:56.517" v="6599" actId="207"/>
          <ac:spMkLst>
            <pc:docMk/>
            <pc:sldMk cId="1252826214" sldId="1711"/>
            <ac:spMk id="313" creationId="{07423ACC-5271-41F0-A4B3-F19E45B9E606}"/>
          </ac:spMkLst>
        </pc:spChg>
        <pc:spChg chg="mod">
          <ac:chgData name="Aurelien Domont" userId="6da7715ce44349b3" providerId="LiveId" clId="{AFF9B0D5-CA7D-40FB-964A-23276295459E}" dt="2021-07-06T05:08:56.517" v="6599" actId="207"/>
          <ac:spMkLst>
            <pc:docMk/>
            <pc:sldMk cId="1252826214" sldId="1711"/>
            <ac:spMk id="314" creationId="{BF8DA816-36D4-4CB3-83E0-182B4D82AA35}"/>
          </ac:spMkLst>
        </pc:spChg>
        <pc:spChg chg="mod">
          <ac:chgData name="Aurelien Domont" userId="6da7715ce44349b3" providerId="LiveId" clId="{AFF9B0D5-CA7D-40FB-964A-23276295459E}" dt="2021-07-06T05:08:56.517" v="6599" actId="207"/>
          <ac:spMkLst>
            <pc:docMk/>
            <pc:sldMk cId="1252826214" sldId="1711"/>
            <ac:spMk id="315" creationId="{4BF65DA2-D11A-4E7E-AFC8-ABE0DD43E994}"/>
          </ac:spMkLst>
        </pc:spChg>
        <pc:spChg chg="add mod">
          <ac:chgData name="Aurelien Domont" userId="6da7715ce44349b3" providerId="LiveId" clId="{AFF9B0D5-CA7D-40FB-964A-23276295459E}" dt="2021-07-06T05:44:42.038" v="7159"/>
          <ac:spMkLst>
            <pc:docMk/>
            <pc:sldMk cId="1252826214" sldId="1711"/>
            <ac:spMk id="316" creationId="{E1807DFC-6E0A-41E9-BAC7-1EE85BC2BECF}"/>
          </ac:spMkLst>
        </pc:spChg>
        <pc:spChg chg="add mod">
          <ac:chgData name="Aurelien Domont" userId="6da7715ce44349b3" providerId="LiveId" clId="{AFF9B0D5-CA7D-40FB-964A-23276295459E}" dt="2021-07-06T05:24:01.143" v="6896" actId="1038"/>
          <ac:spMkLst>
            <pc:docMk/>
            <pc:sldMk cId="1252826214" sldId="1711"/>
            <ac:spMk id="317" creationId="{57846E48-217C-4B20-8EAA-F792C5644C39}"/>
          </ac:spMkLst>
        </pc:spChg>
        <pc:spChg chg="add mod">
          <ac:chgData name="Aurelien Domont" userId="6da7715ce44349b3" providerId="LiveId" clId="{AFF9B0D5-CA7D-40FB-964A-23276295459E}" dt="2021-07-06T05:24:01.143" v="6896" actId="1038"/>
          <ac:spMkLst>
            <pc:docMk/>
            <pc:sldMk cId="1252826214" sldId="1711"/>
            <ac:spMk id="318" creationId="{7DCF6023-52B1-4514-840B-3C2A31F07EAD}"/>
          </ac:spMkLst>
        </pc:spChg>
        <pc:spChg chg="add mod">
          <ac:chgData name="Aurelien Domont" userId="6da7715ce44349b3" providerId="LiveId" clId="{AFF9B0D5-CA7D-40FB-964A-23276295459E}" dt="2021-07-06T05:32:29.667" v="6997" actId="14100"/>
          <ac:spMkLst>
            <pc:docMk/>
            <pc:sldMk cId="1252826214" sldId="1711"/>
            <ac:spMk id="321" creationId="{D18F414A-28FD-4A65-AF72-CEB65BAF1E6A}"/>
          </ac:spMkLst>
        </pc:spChg>
        <pc:spChg chg="add mod">
          <ac:chgData name="Aurelien Domont" userId="6da7715ce44349b3" providerId="LiveId" clId="{AFF9B0D5-CA7D-40FB-964A-23276295459E}" dt="2021-07-06T05:43:56.066" v="7156" actId="20577"/>
          <ac:spMkLst>
            <pc:docMk/>
            <pc:sldMk cId="1252826214" sldId="1711"/>
            <ac:spMk id="322" creationId="{5CDF6503-1C7D-45A1-A8DF-D8E13276A75E}"/>
          </ac:spMkLst>
        </pc:spChg>
        <pc:grpChg chg="del mod">
          <ac:chgData name="Aurelien Domont" userId="6da7715ce44349b3" providerId="LiveId" clId="{AFF9B0D5-CA7D-40FB-964A-23276295459E}" dt="2021-07-06T05:08:39.844" v="6597" actId="165"/>
          <ac:grpSpMkLst>
            <pc:docMk/>
            <pc:sldMk cId="1252826214" sldId="1711"/>
            <ac:grpSpMk id="5" creationId="{E1447482-894C-464E-8369-E45953F9A502}"/>
          </ac:grpSpMkLst>
        </pc:grpChg>
        <pc:grpChg chg="mod topLvl">
          <ac:chgData name="Aurelien Domont" userId="6da7715ce44349b3" providerId="LiveId" clId="{AFF9B0D5-CA7D-40FB-964A-23276295459E}" dt="2021-07-06T05:11:34.229" v="6642" actId="1036"/>
          <ac:grpSpMkLst>
            <pc:docMk/>
            <pc:sldMk cId="1252826214" sldId="1711"/>
            <ac:grpSpMk id="47" creationId="{D5D4B5DC-3DE6-4CEF-A50A-EB4214B0D845}"/>
          </ac:grpSpMkLst>
        </pc:grpChg>
        <pc:grpChg chg="mod topLvl">
          <ac:chgData name="Aurelien Domont" userId="6da7715ce44349b3" providerId="LiveId" clId="{AFF9B0D5-CA7D-40FB-964A-23276295459E}" dt="2021-07-06T05:11:34.229" v="6642" actId="1036"/>
          <ac:grpSpMkLst>
            <pc:docMk/>
            <pc:sldMk cId="1252826214" sldId="1711"/>
            <ac:grpSpMk id="48" creationId="{8B8C279D-E2F4-4798-8175-CEB06BFC314D}"/>
          </ac:grpSpMkLst>
        </pc:grpChg>
        <pc:grpChg chg="mod topLvl">
          <ac:chgData name="Aurelien Domont" userId="6da7715ce44349b3" providerId="LiveId" clId="{AFF9B0D5-CA7D-40FB-964A-23276295459E}" dt="2021-07-06T05:11:34.229" v="6642" actId="1036"/>
          <ac:grpSpMkLst>
            <pc:docMk/>
            <pc:sldMk cId="1252826214" sldId="1711"/>
            <ac:grpSpMk id="50" creationId="{AFEC8AB4-05F2-43B8-8A6C-7730F04CFC06}"/>
          </ac:grpSpMkLst>
        </pc:grpChg>
        <pc:grpChg chg="mod topLvl">
          <ac:chgData name="Aurelien Domont" userId="6da7715ce44349b3" providerId="LiveId" clId="{AFF9B0D5-CA7D-40FB-964A-23276295459E}" dt="2021-07-06T05:11:34.229" v="6642" actId="1036"/>
          <ac:grpSpMkLst>
            <pc:docMk/>
            <pc:sldMk cId="1252826214" sldId="1711"/>
            <ac:grpSpMk id="57" creationId="{012B866A-76DE-480D-B8A6-60E2A070C914}"/>
          </ac:grpSpMkLst>
        </pc:grpChg>
        <pc:grpChg chg="mod topLvl">
          <ac:chgData name="Aurelien Domont" userId="6da7715ce44349b3" providerId="LiveId" clId="{AFF9B0D5-CA7D-40FB-964A-23276295459E}" dt="2021-07-06T05:11:34.229" v="6642" actId="1036"/>
          <ac:grpSpMkLst>
            <pc:docMk/>
            <pc:sldMk cId="1252826214" sldId="1711"/>
            <ac:grpSpMk id="61" creationId="{3284F7B8-57FE-4081-8B8F-001F664C8474}"/>
          </ac:grpSpMkLst>
        </pc:grpChg>
        <pc:grpChg chg="mod topLvl">
          <ac:chgData name="Aurelien Domont" userId="6da7715ce44349b3" providerId="LiveId" clId="{AFF9B0D5-CA7D-40FB-964A-23276295459E}" dt="2021-07-06T05:11:34.229" v="6642" actId="1036"/>
          <ac:grpSpMkLst>
            <pc:docMk/>
            <pc:sldMk cId="1252826214" sldId="1711"/>
            <ac:grpSpMk id="65" creationId="{F77E394B-8C62-4B0F-B274-008D38043D9A}"/>
          </ac:grpSpMkLst>
        </pc:grpChg>
        <pc:grpChg chg="mod topLvl">
          <ac:chgData name="Aurelien Domont" userId="6da7715ce44349b3" providerId="LiveId" clId="{AFF9B0D5-CA7D-40FB-964A-23276295459E}" dt="2021-07-06T05:11:34.229" v="6642" actId="1036"/>
          <ac:grpSpMkLst>
            <pc:docMk/>
            <pc:sldMk cId="1252826214" sldId="1711"/>
            <ac:grpSpMk id="72" creationId="{A36B7DC4-1B53-4416-8305-AD78F046273A}"/>
          </ac:grpSpMkLst>
        </pc:grpChg>
        <pc:grpChg chg="mod topLvl">
          <ac:chgData name="Aurelien Domont" userId="6da7715ce44349b3" providerId="LiveId" clId="{AFF9B0D5-CA7D-40FB-964A-23276295459E}" dt="2021-07-06T05:11:34.229" v="6642" actId="1036"/>
          <ac:grpSpMkLst>
            <pc:docMk/>
            <pc:sldMk cId="1252826214" sldId="1711"/>
            <ac:grpSpMk id="74" creationId="{9BD7B3BD-D790-4305-84E7-5A72B29158D7}"/>
          </ac:grpSpMkLst>
        </pc:grpChg>
        <pc:grpChg chg="mod topLvl">
          <ac:chgData name="Aurelien Domont" userId="6da7715ce44349b3" providerId="LiveId" clId="{AFF9B0D5-CA7D-40FB-964A-23276295459E}" dt="2021-07-06T05:11:34.229" v="6642" actId="1036"/>
          <ac:grpSpMkLst>
            <pc:docMk/>
            <pc:sldMk cId="1252826214" sldId="1711"/>
            <ac:grpSpMk id="75" creationId="{794F3FAD-552B-4F54-B292-3C9EFB594DE8}"/>
          </ac:grpSpMkLst>
        </pc:grpChg>
        <pc:grpChg chg="mod topLvl">
          <ac:chgData name="Aurelien Domont" userId="6da7715ce44349b3" providerId="LiveId" clId="{AFF9B0D5-CA7D-40FB-964A-23276295459E}" dt="2021-07-06T05:11:34.229" v="6642" actId="1036"/>
          <ac:grpSpMkLst>
            <pc:docMk/>
            <pc:sldMk cId="1252826214" sldId="1711"/>
            <ac:grpSpMk id="90" creationId="{9CCE8B22-9644-4C67-9A90-6B439FFBAE2D}"/>
          </ac:grpSpMkLst>
        </pc:grpChg>
        <pc:grpChg chg="mod topLvl">
          <ac:chgData name="Aurelien Domont" userId="6da7715ce44349b3" providerId="LiveId" clId="{AFF9B0D5-CA7D-40FB-964A-23276295459E}" dt="2021-07-06T05:11:34.229" v="6642" actId="1036"/>
          <ac:grpSpMkLst>
            <pc:docMk/>
            <pc:sldMk cId="1252826214" sldId="1711"/>
            <ac:grpSpMk id="153" creationId="{DE3B1FBB-4F24-4945-9D06-9819C9B568DC}"/>
          </ac:grpSpMkLst>
        </pc:grpChg>
        <pc:grpChg chg="mod topLvl">
          <ac:chgData name="Aurelien Domont" userId="6da7715ce44349b3" providerId="LiveId" clId="{AFF9B0D5-CA7D-40FB-964A-23276295459E}" dt="2021-07-06T05:11:34.229" v="6642" actId="1036"/>
          <ac:grpSpMkLst>
            <pc:docMk/>
            <pc:sldMk cId="1252826214" sldId="1711"/>
            <ac:grpSpMk id="155" creationId="{ACD6C047-D92B-451C-881A-8F071319D4E8}"/>
          </ac:grpSpMkLst>
        </pc:grpChg>
        <pc:grpChg chg="mod topLvl">
          <ac:chgData name="Aurelien Domont" userId="6da7715ce44349b3" providerId="LiveId" clId="{AFF9B0D5-CA7D-40FB-964A-23276295459E}" dt="2021-07-06T05:11:34.229" v="6642" actId="1036"/>
          <ac:grpSpMkLst>
            <pc:docMk/>
            <pc:sldMk cId="1252826214" sldId="1711"/>
            <ac:grpSpMk id="157" creationId="{1E8CE4FC-8542-4C58-AEAC-96EB4CD31F91}"/>
          </ac:grpSpMkLst>
        </pc:grpChg>
        <pc:grpChg chg="mod topLvl">
          <ac:chgData name="Aurelien Domont" userId="6da7715ce44349b3" providerId="LiveId" clId="{AFF9B0D5-CA7D-40FB-964A-23276295459E}" dt="2021-07-06T05:11:34.229" v="6642" actId="1036"/>
          <ac:grpSpMkLst>
            <pc:docMk/>
            <pc:sldMk cId="1252826214" sldId="1711"/>
            <ac:grpSpMk id="159" creationId="{155A94F1-B6C3-4A95-9ED1-AF256CBD2141}"/>
          </ac:grpSpMkLst>
        </pc:grpChg>
        <pc:grpChg chg="mod topLvl">
          <ac:chgData name="Aurelien Domont" userId="6da7715ce44349b3" providerId="LiveId" clId="{AFF9B0D5-CA7D-40FB-964A-23276295459E}" dt="2021-07-06T05:11:34.229" v="6642" actId="1036"/>
          <ac:grpSpMkLst>
            <pc:docMk/>
            <pc:sldMk cId="1252826214" sldId="1711"/>
            <ac:grpSpMk id="170" creationId="{80B637A0-BA7C-425C-A0AF-B3E80B4AEC83}"/>
          </ac:grpSpMkLst>
        </pc:grpChg>
        <pc:graphicFrameChg chg="del">
          <ac:chgData name="Aurelien Domont" userId="6da7715ce44349b3" providerId="LiveId" clId="{AFF9B0D5-CA7D-40FB-964A-23276295459E}" dt="2021-07-06T05:17:50.403" v="6724" actId="478"/>
          <ac:graphicFrameMkLst>
            <pc:docMk/>
            <pc:sldMk cId="1252826214" sldId="1711"/>
            <ac:graphicFrameMk id="316" creationId="{DF34D884-0651-41A8-8F46-723764D3A3C0}"/>
          </ac:graphicFrameMkLst>
        </pc:graphicFrameChg>
        <pc:picChg chg="add del mod modCrop">
          <ac:chgData name="Aurelien Domont" userId="6da7715ce44349b3" providerId="LiveId" clId="{AFF9B0D5-CA7D-40FB-964A-23276295459E}" dt="2021-07-06T05:15:06.168" v="6682" actId="478"/>
          <ac:picMkLst>
            <pc:docMk/>
            <pc:sldMk cId="1252826214" sldId="1711"/>
            <ac:picMk id="4" creationId="{1617515F-40A1-42BD-9898-311815AACDC9}"/>
          </ac:picMkLst>
        </pc:picChg>
        <pc:picChg chg="add del mod">
          <ac:chgData name="Aurelien Domont" userId="6da7715ce44349b3" providerId="LiveId" clId="{AFF9B0D5-CA7D-40FB-964A-23276295459E}" dt="2021-07-06T05:14:44.128" v="6680" actId="27803"/>
          <ac:picMkLst>
            <pc:docMk/>
            <pc:sldMk cId="1252826214" sldId="1711"/>
            <ac:picMk id="8" creationId="{71937F58-B9F0-481F-8FE4-CB6A95D57416}"/>
          </ac:picMkLst>
        </pc:picChg>
        <pc:picChg chg="add mod modCrop">
          <ac:chgData name="Aurelien Domont" userId="6da7715ce44349b3" providerId="LiveId" clId="{AFF9B0D5-CA7D-40FB-964A-23276295459E}" dt="2021-07-06T05:24:01.143" v="6896" actId="1038"/>
          <ac:picMkLst>
            <pc:docMk/>
            <pc:sldMk cId="1252826214" sldId="1711"/>
            <ac:picMk id="10" creationId="{A0DB830C-4F68-4EF8-8A4E-2C8D67FD264F}"/>
          </ac:picMkLst>
        </pc:picChg>
        <pc:picChg chg="add del">
          <ac:chgData name="Aurelien Domont" userId="6da7715ce44349b3" providerId="LiveId" clId="{AFF9B0D5-CA7D-40FB-964A-23276295459E}" dt="2021-07-06T05:20:10.955" v="6827" actId="478"/>
          <ac:picMkLst>
            <pc:docMk/>
            <pc:sldMk cId="1252826214" sldId="1711"/>
            <ac:picMk id="14" creationId="{0878B37C-E951-4771-8BB6-E3C405EE0F91}"/>
          </ac:picMkLst>
        </pc:picChg>
        <pc:picChg chg="add del mod">
          <ac:chgData name="Aurelien Domont" userId="6da7715ce44349b3" providerId="LiveId" clId="{AFF9B0D5-CA7D-40FB-964A-23276295459E}" dt="2021-07-06T05:27:26.121" v="6974" actId="478"/>
          <ac:picMkLst>
            <pc:docMk/>
            <pc:sldMk cId="1252826214" sldId="1711"/>
            <ac:picMk id="17" creationId="{745481CC-4F1B-4397-91A1-375C76629B98}"/>
          </ac:picMkLst>
        </pc:picChg>
        <pc:picChg chg="add del mod">
          <ac:chgData name="Aurelien Domont" userId="6da7715ce44349b3" providerId="LiveId" clId="{AFF9B0D5-CA7D-40FB-964A-23276295459E}" dt="2021-07-06T05:27:27.943" v="6975" actId="478"/>
          <ac:picMkLst>
            <pc:docMk/>
            <pc:sldMk cId="1252826214" sldId="1711"/>
            <ac:picMk id="19" creationId="{B65134DD-5D76-4F71-AA28-B9BABC8A51A0}"/>
          </ac:picMkLst>
        </pc:picChg>
        <pc:picChg chg="add del mod">
          <ac:chgData name="Aurelien Domont" userId="6da7715ce44349b3" providerId="LiveId" clId="{AFF9B0D5-CA7D-40FB-964A-23276295459E}" dt="2021-07-06T05:27:23.285" v="6973" actId="478"/>
          <ac:picMkLst>
            <pc:docMk/>
            <pc:sldMk cId="1252826214" sldId="1711"/>
            <ac:picMk id="21" creationId="{982BB652-0027-477D-8558-0FABC8A1E3A7}"/>
          </ac:picMkLst>
        </pc:picChg>
        <pc:picChg chg="add del mod">
          <ac:chgData name="Aurelien Domont" userId="6da7715ce44349b3" providerId="LiveId" clId="{AFF9B0D5-CA7D-40FB-964A-23276295459E}" dt="2021-07-06T05:28:04.591" v="6977" actId="478"/>
          <ac:picMkLst>
            <pc:docMk/>
            <pc:sldMk cId="1252826214" sldId="1711"/>
            <ac:picMk id="23" creationId="{BC5CCD4E-9C88-43D4-8202-2C712891DE75}"/>
          </ac:picMkLst>
        </pc:picChg>
        <pc:picChg chg="add del mod">
          <ac:chgData name="Aurelien Domont" userId="6da7715ce44349b3" providerId="LiveId" clId="{AFF9B0D5-CA7D-40FB-964A-23276295459E}" dt="2021-07-06T05:27:23.285" v="6973" actId="478"/>
          <ac:picMkLst>
            <pc:docMk/>
            <pc:sldMk cId="1252826214" sldId="1711"/>
            <ac:picMk id="46" creationId="{62503EAF-1CD5-4831-B10E-F8ECE226C14A}"/>
          </ac:picMkLst>
        </pc:picChg>
        <pc:picChg chg="add mod modCrop">
          <ac:chgData name="Aurelien Domont" userId="6da7715ce44349b3" providerId="LiveId" clId="{AFF9B0D5-CA7D-40FB-964A-23276295459E}" dt="2021-07-06T05:26:44.846" v="6961" actId="1036"/>
          <ac:picMkLst>
            <pc:docMk/>
            <pc:sldMk cId="1252826214" sldId="1711"/>
            <ac:picMk id="320" creationId="{CA5C0783-F7AB-4755-937B-E03E5BC4DC33}"/>
          </ac:picMkLst>
        </pc:picChg>
      </pc:sldChg>
      <pc:sldChg chg="addSp delSp modSp mod">
        <pc:chgData name="Aurelien Domont" userId="6da7715ce44349b3" providerId="LiveId" clId="{AFF9B0D5-CA7D-40FB-964A-23276295459E}" dt="2021-07-06T01:17:27.472" v="5738" actId="20577"/>
        <pc:sldMkLst>
          <pc:docMk/>
          <pc:sldMk cId="317099162" sldId="1749"/>
        </pc:sldMkLst>
        <pc:spChg chg="add mod">
          <ac:chgData name="Aurelien Domont" userId="6da7715ce44349b3" providerId="LiveId" clId="{AFF9B0D5-CA7D-40FB-964A-23276295459E}" dt="2021-07-02T05:59:43.413" v="2254" actId="1035"/>
          <ac:spMkLst>
            <pc:docMk/>
            <pc:sldMk cId="317099162" sldId="1749"/>
            <ac:spMk id="3" creationId="{769F5309-76A5-4DB3-A4CB-2C8F568AB01D}"/>
          </ac:spMkLst>
        </pc:spChg>
        <pc:spChg chg="add mod">
          <ac:chgData name="Aurelien Domont" userId="6da7715ce44349b3" providerId="LiveId" clId="{AFF9B0D5-CA7D-40FB-964A-23276295459E}" dt="2021-06-30T06:09:13.186" v="129"/>
          <ac:spMkLst>
            <pc:docMk/>
            <pc:sldMk cId="317099162" sldId="1749"/>
            <ac:spMk id="5" creationId="{3AA7B8AD-E6F9-4E25-A3A4-71D021032612}"/>
          </ac:spMkLst>
        </pc:spChg>
        <pc:spChg chg="add del mod">
          <ac:chgData name="Aurelien Domont" userId="6da7715ce44349b3" providerId="LiveId" clId="{AFF9B0D5-CA7D-40FB-964A-23276295459E}" dt="2021-07-02T05:50:16.562" v="1723" actId="478"/>
          <ac:spMkLst>
            <pc:docMk/>
            <pc:sldMk cId="317099162" sldId="1749"/>
            <ac:spMk id="6" creationId="{38F44941-AA59-4703-B58D-530066FB98C2}"/>
          </ac:spMkLst>
        </pc:spChg>
        <pc:spChg chg="del mod topLvl">
          <ac:chgData name="Aurelien Domont" userId="6da7715ce44349b3" providerId="LiveId" clId="{AFF9B0D5-CA7D-40FB-964A-23276295459E}" dt="2021-06-30T06:17:13.443" v="209" actId="478"/>
          <ac:spMkLst>
            <pc:docMk/>
            <pc:sldMk cId="317099162" sldId="1749"/>
            <ac:spMk id="7" creationId="{8A32D480-0877-4E79-9110-6B83080AC953}"/>
          </ac:spMkLst>
        </pc:spChg>
        <pc:spChg chg="del mod topLvl">
          <ac:chgData name="Aurelien Domont" userId="6da7715ce44349b3" providerId="LiveId" clId="{AFF9B0D5-CA7D-40FB-964A-23276295459E}" dt="2021-06-30T06:17:17.246" v="210" actId="478"/>
          <ac:spMkLst>
            <pc:docMk/>
            <pc:sldMk cId="317099162" sldId="1749"/>
            <ac:spMk id="8" creationId="{46918508-1A75-44FD-8B01-FDA0FF18E025}"/>
          </ac:spMkLst>
        </pc:spChg>
        <pc:spChg chg="add del mod topLvl">
          <ac:chgData name="Aurelien Domont" userId="6da7715ce44349b3" providerId="LiveId" clId="{AFF9B0D5-CA7D-40FB-964A-23276295459E}" dt="2021-06-30T06:24:56.780" v="292" actId="478"/>
          <ac:spMkLst>
            <pc:docMk/>
            <pc:sldMk cId="317099162" sldId="1749"/>
            <ac:spMk id="9" creationId="{1D174EE8-1E55-4025-BFC8-FE6A257BF90E}"/>
          </ac:spMkLst>
        </pc:spChg>
        <pc:spChg chg="add del mod topLvl">
          <ac:chgData name="Aurelien Domont" userId="6da7715ce44349b3" providerId="LiveId" clId="{AFF9B0D5-CA7D-40FB-964A-23276295459E}" dt="2021-06-30T06:24:56.780" v="292" actId="478"/>
          <ac:spMkLst>
            <pc:docMk/>
            <pc:sldMk cId="317099162" sldId="1749"/>
            <ac:spMk id="10" creationId="{7C0AAF82-128F-47B7-ABC2-AA30B23F33D1}"/>
          </ac:spMkLst>
        </pc:spChg>
        <pc:spChg chg="add del mod topLvl">
          <ac:chgData name="Aurelien Domont" userId="6da7715ce44349b3" providerId="LiveId" clId="{AFF9B0D5-CA7D-40FB-964A-23276295459E}" dt="2021-06-30T06:24:56.780" v="292" actId="478"/>
          <ac:spMkLst>
            <pc:docMk/>
            <pc:sldMk cId="317099162" sldId="1749"/>
            <ac:spMk id="11" creationId="{E3044FE5-1B15-42EB-B21C-60066BE4A2F4}"/>
          </ac:spMkLst>
        </pc:spChg>
        <pc:spChg chg="add del mod topLvl">
          <ac:chgData name="Aurelien Domont" userId="6da7715ce44349b3" providerId="LiveId" clId="{AFF9B0D5-CA7D-40FB-964A-23276295459E}" dt="2021-06-30T06:24:56.780" v="292" actId="478"/>
          <ac:spMkLst>
            <pc:docMk/>
            <pc:sldMk cId="317099162" sldId="1749"/>
            <ac:spMk id="12" creationId="{32589ACC-367A-4FC4-AF85-D207DC2C0B91}"/>
          </ac:spMkLst>
        </pc:spChg>
        <pc:spChg chg="del mod">
          <ac:chgData name="Aurelien Domont" userId="6da7715ce44349b3" providerId="LiveId" clId="{AFF9B0D5-CA7D-40FB-964A-23276295459E}" dt="2021-06-30T06:46:52.584" v="1136" actId="478"/>
          <ac:spMkLst>
            <pc:docMk/>
            <pc:sldMk cId="317099162" sldId="1749"/>
            <ac:spMk id="14" creationId="{58BC295C-D6CC-4682-B176-A5677EB177D0}"/>
          </ac:spMkLst>
        </pc:spChg>
        <pc:spChg chg="mod">
          <ac:chgData name="Aurelien Domont" userId="6da7715ce44349b3" providerId="LiveId" clId="{AFF9B0D5-CA7D-40FB-964A-23276295459E}" dt="2021-07-02T06:46:06.630" v="3985" actId="404"/>
          <ac:spMkLst>
            <pc:docMk/>
            <pc:sldMk cId="317099162" sldId="1749"/>
            <ac:spMk id="16" creationId="{6C2BB713-9637-4B9B-938F-E9768876782A}"/>
          </ac:spMkLst>
        </pc:spChg>
        <pc:spChg chg="add del mod">
          <ac:chgData name="Aurelien Domont" userId="6da7715ce44349b3" providerId="LiveId" clId="{AFF9B0D5-CA7D-40FB-964A-23276295459E}" dt="2021-06-30T06:24:53.540" v="289" actId="478"/>
          <ac:spMkLst>
            <pc:docMk/>
            <pc:sldMk cId="317099162" sldId="1749"/>
            <ac:spMk id="17" creationId="{D0004D55-5570-420F-BBFC-2C286064638E}"/>
          </ac:spMkLst>
        </pc:spChg>
        <pc:spChg chg="add mod">
          <ac:chgData name="Aurelien Domont" userId="6da7715ce44349b3" providerId="LiveId" clId="{AFF9B0D5-CA7D-40FB-964A-23276295459E}" dt="2021-06-30T06:47:02.430" v="1143" actId="404"/>
          <ac:spMkLst>
            <pc:docMk/>
            <pc:sldMk cId="317099162" sldId="1749"/>
            <ac:spMk id="18" creationId="{6A4FD3FA-039A-4E8B-872F-7E94A478556E}"/>
          </ac:spMkLst>
        </pc:spChg>
        <pc:spChg chg="add mod">
          <ac:chgData name="Aurelien Domont" userId="6da7715ce44349b3" providerId="LiveId" clId="{AFF9B0D5-CA7D-40FB-964A-23276295459E}" dt="2021-06-30T06:47:02.430" v="1143" actId="404"/>
          <ac:spMkLst>
            <pc:docMk/>
            <pc:sldMk cId="317099162" sldId="1749"/>
            <ac:spMk id="19" creationId="{B01C17D3-8B6E-4877-B7C4-A6B064E2BED5}"/>
          </ac:spMkLst>
        </pc:spChg>
        <pc:spChg chg="add mod">
          <ac:chgData name="Aurelien Domont" userId="6da7715ce44349b3" providerId="LiveId" clId="{AFF9B0D5-CA7D-40FB-964A-23276295459E}" dt="2021-06-30T06:53:25.942" v="1302" actId="1038"/>
          <ac:spMkLst>
            <pc:docMk/>
            <pc:sldMk cId="317099162" sldId="1749"/>
            <ac:spMk id="20" creationId="{98DD0F28-7422-4888-8C0E-8FB3B2B1F231}"/>
          </ac:spMkLst>
        </pc:spChg>
        <pc:spChg chg="add mod">
          <ac:chgData name="Aurelien Domont" userId="6da7715ce44349b3" providerId="LiveId" clId="{AFF9B0D5-CA7D-40FB-964A-23276295459E}" dt="2021-06-30T06:47:02.430" v="1143" actId="404"/>
          <ac:spMkLst>
            <pc:docMk/>
            <pc:sldMk cId="317099162" sldId="1749"/>
            <ac:spMk id="21" creationId="{DC6B8FF9-CDA5-48AE-8294-E77982A8E227}"/>
          </ac:spMkLst>
        </pc:spChg>
        <pc:spChg chg="add mod">
          <ac:chgData name="Aurelien Domont" userId="6da7715ce44349b3" providerId="LiveId" clId="{AFF9B0D5-CA7D-40FB-964A-23276295459E}" dt="2021-06-30T06:47:02.430" v="1143" actId="404"/>
          <ac:spMkLst>
            <pc:docMk/>
            <pc:sldMk cId="317099162" sldId="1749"/>
            <ac:spMk id="22" creationId="{F8D0F352-FDC6-4412-B206-9B2271E69C51}"/>
          </ac:spMkLst>
        </pc:spChg>
        <pc:spChg chg="add mod">
          <ac:chgData name="Aurelien Domont" userId="6da7715ce44349b3" providerId="LiveId" clId="{AFF9B0D5-CA7D-40FB-964A-23276295459E}" dt="2021-06-30T06:53:45.206" v="1306" actId="20577"/>
          <ac:spMkLst>
            <pc:docMk/>
            <pc:sldMk cId="317099162" sldId="1749"/>
            <ac:spMk id="23" creationId="{8DAD1C28-1E93-42EA-91B9-6825760F69DF}"/>
          </ac:spMkLst>
        </pc:spChg>
        <pc:spChg chg="add mod">
          <ac:chgData name="Aurelien Domont" userId="6da7715ce44349b3" providerId="LiveId" clId="{AFF9B0D5-CA7D-40FB-964A-23276295459E}" dt="2021-06-30T06:47:02.430" v="1143" actId="404"/>
          <ac:spMkLst>
            <pc:docMk/>
            <pc:sldMk cId="317099162" sldId="1749"/>
            <ac:spMk id="24" creationId="{53D7E43D-3C96-4369-B11A-91EC34AEB43A}"/>
          </ac:spMkLst>
        </pc:spChg>
        <pc:spChg chg="add mod">
          <ac:chgData name="Aurelien Domont" userId="6da7715ce44349b3" providerId="LiveId" clId="{AFF9B0D5-CA7D-40FB-964A-23276295459E}" dt="2021-06-30T07:01:43.646" v="1592" actId="20577"/>
          <ac:spMkLst>
            <pc:docMk/>
            <pc:sldMk cId="317099162" sldId="1749"/>
            <ac:spMk id="25" creationId="{5ADD7AB3-5C39-4CAE-8D5E-9950082CCB96}"/>
          </ac:spMkLst>
        </pc:spChg>
        <pc:spChg chg="add mod">
          <ac:chgData name="Aurelien Domont" userId="6da7715ce44349b3" providerId="LiveId" clId="{AFF9B0D5-CA7D-40FB-964A-23276295459E}" dt="2021-06-30T06:57:18.107" v="1411" actId="20577"/>
          <ac:spMkLst>
            <pc:docMk/>
            <pc:sldMk cId="317099162" sldId="1749"/>
            <ac:spMk id="26" creationId="{626A743B-E42B-485A-BA62-DB037C0E1E9F}"/>
          </ac:spMkLst>
        </pc:spChg>
        <pc:spChg chg="add mod">
          <ac:chgData name="Aurelien Domont" userId="6da7715ce44349b3" providerId="LiveId" clId="{AFF9B0D5-CA7D-40FB-964A-23276295459E}" dt="2021-07-02T05:54:34.534" v="1907" actId="108"/>
          <ac:spMkLst>
            <pc:docMk/>
            <pc:sldMk cId="317099162" sldId="1749"/>
            <ac:spMk id="27" creationId="{37CA4A46-562F-4AE0-B6A4-943D1FEC8097}"/>
          </ac:spMkLst>
        </pc:spChg>
        <pc:spChg chg="add mod">
          <ac:chgData name="Aurelien Domont" userId="6da7715ce44349b3" providerId="LiveId" clId="{AFF9B0D5-CA7D-40FB-964A-23276295459E}" dt="2021-06-30T06:56:28.477" v="1408" actId="20577"/>
          <ac:spMkLst>
            <pc:docMk/>
            <pc:sldMk cId="317099162" sldId="1749"/>
            <ac:spMk id="28" creationId="{8B079231-0813-4E09-8181-D62AEC52E2CC}"/>
          </ac:spMkLst>
        </pc:spChg>
        <pc:spChg chg="add mod">
          <ac:chgData name="Aurelien Domont" userId="6da7715ce44349b3" providerId="LiveId" clId="{AFF9B0D5-CA7D-40FB-964A-23276295459E}" dt="2021-07-02T05:59:47.445" v="2264" actId="1035"/>
          <ac:spMkLst>
            <pc:docMk/>
            <pc:sldMk cId="317099162" sldId="1749"/>
            <ac:spMk id="29" creationId="{F1ABDDA1-7406-4A3A-8D68-EEEA79F76892}"/>
          </ac:spMkLst>
        </pc:spChg>
        <pc:spChg chg="add mod">
          <ac:chgData name="Aurelien Domont" userId="6da7715ce44349b3" providerId="LiveId" clId="{AFF9B0D5-CA7D-40FB-964A-23276295459E}" dt="2021-07-06T01:17:27.472" v="5738" actId="20577"/>
          <ac:spMkLst>
            <pc:docMk/>
            <pc:sldMk cId="317099162" sldId="1749"/>
            <ac:spMk id="30" creationId="{A3A42F54-587B-4C2E-93F0-14AB9DDD5309}"/>
          </ac:spMkLst>
        </pc:spChg>
        <pc:spChg chg="add del mod">
          <ac:chgData name="Aurelien Domont" userId="6da7715ce44349b3" providerId="LiveId" clId="{AFF9B0D5-CA7D-40FB-964A-23276295459E}" dt="2021-07-02T05:50:16.562" v="1723" actId="478"/>
          <ac:spMkLst>
            <pc:docMk/>
            <pc:sldMk cId="317099162" sldId="1749"/>
            <ac:spMk id="31" creationId="{2F376F92-8F4F-4920-9588-50D769078EF1}"/>
          </ac:spMkLst>
        </pc:spChg>
        <pc:spChg chg="add mod">
          <ac:chgData name="Aurelien Domont" userId="6da7715ce44349b3" providerId="LiveId" clId="{AFF9B0D5-CA7D-40FB-964A-23276295459E}" dt="2021-07-06T01:16:36.661" v="5705" actId="20577"/>
          <ac:spMkLst>
            <pc:docMk/>
            <pc:sldMk cId="317099162" sldId="1749"/>
            <ac:spMk id="32" creationId="{EE6F0BF2-DC75-49E9-A69A-A91D25E3574E}"/>
          </ac:spMkLst>
        </pc:spChg>
        <pc:grpChg chg="add del mod">
          <ac:chgData name="Aurelien Domont" userId="6da7715ce44349b3" providerId="LiveId" clId="{AFF9B0D5-CA7D-40FB-964A-23276295459E}" dt="2021-06-30T06:17:10.273" v="208" actId="165"/>
          <ac:grpSpMkLst>
            <pc:docMk/>
            <pc:sldMk cId="317099162" sldId="1749"/>
            <ac:grpSpMk id="2" creationId="{910845D7-6328-4DD2-ADE3-005E7DE306DE}"/>
          </ac:grpSpMkLst>
        </pc:grpChg>
        <pc:grpChg chg="add mod">
          <ac:chgData name="Aurelien Domont" userId="6da7715ce44349b3" providerId="LiveId" clId="{AFF9B0D5-CA7D-40FB-964A-23276295459E}" dt="2021-06-30T07:01:33.272" v="1590" actId="1076"/>
          <ac:grpSpMkLst>
            <pc:docMk/>
            <pc:sldMk cId="317099162" sldId="1749"/>
            <ac:grpSpMk id="2" creationId="{CA5BE65C-4544-4880-A061-4D320C41F338}"/>
          </ac:grpSpMkLst>
        </pc:grpChg>
        <pc:grpChg chg="add del mod">
          <ac:chgData name="Aurelien Domont" userId="6da7715ce44349b3" providerId="LiveId" clId="{AFF9B0D5-CA7D-40FB-964A-23276295459E}" dt="2021-06-30T06:12:39.225" v="160" actId="165"/>
          <ac:grpSpMkLst>
            <pc:docMk/>
            <pc:sldMk cId="317099162" sldId="1749"/>
            <ac:grpSpMk id="6" creationId="{C92777F9-4B8D-47A8-BE0A-58672808E77E}"/>
          </ac:grpSpMkLst>
        </pc:grpChg>
        <pc:picChg chg="add del mod">
          <ac:chgData name="Aurelien Domont" userId="6da7715ce44349b3" providerId="LiveId" clId="{AFF9B0D5-CA7D-40FB-964A-23276295459E}" dt="2021-06-30T06:24:54.181" v="290" actId="478"/>
          <ac:picMkLst>
            <pc:docMk/>
            <pc:sldMk cId="317099162" sldId="1749"/>
            <ac:picMk id="4" creationId="{7287037B-4A3D-4DBB-9F70-BEF5F5A84640}"/>
          </ac:picMkLst>
        </pc:picChg>
        <pc:picChg chg="add del mod topLvl">
          <ac:chgData name="Aurelien Domont" userId="6da7715ce44349b3" providerId="LiveId" clId="{AFF9B0D5-CA7D-40FB-964A-23276295459E}" dt="2021-06-30T06:24:54.931" v="291" actId="478"/>
          <ac:picMkLst>
            <pc:docMk/>
            <pc:sldMk cId="317099162" sldId="1749"/>
            <ac:picMk id="15" creationId="{F83CBCF3-4B58-4A3F-B9ED-87BE026B0DA1}"/>
          </ac:picMkLst>
        </pc:picChg>
      </pc:sldChg>
      <pc:sldChg chg="add">
        <pc:chgData name="Aurelien Domont" userId="6da7715ce44349b3" providerId="LiveId" clId="{AFF9B0D5-CA7D-40FB-964A-23276295459E}" dt="2021-07-06T04:20:04.085" v="6369"/>
        <pc:sldMkLst>
          <pc:docMk/>
          <pc:sldMk cId="3938337455" sldId="2034"/>
        </pc:sldMkLst>
      </pc:sldChg>
      <pc:sldChg chg="addSp delSp modSp add mod">
        <pc:chgData name="Aurelien Domont" userId="6da7715ce44349b3" providerId="LiveId" clId="{AFF9B0D5-CA7D-40FB-964A-23276295459E}" dt="2021-07-06T04:25:25.008" v="6415" actId="1037"/>
        <pc:sldMkLst>
          <pc:docMk/>
          <pc:sldMk cId="1926619926" sldId="2147"/>
        </pc:sldMkLst>
        <pc:spChg chg="mod">
          <ac:chgData name="Aurelien Domont" userId="6da7715ce44349b3" providerId="LiveId" clId="{AFF9B0D5-CA7D-40FB-964A-23276295459E}" dt="2021-07-06T04:25:25.008" v="6415" actId="1037"/>
          <ac:spMkLst>
            <pc:docMk/>
            <pc:sldMk cId="1926619926" sldId="2147"/>
            <ac:spMk id="3" creationId="{E7801C33-1882-44AC-8209-E2ACFFBF177C}"/>
          </ac:spMkLst>
        </pc:spChg>
        <pc:picChg chg="del mod">
          <ac:chgData name="Aurelien Domont" userId="6da7715ce44349b3" providerId="LiveId" clId="{AFF9B0D5-CA7D-40FB-964A-23276295459E}" dt="2021-07-06T04:23:48.250" v="6374" actId="478"/>
          <ac:picMkLst>
            <pc:docMk/>
            <pc:sldMk cId="1926619926" sldId="2147"/>
            <ac:picMk id="5" creationId="{7283AD49-C820-429E-A8E8-5A7367D6DC11}"/>
          </ac:picMkLst>
        </pc:picChg>
        <pc:picChg chg="add del mod ord">
          <ac:chgData name="Aurelien Domont" userId="6da7715ce44349b3" providerId="LiveId" clId="{AFF9B0D5-CA7D-40FB-964A-23276295459E}" dt="2021-07-06T04:24:17.620" v="6388" actId="22"/>
          <ac:picMkLst>
            <pc:docMk/>
            <pc:sldMk cId="1926619926" sldId="2147"/>
            <ac:picMk id="9" creationId="{DF4B9174-4A5D-4046-82AF-63AA7738E6A2}"/>
          </ac:picMkLst>
        </pc:picChg>
        <pc:picChg chg="add mod ord">
          <ac:chgData name="Aurelien Domont" userId="6da7715ce44349b3" providerId="LiveId" clId="{AFF9B0D5-CA7D-40FB-964A-23276295459E}" dt="2021-07-06T04:25:16.233" v="6398" actId="1076"/>
          <ac:picMkLst>
            <pc:docMk/>
            <pc:sldMk cId="1926619926" sldId="2147"/>
            <ac:picMk id="11" creationId="{5D58A1A0-06A2-4FAC-A5EA-99253435D8B8}"/>
          </ac:picMkLst>
        </pc:picChg>
      </pc:sldChg>
      <pc:sldChg chg="del">
        <pc:chgData name="Aurelien Domont" userId="6da7715ce44349b3" providerId="LiveId" clId="{AFF9B0D5-CA7D-40FB-964A-23276295459E}" dt="2021-07-06T03:47:14.962" v="6357" actId="47"/>
        <pc:sldMkLst>
          <pc:docMk/>
          <pc:sldMk cId="1289725493" sldId="2149"/>
        </pc:sldMkLst>
      </pc:sldChg>
      <pc:sldChg chg="del">
        <pc:chgData name="Aurelien Domont" userId="6da7715ce44349b3" providerId="LiveId" clId="{AFF9B0D5-CA7D-40FB-964A-23276295459E}" dt="2021-07-02T08:38:32.427" v="5616" actId="47"/>
        <pc:sldMkLst>
          <pc:docMk/>
          <pc:sldMk cId="3004254457" sldId="2150"/>
        </pc:sldMkLst>
      </pc:sldChg>
      <pc:sldChg chg="delSp modSp add del mod">
        <pc:chgData name="Aurelien Domont" userId="6da7715ce44349b3" providerId="LiveId" clId="{AFF9B0D5-CA7D-40FB-964A-23276295459E}" dt="2021-07-02T08:38:32.427" v="5616" actId="47"/>
        <pc:sldMkLst>
          <pc:docMk/>
          <pc:sldMk cId="1534089223" sldId="2151"/>
        </pc:sldMkLst>
        <pc:spChg chg="mod">
          <ac:chgData name="Aurelien Domont" userId="6da7715ce44349b3" providerId="LiveId" clId="{AFF9B0D5-CA7D-40FB-964A-23276295459E}" dt="2021-06-30T06:01:18.933" v="127" actId="20577"/>
          <ac:spMkLst>
            <pc:docMk/>
            <pc:sldMk cId="1534089223" sldId="2151"/>
            <ac:spMk id="16" creationId="{6C2BB713-9637-4B9B-938F-E9768876782A}"/>
          </ac:spMkLst>
        </pc:spChg>
        <pc:spChg chg="del">
          <ac:chgData name="Aurelien Domont" userId="6da7715ce44349b3" providerId="LiveId" clId="{AFF9B0D5-CA7D-40FB-964A-23276295459E}" dt="2021-06-30T06:01:27.551" v="128" actId="478"/>
          <ac:spMkLst>
            <pc:docMk/>
            <pc:sldMk cId="1534089223" sldId="2151"/>
            <ac:spMk id="32" creationId="{F4E53BA9-9AB9-48F0-A73B-05C6322E3392}"/>
          </ac:spMkLst>
        </pc:spChg>
        <pc:spChg chg="del">
          <ac:chgData name="Aurelien Domont" userId="6da7715ce44349b3" providerId="LiveId" clId="{AFF9B0D5-CA7D-40FB-964A-23276295459E}" dt="2021-06-30T06:01:27.551" v="128" actId="478"/>
          <ac:spMkLst>
            <pc:docMk/>
            <pc:sldMk cId="1534089223" sldId="2151"/>
            <ac:spMk id="33" creationId="{CDADC7B4-4779-49A3-9FCF-3DC29EF44738}"/>
          </ac:spMkLst>
        </pc:spChg>
        <pc:spChg chg="del">
          <ac:chgData name="Aurelien Domont" userId="6da7715ce44349b3" providerId="LiveId" clId="{AFF9B0D5-CA7D-40FB-964A-23276295459E}" dt="2021-06-30T06:01:27.551" v="128" actId="478"/>
          <ac:spMkLst>
            <pc:docMk/>
            <pc:sldMk cId="1534089223" sldId="2151"/>
            <ac:spMk id="34" creationId="{30185B92-2394-4D45-8987-284B6B741CF6}"/>
          </ac:spMkLst>
        </pc:spChg>
        <pc:spChg chg="del">
          <ac:chgData name="Aurelien Domont" userId="6da7715ce44349b3" providerId="LiveId" clId="{AFF9B0D5-CA7D-40FB-964A-23276295459E}" dt="2021-06-30T06:01:27.551" v="128" actId="478"/>
          <ac:spMkLst>
            <pc:docMk/>
            <pc:sldMk cId="1534089223" sldId="2151"/>
            <ac:spMk id="36" creationId="{AAC5EFF7-9581-4CFA-9007-0B2D138DC929}"/>
          </ac:spMkLst>
        </pc:spChg>
        <pc:spChg chg="del">
          <ac:chgData name="Aurelien Domont" userId="6da7715ce44349b3" providerId="LiveId" clId="{AFF9B0D5-CA7D-40FB-964A-23276295459E}" dt="2021-06-30T06:01:27.551" v="128" actId="478"/>
          <ac:spMkLst>
            <pc:docMk/>
            <pc:sldMk cId="1534089223" sldId="2151"/>
            <ac:spMk id="37" creationId="{97849EAC-234E-45EF-B196-78699AC97FA2}"/>
          </ac:spMkLst>
        </pc:spChg>
        <pc:spChg chg="del">
          <ac:chgData name="Aurelien Domont" userId="6da7715ce44349b3" providerId="LiveId" clId="{AFF9B0D5-CA7D-40FB-964A-23276295459E}" dt="2021-06-30T06:01:27.551" v="128" actId="478"/>
          <ac:spMkLst>
            <pc:docMk/>
            <pc:sldMk cId="1534089223" sldId="2151"/>
            <ac:spMk id="38" creationId="{3CA2023D-F310-415B-9867-7BDE343D904B}"/>
          </ac:spMkLst>
        </pc:spChg>
        <pc:cxnChg chg="del">
          <ac:chgData name="Aurelien Domont" userId="6da7715ce44349b3" providerId="LiveId" clId="{AFF9B0D5-CA7D-40FB-964A-23276295459E}" dt="2021-06-30T06:01:27.551" v="128" actId="478"/>
          <ac:cxnSpMkLst>
            <pc:docMk/>
            <pc:sldMk cId="1534089223" sldId="2151"/>
            <ac:cxnSpMk id="35" creationId="{AC48342A-109D-4373-B3D7-98BE0267DC04}"/>
          </ac:cxnSpMkLst>
        </pc:cxnChg>
        <pc:cxnChg chg="del">
          <ac:chgData name="Aurelien Domont" userId="6da7715ce44349b3" providerId="LiveId" clId="{AFF9B0D5-CA7D-40FB-964A-23276295459E}" dt="2021-06-30T06:01:27.551" v="128" actId="478"/>
          <ac:cxnSpMkLst>
            <pc:docMk/>
            <pc:sldMk cId="1534089223" sldId="2151"/>
            <ac:cxnSpMk id="39" creationId="{02DB1088-3FCD-49FB-A3C3-A1CEBA001978}"/>
          </ac:cxnSpMkLst>
        </pc:cxnChg>
      </pc:sldChg>
      <pc:sldChg chg="addSp delSp add del mod">
        <pc:chgData name="Aurelien Domont" userId="6da7715ce44349b3" providerId="LiveId" clId="{AFF9B0D5-CA7D-40FB-964A-23276295459E}" dt="2021-07-02T08:38:32.427" v="5616" actId="47"/>
        <pc:sldMkLst>
          <pc:docMk/>
          <pc:sldMk cId="499002002" sldId="2152"/>
        </pc:sldMkLst>
        <pc:spChg chg="add del">
          <ac:chgData name="Aurelien Domont" userId="6da7715ce44349b3" providerId="LiveId" clId="{AFF9B0D5-CA7D-40FB-964A-23276295459E}" dt="2021-06-30T06:22:40.027" v="286" actId="478"/>
          <ac:spMkLst>
            <pc:docMk/>
            <pc:sldMk cId="499002002" sldId="2152"/>
            <ac:spMk id="9" creationId="{1D174EE8-1E55-4025-BFC8-FE6A257BF90E}"/>
          </ac:spMkLst>
        </pc:spChg>
        <pc:spChg chg="add del">
          <ac:chgData name="Aurelien Domont" userId="6da7715ce44349b3" providerId="LiveId" clId="{AFF9B0D5-CA7D-40FB-964A-23276295459E}" dt="2021-06-30T06:22:40.027" v="286" actId="478"/>
          <ac:spMkLst>
            <pc:docMk/>
            <pc:sldMk cId="499002002" sldId="2152"/>
            <ac:spMk id="10" creationId="{7C0AAF82-128F-47B7-ABC2-AA30B23F33D1}"/>
          </ac:spMkLst>
        </pc:spChg>
        <pc:spChg chg="add del">
          <ac:chgData name="Aurelien Domont" userId="6da7715ce44349b3" providerId="LiveId" clId="{AFF9B0D5-CA7D-40FB-964A-23276295459E}" dt="2021-06-30T06:22:40.027" v="286" actId="478"/>
          <ac:spMkLst>
            <pc:docMk/>
            <pc:sldMk cId="499002002" sldId="2152"/>
            <ac:spMk id="11" creationId="{E3044FE5-1B15-42EB-B21C-60066BE4A2F4}"/>
          </ac:spMkLst>
        </pc:spChg>
        <pc:spChg chg="add del">
          <ac:chgData name="Aurelien Domont" userId="6da7715ce44349b3" providerId="LiveId" clId="{AFF9B0D5-CA7D-40FB-964A-23276295459E}" dt="2021-06-30T06:22:40.027" v="286" actId="478"/>
          <ac:spMkLst>
            <pc:docMk/>
            <pc:sldMk cId="499002002" sldId="2152"/>
            <ac:spMk id="12" creationId="{32589ACC-367A-4FC4-AF85-D207DC2C0B91}"/>
          </ac:spMkLst>
        </pc:spChg>
        <pc:picChg chg="add del">
          <ac:chgData name="Aurelien Domont" userId="6da7715ce44349b3" providerId="LiveId" clId="{AFF9B0D5-CA7D-40FB-964A-23276295459E}" dt="2021-06-30T06:22:40.342" v="287" actId="478"/>
          <ac:picMkLst>
            <pc:docMk/>
            <pc:sldMk cId="499002002" sldId="2152"/>
            <ac:picMk id="4" creationId="{7287037B-4A3D-4DBB-9F70-BEF5F5A84640}"/>
          </ac:picMkLst>
        </pc:picChg>
        <pc:picChg chg="add del">
          <ac:chgData name="Aurelien Domont" userId="6da7715ce44349b3" providerId="LiveId" clId="{AFF9B0D5-CA7D-40FB-964A-23276295459E}" dt="2021-06-30T06:22:40.342" v="287" actId="478"/>
          <ac:picMkLst>
            <pc:docMk/>
            <pc:sldMk cId="499002002" sldId="2152"/>
            <ac:picMk id="15" creationId="{F83CBCF3-4B58-4A3F-B9ED-87BE026B0DA1}"/>
          </ac:picMkLst>
        </pc:picChg>
      </pc:sldChg>
      <pc:sldChg chg="addSp delSp modSp new del mod">
        <pc:chgData name="Aurelien Domont" userId="6da7715ce44349b3" providerId="LiveId" clId="{AFF9B0D5-CA7D-40FB-964A-23276295459E}" dt="2021-06-30T06:18:25.702" v="249" actId="47"/>
        <pc:sldMkLst>
          <pc:docMk/>
          <pc:sldMk cId="1079529072" sldId="2152"/>
        </pc:sldMkLst>
        <pc:spChg chg="add mod topLvl">
          <ac:chgData name="Aurelien Domont" userId="6da7715ce44349b3" providerId="LiveId" clId="{AFF9B0D5-CA7D-40FB-964A-23276295459E}" dt="2021-06-30T06:15:58.356" v="198" actId="165"/>
          <ac:spMkLst>
            <pc:docMk/>
            <pc:sldMk cId="1079529072" sldId="2152"/>
            <ac:spMk id="3" creationId="{CF43C6FA-0591-4BE9-A5C4-7786E002FF59}"/>
          </ac:spMkLst>
        </pc:spChg>
        <pc:spChg chg="add mod topLvl">
          <ac:chgData name="Aurelien Domont" userId="6da7715ce44349b3" providerId="LiveId" clId="{AFF9B0D5-CA7D-40FB-964A-23276295459E}" dt="2021-06-30T06:15:58.356" v="198" actId="165"/>
          <ac:spMkLst>
            <pc:docMk/>
            <pc:sldMk cId="1079529072" sldId="2152"/>
            <ac:spMk id="4" creationId="{0E548A46-549E-4D17-91B0-5979C8C470E4}"/>
          </ac:spMkLst>
        </pc:spChg>
        <pc:spChg chg="add mod topLvl">
          <ac:chgData name="Aurelien Domont" userId="6da7715ce44349b3" providerId="LiveId" clId="{AFF9B0D5-CA7D-40FB-964A-23276295459E}" dt="2021-06-30T06:15:58.356" v="198" actId="165"/>
          <ac:spMkLst>
            <pc:docMk/>
            <pc:sldMk cId="1079529072" sldId="2152"/>
            <ac:spMk id="5" creationId="{C281BB53-5F57-4B97-BB10-408D3894BC41}"/>
          </ac:spMkLst>
        </pc:spChg>
        <pc:spChg chg="add mod topLvl">
          <ac:chgData name="Aurelien Domont" userId="6da7715ce44349b3" providerId="LiveId" clId="{AFF9B0D5-CA7D-40FB-964A-23276295459E}" dt="2021-06-30T06:15:58.356" v="198" actId="165"/>
          <ac:spMkLst>
            <pc:docMk/>
            <pc:sldMk cId="1079529072" sldId="2152"/>
            <ac:spMk id="6" creationId="{599E4546-6399-45FC-81A4-133A2AA6F9F3}"/>
          </ac:spMkLst>
        </pc:spChg>
        <pc:spChg chg="add mod topLvl">
          <ac:chgData name="Aurelien Domont" userId="6da7715ce44349b3" providerId="LiveId" clId="{AFF9B0D5-CA7D-40FB-964A-23276295459E}" dt="2021-06-30T06:15:58.356" v="198" actId="165"/>
          <ac:spMkLst>
            <pc:docMk/>
            <pc:sldMk cId="1079529072" sldId="2152"/>
            <ac:spMk id="7" creationId="{CAB1C18A-C845-4A0D-94BE-31ADBE5D6B09}"/>
          </ac:spMkLst>
        </pc:spChg>
        <pc:spChg chg="add mod topLvl">
          <ac:chgData name="Aurelien Domont" userId="6da7715ce44349b3" providerId="LiveId" clId="{AFF9B0D5-CA7D-40FB-964A-23276295459E}" dt="2021-06-30T06:15:58.356" v="198" actId="165"/>
          <ac:spMkLst>
            <pc:docMk/>
            <pc:sldMk cId="1079529072" sldId="2152"/>
            <ac:spMk id="8" creationId="{D48F98B2-5CA6-4787-A2BD-26448B46AFE7}"/>
          </ac:spMkLst>
        </pc:spChg>
        <pc:spChg chg="add mod topLvl">
          <ac:chgData name="Aurelien Domont" userId="6da7715ce44349b3" providerId="LiveId" clId="{AFF9B0D5-CA7D-40FB-964A-23276295459E}" dt="2021-06-30T06:15:58.356" v="198" actId="165"/>
          <ac:spMkLst>
            <pc:docMk/>
            <pc:sldMk cId="1079529072" sldId="2152"/>
            <ac:spMk id="9" creationId="{28A506C0-264A-44BE-B9FF-32F419364B7F}"/>
          </ac:spMkLst>
        </pc:spChg>
        <pc:grpChg chg="add del mod">
          <ac:chgData name="Aurelien Domont" userId="6da7715ce44349b3" providerId="LiveId" clId="{AFF9B0D5-CA7D-40FB-964A-23276295459E}" dt="2021-06-30T06:15:58.356" v="198" actId="165"/>
          <ac:grpSpMkLst>
            <pc:docMk/>
            <pc:sldMk cId="1079529072" sldId="2152"/>
            <ac:grpSpMk id="11" creationId="{DAAE80CC-1F10-4441-80ED-A8C953A8E66E}"/>
          </ac:grpSpMkLst>
        </pc:grpChg>
        <pc:picChg chg="add mod topLvl">
          <ac:chgData name="Aurelien Domont" userId="6da7715ce44349b3" providerId="LiveId" clId="{AFF9B0D5-CA7D-40FB-964A-23276295459E}" dt="2021-06-30T06:16:11.011" v="199" actId="14861"/>
          <ac:picMkLst>
            <pc:docMk/>
            <pc:sldMk cId="1079529072" sldId="2152"/>
            <ac:picMk id="10" creationId="{20DA1ADD-5604-4967-B919-F736237C278D}"/>
          </ac:picMkLst>
        </pc:picChg>
      </pc:sldChg>
      <pc:sldChg chg="add del">
        <pc:chgData name="Aurelien Domont" userId="6da7715ce44349b3" providerId="LiveId" clId="{AFF9B0D5-CA7D-40FB-964A-23276295459E}" dt="2021-06-30T06:19:04.001" v="266"/>
        <pc:sldMkLst>
          <pc:docMk/>
          <pc:sldMk cId="1174277358" sldId="2152"/>
        </pc:sldMkLst>
      </pc:sldChg>
      <pc:sldChg chg="add del">
        <pc:chgData name="Aurelien Domont" userId="6da7715ce44349b3" providerId="LiveId" clId="{AFF9B0D5-CA7D-40FB-964A-23276295459E}" dt="2021-06-30T06:20:29.485" v="269"/>
        <pc:sldMkLst>
          <pc:docMk/>
          <pc:sldMk cId="1738739629" sldId="2152"/>
        </pc:sldMkLst>
      </pc:sldChg>
      <pc:sldChg chg="addSp delSp modSp new del">
        <pc:chgData name="Aurelien Domont" userId="6da7715ce44349b3" providerId="LiveId" clId="{AFF9B0D5-CA7D-40FB-964A-23276295459E}" dt="2021-07-02T08:38:32.427" v="5616" actId="47"/>
        <pc:sldMkLst>
          <pc:docMk/>
          <pc:sldMk cId="212722849" sldId="2153"/>
        </pc:sldMkLst>
        <pc:spChg chg="add del mod">
          <ac:chgData name="Aurelien Domont" userId="6da7715ce44349b3" providerId="LiveId" clId="{AFF9B0D5-CA7D-40FB-964A-23276295459E}" dt="2021-06-30T06:22:40.557" v="288"/>
          <ac:spMkLst>
            <pc:docMk/>
            <pc:sldMk cId="212722849" sldId="2153"/>
            <ac:spMk id="3" creationId="{9FE483B3-EF45-4406-A47C-3268F0637E49}"/>
          </ac:spMkLst>
        </pc:spChg>
        <pc:picChg chg="add del mod">
          <ac:chgData name="Aurelien Domont" userId="6da7715ce44349b3" providerId="LiveId" clId="{AFF9B0D5-CA7D-40FB-964A-23276295459E}" dt="2021-06-30T06:22:40.557" v="288"/>
          <ac:picMkLst>
            <pc:docMk/>
            <pc:sldMk cId="212722849" sldId="2153"/>
            <ac:picMk id="4" creationId="{D20ED5B9-CE25-466F-BDC9-FC1CAD9807ED}"/>
          </ac:picMkLst>
        </pc:picChg>
      </pc:sldChg>
      <pc:sldChg chg="add del">
        <pc:chgData name="Aurelien Domont" userId="6da7715ce44349b3" providerId="LiveId" clId="{AFF9B0D5-CA7D-40FB-964A-23276295459E}" dt="2021-07-02T08:38:32.427" v="5616" actId="47"/>
        <pc:sldMkLst>
          <pc:docMk/>
          <pc:sldMk cId="2788949543" sldId="2154"/>
        </pc:sldMkLst>
      </pc:sldChg>
      <pc:sldChg chg="add del">
        <pc:chgData name="Aurelien Domont" userId="6da7715ce44349b3" providerId="LiveId" clId="{AFF9B0D5-CA7D-40FB-964A-23276295459E}" dt="2021-07-02T08:38:32.427" v="5616" actId="47"/>
        <pc:sldMkLst>
          <pc:docMk/>
          <pc:sldMk cId="2076438646" sldId="2155"/>
        </pc:sldMkLst>
      </pc:sldChg>
      <pc:sldChg chg="add del">
        <pc:chgData name="Aurelien Domont" userId="6da7715ce44349b3" providerId="LiveId" clId="{AFF9B0D5-CA7D-40FB-964A-23276295459E}" dt="2021-07-02T08:38:32.427" v="5616" actId="47"/>
        <pc:sldMkLst>
          <pc:docMk/>
          <pc:sldMk cId="311794488" sldId="2156"/>
        </pc:sldMkLst>
      </pc:sldChg>
      <pc:sldChg chg="addSp modSp add mod">
        <pc:chgData name="Aurelien Domont" userId="6da7715ce44349b3" providerId="LiveId" clId="{AFF9B0D5-CA7D-40FB-964A-23276295459E}" dt="2021-07-06T01:44:54.338" v="5972" actId="20577"/>
        <pc:sldMkLst>
          <pc:docMk/>
          <pc:sldMk cId="1479295029" sldId="2156"/>
        </pc:sldMkLst>
        <pc:spChg chg="mod">
          <ac:chgData name="Aurelien Domont" userId="6da7715ce44349b3" providerId="LiveId" clId="{AFF9B0D5-CA7D-40FB-964A-23276295459E}" dt="2021-07-06T01:38:39.396" v="5929"/>
          <ac:spMkLst>
            <pc:docMk/>
            <pc:sldMk cId="1479295029" sldId="2156"/>
            <ac:spMk id="21" creationId="{5441459A-A405-4F28-B7B1-512713FD1633}"/>
          </ac:spMkLst>
        </pc:spChg>
        <pc:spChg chg="mod">
          <ac:chgData name="Aurelien Domont" userId="6da7715ce44349b3" providerId="LiveId" clId="{AFF9B0D5-CA7D-40FB-964A-23276295459E}" dt="2021-07-06T01:44:54.338" v="5972" actId="20577"/>
          <ac:spMkLst>
            <pc:docMk/>
            <pc:sldMk cId="1479295029" sldId="2156"/>
            <ac:spMk id="22" creationId="{454D4616-4639-4B6A-A655-40C58ADFB3C6}"/>
          </ac:spMkLst>
        </pc:spChg>
        <pc:grpChg chg="add mod">
          <ac:chgData name="Aurelien Domont" userId="6da7715ce44349b3" providerId="LiveId" clId="{AFF9B0D5-CA7D-40FB-964A-23276295459E}" dt="2021-07-06T01:39:03.235" v="5930" actId="14100"/>
          <ac:grpSpMkLst>
            <pc:docMk/>
            <pc:sldMk cId="1479295029" sldId="2156"/>
            <ac:grpSpMk id="20" creationId="{AA53E7B7-0597-4D1D-B927-D58550764C11}"/>
          </ac:grpSpMkLst>
        </pc:grpChg>
        <pc:cxnChg chg="mod">
          <ac:chgData name="Aurelien Domont" userId="6da7715ce44349b3" providerId="LiveId" clId="{AFF9B0D5-CA7D-40FB-964A-23276295459E}" dt="2021-07-06T01:38:39.396" v="5929"/>
          <ac:cxnSpMkLst>
            <pc:docMk/>
            <pc:sldMk cId="1479295029" sldId="2156"/>
            <ac:cxnSpMk id="36" creationId="{D42EC322-7D8B-4E26-8DC7-14CE03A7E755}"/>
          </ac:cxnSpMkLst>
        </pc:cxnChg>
        <pc:cxnChg chg="mod">
          <ac:chgData name="Aurelien Domont" userId="6da7715ce44349b3" providerId="LiveId" clId="{AFF9B0D5-CA7D-40FB-964A-23276295459E}" dt="2021-07-06T01:38:39.396" v="5929"/>
          <ac:cxnSpMkLst>
            <pc:docMk/>
            <pc:sldMk cId="1479295029" sldId="2156"/>
            <ac:cxnSpMk id="37" creationId="{456DA9CA-DF33-4E58-86D2-7C5E7BC19849}"/>
          </ac:cxnSpMkLst>
        </pc:cxnChg>
      </pc:sldChg>
      <pc:sldChg chg="add del">
        <pc:chgData name="Aurelien Domont" userId="6da7715ce44349b3" providerId="LiveId" clId="{AFF9B0D5-CA7D-40FB-964A-23276295459E}" dt="2021-07-02T08:38:32.427" v="5616" actId="47"/>
        <pc:sldMkLst>
          <pc:docMk/>
          <pc:sldMk cId="869144979" sldId="2157"/>
        </pc:sldMkLst>
      </pc:sldChg>
      <pc:sldChg chg="modSp add del mod">
        <pc:chgData name="Aurelien Domont" userId="6da7715ce44349b3" providerId="LiveId" clId="{AFF9B0D5-CA7D-40FB-964A-23276295459E}" dt="2021-07-02T08:38:32.427" v="5616" actId="47"/>
        <pc:sldMkLst>
          <pc:docMk/>
          <pc:sldMk cId="2444710519" sldId="2158"/>
        </pc:sldMkLst>
        <pc:spChg chg="mod">
          <ac:chgData name="Aurelien Domont" userId="6da7715ce44349b3" providerId="LiveId" clId="{AFF9B0D5-CA7D-40FB-964A-23276295459E}" dt="2021-06-30T07:04:08.098" v="1631" actId="20577"/>
          <ac:spMkLst>
            <pc:docMk/>
            <pc:sldMk cId="2444710519" sldId="2158"/>
            <ac:spMk id="16" creationId="{6C2BB713-9637-4B9B-938F-E9768876782A}"/>
          </ac:spMkLst>
        </pc:spChg>
      </pc:sldChg>
      <pc:sldChg chg="add del">
        <pc:chgData name="Aurelien Domont" userId="6da7715ce44349b3" providerId="LiveId" clId="{AFF9B0D5-CA7D-40FB-964A-23276295459E}" dt="2021-07-02T08:38:32.427" v="5616" actId="47"/>
        <pc:sldMkLst>
          <pc:docMk/>
          <pc:sldMk cId="4165044782" sldId="2159"/>
        </pc:sldMkLst>
      </pc:sldChg>
      <pc:sldChg chg="addSp delSp modSp add mod">
        <pc:chgData name="Aurelien Domont" userId="6da7715ce44349b3" providerId="LiveId" clId="{AFF9B0D5-CA7D-40FB-964A-23276295459E}" dt="2021-07-06T01:18:16.491" v="5767" actId="20577"/>
        <pc:sldMkLst>
          <pc:docMk/>
          <pc:sldMk cId="1073937120" sldId="2160"/>
        </pc:sldMkLst>
        <pc:spChg chg="del">
          <ac:chgData name="Aurelien Domont" userId="6da7715ce44349b3" providerId="LiveId" clId="{AFF9B0D5-CA7D-40FB-964A-23276295459E}" dt="2021-07-02T06:10:08.170" v="2541" actId="478"/>
          <ac:spMkLst>
            <pc:docMk/>
            <pc:sldMk cId="1073937120" sldId="2160"/>
            <ac:spMk id="3" creationId="{769F5309-76A5-4DB3-A4CB-2C8F568AB01D}"/>
          </ac:spMkLst>
        </pc:spChg>
        <pc:spChg chg="mod">
          <ac:chgData name="Aurelien Domont" userId="6da7715ce44349b3" providerId="LiveId" clId="{AFF9B0D5-CA7D-40FB-964A-23276295459E}" dt="2021-07-06T01:17:40.515" v="5739" actId="20577"/>
          <ac:spMkLst>
            <pc:docMk/>
            <pc:sldMk cId="1073937120" sldId="2160"/>
            <ac:spMk id="16" creationId="{6C2BB713-9637-4B9B-938F-E9768876782A}"/>
          </ac:spMkLst>
        </pc:spChg>
        <pc:spChg chg="del">
          <ac:chgData name="Aurelien Domont" userId="6da7715ce44349b3" providerId="LiveId" clId="{AFF9B0D5-CA7D-40FB-964A-23276295459E}" dt="2021-07-02T06:10:08.170" v="2541" actId="478"/>
          <ac:spMkLst>
            <pc:docMk/>
            <pc:sldMk cId="1073937120" sldId="2160"/>
            <ac:spMk id="29" creationId="{F1ABDDA1-7406-4A3A-8D68-EEEA79F76892}"/>
          </ac:spMkLst>
        </pc:spChg>
        <pc:spChg chg="del">
          <ac:chgData name="Aurelien Domont" userId="6da7715ce44349b3" providerId="LiveId" clId="{AFF9B0D5-CA7D-40FB-964A-23276295459E}" dt="2021-07-02T06:10:10.938" v="2542" actId="478"/>
          <ac:spMkLst>
            <pc:docMk/>
            <pc:sldMk cId="1073937120" sldId="2160"/>
            <ac:spMk id="30" creationId="{A3A42F54-587B-4C2E-93F0-14AB9DDD5309}"/>
          </ac:spMkLst>
        </pc:spChg>
        <pc:spChg chg="add mod">
          <ac:chgData name="Aurelien Domont" userId="6da7715ce44349b3" providerId="LiveId" clId="{AFF9B0D5-CA7D-40FB-964A-23276295459E}" dt="2021-07-02T06:30:22.764" v="3328" actId="20577"/>
          <ac:spMkLst>
            <pc:docMk/>
            <pc:sldMk cId="1073937120" sldId="2160"/>
            <ac:spMk id="31" creationId="{80DB5C2A-CB4E-438A-8801-EB0869040D7B}"/>
          </ac:spMkLst>
        </pc:spChg>
        <pc:spChg chg="del">
          <ac:chgData name="Aurelien Domont" userId="6da7715ce44349b3" providerId="LiveId" clId="{AFF9B0D5-CA7D-40FB-964A-23276295459E}" dt="2021-07-02T06:10:08.170" v="2541" actId="478"/>
          <ac:spMkLst>
            <pc:docMk/>
            <pc:sldMk cId="1073937120" sldId="2160"/>
            <ac:spMk id="32" creationId="{EE6F0BF2-DC75-49E9-A69A-A91D25E3574E}"/>
          </ac:spMkLst>
        </pc:spChg>
        <pc:spChg chg="add mod">
          <ac:chgData name="Aurelien Domont" userId="6da7715ce44349b3" providerId="LiveId" clId="{AFF9B0D5-CA7D-40FB-964A-23276295459E}" dt="2021-07-06T01:18:08.553" v="5766" actId="1037"/>
          <ac:spMkLst>
            <pc:docMk/>
            <pc:sldMk cId="1073937120" sldId="2160"/>
            <ac:spMk id="33" creationId="{136CAC62-BD7A-4F23-AD5D-25BC893F5D06}"/>
          </ac:spMkLst>
        </pc:spChg>
        <pc:spChg chg="add mod">
          <ac:chgData name="Aurelien Domont" userId="6da7715ce44349b3" providerId="LiveId" clId="{AFF9B0D5-CA7D-40FB-964A-23276295459E}" dt="2021-07-06T01:18:08.553" v="5766" actId="1037"/>
          <ac:spMkLst>
            <pc:docMk/>
            <pc:sldMk cId="1073937120" sldId="2160"/>
            <ac:spMk id="34" creationId="{914710CC-43D0-40E4-BE38-8260007B17B9}"/>
          </ac:spMkLst>
        </pc:spChg>
        <pc:spChg chg="add mod">
          <ac:chgData name="Aurelien Domont" userId="6da7715ce44349b3" providerId="LiveId" clId="{AFF9B0D5-CA7D-40FB-964A-23276295459E}" dt="2021-07-06T01:18:08.553" v="5766" actId="1037"/>
          <ac:spMkLst>
            <pc:docMk/>
            <pc:sldMk cId="1073937120" sldId="2160"/>
            <ac:spMk id="35" creationId="{5DB60DCA-E97E-4CE1-BDE2-3F58612B673D}"/>
          </ac:spMkLst>
        </pc:spChg>
        <pc:spChg chg="add mod">
          <ac:chgData name="Aurelien Domont" userId="6da7715ce44349b3" providerId="LiveId" clId="{AFF9B0D5-CA7D-40FB-964A-23276295459E}" dt="2021-07-06T01:18:08.553" v="5766" actId="1037"/>
          <ac:spMkLst>
            <pc:docMk/>
            <pc:sldMk cId="1073937120" sldId="2160"/>
            <ac:spMk id="36" creationId="{F7C36D7A-1302-495A-B774-24A5AA9E12E9}"/>
          </ac:spMkLst>
        </pc:spChg>
        <pc:spChg chg="add mod">
          <ac:chgData name="Aurelien Domont" userId="6da7715ce44349b3" providerId="LiveId" clId="{AFF9B0D5-CA7D-40FB-964A-23276295459E}" dt="2021-07-06T01:18:08.553" v="5766" actId="1037"/>
          <ac:spMkLst>
            <pc:docMk/>
            <pc:sldMk cId="1073937120" sldId="2160"/>
            <ac:spMk id="37" creationId="{CD63437F-F6CC-47EB-B465-CD7C2718450E}"/>
          </ac:spMkLst>
        </pc:spChg>
        <pc:spChg chg="add mod">
          <ac:chgData name="Aurelien Domont" userId="6da7715ce44349b3" providerId="LiveId" clId="{AFF9B0D5-CA7D-40FB-964A-23276295459E}" dt="2021-07-06T01:18:08.553" v="5766" actId="1037"/>
          <ac:spMkLst>
            <pc:docMk/>
            <pc:sldMk cId="1073937120" sldId="2160"/>
            <ac:spMk id="38" creationId="{4C11F337-8F23-4C82-A3AC-E4155E5FF1FE}"/>
          </ac:spMkLst>
        </pc:spChg>
        <pc:spChg chg="add mod">
          <ac:chgData name="Aurelien Domont" userId="6da7715ce44349b3" providerId="LiveId" clId="{AFF9B0D5-CA7D-40FB-964A-23276295459E}" dt="2021-07-06T01:18:08.553" v="5766" actId="1037"/>
          <ac:spMkLst>
            <pc:docMk/>
            <pc:sldMk cId="1073937120" sldId="2160"/>
            <ac:spMk id="39" creationId="{7EFA4796-2F23-4499-ACA5-9E1468336A1C}"/>
          </ac:spMkLst>
        </pc:spChg>
        <pc:spChg chg="add mod">
          <ac:chgData name="Aurelien Domont" userId="6da7715ce44349b3" providerId="LiveId" clId="{AFF9B0D5-CA7D-40FB-964A-23276295459E}" dt="2021-07-06T01:18:08.553" v="5766" actId="1037"/>
          <ac:spMkLst>
            <pc:docMk/>
            <pc:sldMk cId="1073937120" sldId="2160"/>
            <ac:spMk id="40" creationId="{FB97BE99-9CA1-4E0F-8638-7537C1B51A33}"/>
          </ac:spMkLst>
        </pc:spChg>
        <pc:spChg chg="add mod">
          <ac:chgData name="Aurelien Domont" userId="6da7715ce44349b3" providerId="LiveId" clId="{AFF9B0D5-CA7D-40FB-964A-23276295459E}" dt="2021-07-06T01:18:08.553" v="5766" actId="1037"/>
          <ac:spMkLst>
            <pc:docMk/>
            <pc:sldMk cId="1073937120" sldId="2160"/>
            <ac:spMk id="41" creationId="{9659A567-73DB-4864-A2F9-26C32BFEA546}"/>
          </ac:spMkLst>
        </pc:spChg>
        <pc:spChg chg="add mod">
          <ac:chgData name="Aurelien Domont" userId="6da7715ce44349b3" providerId="LiveId" clId="{AFF9B0D5-CA7D-40FB-964A-23276295459E}" dt="2021-07-06T01:18:16.491" v="5767" actId="20577"/>
          <ac:spMkLst>
            <pc:docMk/>
            <pc:sldMk cId="1073937120" sldId="2160"/>
            <ac:spMk id="51" creationId="{7E31ED7F-C9D6-48C3-B1F3-EC53DABCBEF6}"/>
          </ac:spMkLst>
        </pc:spChg>
        <pc:grpChg chg="del">
          <ac:chgData name="Aurelien Domont" userId="6da7715ce44349b3" providerId="LiveId" clId="{AFF9B0D5-CA7D-40FB-964A-23276295459E}" dt="2021-07-02T06:10:08.170" v="2541" actId="478"/>
          <ac:grpSpMkLst>
            <pc:docMk/>
            <pc:sldMk cId="1073937120" sldId="2160"/>
            <ac:grpSpMk id="2" creationId="{CA5BE65C-4544-4880-A061-4D320C41F338}"/>
          </ac:grpSpMkLst>
        </pc:grpChg>
        <pc:grpChg chg="add mod">
          <ac:chgData name="Aurelien Domont" userId="6da7715ce44349b3" providerId="LiveId" clId="{AFF9B0D5-CA7D-40FB-964A-23276295459E}" dt="2021-07-06T01:18:08.553" v="5766" actId="1037"/>
          <ac:grpSpMkLst>
            <pc:docMk/>
            <pc:sldMk cId="1073937120" sldId="2160"/>
            <ac:grpSpMk id="4" creationId="{BD5EFEE5-15B1-4D1C-9CCE-C42E69F4F8C9}"/>
          </ac:grpSpMkLst>
        </pc:grpChg>
        <pc:picChg chg="add mod">
          <ac:chgData name="Aurelien Domont" userId="6da7715ce44349b3" providerId="LiveId" clId="{AFF9B0D5-CA7D-40FB-964A-23276295459E}" dt="2021-07-06T01:18:08.553" v="5766" actId="1037"/>
          <ac:picMkLst>
            <pc:docMk/>
            <pc:sldMk cId="1073937120" sldId="2160"/>
            <ac:picMk id="42" creationId="{31343271-C45F-467D-AA4A-4124839CA5E3}"/>
          </ac:picMkLst>
        </pc:picChg>
        <pc:picChg chg="add mod">
          <ac:chgData name="Aurelien Domont" userId="6da7715ce44349b3" providerId="LiveId" clId="{AFF9B0D5-CA7D-40FB-964A-23276295459E}" dt="2021-07-06T01:18:08.553" v="5766" actId="1037"/>
          <ac:picMkLst>
            <pc:docMk/>
            <pc:sldMk cId="1073937120" sldId="2160"/>
            <ac:picMk id="43" creationId="{50C1E75A-6425-4A9C-ABD3-BAFCF30AE0FC}"/>
          </ac:picMkLst>
        </pc:picChg>
        <pc:picChg chg="add mod">
          <ac:chgData name="Aurelien Domont" userId="6da7715ce44349b3" providerId="LiveId" clId="{AFF9B0D5-CA7D-40FB-964A-23276295459E}" dt="2021-07-06T01:18:08.553" v="5766" actId="1037"/>
          <ac:picMkLst>
            <pc:docMk/>
            <pc:sldMk cId="1073937120" sldId="2160"/>
            <ac:picMk id="44" creationId="{4D510F8B-D1F6-41E2-B9FD-D038A30AFC37}"/>
          </ac:picMkLst>
        </pc:picChg>
        <pc:picChg chg="add mod">
          <ac:chgData name="Aurelien Domont" userId="6da7715ce44349b3" providerId="LiveId" clId="{AFF9B0D5-CA7D-40FB-964A-23276295459E}" dt="2021-07-06T01:18:08.553" v="5766" actId="1037"/>
          <ac:picMkLst>
            <pc:docMk/>
            <pc:sldMk cId="1073937120" sldId="2160"/>
            <ac:picMk id="45" creationId="{18EBC665-B8FB-4DFC-B5CA-68E5E082DD4B}"/>
          </ac:picMkLst>
        </pc:picChg>
        <pc:picChg chg="add mod">
          <ac:chgData name="Aurelien Domont" userId="6da7715ce44349b3" providerId="LiveId" clId="{AFF9B0D5-CA7D-40FB-964A-23276295459E}" dt="2021-07-06T01:18:08.553" v="5766" actId="1037"/>
          <ac:picMkLst>
            <pc:docMk/>
            <pc:sldMk cId="1073937120" sldId="2160"/>
            <ac:picMk id="46" creationId="{DDD7D522-A1EE-4899-BEA4-A073505F8E80}"/>
          </ac:picMkLst>
        </pc:picChg>
        <pc:picChg chg="add mod">
          <ac:chgData name="Aurelien Domont" userId="6da7715ce44349b3" providerId="LiveId" clId="{AFF9B0D5-CA7D-40FB-964A-23276295459E}" dt="2021-07-06T01:18:08.553" v="5766" actId="1037"/>
          <ac:picMkLst>
            <pc:docMk/>
            <pc:sldMk cId="1073937120" sldId="2160"/>
            <ac:picMk id="47" creationId="{7099CF69-2587-4723-BDDC-C4F6D33AB3D2}"/>
          </ac:picMkLst>
        </pc:picChg>
        <pc:picChg chg="add mod">
          <ac:chgData name="Aurelien Domont" userId="6da7715ce44349b3" providerId="LiveId" clId="{AFF9B0D5-CA7D-40FB-964A-23276295459E}" dt="2021-07-06T01:18:08.553" v="5766" actId="1037"/>
          <ac:picMkLst>
            <pc:docMk/>
            <pc:sldMk cId="1073937120" sldId="2160"/>
            <ac:picMk id="48" creationId="{0FDD7080-CF55-4944-B213-9A68EF10F7F7}"/>
          </ac:picMkLst>
        </pc:picChg>
        <pc:picChg chg="add mod">
          <ac:chgData name="Aurelien Domont" userId="6da7715ce44349b3" providerId="LiveId" clId="{AFF9B0D5-CA7D-40FB-964A-23276295459E}" dt="2021-07-06T01:18:08.553" v="5766" actId="1037"/>
          <ac:picMkLst>
            <pc:docMk/>
            <pc:sldMk cId="1073937120" sldId="2160"/>
            <ac:picMk id="49" creationId="{9DAC47A1-5848-4981-80B4-EFBBC45F2565}"/>
          </ac:picMkLst>
        </pc:picChg>
        <pc:picChg chg="add mod">
          <ac:chgData name="Aurelien Domont" userId="6da7715ce44349b3" providerId="LiveId" clId="{AFF9B0D5-CA7D-40FB-964A-23276295459E}" dt="2021-07-06T01:18:08.553" v="5766" actId="1037"/>
          <ac:picMkLst>
            <pc:docMk/>
            <pc:sldMk cId="1073937120" sldId="2160"/>
            <ac:picMk id="50" creationId="{E2840E44-AE81-4EC8-A8F2-69A333075A70}"/>
          </ac:picMkLst>
        </pc:picChg>
      </pc:sldChg>
      <pc:sldChg chg="addSp delSp modSp add mod">
        <pc:chgData name="Aurelien Domont" userId="6da7715ce44349b3" providerId="LiveId" clId="{AFF9B0D5-CA7D-40FB-964A-23276295459E}" dt="2021-07-02T06:46:32.604" v="3988" actId="20577"/>
        <pc:sldMkLst>
          <pc:docMk/>
          <pc:sldMk cId="62308209" sldId="2161"/>
        </pc:sldMkLst>
        <pc:spChg chg="mod">
          <ac:chgData name="Aurelien Domont" userId="6da7715ce44349b3" providerId="LiveId" clId="{AFF9B0D5-CA7D-40FB-964A-23276295459E}" dt="2021-07-02T06:46:32.604" v="3988" actId="20577"/>
          <ac:spMkLst>
            <pc:docMk/>
            <pc:sldMk cId="62308209" sldId="2161"/>
            <ac:spMk id="16" creationId="{6C2BB713-9637-4B9B-938F-E9768876782A}"/>
          </ac:spMkLst>
        </pc:spChg>
        <pc:spChg chg="add mod">
          <ac:chgData name="Aurelien Domont" userId="6da7715ce44349b3" providerId="LiveId" clId="{AFF9B0D5-CA7D-40FB-964A-23276295459E}" dt="2021-07-02T06:40:58.844" v="3850" actId="404"/>
          <ac:spMkLst>
            <pc:docMk/>
            <pc:sldMk cId="62308209" sldId="2161"/>
            <ac:spMk id="26" creationId="{CA2E0E1F-11E9-4031-AA6D-14025F775F77}"/>
          </ac:spMkLst>
        </pc:spChg>
        <pc:spChg chg="add mod">
          <ac:chgData name="Aurelien Domont" userId="6da7715ce44349b3" providerId="LiveId" clId="{AFF9B0D5-CA7D-40FB-964A-23276295459E}" dt="2021-07-02T06:40:58.844" v="3850" actId="404"/>
          <ac:spMkLst>
            <pc:docMk/>
            <pc:sldMk cId="62308209" sldId="2161"/>
            <ac:spMk id="27" creationId="{196C8140-C22A-4B59-9D0E-7679D6D9A3E8}"/>
          </ac:spMkLst>
        </pc:spChg>
        <pc:spChg chg="add mod">
          <ac:chgData name="Aurelien Domont" userId="6da7715ce44349b3" providerId="LiveId" clId="{AFF9B0D5-CA7D-40FB-964A-23276295459E}" dt="2021-07-02T06:40:58.844" v="3850" actId="404"/>
          <ac:spMkLst>
            <pc:docMk/>
            <pc:sldMk cId="62308209" sldId="2161"/>
            <ac:spMk id="28" creationId="{32A2BFE8-85B3-4148-83BF-A51A301F6F94}"/>
          </ac:spMkLst>
        </pc:spChg>
        <pc:spChg chg="add mod">
          <ac:chgData name="Aurelien Domont" userId="6da7715ce44349b3" providerId="LiveId" clId="{AFF9B0D5-CA7D-40FB-964A-23276295459E}" dt="2021-07-02T06:40:58.844" v="3850" actId="404"/>
          <ac:spMkLst>
            <pc:docMk/>
            <pc:sldMk cId="62308209" sldId="2161"/>
            <ac:spMk id="29" creationId="{812B20EB-8ED9-486C-BDD9-E5ECC282D969}"/>
          </ac:spMkLst>
        </pc:spChg>
        <pc:spChg chg="add mod">
          <ac:chgData name="Aurelien Domont" userId="6da7715ce44349b3" providerId="LiveId" clId="{AFF9B0D5-CA7D-40FB-964A-23276295459E}" dt="2021-07-02T06:40:58.844" v="3850" actId="404"/>
          <ac:spMkLst>
            <pc:docMk/>
            <pc:sldMk cId="62308209" sldId="2161"/>
            <ac:spMk id="30" creationId="{97DDA4B4-EF57-42BB-898E-C548E3D6622E}"/>
          </ac:spMkLst>
        </pc:spChg>
        <pc:spChg chg="mod">
          <ac:chgData name="Aurelien Domont" userId="6da7715ce44349b3" providerId="LiveId" clId="{AFF9B0D5-CA7D-40FB-964A-23276295459E}" dt="2021-07-02T06:42:21.072" v="3900" actId="120"/>
          <ac:spMkLst>
            <pc:docMk/>
            <pc:sldMk cId="62308209" sldId="2161"/>
            <ac:spMk id="31" creationId="{80DB5C2A-CB4E-438A-8801-EB0869040D7B}"/>
          </ac:spMkLst>
        </pc:spChg>
        <pc:spChg chg="add mod">
          <ac:chgData name="Aurelien Domont" userId="6da7715ce44349b3" providerId="LiveId" clId="{AFF9B0D5-CA7D-40FB-964A-23276295459E}" dt="2021-07-02T06:40:58.844" v="3850" actId="404"/>
          <ac:spMkLst>
            <pc:docMk/>
            <pc:sldMk cId="62308209" sldId="2161"/>
            <ac:spMk id="32" creationId="{033F8E04-53E7-4A71-B4D6-FF10F98070ED}"/>
          </ac:spMkLst>
        </pc:spChg>
        <pc:spChg chg="del">
          <ac:chgData name="Aurelien Domont" userId="6da7715ce44349b3" providerId="LiveId" clId="{AFF9B0D5-CA7D-40FB-964A-23276295459E}" dt="2021-07-02T06:38:44.703" v="3846" actId="478"/>
          <ac:spMkLst>
            <pc:docMk/>
            <pc:sldMk cId="62308209" sldId="2161"/>
            <ac:spMk id="51" creationId="{7E31ED7F-C9D6-48C3-B1F3-EC53DABCBEF6}"/>
          </ac:spMkLst>
        </pc:spChg>
        <pc:spChg chg="add mod">
          <ac:chgData name="Aurelien Domont" userId="6da7715ce44349b3" providerId="LiveId" clId="{AFF9B0D5-CA7D-40FB-964A-23276295459E}" dt="2021-07-02T06:40:58.844" v="3850" actId="404"/>
          <ac:spMkLst>
            <pc:docMk/>
            <pc:sldMk cId="62308209" sldId="2161"/>
            <ac:spMk id="52" creationId="{B57B670F-66D2-4BBB-8ADD-DD425B918B4B}"/>
          </ac:spMkLst>
        </pc:spChg>
        <pc:spChg chg="add mod">
          <ac:chgData name="Aurelien Domont" userId="6da7715ce44349b3" providerId="LiveId" clId="{AFF9B0D5-CA7D-40FB-964A-23276295459E}" dt="2021-07-02T06:40:58.844" v="3850" actId="404"/>
          <ac:spMkLst>
            <pc:docMk/>
            <pc:sldMk cId="62308209" sldId="2161"/>
            <ac:spMk id="53" creationId="{8A071EFC-1A87-4FB3-A387-997200B32BCF}"/>
          </ac:spMkLst>
        </pc:spChg>
        <pc:spChg chg="add mod">
          <ac:chgData name="Aurelien Domont" userId="6da7715ce44349b3" providerId="LiveId" clId="{AFF9B0D5-CA7D-40FB-964A-23276295459E}" dt="2021-07-02T06:40:58.844" v="3850" actId="404"/>
          <ac:spMkLst>
            <pc:docMk/>
            <pc:sldMk cId="62308209" sldId="2161"/>
            <ac:spMk id="54" creationId="{E7D1A9F7-F376-48B5-ACD6-0ECF9A5D6033}"/>
          </ac:spMkLst>
        </pc:spChg>
        <pc:spChg chg="mod">
          <ac:chgData name="Aurelien Domont" userId="6da7715ce44349b3" providerId="LiveId" clId="{AFF9B0D5-CA7D-40FB-964A-23276295459E}" dt="2021-07-02T06:40:58.844" v="3850" actId="404"/>
          <ac:spMkLst>
            <pc:docMk/>
            <pc:sldMk cId="62308209" sldId="2161"/>
            <ac:spMk id="56" creationId="{8F580AAF-D82F-4402-8B8B-DF5D69E2E5AC}"/>
          </ac:spMkLst>
        </pc:spChg>
        <pc:spChg chg="mod">
          <ac:chgData name="Aurelien Domont" userId="6da7715ce44349b3" providerId="LiveId" clId="{AFF9B0D5-CA7D-40FB-964A-23276295459E}" dt="2021-07-02T06:40:58.844" v="3850" actId="404"/>
          <ac:spMkLst>
            <pc:docMk/>
            <pc:sldMk cId="62308209" sldId="2161"/>
            <ac:spMk id="57" creationId="{ED94E46C-75E5-4253-B48F-13AAF70595C9}"/>
          </ac:spMkLst>
        </pc:spChg>
        <pc:spChg chg="mod">
          <ac:chgData name="Aurelien Domont" userId="6da7715ce44349b3" providerId="LiveId" clId="{AFF9B0D5-CA7D-40FB-964A-23276295459E}" dt="2021-07-02T06:40:58.844" v="3850" actId="404"/>
          <ac:spMkLst>
            <pc:docMk/>
            <pc:sldMk cId="62308209" sldId="2161"/>
            <ac:spMk id="58" creationId="{91EFB211-2059-49C9-B55E-028664FF3920}"/>
          </ac:spMkLst>
        </pc:spChg>
        <pc:spChg chg="add mod">
          <ac:chgData name="Aurelien Domont" userId="6da7715ce44349b3" providerId="LiveId" clId="{AFF9B0D5-CA7D-40FB-964A-23276295459E}" dt="2021-07-02T06:42:28.885" v="3908" actId="1038"/>
          <ac:spMkLst>
            <pc:docMk/>
            <pc:sldMk cId="62308209" sldId="2161"/>
            <ac:spMk id="60" creationId="{6078E75A-95F9-4062-B971-DE37DF2475AE}"/>
          </ac:spMkLst>
        </pc:spChg>
        <pc:spChg chg="add mod">
          <ac:chgData name="Aurelien Domont" userId="6da7715ce44349b3" providerId="LiveId" clId="{AFF9B0D5-CA7D-40FB-964A-23276295459E}" dt="2021-07-02T06:42:42.024" v="3931" actId="1035"/>
          <ac:spMkLst>
            <pc:docMk/>
            <pc:sldMk cId="62308209" sldId="2161"/>
            <ac:spMk id="61" creationId="{EAB5CE94-774E-4911-BFC3-A660F1FCA6D3}"/>
          </ac:spMkLst>
        </pc:spChg>
        <pc:spChg chg="add mod">
          <ac:chgData name="Aurelien Domont" userId="6da7715ce44349b3" providerId="LiveId" clId="{AFF9B0D5-CA7D-40FB-964A-23276295459E}" dt="2021-07-02T06:42:33.856" v="3919" actId="1038"/>
          <ac:spMkLst>
            <pc:docMk/>
            <pc:sldMk cId="62308209" sldId="2161"/>
            <ac:spMk id="62" creationId="{ADE61CDA-E38F-4AB2-B7AD-D17F544B61C7}"/>
          </ac:spMkLst>
        </pc:spChg>
        <pc:spChg chg="add mod">
          <ac:chgData name="Aurelien Domont" userId="6da7715ce44349b3" providerId="LiveId" clId="{AFF9B0D5-CA7D-40FB-964A-23276295459E}" dt="2021-07-02T06:42:37.705" v="3924" actId="1038"/>
          <ac:spMkLst>
            <pc:docMk/>
            <pc:sldMk cId="62308209" sldId="2161"/>
            <ac:spMk id="63" creationId="{358A0373-39B5-474E-8421-DD6F0FB150FB}"/>
          </ac:spMkLst>
        </pc:spChg>
        <pc:spChg chg="add mod">
          <ac:chgData name="Aurelien Domont" userId="6da7715ce44349b3" providerId="LiveId" clId="{AFF9B0D5-CA7D-40FB-964A-23276295459E}" dt="2021-07-02T06:40:58.844" v="3850" actId="404"/>
          <ac:spMkLst>
            <pc:docMk/>
            <pc:sldMk cId="62308209" sldId="2161"/>
            <ac:spMk id="64" creationId="{9B3E9D2C-4278-4621-95A7-D27A6919FA86}"/>
          </ac:spMkLst>
        </pc:spChg>
        <pc:spChg chg="add mod">
          <ac:chgData name="Aurelien Domont" userId="6da7715ce44349b3" providerId="LiveId" clId="{AFF9B0D5-CA7D-40FB-964A-23276295459E}" dt="2021-07-02T06:42:47.446" v="3939" actId="1035"/>
          <ac:spMkLst>
            <pc:docMk/>
            <pc:sldMk cId="62308209" sldId="2161"/>
            <ac:spMk id="65" creationId="{B55073F2-1954-462C-A452-31F8233B9879}"/>
          </ac:spMkLst>
        </pc:spChg>
        <pc:spChg chg="add mod">
          <ac:chgData name="Aurelien Domont" userId="6da7715ce44349b3" providerId="LiveId" clId="{AFF9B0D5-CA7D-40FB-964A-23276295459E}" dt="2021-07-02T06:40:58.844" v="3850" actId="404"/>
          <ac:spMkLst>
            <pc:docMk/>
            <pc:sldMk cId="62308209" sldId="2161"/>
            <ac:spMk id="66" creationId="{796A31A2-C8F4-48B1-8462-32FD9A2EC610}"/>
          </ac:spMkLst>
        </pc:spChg>
        <pc:spChg chg="add mod">
          <ac:chgData name="Aurelien Domont" userId="6da7715ce44349b3" providerId="LiveId" clId="{AFF9B0D5-CA7D-40FB-964A-23276295459E}" dt="2021-07-02T06:40:58.844" v="3850" actId="404"/>
          <ac:spMkLst>
            <pc:docMk/>
            <pc:sldMk cId="62308209" sldId="2161"/>
            <ac:spMk id="72" creationId="{F3393F05-0676-4C98-8DAF-2DDEC3B3F675}"/>
          </ac:spMkLst>
        </pc:spChg>
        <pc:grpChg chg="add mod">
          <ac:chgData name="Aurelien Domont" userId="6da7715ce44349b3" providerId="LiveId" clId="{AFF9B0D5-CA7D-40FB-964A-23276295459E}" dt="2021-07-02T06:41:04.528" v="3851" actId="1076"/>
          <ac:grpSpMkLst>
            <pc:docMk/>
            <pc:sldMk cId="62308209" sldId="2161"/>
            <ac:grpSpMk id="2" creationId="{FFCD903C-2A8B-42A0-9428-7FD75FD8204A}"/>
          </ac:grpSpMkLst>
        </pc:grpChg>
        <pc:grpChg chg="del">
          <ac:chgData name="Aurelien Domont" userId="6da7715ce44349b3" providerId="LiveId" clId="{AFF9B0D5-CA7D-40FB-964A-23276295459E}" dt="2021-07-02T06:38:44.703" v="3846" actId="478"/>
          <ac:grpSpMkLst>
            <pc:docMk/>
            <pc:sldMk cId="62308209" sldId="2161"/>
            <ac:grpSpMk id="4" creationId="{BD5EFEE5-15B1-4D1C-9CCE-C42E69F4F8C9}"/>
          </ac:grpSpMkLst>
        </pc:grpChg>
        <pc:grpChg chg="add mod">
          <ac:chgData name="Aurelien Domont" userId="6da7715ce44349b3" providerId="LiveId" clId="{AFF9B0D5-CA7D-40FB-964A-23276295459E}" dt="2021-07-02T06:40:53.764" v="3848" actId="164"/>
          <ac:grpSpMkLst>
            <pc:docMk/>
            <pc:sldMk cId="62308209" sldId="2161"/>
            <ac:grpSpMk id="55" creationId="{5F173398-CF24-4A8B-BEFC-62A4F2CE4E3A}"/>
          </ac:grpSpMkLst>
        </pc:grpChg>
        <pc:picChg chg="add mod">
          <ac:chgData name="Aurelien Domont" userId="6da7715ce44349b3" providerId="LiveId" clId="{AFF9B0D5-CA7D-40FB-964A-23276295459E}" dt="2021-07-02T06:40:53.764" v="3848" actId="164"/>
          <ac:picMkLst>
            <pc:docMk/>
            <pc:sldMk cId="62308209" sldId="2161"/>
            <ac:picMk id="59" creationId="{92257B03-FF73-4623-89AC-5020CF4D5BC5}"/>
          </ac:picMkLst>
        </pc:picChg>
        <pc:picChg chg="add mod">
          <ac:chgData name="Aurelien Domont" userId="6da7715ce44349b3" providerId="LiveId" clId="{AFF9B0D5-CA7D-40FB-964A-23276295459E}" dt="2021-07-02T06:40:53.764" v="3848" actId="164"/>
          <ac:picMkLst>
            <pc:docMk/>
            <pc:sldMk cId="62308209" sldId="2161"/>
            <ac:picMk id="67" creationId="{59DE3361-E469-4F39-B393-EE897CA3545E}"/>
          </ac:picMkLst>
        </pc:picChg>
        <pc:picChg chg="add mod">
          <ac:chgData name="Aurelien Domont" userId="6da7715ce44349b3" providerId="LiveId" clId="{AFF9B0D5-CA7D-40FB-964A-23276295459E}" dt="2021-07-02T06:40:53.764" v="3848" actId="164"/>
          <ac:picMkLst>
            <pc:docMk/>
            <pc:sldMk cId="62308209" sldId="2161"/>
            <ac:picMk id="68" creationId="{E23B3C1A-4568-4858-A67F-5DB958054561}"/>
          </ac:picMkLst>
        </pc:picChg>
        <pc:picChg chg="add mod">
          <ac:chgData name="Aurelien Domont" userId="6da7715ce44349b3" providerId="LiveId" clId="{AFF9B0D5-CA7D-40FB-964A-23276295459E}" dt="2021-07-02T06:40:53.764" v="3848" actId="164"/>
          <ac:picMkLst>
            <pc:docMk/>
            <pc:sldMk cId="62308209" sldId="2161"/>
            <ac:picMk id="69" creationId="{427E90CE-7866-424A-B941-EF9E925D7355}"/>
          </ac:picMkLst>
        </pc:picChg>
        <pc:picChg chg="add mod">
          <ac:chgData name="Aurelien Domont" userId="6da7715ce44349b3" providerId="LiveId" clId="{AFF9B0D5-CA7D-40FB-964A-23276295459E}" dt="2021-07-02T06:40:53.764" v="3848" actId="164"/>
          <ac:picMkLst>
            <pc:docMk/>
            <pc:sldMk cId="62308209" sldId="2161"/>
            <ac:picMk id="70" creationId="{C9217D3E-347F-4A76-99E9-7D7CD95EF2C1}"/>
          </ac:picMkLst>
        </pc:picChg>
        <pc:picChg chg="add mod">
          <ac:chgData name="Aurelien Domont" userId="6da7715ce44349b3" providerId="LiveId" clId="{AFF9B0D5-CA7D-40FB-964A-23276295459E}" dt="2021-07-02T06:40:53.764" v="3848" actId="164"/>
          <ac:picMkLst>
            <pc:docMk/>
            <pc:sldMk cId="62308209" sldId="2161"/>
            <ac:picMk id="71" creationId="{F7AB70C5-DAFE-4354-8A89-D55658C61F19}"/>
          </ac:picMkLst>
        </pc:picChg>
      </pc:sldChg>
      <pc:sldChg chg="addSp delSp modSp add mod">
        <pc:chgData name="Aurelien Domont" userId="6da7715ce44349b3" providerId="LiveId" clId="{AFF9B0D5-CA7D-40FB-964A-23276295459E}" dt="2021-07-02T06:47:12.727" v="3991" actId="1036"/>
        <pc:sldMkLst>
          <pc:docMk/>
          <pc:sldMk cId="3272444503" sldId="2162"/>
        </pc:sldMkLst>
        <pc:spChg chg="mod">
          <ac:chgData name="Aurelien Domont" userId="6da7715ce44349b3" providerId="LiveId" clId="{AFF9B0D5-CA7D-40FB-964A-23276295459E}" dt="2021-07-02T06:43:36.925" v="3971" actId="20577"/>
          <ac:spMkLst>
            <pc:docMk/>
            <pc:sldMk cId="3272444503" sldId="2162"/>
            <ac:spMk id="16" creationId="{6C2BB713-9637-4B9B-938F-E9768876782A}"/>
          </ac:spMkLst>
        </pc:spChg>
        <pc:spChg chg="del">
          <ac:chgData name="Aurelien Domont" userId="6da7715ce44349b3" providerId="LiveId" clId="{AFF9B0D5-CA7D-40FB-964A-23276295459E}" dt="2021-07-02T06:43:47.718" v="3973" actId="478"/>
          <ac:spMkLst>
            <pc:docMk/>
            <pc:sldMk cId="3272444503" sldId="2162"/>
            <ac:spMk id="31" creationId="{80DB5C2A-CB4E-438A-8801-EB0869040D7B}"/>
          </ac:spMkLst>
        </pc:spChg>
        <pc:spChg chg="add mod">
          <ac:chgData name="Aurelien Domont" userId="6da7715ce44349b3" providerId="LiveId" clId="{AFF9B0D5-CA7D-40FB-964A-23276295459E}" dt="2021-07-02T06:47:12.727" v="3991" actId="1036"/>
          <ac:spMkLst>
            <pc:docMk/>
            <pc:sldMk cId="3272444503" sldId="2162"/>
            <ac:spMk id="34" creationId="{2B936149-E2A6-4141-A333-C5E1855245B1}"/>
          </ac:spMkLst>
        </pc:spChg>
        <pc:grpChg chg="del">
          <ac:chgData name="Aurelien Domont" userId="6da7715ce44349b3" providerId="LiveId" clId="{AFF9B0D5-CA7D-40FB-964A-23276295459E}" dt="2021-07-02T06:43:44.883" v="3972" actId="478"/>
          <ac:grpSpMkLst>
            <pc:docMk/>
            <pc:sldMk cId="3272444503" sldId="2162"/>
            <ac:grpSpMk id="2" creationId="{FFCD903C-2A8B-42A0-9428-7FD75FD8204A}"/>
          </ac:grpSpMkLst>
        </pc:grpChg>
      </pc:sldChg>
      <pc:sldChg chg="addSp modSp new del mod">
        <pc:chgData name="Aurelien Domont" userId="6da7715ce44349b3" providerId="LiveId" clId="{AFF9B0D5-CA7D-40FB-964A-23276295459E}" dt="2021-07-02T08:38:32.427" v="5616" actId="47"/>
        <pc:sldMkLst>
          <pc:docMk/>
          <pc:sldMk cId="2804548229" sldId="2163"/>
        </pc:sldMkLst>
        <pc:spChg chg="add mod">
          <ac:chgData name="Aurelien Domont" userId="6da7715ce44349b3" providerId="LiveId" clId="{AFF9B0D5-CA7D-40FB-964A-23276295459E}" dt="2021-07-02T06:47:42.087" v="3994" actId="207"/>
          <ac:spMkLst>
            <pc:docMk/>
            <pc:sldMk cId="2804548229" sldId="2163"/>
            <ac:spMk id="3" creationId="{A309BA6C-2CD1-4FF7-AEA6-6B4F4BAC4391}"/>
          </ac:spMkLst>
        </pc:spChg>
      </pc:sldChg>
      <pc:sldChg chg="addSp delSp modSp add mod">
        <pc:chgData name="Aurelien Domont" userId="6da7715ce44349b3" providerId="LiveId" clId="{AFF9B0D5-CA7D-40FB-964A-23276295459E}" dt="2021-07-06T01:53:34.327" v="6136" actId="20577"/>
        <pc:sldMkLst>
          <pc:docMk/>
          <pc:sldMk cId="3193088531" sldId="2164"/>
        </pc:sldMkLst>
        <pc:spChg chg="add mod">
          <ac:chgData name="Aurelien Domont" userId="6da7715ce44349b3" providerId="LiveId" clId="{AFF9B0D5-CA7D-40FB-964A-23276295459E}" dt="2021-07-02T06:54:01.482" v="4179"/>
          <ac:spMkLst>
            <pc:docMk/>
            <pc:sldMk cId="3193088531" sldId="2164"/>
            <ac:spMk id="6" creationId="{80C2FA24-C3FF-4F99-8694-BA262AB8070A}"/>
          </ac:spMkLst>
        </pc:spChg>
        <pc:spChg chg="add mod">
          <ac:chgData name="Aurelien Domont" userId="6da7715ce44349b3" providerId="LiveId" clId="{AFF9B0D5-CA7D-40FB-964A-23276295459E}" dt="2021-07-02T06:54:01.482" v="4179"/>
          <ac:spMkLst>
            <pc:docMk/>
            <pc:sldMk cId="3193088531" sldId="2164"/>
            <ac:spMk id="7" creationId="{AA474FA7-23F8-48D3-A4A1-46C7E7EF8CBF}"/>
          </ac:spMkLst>
        </pc:spChg>
        <pc:spChg chg="add mod">
          <ac:chgData name="Aurelien Domont" userId="6da7715ce44349b3" providerId="LiveId" clId="{AFF9B0D5-CA7D-40FB-964A-23276295459E}" dt="2021-07-02T06:54:01.482" v="4179"/>
          <ac:spMkLst>
            <pc:docMk/>
            <pc:sldMk cId="3193088531" sldId="2164"/>
            <ac:spMk id="8" creationId="{44D82846-5412-4854-9CE9-6BD4A4D3F201}"/>
          </ac:spMkLst>
        </pc:spChg>
        <pc:spChg chg="add mod">
          <ac:chgData name="Aurelien Domont" userId="6da7715ce44349b3" providerId="LiveId" clId="{AFF9B0D5-CA7D-40FB-964A-23276295459E}" dt="2021-07-02T06:54:01.482" v="4179"/>
          <ac:spMkLst>
            <pc:docMk/>
            <pc:sldMk cId="3193088531" sldId="2164"/>
            <ac:spMk id="10" creationId="{F6F130AE-016B-49E7-B056-02422308B35C}"/>
          </ac:spMkLst>
        </pc:spChg>
        <pc:spChg chg="add mod">
          <ac:chgData name="Aurelien Domont" userId="6da7715ce44349b3" providerId="LiveId" clId="{AFF9B0D5-CA7D-40FB-964A-23276295459E}" dt="2021-07-02T06:54:01.482" v="4179"/>
          <ac:spMkLst>
            <pc:docMk/>
            <pc:sldMk cId="3193088531" sldId="2164"/>
            <ac:spMk id="11" creationId="{381FC75F-03AC-4E06-95A5-77AA464D139B}"/>
          </ac:spMkLst>
        </pc:spChg>
        <pc:spChg chg="add mod">
          <ac:chgData name="Aurelien Domont" userId="6da7715ce44349b3" providerId="LiveId" clId="{AFF9B0D5-CA7D-40FB-964A-23276295459E}" dt="2021-07-02T06:54:01.482" v="4179"/>
          <ac:spMkLst>
            <pc:docMk/>
            <pc:sldMk cId="3193088531" sldId="2164"/>
            <ac:spMk id="12" creationId="{F22BF9F2-93B5-4D57-85D0-BA4BB3074ECE}"/>
          </ac:spMkLst>
        </pc:spChg>
        <pc:spChg chg="mod">
          <ac:chgData name="Aurelien Domont" userId="6da7715ce44349b3" providerId="LiveId" clId="{AFF9B0D5-CA7D-40FB-964A-23276295459E}" dt="2021-07-06T01:53:34.327" v="6136" actId="20577"/>
          <ac:spMkLst>
            <pc:docMk/>
            <pc:sldMk cId="3193088531" sldId="2164"/>
            <ac:spMk id="16" creationId="{6C2BB713-9637-4B9B-938F-E9768876782A}"/>
          </ac:spMkLst>
        </pc:spChg>
        <pc:spChg chg="del">
          <ac:chgData name="Aurelien Domont" userId="6da7715ce44349b3" providerId="LiveId" clId="{AFF9B0D5-CA7D-40FB-964A-23276295459E}" dt="2021-07-02T06:53:53.910" v="4178" actId="478"/>
          <ac:spMkLst>
            <pc:docMk/>
            <pc:sldMk cId="3193088531" sldId="2164"/>
            <ac:spMk id="34" creationId="{2B936149-E2A6-4141-A333-C5E1855245B1}"/>
          </ac:spMkLst>
        </pc:spChg>
        <pc:cxnChg chg="add mod">
          <ac:chgData name="Aurelien Domont" userId="6da7715ce44349b3" providerId="LiveId" clId="{AFF9B0D5-CA7D-40FB-964A-23276295459E}" dt="2021-07-02T06:54:01.482" v="4179"/>
          <ac:cxnSpMkLst>
            <pc:docMk/>
            <pc:sldMk cId="3193088531" sldId="2164"/>
            <ac:cxnSpMk id="9" creationId="{938E2F11-EEE6-4CE3-AA18-0A0EFEAFC83C}"/>
          </ac:cxnSpMkLst>
        </pc:cxnChg>
        <pc:cxnChg chg="add mod">
          <ac:chgData name="Aurelien Domont" userId="6da7715ce44349b3" providerId="LiveId" clId="{AFF9B0D5-CA7D-40FB-964A-23276295459E}" dt="2021-07-02T06:54:01.482" v="4179"/>
          <ac:cxnSpMkLst>
            <pc:docMk/>
            <pc:sldMk cId="3193088531" sldId="2164"/>
            <ac:cxnSpMk id="14" creationId="{BD538E77-947C-4FAE-B4B2-3DD1EF8F7624}"/>
          </ac:cxnSpMkLst>
        </pc:cxnChg>
      </pc:sldChg>
      <pc:sldChg chg="addSp delSp modSp add mod ord">
        <pc:chgData name="Aurelien Domont" userId="6da7715ce44349b3" providerId="LiveId" clId="{AFF9B0D5-CA7D-40FB-964A-23276295459E}" dt="2021-07-05T02:30:57.858" v="5704" actId="2085"/>
        <pc:sldMkLst>
          <pc:docMk/>
          <pc:sldMk cId="2400249224" sldId="2165"/>
        </pc:sldMkLst>
        <pc:spChg chg="add mod">
          <ac:chgData name="Aurelien Domont" userId="6da7715ce44349b3" providerId="LiveId" clId="{AFF9B0D5-CA7D-40FB-964A-23276295459E}" dt="2021-07-05T02:30:57.858" v="5704" actId="2085"/>
          <ac:spMkLst>
            <pc:docMk/>
            <pc:sldMk cId="2400249224" sldId="2165"/>
            <ac:spMk id="11" creationId="{C945D0E4-EB22-47D2-A223-70BD240B1835}"/>
          </ac:spMkLst>
        </pc:spChg>
        <pc:spChg chg="add mod">
          <ac:chgData name="Aurelien Domont" userId="6da7715ce44349b3" providerId="LiveId" clId="{AFF9B0D5-CA7D-40FB-964A-23276295459E}" dt="2021-07-02T08:08:32.337" v="5096" actId="1035"/>
          <ac:spMkLst>
            <pc:docMk/>
            <pc:sldMk cId="2400249224" sldId="2165"/>
            <ac:spMk id="12" creationId="{823B4944-65C4-4BB1-9DFE-E40E286EE30D}"/>
          </ac:spMkLst>
        </pc:spChg>
        <pc:spChg chg="mod">
          <ac:chgData name="Aurelien Domont" userId="6da7715ce44349b3" providerId="LiveId" clId="{AFF9B0D5-CA7D-40FB-964A-23276295459E}" dt="2021-07-02T08:06:29.897" v="5056"/>
          <ac:spMkLst>
            <pc:docMk/>
            <pc:sldMk cId="2400249224" sldId="2165"/>
            <ac:spMk id="16" creationId="{6C2BB713-9637-4B9B-938F-E9768876782A}"/>
          </ac:spMkLst>
        </pc:spChg>
        <pc:spChg chg="add mod">
          <ac:chgData name="Aurelien Domont" userId="6da7715ce44349b3" providerId="LiveId" clId="{AFF9B0D5-CA7D-40FB-964A-23276295459E}" dt="2021-07-05T02:30:57.858" v="5704" actId="2085"/>
          <ac:spMkLst>
            <pc:docMk/>
            <pc:sldMk cId="2400249224" sldId="2165"/>
            <ac:spMk id="18" creationId="{88429D78-7296-4BC5-B009-22D19FB81666}"/>
          </ac:spMkLst>
        </pc:spChg>
        <pc:spChg chg="add mod">
          <ac:chgData name="Aurelien Domont" userId="6da7715ce44349b3" providerId="LiveId" clId="{AFF9B0D5-CA7D-40FB-964A-23276295459E}" dt="2021-07-05T02:30:57.858" v="5704" actId="2085"/>
          <ac:spMkLst>
            <pc:docMk/>
            <pc:sldMk cId="2400249224" sldId="2165"/>
            <ac:spMk id="19" creationId="{D1342AC6-4D4C-4458-9891-9AB7B9818B31}"/>
          </ac:spMkLst>
        </pc:spChg>
        <pc:spChg chg="add mod">
          <ac:chgData name="Aurelien Domont" userId="6da7715ce44349b3" providerId="LiveId" clId="{AFF9B0D5-CA7D-40FB-964A-23276295459E}" dt="2021-07-05T02:30:57.858" v="5704" actId="2085"/>
          <ac:spMkLst>
            <pc:docMk/>
            <pc:sldMk cId="2400249224" sldId="2165"/>
            <ac:spMk id="20" creationId="{0C424759-6A53-4EB2-8AFA-918C5FBE1D15}"/>
          </ac:spMkLst>
        </pc:spChg>
        <pc:spChg chg="add del">
          <ac:chgData name="Aurelien Domont" userId="6da7715ce44349b3" providerId="LiveId" clId="{AFF9B0D5-CA7D-40FB-964A-23276295459E}" dt="2021-07-02T07:55:11.987" v="4633"/>
          <ac:spMkLst>
            <pc:docMk/>
            <pc:sldMk cId="2400249224" sldId="2165"/>
            <ac:spMk id="21" creationId="{15B7ADBE-C141-4946-B8B1-0AF5AA18ABAC}"/>
          </ac:spMkLst>
        </pc:spChg>
        <pc:spChg chg="add mod">
          <ac:chgData name="Aurelien Domont" userId="6da7715ce44349b3" providerId="LiveId" clId="{AFF9B0D5-CA7D-40FB-964A-23276295459E}" dt="2021-07-02T08:08:32.337" v="5096" actId="1035"/>
          <ac:spMkLst>
            <pc:docMk/>
            <pc:sldMk cId="2400249224" sldId="2165"/>
            <ac:spMk id="22" creationId="{2F78B30E-DA97-4E69-8F7E-6B67C7C7ACEC}"/>
          </ac:spMkLst>
        </pc:spChg>
        <pc:spChg chg="add mod">
          <ac:chgData name="Aurelien Domont" userId="6da7715ce44349b3" providerId="LiveId" clId="{AFF9B0D5-CA7D-40FB-964A-23276295459E}" dt="2021-07-02T08:08:32.337" v="5096" actId="1035"/>
          <ac:spMkLst>
            <pc:docMk/>
            <pc:sldMk cId="2400249224" sldId="2165"/>
            <ac:spMk id="23" creationId="{1EA029EC-6818-49F2-B572-01B2F5F20DEB}"/>
          </ac:spMkLst>
        </pc:spChg>
        <pc:spChg chg="add mod">
          <ac:chgData name="Aurelien Domont" userId="6da7715ce44349b3" providerId="LiveId" clId="{AFF9B0D5-CA7D-40FB-964A-23276295459E}" dt="2021-07-02T08:08:32.337" v="5096" actId="1035"/>
          <ac:spMkLst>
            <pc:docMk/>
            <pc:sldMk cId="2400249224" sldId="2165"/>
            <ac:spMk id="24" creationId="{C5DC413F-6B65-4481-B60E-C6DBB128152C}"/>
          </ac:spMkLst>
        </pc:spChg>
        <pc:spChg chg="add mod">
          <ac:chgData name="Aurelien Domont" userId="6da7715ce44349b3" providerId="LiveId" clId="{AFF9B0D5-CA7D-40FB-964A-23276295459E}" dt="2021-07-02T08:08:10.069" v="5081" actId="1036"/>
          <ac:spMkLst>
            <pc:docMk/>
            <pc:sldMk cId="2400249224" sldId="2165"/>
            <ac:spMk id="29" creationId="{29DBF3F6-943A-4401-86EA-08968460D530}"/>
          </ac:spMkLst>
        </pc:spChg>
        <pc:spChg chg="add mod">
          <ac:chgData name="Aurelien Domont" userId="6da7715ce44349b3" providerId="LiveId" clId="{AFF9B0D5-CA7D-40FB-964A-23276295459E}" dt="2021-07-02T08:08:10.069" v="5081" actId="1036"/>
          <ac:spMkLst>
            <pc:docMk/>
            <pc:sldMk cId="2400249224" sldId="2165"/>
            <ac:spMk id="30" creationId="{C38C2946-25FF-4699-86AA-50F5DEBCFD04}"/>
          </ac:spMkLst>
        </pc:spChg>
        <pc:spChg chg="add del">
          <ac:chgData name="Aurelien Domont" userId="6da7715ce44349b3" providerId="LiveId" clId="{AFF9B0D5-CA7D-40FB-964A-23276295459E}" dt="2021-07-02T07:57:50.851" v="4746" actId="478"/>
          <ac:spMkLst>
            <pc:docMk/>
            <pc:sldMk cId="2400249224" sldId="2165"/>
            <ac:spMk id="32" creationId="{FC195B7B-413E-45F8-B82B-FB042FA0BB43}"/>
          </ac:spMkLst>
        </pc:spChg>
        <pc:spChg chg="add del mod ord">
          <ac:chgData name="Aurelien Domont" userId="6da7715ce44349b3" providerId="LiveId" clId="{AFF9B0D5-CA7D-40FB-964A-23276295459E}" dt="2021-07-02T08:01:19.031" v="4891" actId="478"/>
          <ac:spMkLst>
            <pc:docMk/>
            <pc:sldMk cId="2400249224" sldId="2165"/>
            <ac:spMk id="33" creationId="{444D7D4A-170F-44FB-B38F-E61206D68C56}"/>
          </ac:spMkLst>
        </pc:spChg>
        <pc:spChg chg="del">
          <ac:chgData name="Aurelien Domont" userId="6da7715ce44349b3" providerId="LiveId" clId="{AFF9B0D5-CA7D-40FB-964A-23276295459E}" dt="2021-07-02T06:59:25.385" v="4284" actId="478"/>
          <ac:spMkLst>
            <pc:docMk/>
            <pc:sldMk cId="2400249224" sldId="2165"/>
            <ac:spMk id="34" creationId="{2B936149-E2A6-4141-A333-C5E1855245B1}"/>
          </ac:spMkLst>
        </pc:spChg>
        <pc:spChg chg="add del">
          <ac:chgData name="Aurelien Domont" userId="6da7715ce44349b3" providerId="LiveId" clId="{AFF9B0D5-CA7D-40FB-964A-23276295459E}" dt="2021-07-02T07:59:16.229" v="4864" actId="11529"/>
          <ac:spMkLst>
            <pc:docMk/>
            <pc:sldMk cId="2400249224" sldId="2165"/>
            <ac:spMk id="35" creationId="{9E5C7A3E-71D4-47F5-91B3-667217B31E98}"/>
          </ac:spMkLst>
        </pc:spChg>
        <pc:spChg chg="add del mod">
          <ac:chgData name="Aurelien Domont" userId="6da7715ce44349b3" providerId="LiveId" clId="{AFF9B0D5-CA7D-40FB-964A-23276295459E}" dt="2021-07-02T07:59:26.527" v="4867" actId="478"/>
          <ac:spMkLst>
            <pc:docMk/>
            <pc:sldMk cId="2400249224" sldId="2165"/>
            <ac:spMk id="36" creationId="{238A74CA-8FC4-45E2-BFB9-F2A11E0D838A}"/>
          </ac:spMkLst>
        </pc:spChg>
        <pc:spChg chg="add mod">
          <ac:chgData name="Aurelien Domont" userId="6da7715ce44349b3" providerId="LiveId" clId="{AFF9B0D5-CA7D-40FB-964A-23276295459E}" dt="2021-07-02T08:08:10.069" v="5081" actId="1036"/>
          <ac:spMkLst>
            <pc:docMk/>
            <pc:sldMk cId="2400249224" sldId="2165"/>
            <ac:spMk id="37" creationId="{E090C855-9260-479C-B65C-3952652E8DF4}"/>
          </ac:spMkLst>
        </pc:spChg>
        <pc:spChg chg="add del mod">
          <ac:chgData name="Aurelien Domont" userId="6da7715ce44349b3" providerId="LiveId" clId="{AFF9B0D5-CA7D-40FB-964A-23276295459E}" dt="2021-07-02T08:05:43.796" v="5041" actId="478"/>
          <ac:spMkLst>
            <pc:docMk/>
            <pc:sldMk cId="2400249224" sldId="2165"/>
            <ac:spMk id="50" creationId="{FED94474-2B2D-4855-8CBB-00860C129111}"/>
          </ac:spMkLst>
        </pc:spChg>
        <pc:spChg chg="add mod">
          <ac:chgData name="Aurelien Domont" userId="6da7715ce44349b3" providerId="LiveId" clId="{AFF9B0D5-CA7D-40FB-964A-23276295459E}" dt="2021-07-02T08:08:42.926" v="5098" actId="1036"/>
          <ac:spMkLst>
            <pc:docMk/>
            <pc:sldMk cId="2400249224" sldId="2165"/>
            <ac:spMk id="51" creationId="{89C21646-4673-48FC-8467-4C1C08EEAC56}"/>
          </ac:spMkLst>
        </pc:spChg>
        <pc:spChg chg="add mod">
          <ac:chgData name="Aurelien Domont" userId="6da7715ce44349b3" providerId="LiveId" clId="{AFF9B0D5-CA7D-40FB-964A-23276295459E}" dt="2021-07-02T08:08:42.926" v="5098" actId="1036"/>
          <ac:spMkLst>
            <pc:docMk/>
            <pc:sldMk cId="2400249224" sldId="2165"/>
            <ac:spMk id="54" creationId="{207750B2-0729-4BB5-BFF3-873815BFFE7B}"/>
          </ac:spMkLst>
        </pc:spChg>
        <pc:spChg chg="add mod">
          <ac:chgData name="Aurelien Domont" userId="6da7715ce44349b3" providerId="LiveId" clId="{AFF9B0D5-CA7D-40FB-964A-23276295459E}" dt="2021-07-02T08:08:42.926" v="5098" actId="1036"/>
          <ac:spMkLst>
            <pc:docMk/>
            <pc:sldMk cId="2400249224" sldId="2165"/>
            <ac:spMk id="55" creationId="{D510DCA3-5B46-483C-A161-635432637180}"/>
          </ac:spMkLst>
        </pc:spChg>
        <pc:spChg chg="add mod">
          <ac:chgData name="Aurelien Domont" userId="6da7715ce44349b3" providerId="LiveId" clId="{AFF9B0D5-CA7D-40FB-964A-23276295459E}" dt="2021-07-02T08:08:42.926" v="5098" actId="1036"/>
          <ac:spMkLst>
            <pc:docMk/>
            <pc:sldMk cId="2400249224" sldId="2165"/>
            <ac:spMk id="56" creationId="{149F8417-C82B-4D73-84CD-1D791D410559}"/>
          </ac:spMkLst>
        </pc:spChg>
        <pc:spChg chg="add mod ord">
          <ac:chgData name="Aurelien Domont" userId="6da7715ce44349b3" providerId="LiveId" clId="{AFF9B0D5-CA7D-40FB-964A-23276295459E}" dt="2021-07-02T08:08:10.069" v="5081" actId="1036"/>
          <ac:spMkLst>
            <pc:docMk/>
            <pc:sldMk cId="2400249224" sldId="2165"/>
            <ac:spMk id="57" creationId="{6881C0D3-7F7F-4F87-A07A-1B0585F319D1}"/>
          </ac:spMkLst>
        </pc:spChg>
        <pc:picChg chg="add mod">
          <ac:chgData name="Aurelien Domont" userId="6da7715ce44349b3" providerId="LiveId" clId="{AFF9B0D5-CA7D-40FB-964A-23276295459E}" dt="2021-07-05T02:29:59.750" v="5698" actId="207"/>
          <ac:picMkLst>
            <pc:docMk/>
            <pc:sldMk cId="2400249224" sldId="2165"/>
            <ac:picMk id="3" creationId="{71758693-EE1D-4F29-A184-12C0424C4705}"/>
          </ac:picMkLst>
        </pc:picChg>
        <pc:picChg chg="add del mod">
          <ac:chgData name="Aurelien Domont" userId="6da7715ce44349b3" providerId="LiveId" clId="{AFF9B0D5-CA7D-40FB-964A-23276295459E}" dt="2021-07-02T07:08:05.450" v="4316" actId="478"/>
          <ac:picMkLst>
            <pc:docMk/>
            <pc:sldMk cId="2400249224" sldId="2165"/>
            <ac:picMk id="6" creationId="{68AF59FD-3FDC-409A-A1AF-EA4C0C2E64DE}"/>
          </ac:picMkLst>
        </pc:picChg>
        <pc:picChg chg="add del mod">
          <ac:chgData name="Aurelien Domont" userId="6da7715ce44349b3" providerId="LiveId" clId="{AFF9B0D5-CA7D-40FB-964A-23276295459E}" dt="2021-07-02T07:07:56.221" v="4313" actId="478"/>
          <ac:picMkLst>
            <pc:docMk/>
            <pc:sldMk cId="2400249224" sldId="2165"/>
            <ac:picMk id="8" creationId="{8DD36EE1-7030-49BA-BB4D-CCA7286A4374}"/>
          </ac:picMkLst>
        </pc:picChg>
        <pc:picChg chg="add del mod">
          <ac:chgData name="Aurelien Domont" userId="6da7715ce44349b3" providerId="LiveId" clId="{AFF9B0D5-CA7D-40FB-964A-23276295459E}" dt="2021-07-02T07:08:56.841" v="4325" actId="478"/>
          <ac:picMkLst>
            <pc:docMk/>
            <pc:sldMk cId="2400249224" sldId="2165"/>
            <ac:picMk id="10" creationId="{85F68A0B-00ED-4E65-9593-2D230B1D8EEE}"/>
          </ac:picMkLst>
        </pc:picChg>
        <pc:picChg chg="add mod">
          <ac:chgData name="Aurelien Domont" userId="6da7715ce44349b3" providerId="LiveId" clId="{AFF9B0D5-CA7D-40FB-964A-23276295459E}" dt="2021-07-05T02:29:59.750" v="5698" actId="207"/>
          <ac:picMkLst>
            <pc:docMk/>
            <pc:sldMk cId="2400249224" sldId="2165"/>
            <ac:picMk id="14" creationId="{74CA0334-E7F2-4E00-8F48-A0C54D7E9AC0}"/>
          </ac:picMkLst>
        </pc:picChg>
        <pc:picChg chg="add mod">
          <ac:chgData name="Aurelien Domont" userId="6da7715ce44349b3" providerId="LiveId" clId="{AFF9B0D5-CA7D-40FB-964A-23276295459E}" dt="2021-07-05T02:29:59.750" v="5698" actId="207"/>
          <ac:picMkLst>
            <pc:docMk/>
            <pc:sldMk cId="2400249224" sldId="2165"/>
            <ac:picMk id="15" creationId="{70E9EE01-614F-4CDA-95D1-0894D8A6384F}"/>
          </ac:picMkLst>
        </pc:picChg>
        <pc:picChg chg="add mod">
          <ac:chgData name="Aurelien Domont" userId="6da7715ce44349b3" providerId="LiveId" clId="{AFF9B0D5-CA7D-40FB-964A-23276295459E}" dt="2021-07-05T02:29:59.750" v="5698" actId="207"/>
          <ac:picMkLst>
            <pc:docMk/>
            <pc:sldMk cId="2400249224" sldId="2165"/>
            <ac:picMk id="17" creationId="{2D239190-B59B-474E-8796-CC98D3CA8AC1}"/>
          </ac:picMkLst>
        </pc:picChg>
        <pc:picChg chg="add del">
          <ac:chgData name="Aurelien Domont" userId="6da7715ce44349b3" providerId="LiveId" clId="{AFF9B0D5-CA7D-40FB-964A-23276295459E}" dt="2021-07-02T07:55:13.760" v="4635"/>
          <ac:picMkLst>
            <pc:docMk/>
            <pc:sldMk cId="2400249224" sldId="2165"/>
            <ac:picMk id="25" creationId="{26A399CD-A245-4DA9-BECE-1559DC266587}"/>
          </ac:picMkLst>
        </pc:picChg>
        <pc:picChg chg="add del mod">
          <ac:chgData name="Aurelien Domont" userId="6da7715ce44349b3" providerId="LiveId" clId="{AFF9B0D5-CA7D-40FB-964A-23276295459E}" dt="2021-07-05T02:28:48.248" v="5694"/>
          <ac:picMkLst>
            <pc:docMk/>
            <pc:sldMk cId="2400249224" sldId="2165"/>
            <ac:picMk id="27" creationId="{11BF715A-C0A1-4715-8BF3-B03BF93E3FFA}"/>
          </ac:picMkLst>
        </pc:picChg>
        <pc:picChg chg="add mod">
          <ac:chgData name="Aurelien Domont" userId="6da7715ce44349b3" providerId="LiveId" clId="{AFF9B0D5-CA7D-40FB-964A-23276295459E}" dt="2021-07-02T08:08:10.069" v="5081" actId="1036"/>
          <ac:picMkLst>
            <pc:docMk/>
            <pc:sldMk cId="2400249224" sldId="2165"/>
            <ac:picMk id="3074" creationId="{0AC0D32F-D87D-4B83-8BFC-E6D05DAEC117}"/>
          </ac:picMkLst>
        </pc:picChg>
        <pc:picChg chg="add mod">
          <ac:chgData name="Aurelien Domont" userId="6da7715ce44349b3" providerId="LiveId" clId="{AFF9B0D5-CA7D-40FB-964A-23276295459E}" dt="2021-07-02T08:08:10.069" v="5081" actId="1036"/>
          <ac:picMkLst>
            <pc:docMk/>
            <pc:sldMk cId="2400249224" sldId="2165"/>
            <ac:picMk id="3078" creationId="{C3956BAD-05A7-4E7C-B3FC-6E893538FA78}"/>
          </ac:picMkLst>
        </pc:picChg>
        <pc:cxnChg chg="add del mod">
          <ac:chgData name="Aurelien Domont" userId="6da7715ce44349b3" providerId="LiveId" clId="{AFF9B0D5-CA7D-40FB-964A-23276295459E}" dt="2021-07-02T07:57:25.564" v="4736" actId="478"/>
          <ac:cxnSpMkLst>
            <pc:docMk/>
            <pc:sldMk cId="2400249224" sldId="2165"/>
            <ac:cxnSpMk id="27" creationId="{B7A3B84A-2CEC-4A7A-A610-139D3635DDB5}"/>
          </ac:cxnSpMkLst>
        </pc:cxnChg>
        <pc:cxnChg chg="add del mod">
          <ac:chgData name="Aurelien Domont" userId="6da7715ce44349b3" providerId="LiveId" clId="{AFF9B0D5-CA7D-40FB-964A-23276295459E}" dt="2021-07-02T07:57:25.564" v="4736" actId="478"/>
          <ac:cxnSpMkLst>
            <pc:docMk/>
            <pc:sldMk cId="2400249224" sldId="2165"/>
            <ac:cxnSpMk id="31" creationId="{FDA8CC01-A41B-4047-B592-7D020AFE2FFC}"/>
          </ac:cxnSpMkLst>
        </pc:cxnChg>
        <pc:cxnChg chg="add del mod">
          <ac:chgData name="Aurelien Domont" userId="6da7715ce44349b3" providerId="LiveId" clId="{AFF9B0D5-CA7D-40FB-964A-23276295459E}" dt="2021-07-02T08:01:25.443" v="4892" actId="478"/>
          <ac:cxnSpMkLst>
            <pc:docMk/>
            <pc:sldMk cId="2400249224" sldId="2165"/>
            <ac:cxnSpMk id="39" creationId="{0476287B-115F-4DFC-B17B-AAA1C5E7E386}"/>
          </ac:cxnSpMkLst>
        </pc:cxnChg>
        <pc:cxnChg chg="add del mod">
          <ac:chgData name="Aurelien Domont" userId="6da7715ce44349b3" providerId="LiveId" clId="{AFF9B0D5-CA7D-40FB-964A-23276295459E}" dt="2021-07-02T08:01:25.443" v="4892" actId="478"/>
          <ac:cxnSpMkLst>
            <pc:docMk/>
            <pc:sldMk cId="2400249224" sldId="2165"/>
            <ac:cxnSpMk id="41" creationId="{05928C74-AF54-46EB-892B-273FDA88C507}"/>
          </ac:cxnSpMkLst>
        </pc:cxnChg>
        <pc:cxnChg chg="add del mod">
          <ac:chgData name="Aurelien Domont" userId="6da7715ce44349b3" providerId="LiveId" clId="{AFF9B0D5-CA7D-40FB-964A-23276295459E}" dt="2021-07-02T08:01:25.443" v="4892" actId="478"/>
          <ac:cxnSpMkLst>
            <pc:docMk/>
            <pc:sldMk cId="2400249224" sldId="2165"/>
            <ac:cxnSpMk id="43" creationId="{2E0CAC20-5F97-4E91-93F7-E518B417FF6D}"/>
          </ac:cxnSpMkLst>
        </pc:cxnChg>
        <pc:cxnChg chg="add del mod">
          <ac:chgData name="Aurelien Domont" userId="6da7715ce44349b3" providerId="LiveId" clId="{AFF9B0D5-CA7D-40FB-964A-23276295459E}" dt="2021-07-02T08:01:25.443" v="4892" actId="478"/>
          <ac:cxnSpMkLst>
            <pc:docMk/>
            <pc:sldMk cId="2400249224" sldId="2165"/>
            <ac:cxnSpMk id="45" creationId="{6B6DD873-1562-4340-86C2-B2C023DEA74C}"/>
          </ac:cxnSpMkLst>
        </pc:cxnChg>
      </pc:sldChg>
      <pc:sldChg chg="add del">
        <pc:chgData name="Aurelien Domont" userId="6da7715ce44349b3" providerId="LiveId" clId="{AFF9B0D5-CA7D-40FB-964A-23276295459E}" dt="2021-07-02T08:38:32.427" v="5616" actId="47"/>
        <pc:sldMkLst>
          <pc:docMk/>
          <pc:sldMk cId="3057889348" sldId="2166"/>
        </pc:sldMkLst>
      </pc:sldChg>
      <pc:sldChg chg="addSp delSp modSp add mod">
        <pc:chgData name="Aurelien Domont" userId="6da7715ce44349b3" providerId="LiveId" clId="{AFF9B0D5-CA7D-40FB-964A-23276295459E}" dt="2021-07-06T01:59:26.933" v="6194" actId="478"/>
        <pc:sldMkLst>
          <pc:docMk/>
          <pc:sldMk cId="2369505737" sldId="2167"/>
        </pc:sldMkLst>
        <pc:spChg chg="add mod">
          <ac:chgData name="Aurelien Domont" userId="6da7715ce44349b3" providerId="LiveId" clId="{AFF9B0D5-CA7D-40FB-964A-23276295459E}" dt="2021-07-06T01:47:45.575" v="6014" actId="108"/>
          <ac:spMkLst>
            <pc:docMk/>
            <pc:sldMk cId="2369505737" sldId="2167"/>
            <ac:spMk id="6" creationId="{61BD4388-6F9D-4C31-90C2-680E7FD1FB33}"/>
          </ac:spMkLst>
        </pc:spChg>
        <pc:spChg chg="del">
          <ac:chgData name="Aurelien Domont" userId="6da7715ce44349b3" providerId="LiveId" clId="{AFF9B0D5-CA7D-40FB-964A-23276295459E}" dt="2021-07-02T07:53:15.492" v="4628" actId="478"/>
          <ac:spMkLst>
            <pc:docMk/>
            <pc:sldMk cId="2369505737" sldId="2167"/>
            <ac:spMk id="6" creationId="{80C2FA24-C3FF-4F99-8694-BA262AB8070A}"/>
          </ac:spMkLst>
        </pc:spChg>
        <pc:spChg chg="add mod">
          <ac:chgData name="Aurelien Domont" userId="6da7715ce44349b3" providerId="LiveId" clId="{AFF9B0D5-CA7D-40FB-964A-23276295459E}" dt="2021-07-02T08:36:17.101" v="5512"/>
          <ac:spMkLst>
            <pc:docMk/>
            <pc:sldMk cId="2369505737" sldId="2167"/>
            <ac:spMk id="7" creationId="{058165D9-C6C5-41CE-8E4E-2D521B573407}"/>
          </ac:spMkLst>
        </pc:spChg>
        <pc:spChg chg="del">
          <ac:chgData name="Aurelien Domont" userId="6da7715ce44349b3" providerId="LiveId" clId="{AFF9B0D5-CA7D-40FB-964A-23276295459E}" dt="2021-07-02T07:53:15.492" v="4628" actId="478"/>
          <ac:spMkLst>
            <pc:docMk/>
            <pc:sldMk cId="2369505737" sldId="2167"/>
            <ac:spMk id="7" creationId="{AA474FA7-23F8-48D3-A4A1-46C7E7EF8CBF}"/>
          </ac:spMkLst>
        </pc:spChg>
        <pc:spChg chg="del">
          <ac:chgData name="Aurelien Domont" userId="6da7715ce44349b3" providerId="LiveId" clId="{AFF9B0D5-CA7D-40FB-964A-23276295459E}" dt="2021-07-02T07:53:15.492" v="4628" actId="478"/>
          <ac:spMkLst>
            <pc:docMk/>
            <pc:sldMk cId="2369505737" sldId="2167"/>
            <ac:spMk id="8" creationId="{44D82846-5412-4854-9CE9-6BD4A4D3F201}"/>
          </ac:spMkLst>
        </pc:spChg>
        <pc:spChg chg="add mod">
          <ac:chgData name="Aurelien Domont" userId="6da7715ce44349b3" providerId="LiveId" clId="{AFF9B0D5-CA7D-40FB-964A-23276295459E}" dt="2021-07-02T08:36:17.101" v="5512"/>
          <ac:spMkLst>
            <pc:docMk/>
            <pc:sldMk cId="2369505737" sldId="2167"/>
            <ac:spMk id="8" creationId="{5E265501-976D-4DCF-A6F8-A1059EF162B8}"/>
          </ac:spMkLst>
        </pc:spChg>
        <pc:spChg chg="add mod">
          <ac:chgData name="Aurelien Domont" userId="6da7715ce44349b3" providerId="LiveId" clId="{AFF9B0D5-CA7D-40FB-964A-23276295459E}" dt="2021-07-02T08:36:17.101" v="5512"/>
          <ac:spMkLst>
            <pc:docMk/>
            <pc:sldMk cId="2369505737" sldId="2167"/>
            <ac:spMk id="10" creationId="{B4598AEF-78F8-475E-AC7D-E8372096BAB2}"/>
          </ac:spMkLst>
        </pc:spChg>
        <pc:spChg chg="del">
          <ac:chgData name="Aurelien Domont" userId="6da7715ce44349b3" providerId="LiveId" clId="{AFF9B0D5-CA7D-40FB-964A-23276295459E}" dt="2021-07-02T07:53:15.492" v="4628" actId="478"/>
          <ac:spMkLst>
            <pc:docMk/>
            <pc:sldMk cId="2369505737" sldId="2167"/>
            <ac:spMk id="10" creationId="{F6F130AE-016B-49E7-B056-02422308B35C}"/>
          </ac:spMkLst>
        </pc:spChg>
        <pc:spChg chg="del">
          <ac:chgData name="Aurelien Domont" userId="6da7715ce44349b3" providerId="LiveId" clId="{AFF9B0D5-CA7D-40FB-964A-23276295459E}" dt="2021-07-02T07:53:15.492" v="4628" actId="478"/>
          <ac:spMkLst>
            <pc:docMk/>
            <pc:sldMk cId="2369505737" sldId="2167"/>
            <ac:spMk id="11" creationId="{381FC75F-03AC-4E06-95A5-77AA464D139B}"/>
          </ac:spMkLst>
        </pc:spChg>
        <pc:spChg chg="add mod">
          <ac:chgData name="Aurelien Domont" userId="6da7715ce44349b3" providerId="LiveId" clId="{AFF9B0D5-CA7D-40FB-964A-23276295459E}" dt="2021-07-02T08:36:17.101" v="5512"/>
          <ac:spMkLst>
            <pc:docMk/>
            <pc:sldMk cId="2369505737" sldId="2167"/>
            <ac:spMk id="11" creationId="{45404312-C950-45DC-812F-5152B826E641}"/>
          </ac:spMkLst>
        </pc:spChg>
        <pc:spChg chg="add mod">
          <ac:chgData name="Aurelien Domont" userId="6da7715ce44349b3" providerId="LiveId" clId="{AFF9B0D5-CA7D-40FB-964A-23276295459E}" dt="2021-07-02T08:36:17.101" v="5512"/>
          <ac:spMkLst>
            <pc:docMk/>
            <pc:sldMk cId="2369505737" sldId="2167"/>
            <ac:spMk id="12" creationId="{19A483B2-8F29-40FE-8DE1-64429566E02B}"/>
          </ac:spMkLst>
        </pc:spChg>
        <pc:spChg chg="del">
          <ac:chgData name="Aurelien Domont" userId="6da7715ce44349b3" providerId="LiveId" clId="{AFF9B0D5-CA7D-40FB-964A-23276295459E}" dt="2021-07-02T07:53:15.492" v="4628" actId="478"/>
          <ac:spMkLst>
            <pc:docMk/>
            <pc:sldMk cId="2369505737" sldId="2167"/>
            <ac:spMk id="12" creationId="{F22BF9F2-93B5-4D57-85D0-BA4BB3074ECE}"/>
          </ac:spMkLst>
        </pc:spChg>
        <pc:spChg chg="add del mod ord">
          <ac:chgData name="Aurelien Domont" userId="6da7715ce44349b3" providerId="LiveId" clId="{AFF9B0D5-CA7D-40FB-964A-23276295459E}" dt="2021-07-06T01:59:26.933" v="6194" actId="478"/>
          <ac:spMkLst>
            <pc:docMk/>
            <pc:sldMk cId="2369505737" sldId="2167"/>
            <ac:spMk id="15" creationId="{173F3409-5225-450B-9E19-0E199D73E9FA}"/>
          </ac:spMkLst>
        </pc:spChg>
        <pc:spChg chg="mod">
          <ac:chgData name="Aurelien Domont" userId="6da7715ce44349b3" providerId="LiveId" clId="{AFF9B0D5-CA7D-40FB-964A-23276295459E}" dt="2021-07-06T01:47:52.453" v="6024" actId="20577"/>
          <ac:spMkLst>
            <pc:docMk/>
            <pc:sldMk cId="2369505737" sldId="2167"/>
            <ac:spMk id="16" creationId="{6C2BB713-9637-4B9B-938F-E9768876782A}"/>
          </ac:spMkLst>
        </pc:spChg>
        <pc:cxnChg chg="add mod">
          <ac:chgData name="Aurelien Domont" userId="6da7715ce44349b3" providerId="LiveId" clId="{AFF9B0D5-CA7D-40FB-964A-23276295459E}" dt="2021-07-02T08:36:17.101" v="5512"/>
          <ac:cxnSpMkLst>
            <pc:docMk/>
            <pc:sldMk cId="2369505737" sldId="2167"/>
            <ac:cxnSpMk id="9" creationId="{29940A68-0B12-4DB4-B6BF-26CE87860A62}"/>
          </ac:cxnSpMkLst>
        </pc:cxnChg>
        <pc:cxnChg chg="del">
          <ac:chgData name="Aurelien Domont" userId="6da7715ce44349b3" providerId="LiveId" clId="{AFF9B0D5-CA7D-40FB-964A-23276295459E}" dt="2021-07-02T07:53:15.492" v="4628" actId="478"/>
          <ac:cxnSpMkLst>
            <pc:docMk/>
            <pc:sldMk cId="2369505737" sldId="2167"/>
            <ac:cxnSpMk id="9" creationId="{938E2F11-EEE6-4CE3-AA18-0A0EFEAFC83C}"/>
          </ac:cxnSpMkLst>
        </pc:cxnChg>
        <pc:cxnChg chg="add mod">
          <ac:chgData name="Aurelien Domont" userId="6da7715ce44349b3" providerId="LiveId" clId="{AFF9B0D5-CA7D-40FB-964A-23276295459E}" dt="2021-07-02T08:36:17.101" v="5512"/>
          <ac:cxnSpMkLst>
            <pc:docMk/>
            <pc:sldMk cId="2369505737" sldId="2167"/>
            <ac:cxnSpMk id="14" creationId="{14CD9B99-0907-4DB9-B10F-F0E0E658423E}"/>
          </ac:cxnSpMkLst>
        </pc:cxnChg>
        <pc:cxnChg chg="del">
          <ac:chgData name="Aurelien Domont" userId="6da7715ce44349b3" providerId="LiveId" clId="{AFF9B0D5-CA7D-40FB-964A-23276295459E}" dt="2021-07-02T07:53:15.492" v="4628" actId="478"/>
          <ac:cxnSpMkLst>
            <pc:docMk/>
            <pc:sldMk cId="2369505737" sldId="2167"/>
            <ac:cxnSpMk id="14" creationId="{BD538E77-947C-4FAE-B4B2-3DD1EF8F7624}"/>
          </ac:cxnSpMkLst>
        </pc:cxnChg>
      </pc:sldChg>
      <pc:sldChg chg="delSp modSp add del mod">
        <pc:chgData name="Aurelien Domont" userId="6da7715ce44349b3" providerId="LiveId" clId="{AFF9B0D5-CA7D-40FB-964A-23276295459E}" dt="2021-07-06T02:00:42.042" v="6200" actId="47"/>
        <pc:sldMkLst>
          <pc:docMk/>
          <pc:sldMk cId="13669963" sldId="2168"/>
        </pc:sldMkLst>
        <pc:spChg chg="del">
          <ac:chgData name="Aurelien Domont" userId="6da7715ce44349b3" providerId="LiveId" clId="{AFF9B0D5-CA7D-40FB-964A-23276295459E}" dt="2021-07-02T08:37:15.437" v="5586" actId="478"/>
          <ac:spMkLst>
            <pc:docMk/>
            <pc:sldMk cId="13669963" sldId="2168"/>
            <ac:spMk id="6" creationId="{61BD4388-6F9D-4C31-90C2-680E7FD1FB33}"/>
          </ac:spMkLst>
        </pc:spChg>
        <pc:spChg chg="del">
          <ac:chgData name="Aurelien Domont" userId="6da7715ce44349b3" providerId="LiveId" clId="{AFF9B0D5-CA7D-40FB-964A-23276295459E}" dt="2021-07-02T08:37:15.437" v="5586" actId="478"/>
          <ac:spMkLst>
            <pc:docMk/>
            <pc:sldMk cId="13669963" sldId="2168"/>
            <ac:spMk id="7" creationId="{058165D9-C6C5-41CE-8E4E-2D521B573407}"/>
          </ac:spMkLst>
        </pc:spChg>
        <pc:spChg chg="del">
          <ac:chgData name="Aurelien Domont" userId="6da7715ce44349b3" providerId="LiveId" clId="{AFF9B0D5-CA7D-40FB-964A-23276295459E}" dt="2021-07-02T08:37:15.437" v="5586" actId="478"/>
          <ac:spMkLst>
            <pc:docMk/>
            <pc:sldMk cId="13669963" sldId="2168"/>
            <ac:spMk id="8" creationId="{5E265501-976D-4DCF-A6F8-A1059EF162B8}"/>
          </ac:spMkLst>
        </pc:spChg>
        <pc:spChg chg="del">
          <ac:chgData name="Aurelien Domont" userId="6da7715ce44349b3" providerId="LiveId" clId="{AFF9B0D5-CA7D-40FB-964A-23276295459E}" dt="2021-07-02T08:37:15.437" v="5586" actId="478"/>
          <ac:spMkLst>
            <pc:docMk/>
            <pc:sldMk cId="13669963" sldId="2168"/>
            <ac:spMk id="10" creationId="{B4598AEF-78F8-475E-AC7D-E8372096BAB2}"/>
          </ac:spMkLst>
        </pc:spChg>
        <pc:spChg chg="del">
          <ac:chgData name="Aurelien Domont" userId="6da7715ce44349b3" providerId="LiveId" clId="{AFF9B0D5-CA7D-40FB-964A-23276295459E}" dt="2021-07-02T08:37:15.437" v="5586" actId="478"/>
          <ac:spMkLst>
            <pc:docMk/>
            <pc:sldMk cId="13669963" sldId="2168"/>
            <ac:spMk id="11" creationId="{45404312-C950-45DC-812F-5152B826E641}"/>
          </ac:spMkLst>
        </pc:spChg>
        <pc:spChg chg="del">
          <ac:chgData name="Aurelien Domont" userId="6da7715ce44349b3" providerId="LiveId" clId="{AFF9B0D5-CA7D-40FB-964A-23276295459E}" dt="2021-07-02T08:37:15.437" v="5586" actId="478"/>
          <ac:spMkLst>
            <pc:docMk/>
            <pc:sldMk cId="13669963" sldId="2168"/>
            <ac:spMk id="12" creationId="{19A483B2-8F29-40FE-8DE1-64429566E02B}"/>
          </ac:spMkLst>
        </pc:spChg>
        <pc:spChg chg="mod">
          <ac:chgData name="Aurelien Domont" userId="6da7715ce44349b3" providerId="LiveId" clId="{AFF9B0D5-CA7D-40FB-964A-23276295459E}" dt="2021-07-02T08:37:54.411" v="5615" actId="20577"/>
          <ac:spMkLst>
            <pc:docMk/>
            <pc:sldMk cId="13669963" sldId="2168"/>
            <ac:spMk id="16" creationId="{6C2BB713-9637-4B9B-938F-E9768876782A}"/>
          </ac:spMkLst>
        </pc:spChg>
        <pc:cxnChg chg="del">
          <ac:chgData name="Aurelien Domont" userId="6da7715ce44349b3" providerId="LiveId" clId="{AFF9B0D5-CA7D-40FB-964A-23276295459E}" dt="2021-07-02T08:37:15.437" v="5586" actId="478"/>
          <ac:cxnSpMkLst>
            <pc:docMk/>
            <pc:sldMk cId="13669963" sldId="2168"/>
            <ac:cxnSpMk id="9" creationId="{29940A68-0B12-4DB4-B6BF-26CE87860A62}"/>
          </ac:cxnSpMkLst>
        </pc:cxnChg>
        <pc:cxnChg chg="del">
          <ac:chgData name="Aurelien Domont" userId="6da7715ce44349b3" providerId="LiveId" clId="{AFF9B0D5-CA7D-40FB-964A-23276295459E}" dt="2021-07-02T08:37:15.437" v="5586" actId="478"/>
          <ac:cxnSpMkLst>
            <pc:docMk/>
            <pc:sldMk cId="13669963" sldId="2168"/>
            <ac:cxnSpMk id="14" creationId="{14CD9B99-0907-4DB9-B10F-F0E0E658423E}"/>
          </ac:cxnSpMkLst>
        </pc:cxnChg>
      </pc:sldChg>
      <pc:sldChg chg="add del">
        <pc:chgData name="Aurelien Domont" userId="6da7715ce44349b3" providerId="LiveId" clId="{AFF9B0D5-CA7D-40FB-964A-23276295459E}" dt="2021-07-02T08:08:59.746" v="5100" actId="47"/>
        <pc:sldMkLst>
          <pc:docMk/>
          <pc:sldMk cId="2135055012" sldId="2168"/>
        </pc:sldMkLst>
      </pc:sldChg>
      <pc:sldChg chg="add del">
        <pc:chgData name="Aurelien Domont" userId="6da7715ce44349b3" providerId="LiveId" clId="{AFF9B0D5-CA7D-40FB-964A-23276295459E}" dt="2021-07-02T08:04:53.695" v="5034" actId="47"/>
        <pc:sldMkLst>
          <pc:docMk/>
          <pc:sldMk cId="2939201030" sldId="2169"/>
        </pc:sldMkLst>
      </pc:sldChg>
      <pc:sldChg chg="add del">
        <pc:chgData name="Aurelien Domont" userId="6da7715ce44349b3" providerId="LiveId" clId="{AFF9B0D5-CA7D-40FB-964A-23276295459E}" dt="2021-07-02T08:08:58.802" v="5099" actId="47"/>
        <pc:sldMkLst>
          <pc:docMk/>
          <pc:sldMk cId="3735244596" sldId="2169"/>
        </pc:sldMkLst>
      </pc:sldChg>
      <pc:sldChg chg="addSp delSp modSp add mod">
        <pc:chgData name="Aurelien Domont" userId="6da7715ce44349b3" providerId="LiveId" clId="{AFF9B0D5-CA7D-40FB-964A-23276295459E}" dt="2021-07-06T03:56:46.026" v="6365" actId="20577"/>
        <pc:sldMkLst>
          <pc:docMk/>
          <pc:sldMk cId="4178836903" sldId="2169"/>
        </pc:sldMkLst>
        <pc:spChg chg="del">
          <ac:chgData name="Aurelien Domont" userId="6da7715ce44349b3" providerId="LiveId" clId="{AFF9B0D5-CA7D-40FB-964A-23276295459E}" dt="2021-07-02T08:39:20.765" v="5618" actId="478"/>
          <ac:spMkLst>
            <pc:docMk/>
            <pc:sldMk cId="4178836903" sldId="2169"/>
            <ac:spMk id="6" creationId="{61BD4388-6F9D-4C31-90C2-680E7FD1FB33}"/>
          </ac:spMkLst>
        </pc:spChg>
        <pc:spChg chg="del">
          <ac:chgData name="Aurelien Domont" userId="6da7715ce44349b3" providerId="LiveId" clId="{AFF9B0D5-CA7D-40FB-964A-23276295459E}" dt="2021-07-02T08:39:20.765" v="5618" actId="478"/>
          <ac:spMkLst>
            <pc:docMk/>
            <pc:sldMk cId="4178836903" sldId="2169"/>
            <ac:spMk id="7" creationId="{058165D9-C6C5-41CE-8E4E-2D521B573407}"/>
          </ac:spMkLst>
        </pc:spChg>
        <pc:spChg chg="mod">
          <ac:chgData name="Aurelien Domont" userId="6da7715ce44349b3" providerId="LiveId" clId="{AFF9B0D5-CA7D-40FB-964A-23276295459E}" dt="2021-07-06T01:49:58.373" v="6025"/>
          <ac:spMkLst>
            <pc:docMk/>
            <pc:sldMk cId="4178836903" sldId="2169"/>
            <ac:spMk id="7" creationId="{586EBA78-DFE9-49C7-BB2A-CBE2EE9B7FA1}"/>
          </ac:spMkLst>
        </pc:spChg>
        <pc:spChg chg="mod">
          <ac:chgData name="Aurelien Domont" userId="6da7715ce44349b3" providerId="LiveId" clId="{AFF9B0D5-CA7D-40FB-964A-23276295459E}" dt="2021-07-06T01:50:06.776" v="6038" actId="20577"/>
          <ac:spMkLst>
            <pc:docMk/>
            <pc:sldMk cId="4178836903" sldId="2169"/>
            <ac:spMk id="8" creationId="{349A5370-D44D-4891-B58A-A16D74C07572}"/>
          </ac:spMkLst>
        </pc:spChg>
        <pc:spChg chg="del">
          <ac:chgData name="Aurelien Domont" userId="6da7715ce44349b3" providerId="LiveId" clId="{AFF9B0D5-CA7D-40FB-964A-23276295459E}" dt="2021-07-02T08:39:20.765" v="5618" actId="478"/>
          <ac:spMkLst>
            <pc:docMk/>
            <pc:sldMk cId="4178836903" sldId="2169"/>
            <ac:spMk id="8" creationId="{5E265501-976D-4DCF-A6F8-A1059EF162B8}"/>
          </ac:spMkLst>
        </pc:spChg>
        <pc:spChg chg="del">
          <ac:chgData name="Aurelien Domont" userId="6da7715ce44349b3" providerId="LiveId" clId="{AFF9B0D5-CA7D-40FB-964A-23276295459E}" dt="2021-07-02T08:39:20.765" v="5618" actId="478"/>
          <ac:spMkLst>
            <pc:docMk/>
            <pc:sldMk cId="4178836903" sldId="2169"/>
            <ac:spMk id="10" creationId="{B4598AEF-78F8-475E-AC7D-E8372096BAB2}"/>
          </ac:spMkLst>
        </pc:spChg>
        <pc:spChg chg="del">
          <ac:chgData name="Aurelien Domont" userId="6da7715ce44349b3" providerId="LiveId" clId="{AFF9B0D5-CA7D-40FB-964A-23276295459E}" dt="2021-07-02T08:39:23.713" v="5619" actId="478"/>
          <ac:spMkLst>
            <pc:docMk/>
            <pc:sldMk cId="4178836903" sldId="2169"/>
            <ac:spMk id="11" creationId="{45404312-C950-45DC-812F-5152B826E641}"/>
          </ac:spMkLst>
        </pc:spChg>
        <pc:spChg chg="del">
          <ac:chgData name="Aurelien Domont" userId="6da7715ce44349b3" providerId="LiveId" clId="{AFF9B0D5-CA7D-40FB-964A-23276295459E}" dt="2021-07-02T08:39:20.765" v="5618" actId="478"/>
          <ac:spMkLst>
            <pc:docMk/>
            <pc:sldMk cId="4178836903" sldId="2169"/>
            <ac:spMk id="12" creationId="{19A483B2-8F29-40FE-8DE1-64429566E02B}"/>
          </ac:spMkLst>
        </pc:spChg>
        <pc:spChg chg="mod">
          <ac:chgData name="Aurelien Domont" userId="6da7715ce44349b3" providerId="LiveId" clId="{AFF9B0D5-CA7D-40FB-964A-23276295459E}" dt="2021-07-06T03:56:46.026" v="6365" actId="20577"/>
          <ac:spMkLst>
            <pc:docMk/>
            <pc:sldMk cId="4178836903" sldId="2169"/>
            <ac:spMk id="16" creationId="{6C2BB713-9637-4B9B-938F-E9768876782A}"/>
          </ac:spMkLst>
        </pc:spChg>
        <pc:grpChg chg="add mod">
          <ac:chgData name="Aurelien Domont" userId="6da7715ce44349b3" providerId="LiveId" clId="{AFF9B0D5-CA7D-40FB-964A-23276295459E}" dt="2021-07-06T01:49:58.373" v="6025"/>
          <ac:grpSpMkLst>
            <pc:docMk/>
            <pc:sldMk cId="4178836903" sldId="2169"/>
            <ac:grpSpMk id="6" creationId="{33747CCF-50E7-4EB5-9B4D-8E887AE145E7}"/>
          </ac:grpSpMkLst>
        </pc:grpChg>
        <pc:picChg chg="add mod">
          <ac:chgData name="Aurelien Domont" userId="6da7715ce44349b3" providerId="LiveId" clId="{AFF9B0D5-CA7D-40FB-964A-23276295459E}" dt="2021-07-06T01:57:47.260" v="6193" actId="1038"/>
          <ac:picMkLst>
            <pc:docMk/>
            <pc:sldMk cId="4178836903" sldId="2169"/>
            <ac:picMk id="2" creationId="{84E5CC93-D5AA-458E-BB87-714F1E53178E}"/>
          </ac:picMkLst>
        </pc:picChg>
        <pc:picChg chg="add mod">
          <ac:chgData name="Aurelien Domont" userId="6da7715ce44349b3" providerId="LiveId" clId="{AFF9B0D5-CA7D-40FB-964A-23276295459E}" dt="2021-07-06T01:57:39.076" v="6176" actId="1038"/>
          <ac:picMkLst>
            <pc:docMk/>
            <pc:sldMk cId="4178836903" sldId="2169"/>
            <ac:picMk id="3" creationId="{097ECFA8-B152-4816-9DCE-7FB11FD32803}"/>
          </ac:picMkLst>
        </pc:picChg>
        <pc:picChg chg="add mod">
          <ac:chgData name="Aurelien Domont" userId="6da7715ce44349b3" providerId="LiveId" clId="{AFF9B0D5-CA7D-40FB-964A-23276295459E}" dt="2021-07-06T01:57:39.076" v="6176" actId="1038"/>
          <ac:picMkLst>
            <pc:docMk/>
            <pc:sldMk cId="4178836903" sldId="2169"/>
            <ac:picMk id="4" creationId="{71090539-4853-42C0-8BB5-619FDF372F84}"/>
          </ac:picMkLst>
        </pc:picChg>
        <pc:picChg chg="add mod">
          <ac:chgData name="Aurelien Domont" userId="6da7715ce44349b3" providerId="LiveId" clId="{AFF9B0D5-CA7D-40FB-964A-23276295459E}" dt="2021-07-06T01:57:47.260" v="6193" actId="1038"/>
          <ac:picMkLst>
            <pc:docMk/>
            <pc:sldMk cId="4178836903" sldId="2169"/>
            <ac:picMk id="11" creationId="{F7A9918B-B7CD-4643-8B6A-74AEBFA4B2C2}"/>
          </ac:picMkLst>
        </pc:picChg>
        <pc:cxnChg chg="mod">
          <ac:chgData name="Aurelien Domont" userId="6da7715ce44349b3" providerId="LiveId" clId="{AFF9B0D5-CA7D-40FB-964A-23276295459E}" dt="2021-07-06T01:49:58.373" v="6025"/>
          <ac:cxnSpMkLst>
            <pc:docMk/>
            <pc:sldMk cId="4178836903" sldId="2169"/>
            <ac:cxnSpMk id="9" creationId="{14BBF9DD-58F2-49E1-9965-CAD08C2777D2}"/>
          </ac:cxnSpMkLst>
        </pc:cxnChg>
        <pc:cxnChg chg="del">
          <ac:chgData name="Aurelien Domont" userId="6da7715ce44349b3" providerId="LiveId" clId="{AFF9B0D5-CA7D-40FB-964A-23276295459E}" dt="2021-07-02T08:39:20.765" v="5618" actId="478"/>
          <ac:cxnSpMkLst>
            <pc:docMk/>
            <pc:sldMk cId="4178836903" sldId="2169"/>
            <ac:cxnSpMk id="9" creationId="{29940A68-0B12-4DB4-B6BF-26CE87860A62}"/>
          </ac:cxnSpMkLst>
        </pc:cxnChg>
        <pc:cxnChg chg="mod">
          <ac:chgData name="Aurelien Domont" userId="6da7715ce44349b3" providerId="LiveId" clId="{AFF9B0D5-CA7D-40FB-964A-23276295459E}" dt="2021-07-06T01:49:58.373" v="6025"/>
          <ac:cxnSpMkLst>
            <pc:docMk/>
            <pc:sldMk cId="4178836903" sldId="2169"/>
            <ac:cxnSpMk id="10" creationId="{88BB188B-1F6D-450B-8387-5364B3DC1A89}"/>
          </ac:cxnSpMkLst>
        </pc:cxnChg>
        <pc:cxnChg chg="del">
          <ac:chgData name="Aurelien Domont" userId="6da7715ce44349b3" providerId="LiveId" clId="{AFF9B0D5-CA7D-40FB-964A-23276295459E}" dt="2021-07-02T08:39:20.765" v="5618" actId="478"/>
          <ac:cxnSpMkLst>
            <pc:docMk/>
            <pc:sldMk cId="4178836903" sldId="2169"/>
            <ac:cxnSpMk id="14" creationId="{14CD9B99-0907-4DB9-B10F-F0E0E658423E}"/>
          </ac:cxnSpMkLst>
        </pc:cxnChg>
      </pc:sldChg>
      <pc:sldChg chg="add del">
        <pc:chgData name="Aurelien Domont" userId="6da7715ce44349b3" providerId="LiveId" clId="{AFF9B0D5-CA7D-40FB-964A-23276295459E}" dt="2021-07-05T02:29:39.938" v="5697" actId="47"/>
        <pc:sldMkLst>
          <pc:docMk/>
          <pc:sldMk cId="2294969423" sldId="2170"/>
        </pc:sldMkLst>
      </pc:sldChg>
      <pc:sldChg chg="addSp modSp add mod">
        <pc:chgData name="Aurelien Domont" userId="6da7715ce44349b3" providerId="LiveId" clId="{AFF9B0D5-CA7D-40FB-964A-23276295459E}" dt="2021-07-06T02:07:33.780" v="6238" actId="1036"/>
        <pc:sldMkLst>
          <pc:docMk/>
          <pc:sldMk cId="2678382071" sldId="2170"/>
        </pc:sldMkLst>
        <pc:spChg chg="mod">
          <ac:chgData name="Aurelien Domont" userId="6da7715ce44349b3" providerId="LiveId" clId="{AFF9B0D5-CA7D-40FB-964A-23276295459E}" dt="2021-07-06T02:07:33.780" v="6238" actId="1036"/>
          <ac:spMkLst>
            <pc:docMk/>
            <pc:sldMk cId="2678382071" sldId="2170"/>
            <ac:spMk id="20" creationId="{4B145E06-1CE4-4D20-9711-8C167F887A82}"/>
          </ac:spMkLst>
        </pc:spChg>
        <pc:spChg chg="mod">
          <ac:chgData name="Aurelien Domont" userId="6da7715ce44349b3" providerId="LiveId" clId="{AFF9B0D5-CA7D-40FB-964A-23276295459E}" dt="2021-07-06T01:39:21.490" v="5937"/>
          <ac:spMkLst>
            <pc:docMk/>
            <pc:sldMk cId="2678382071" sldId="2170"/>
            <ac:spMk id="22" creationId="{4DE672E0-B848-4704-8674-02BC1CC880B4}"/>
          </ac:spMkLst>
        </pc:spChg>
        <pc:spChg chg="mod">
          <ac:chgData name="Aurelien Domont" userId="6da7715ce44349b3" providerId="LiveId" clId="{AFF9B0D5-CA7D-40FB-964A-23276295459E}" dt="2021-07-06T01:45:08.378" v="5992" actId="20577"/>
          <ac:spMkLst>
            <pc:docMk/>
            <pc:sldMk cId="2678382071" sldId="2170"/>
            <ac:spMk id="36" creationId="{9CA6E787-8E7B-4BDD-94D3-93BAF40CAFD4}"/>
          </ac:spMkLst>
        </pc:spChg>
        <pc:grpChg chg="add mod">
          <ac:chgData name="Aurelien Domont" userId="6da7715ce44349b3" providerId="LiveId" clId="{AFF9B0D5-CA7D-40FB-964A-23276295459E}" dt="2021-07-06T01:39:21.490" v="5937"/>
          <ac:grpSpMkLst>
            <pc:docMk/>
            <pc:sldMk cId="2678382071" sldId="2170"/>
            <ac:grpSpMk id="21" creationId="{ABE541F4-E3F1-4AC5-8ABF-F3169156ADCA}"/>
          </ac:grpSpMkLst>
        </pc:grpChg>
        <pc:cxnChg chg="mod">
          <ac:chgData name="Aurelien Domont" userId="6da7715ce44349b3" providerId="LiveId" clId="{AFF9B0D5-CA7D-40FB-964A-23276295459E}" dt="2021-07-06T01:39:21.490" v="5937"/>
          <ac:cxnSpMkLst>
            <pc:docMk/>
            <pc:sldMk cId="2678382071" sldId="2170"/>
            <ac:cxnSpMk id="37" creationId="{33E38237-CD78-4D4D-BF52-D7C7F2269871}"/>
          </ac:cxnSpMkLst>
        </pc:cxnChg>
        <pc:cxnChg chg="mod">
          <ac:chgData name="Aurelien Domont" userId="6da7715ce44349b3" providerId="LiveId" clId="{AFF9B0D5-CA7D-40FB-964A-23276295459E}" dt="2021-07-06T01:39:21.490" v="5937"/>
          <ac:cxnSpMkLst>
            <pc:docMk/>
            <pc:sldMk cId="2678382071" sldId="2170"/>
            <ac:cxnSpMk id="38" creationId="{F8230E22-3B9C-4AC7-BA54-E01C7A116954}"/>
          </ac:cxnSpMkLst>
        </pc:cxnChg>
      </pc:sldChg>
      <pc:sldChg chg="addSp delSp modSp add mod">
        <pc:chgData name="Aurelien Domont" userId="6da7715ce44349b3" providerId="LiveId" clId="{AFF9B0D5-CA7D-40FB-964A-23276295459E}" dt="2021-07-06T02:07:06.680" v="6233" actId="1036"/>
        <pc:sldMkLst>
          <pc:docMk/>
          <pc:sldMk cId="4258618140" sldId="2187"/>
        </pc:sldMkLst>
        <pc:spChg chg="mod">
          <ac:chgData name="Aurelien Domont" userId="6da7715ce44349b3" providerId="LiveId" clId="{AFF9B0D5-CA7D-40FB-964A-23276295459E}" dt="2021-07-06T01:43:35.136" v="5964" actId="20577"/>
          <ac:spMkLst>
            <pc:docMk/>
            <pc:sldMk cId="4258618140" sldId="2187"/>
            <ac:spMk id="6" creationId="{58640601-4D44-4B49-A731-7641730D8799}"/>
          </ac:spMkLst>
        </pc:spChg>
        <pc:spChg chg="mod">
          <ac:chgData name="Aurelien Domont" userId="6da7715ce44349b3" providerId="LiveId" clId="{AFF9B0D5-CA7D-40FB-964A-23276295459E}" dt="2021-07-06T02:07:06.680" v="6233" actId="1036"/>
          <ac:spMkLst>
            <pc:docMk/>
            <pc:sldMk cId="4258618140" sldId="2187"/>
            <ac:spMk id="20" creationId="{4B145E06-1CE4-4D20-9711-8C167F887A82}"/>
          </ac:spMkLst>
        </pc:spChg>
        <pc:spChg chg="mod">
          <ac:chgData name="Aurelien Domont" userId="6da7715ce44349b3" providerId="LiveId" clId="{AFF9B0D5-CA7D-40FB-964A-23276295459E}" dt="2021-07-06T01:39:23.224" v="5938"/>
          <ac:spMkLst>
            <pc:docMk/>
            <pc:sldMk cId="4258618140" sldId="2187"/>
            <ac:spMk id="26" creationId="{89B9D8FA-055B-4786-9119-343B9A4FA83C}"/>
          </ac:spMkLst>
        </pc:spChg>
        <pc:spChg chg="mod">
          <ac:chgData name="Aurelien Domont" userId="6da7715ce44349b3" providerId="LiveId" clId="{AFF9B0D5-CA7D-40FB-964A-23276295459E}" dt="2021-07-06T01:45:14.140" v="5999" actId="20577"/>
          <ac:spMkLst>
            <pc:docMk/>
            <pc:sldMk cId="4258618140" sldId="2187"/>
            <ac:spMk id="27" creationId="{1F307364-06D1-4C5B-80F7-6F3566DCF013}"/>
          </ac:spMkLst>
        </pc:spChg>
        <pc:spChg chg="add mod">
          <ac:chgData name="Aurelien Domont" userId="6da7715ce44349b3" providerId="LiveId" clId="{AFF9B0D5-CA7D-40FB-964A-23276295459E}" dt="2021-07-06T02:06:57.812" v="6227"/>
          <ac:spMkLst>
            <pc:docMk/>
            <pc:sldMk cId="4258618140" sldId="2187"/>
            <ac:spMk id="30" creationId="{AE6119AB-6883-4169-8370-D3A496514CD1}"/>
          </ac:spMkLst>
        </pc:spChg>
        <pc:spChg chg="add mod">
          <ac:chgData name="Aurelien Domont" userId="6da7715ce44349b3" providerId="LiveId" clId="{AFF9B0D5-CA7D-40FB-964A-23276295459E}" dt="2021-07-06T02:06:57.812" v="6227"/>
          <ac:spMkLst>
            <pc:docMk/>
            <pc:sldMk cId="4258618140" sldId="2187"/>
            <ac:spMk id="33" creationId="{5BC7619B-12EE-45EC-90CD-328D07D4451F}"/>
          </ac:spMkLst>
        </pc:spChg>
        <pc:spChg chg="del">
          <ac:chgData name="Aurelien Domont" userId="6da7715ce44349b3" providerId="LiveId" clId="{AFF9B0D5-CA7D-40FB-964A-23276295459E}" dt="2021-07-06T02:06:57.421" v="6226" actId="478"/>
          <ac:spMkLst>
            <pc:docMk/>
            <pc:sldMk cId="4258618140" sldId="2187"/>
            <ac:spMk id="39" creationId="{69D38A31-7087-4BC6-A749-CE3E92C5E5AC}"/>
          </ac:spMkLst>
        </pc:spChg>
        <pc:spChg chg="del">
          <ac:chgData name="Aurelien Domont" userId="6da7715ce44349b3" providerId="LiveId" clId="{AFF9B0D5-CA7D-40FB-964A-23276295459E}" dt="2021-07-06T02:06:57.421" v="6226" actId="478"/>
          <ac:spMkLst>
            <pc:docMk/>
            <pc:sldMk cId="4258618140" sldId="2187"/>
            <ac:spMk id="42" creationId="{541AAE88-AB15-4CF5-907E-50289267AA28}"/>
          </ac:spMkLst>
        </pc:spChg>
        <pc:grpChg chg="add mod">
          <ac:chgData name="Aurelien Domont" userId="6da7715ce44349b3" providerId="LiveId" clId="{AFF9B0D5-CA7D-40FB-964A-23276295459E}" dt="2021-07-06T01:39:23.224" v="5938"/>
          <ac:grpSpMkLst>
            <pc:docMk/>
            <pc:sldMk cId="4258618140" sldId="2187"/>
            <ac:grpSpMk id="25" creationId="{580D2986-90B8-49CB-9D7C-E3CD562E7128}"/>
          </ac:grpSpMkLst>
        </pc:grpChg>
        <pc:cxnChg chg="mod">
          <ac:chgData name="Aurelien Domont" userId="6da7715ce44349b3" providerId="LiveId" clId="{AFF9B0D5-CA7D-40FB-964A-23276295459E}" dt="2021-07-06T01:39:23.224" v="5938"/>
          <ac:cxnSpMkLst>
            <pc:docMk/>
            <pc:sldMk cId="4258618140" sldId="2187"/>
            <ac:cxnSpMk id="28" creationId="{B6436C00-3644-4C3F-A09C-F58808116780}"/>
          </ac:cxnSpMkLst>
        </pc:cxnChg>
        <pc:cxnChg chg="mod">
          <ac:chgData name="Aurelien Domont" userId="6da7715ce44349b3" providerId="LiveId" clId="{AFF9B0D5-CA7D-40FB-964A-23276295459E}" dt="2021-07-06T01:39:23.224" v="5938"/>
          <ac:cxnSpMkLst>
            <pc:docMk/>
            <pc:sldMk cId="4258618140" sldId="2187"/>
            <ac:cxnSpMk id="29" creationId="{B053B582-54F5-4610-B47A-710CBEAF9720}"/>
          </ac:cxnSpMkLst>
        </pc:cxnChg>
      </pc:sldChg>
      <pc:sldChg chg="modSp add mod">
        <pc:chgData name="Aurelien Domont" userId="6da7715ce44349b3" providerId="LiveId" clId="{AFF9B0D5-CA7D-40FB-964A-23276295459E}" dt="2021-07-06T02:00:05.018" v="6199" actId="108"/>
        <pc:sldMkLst>
          <pc:docMk/>
          <pc:sldMk cId="1390113814" sldId="2188"/>
        </pc:sldMkLst>
        <pc:spChg chg="mod">
          <ac:chgData name="Aurelien Domont" userId="6da7715ce44349b3" providerId="LiveId" clId="{AFF9B0D5-CA7D-40FB-964A-23276295459E}" dt="2021-07-06T02:00:05.018" v="6199" actId="108"/>
          <ac:spMkLst>
            <pc:docMk/>
            <pc:sldMk cId="1390113814" sldId="2188"/>
            <ac:spMk id="6" creationId="{61BD4388-6F9D-4C31-90C2-680E7FD1FB33}"/>
          </ac:spMkLst>
        </pc:spChg>
        <pc:spChg chg="mod">
          <ac:chgData name="Aurelien Domont" userId="6da7715ce44349b3" providerId="LiveId" clId="{AFF9B0D5-CA7D-40FB-964A-23276295459E}" dt="2021-07-06T02:00:01.591" v="6198" actId="108"/>
          <ac:spMkLst>
            <pc:docMk/>
            <pc:sldMk cId="1390113814" sldId="2188"/>
            <ac:spMk id="7" creationId="{058165D9-C6C5-41CE-8E4E-2D521B573407}"/>
          </ac:spMkLst>
        </pc:spChg>
        <pc:spChg chg="mod">
          <ac:chgData name="Aurelien Domont" userId="6da7715ce44349b3" providerId="LiveId" clId="{AFF9B0D5-CA7D-40FB-964A-23276295459E}" dt="2021-07-06T01:59:58.054" v="6197" actId="20577"/>
          <ac:spMkLst>
            <pc:docMk/>
            <pc:sldMk cId="1390113814" sldId="2188"/>
            <ac:spMk id="16" creationId="{6C2BB713-9637-4B9B-938F-E9768876782A}"/>
          </ac:spMkLst>
        </pc:spChg>
      </pc:sldChg>
      <pc:sldChg chg="modSp add mod">
        <pc:chgData name="Aurelien Domont" userId="6da7715ce44349b3" providerId="LiveId" clId="{AFF9B0D5-CA7D-40FB-964A-23276295459E}" dt="2021-07-06T02:03:39.483" v="6225" actId="20577"/>
        <pc:sldMkLst>
          <pc:docMk/>
          <pc:sldMk cId="1002747840" sldId="2189"/>
        </pc:sldMkLst>
        <pc:spChg chg="mod">
          <ac:chgData name="Aurelien Domont" userId="6da7715ce44349b3" providerId="LiveId" clId="{AFF9B0D5-CA7D-40FB-964A-23276295459E}" dt="2021-07-06T02:03:37.384" v="6223" actId="108"/>
          <ac:spMkLst>
            <pc:docMk/>
            <pc:sldMk cId="1002747840" sldId="2189"/>
            <ac:spMk id="7" creationId="{058165D9-C6C5-41CE-8E4E-2D521B573407}"/>
          </ac:spMkLst>
        </pc:spChg>
        <pc:spChg chg="mod">
          <ac:chgData name="Aurelien Domont" userId="6da7715ce44349b3" providerId="LiveId" clId="{AFF9B0D5-CA7D-40FB-964A-23276295459E}" dt="2021-07-06T02:03:34.241" v="6222" actId="108"/>
          <ac:spMkLst>
            <pc:docMk/>
            <pc:sldMk cId="1002747840" sldId="2189"/>
            <ac:spMk id="8" creationId="{5E265501-976D-4DCF-A6F8-A1059EF162B8}"/>
          </ac:spMkLst>
        </pc:spChg>
        <pc:spChg chg="mod">
          <ac:chgData name="Aurelien Domont" userId="6da7715ce44349b3" providerId="LiveId" clId="{AFF9B0D5-CA7D-40FB-964A-23276295459E}" dt="2021-07-06T02:03:39.483" v="6225" actId="20577"/>
          <ac:spMkLst>
            <pc:docMk/>
            <pc:sldMk cId="1002747840" sldId="2189"/>
            <ac:spMk id="16" creationId="{6C2BB713-9637-4B9B-938F-E9768876782A}"/>
          </ac:spMkLst>
        </pc:spChg>
      </pc:sldChg>
      <pc:sldChg chg="addSp delSp modSp add mod">
        <pc:chgData name="Aurelien Domont" userId="6da7715ce44349b3" providerId="LiveId" clId="{AFF9B0D5-CA7D-40FB-964A-23276295459E}" dt="2021-07-06T03:57:00.268" v="6367" actId="20577"/>
        <pc:sldMkLst>
          <pc:docMk/>
          <pc:sldMk cId="2349979947" sldId="2190"/>
        </pc:sldMkLst>
        <pc:spChg chg="mod">
          <ac:chgData name="Aurelien Domont" userId="6da7715ce44349b3" providerId="LiveId" clId="{AFF9B0D5-CA7D-40FB-964A-23276295459E}" dt="2021-07-06T03:57:00.268" v="6367" actId="20577"/>
          <ac:spMkLst>
            <pc:docMk/>
            <pc:sldMk cId="2349979947" sldId="2190"/>
            <ac:spMk id="16" creationId="{6C2BB713-9637-4B9B-938F-E9768876782A}"/>
          </ac:spMkLst>
        </pc:spChg>
        <pc:picChg chg="del">
          <ac:chgData name="Aurelien Domont" userId="6da7715ce44349b3" providerId="LiveId" clId="{AFF9B0D5-CA7D-40FB-964A-23276295459E}" dt="2021-07-06T03:34:06.580" v="6275" actId="478"/>
          <ac:picMkLst>
            <pc:docMk/>
            <pc:sldMk cId="2349979947" sldId="2190"/>
            <ac:picMk id="2" creationId="{84E5CC93-D5AA-458E-BB87-714F1E53178E}"/>
          </ac:picMkLst>
        </pc:picChg>
        <pc:picChg chg="del">
          <ac:chgData name="Aurelien Domont" userId="6da7715ce44349b3" providerId="LiveId" clId="{AFF9B0D5-CA7D-40FB-964A-23276295459E}" dt="2021-07-06T03:34:06.580" v="6275" actId="478"/>
          <ac:picMkLst>
            <pc:docMk/>
            <pc:sldMk cId="2349979947" sldId="2190"/>
            <ac:picMk id="3" creationId="{097ECFA8-B152-4816-9DCE-7FB11FD32803}"/>
          </ac:picMkLst>
        </pc:picChg>
        <pc:picChg chg="del">
          <ac:chgData name="Aurelien Domont" userId="6da7715ce44349b3" providerId="LiveId" clId="{AFF9B0D5-CA7D-40FB-964A-23276295459E}" dt="2021-07-06T03:34:06.580" v="6275" actId="478"/>
          <ac:picMkLst>
            <pc:docMk/>
            <pc:sldMk cId="2349979947" sldId="2190"/>
            <ac:picMk id="4" creationId="{71090539-4853-42C0-8BB5-619FDF372F84}"/>
          </ac:picMkLst>
        </pc:picChg>
        <pc:picChg chg="del">
          <ac:chgData name="Aurelien Domont" userId="6da7715ce44349b3" providerId="LiveId" clId="{AFF9B0D5-CA7D-40FB-964A-23276295459E}" dt="2021-07-06T03:34:06.580" v="6275" actId="478"/>
          <ac:picMkLst>
            <pc:docMk/>
            <pc:sldMk cId="2349979947" sldId="2190"/>
            <ac:picMk id="11" creationId="{F7A9918B-B7CD-4643-8B6A-74AEBFA4B2C2}"/>
          </ac:picMkLst>
        </pc:picChg>
        <pc:picChg chg="add mod ord">
          <ac:chgData name="Aurelien Domont" userId="6da7715ce44349b3" providerId="LiveId" clId="{AFF9B0D5-CA7D-40FB-964A-23276295459E}" dt="2021-07-06T03:34:02.278" v="6274" actId="167"/>
          <ac:picMkLst>
            <pc:docMk/>
            <pc:sldMk cId="2349979947" sldId="2190"/>
            <ac:picMk id="12" creationId="{FE9B9E94-357E-4B04-9B76-B64A2AD3319C}"/>
          </ac:picMkLst>
        </pc:picChg>
        <pc:picChg chg="add mod ord">
          <ac:chgData name="Aurelien Domont" userId="6da7715ce44349b3" providerId="LiveId" clId="{AFF9B0D5-CA7D-40FB-964A-23276295459E}" dt="2021-07-06T03:34:02.278" v="6274" actId="167"/>
          <ac:picMkLst>
            <pc:docMk/>
            <pc:sldMk cId="2349979947" sldId="2190"/>
            <ac:picMk id="14" creationId="{4D3A6F3A-8786-441E-90A3-61E8C8D72553}"/>
          </ac:picMkLst>
        </pc:picChg>
        <pc:picChg chg="add mod ord">
          <ac:chgData name="Aurelien Domont" userId="6da7715ce44349b3" providerId="LiveId" clId="{AFF9B0D5-CA7D-40FB-964A-23276295459E}" dt="2021-07-06T03:34:02.278" v="6274" actId="167"/>
          <ac:picMkLst>
            <pc:docMk/>
            <pc:sldMk cId="2349979947" sldId="2190"/>
            <ac:picMk id="15" creationId="{659A23D5-65DD-4CEA-855D-90A0B5E2BE2A}"/>
          </ac:picMkLst>
        </pc:picChg>
        <pc:picChg chg="add del mod ord">
          <ac:chgData name="Aurelien Domont" userId="6da7715ce44349b3" providerId="LiveId" clId="{AFF9B0D5-CA7D-40FB-964A-23276295459E}" dt="2021-07-06T03:37:32.824" v="6293" actId="167"/>
          <ac:picMkLst>
            <pc:docMk/>
            <pc:sldMk cId="2349979947" sldId="2190"/>
            <ac:picMk id="17" creationId="{3A1116B0-8834-4AD7-B5A9-FC56ADD00397}"/>
          </ac:picMkLst>
        </pc:picChg>
        <pc:picChg chg="add del mod ord">
          <ac:chgData name="Aurelien Domont" userId="6da7715ce44349b3" providerId="LiveId" clId="{AFF9B0D5-CA7D-40FB-964A-23276295459E}" dt="2021-07-06T03:37:53.470" v="6299" actId="478"/>
          <ac:picMkLst>
            <pc:docMk/>
            <pc:sldMk cId="2349979947" sldId="2190"/>
            <ac:picMk id="19" creationId="{510380BB-04DC-414E-AEA0-0A102EFB8B64}"/>
          </ac:picMkLst>
        </pc:picChg>
      </pc:sldChg>
      <pc:sldChg chg="addSp delSp modSp add mod">
        <pc:chgData name="Aurelien Domont" userId="6da7715ce44349b3" providerId="LiveId" clId="{AFF9B0D5-CA7D-40FB-964A-23276295459E}" dt="2021-07-06T03:56:34.192" v="6363" actId="20577"/>
        <pc:sldMkLst>
          <pc:docMk/>
          <pc:sldMk cId="3340324934" sldId="2191"/>
        </pc:sldMkLst>
        <pc:spChg chg="mod">
          <ac:chgData name="Aurelien Domont" userId="6da7715ce44349b3" providerId="LiveId" clId="{AFF9B0D5-CA7D-40FB-964A-23276295459E}" dt="2021-07-06T03:56:34.192" v="6363" actId="20577"/>
          <ac:spMkLst>
            <pc:docMk/>
            <pc:sldMk cId="3340324934" sldId="2191"/>
            <ac:spMk id="16" creationId="{6C2BB713-9637-4B9B-938F-E9768876782A}"/>
          </ac:spMkLst>
        </pc:spChg>
        <pc:picChg chg="add mod ord">
          <ac:chgData name="Aurelien Domont" userId="6da7715ce44349b3" providerId="LiveId" clId="{AFF9B0D5-CA7D-40FB-964A-23276295459E}" dt="2021-07-06T03:44:15.886" v="6353" actId="108"/>
          <ac:picMkLst>
            <pc:docMk/>
            <pc:sldMk cId="3340324934" sldId="2191"/>
            <ac:picMk id="3" creationId="{15370C7C-145F-4349-AE96-1E50E9582145}"/>
          </ac:picMkLst>
        </pc:picChg>
        <pc:picChg chg="add mod ord">
          <ac:chgData name="Aurelien Domont" userId="6da7715ce44349b3" providerId="LiveId" clId="{AFF9B0D5-CA7D-40FB-964A-23276295459E}" dt="2021-07-06T03:44:16.372" v="6354" actId="108"/>
          <ac:picMkLst>
            <pc:docMk/>
            <pc:sldMk cId="3340324934" sldId="2191"/>
            <ac:picMk id="11" creationId="{25D5DDB8-F1BB-4113-A087-0C0A746C7EB2}"/>
          </ac:picMkLst>
        </pc:picChg>
        <pc:picChg chg="del ord">
          <ac:chgData name="Aurelien Domont" userId="6da7715ce44349b3" providerId="LiveId" clId="{AFF9B0D5-CA7D-40FB-964A-23276295459E}" dt="2021-07-06T03:44:09.620" v="6352" actId="478"/>
          <ac:picMkLst>
            <pc:docMk/>
            <pc:sldMk cId="3340324934" sldId="2191"/>
            <ac:picMk id="12" creationId="{FE9B9E94-357E-4B04-9B76-B64A2AD3319C}"/>
          </ac:picMkLst>
        </pc:picChg>
        <pc:picChg chg="del ord">
          <ac:chgData name="Aurelien Domont" userId="6da7715ce44349b3" providerId="LiveId" clId="{AFF9B0D5-CA7D-40FB-964A-23276295459E}" dt="2021-07-06T03:44:09.620" v="6352" actId="478"/>
          <ac:picMkLst>
            <pc:docMk/>
            <pc:sldMk cId="3340324934" sldId="2191"/>
            <ac:picMk id="14" creationId="{4D3A6F3A-8786-441E-90A3-61E8C8D72553}"/>
          </ac:picMkLst>
        </pc:picChg>
        <pc:picChg chg="del ord">
          <ac:chgData name="Aurelien Domont" userId="6da7715ce44349b3" providerId="LiveId" clId="{AFF9B0D5-CA7D-40FB-964A-23276295459E}" dt="2021-07-06T03:44:09.620" v="6352" actId="478"/>
          <ac:picMkLst>
            <pc:docMk/>
            <pc:sldMk cId="3340324934" sldId="2191"/>
            <ac:picMk id="15" creationId="{659A23D5-65DD-4CEA-855D-90A0B5E2BE2A}"/>
          </ac:picMkLst>
        </pc:picChg>
        <pc:picChg chg="del">
          <ac:chgData name="Aurelien Domont" userId="6da7715ce44349b3" providerId="LiveId" clId="{AFF9B0D5-CA7D-40FB-964A-23276295459E}" dt="2021-07-06T03:38:00.537" v="6301" actId="478"/>
          <ac:picMkLst>
            <pc:docMk/>
            <pc:sldMk cId="3340324934" sldId="2191"/>
            <ac:picMk id="17" creationId="{3A1116B0-8834-4AD7-B5A9-FC56ADD00397}"/>
          </ac:picMkLst>
        </pc:picChg>
        <pc:picChg chg="mod ord">
          <ac:chgData name="Aurelien Domont" userId="6da7715ce44349b3" providerId="LiveId" clId="{AFF9B0D5-CA7D-40FB-964A-23276295459E}" dt="2021-07-06T03:44:06.370" v="6351" actId="171"/>
          <ac:picMkLst>
            <pc:docMk/>
            <pc:sldMk cId="3340324934" sldId="2191"/>
            <ac:picMk id="19" creationId="{510380BB-04DC-414E-AEA0-0A102EFB8B64}"/>
          </ac:picMkLst>
        </pc:picChg>
        <pc:picChg chg="add mod ord">
          <ac:chgData name="Aurelien Domont" userId="6da7715ce44349b3" providerId="LiveId" clId="{AFF9B0D5-CA7D-40FB-964A-23276295459E}" dt="2021-07-06T03:44:16.877" v="6355" actId="108"/>
          <ac:picMkLst>
            <pc:docMk/>
            <pc:sldMk cId="3340324934" sldId="2191"/>
            <ac:picMk id="20" creationId="{6A38595B-0C20-4D15-AA90-C5B669693A38}"/>
          </ac:picMkLst>
        </pc:picChg>
      </pc:sldChg>
      <pc:sldChg chg="addSp delSp modSp add del mod">
        <pc:chgData name="Aurelien Domont" userId="6da7715ce44349b3" providerId="LiveId" clId="{AFF9B0D5-CA7D-40FB-964A-23276295459E}" dt="2021-07-06T05:45:33.756" v="7160" actId="47"/>
        <pc:sldMkLst>
          <pc:docMk/>
          <pc:sldMk cId="3379055426" sldId="2192"/>
        </pc:sldMkLst>
        <pc:spChg chg="mod">
          <ac:chgData name="Aurelien Domont" userId="6da7715ce44349b3" providerId="LiveId" clId="{AFF9B0D5-CA7D-40FB-964A-23276295459E}" dt="2021-07-06T04:49:53.743" v="6421" actId="20577"/>
          <ac:spMkLst>
            <pc:docMk/>
            <pc:sldMk cId="3379055426" sldId="2192"/>
            <ac:spMk id="16" creationId="{6C2BB713-9637-4B9B-938F-E9768876782A}"/>
          </ac:spMkLst>
        </pc:spChg>
        <pc:spChg chg="mod topLvl">
          <ac:chgData name="Aurelien Domont" userId="6da7715ce44349b3" providerId="LiveId" clId="{AFF9B0D5-CA7D-40FB-964A-23276295459E}" dt="2021-07-06T04:50:43.896" v="6426" actId="165"/>
          <ac:spMkLst>
            <pc:docMk/>
            <pc:sldMk cId="3379055426" sldId="2192"/>
            <ac:spMk id="18" creationId="{B771EFD1-480A-49D1-8311-D1631ADDCAE0}"/>
          </ac:spMkLst>
        </pc:spChg>
        <pc:spChg chg="mod topLvl">
          <ac:chgData name="Aurelien Domont" userId="6da7715ce44349b3" providerId="LiveId" clId="{AFF9B0D5-CA7D-40FB-964A-23276295459E}" dt="2021-07-06T04:50:43.896" v="6426" actId="165"/>
          <ac:spMkLst>
            <pc:docMk/>
            <pc:sldMk cId="3379055426" sldId="2192"/>
            <ac:spMk id="22" creationId="{65469F66-D281-4ED1-A6A4-53FB0256ADF0}"/>
          </ac:spMkLst>
        </pc:spChg>
        <pc:spChg chg="mod topLvl">
          <ac:chgData name="Aurelien Domont" userId="6da7715ce44349b3" providerId="LiveId" clId="{AFF9B0D5-CA7D-40FB-964A-23276295459E}" dt="2021-07-06T04:50:43.896" v="6426" actId="165"/>
          <ac:spMkLst>
            <pc:docMk/>
            <pc:sldMk cId="3379055426" sldId="2192"/>
            <ac:spMk id="23" creationId="{23E57CB2-F110-433B-8E68-828A876E73FC}"/>
          </ac:spMkLst>
        </pc:spChg>
        <pc:spChg chg="mod topLvl">
          <ac:chgData name="Aurelien Domont" userId="6da7715ce44349b3" providerId="LiveId" clId="{AFF9B0D5-CA7D-40FB-964A-23276295459E}" dt="2021-07-06T04:50:43.896" v="6426" actId="165"/>
          <ac:spMkLst>
            <pc:docMk/>
            <pc:sldMk cId="3379055426" sldId="2192"/>
            <ac:spMk id="24" creationId="{74E6FD3E-697E-437E-BCCF-D4036C531968}"/>
          </ac:spMkLst>
        </pc:spChg>
        <pc:spChg chg="mod topLvl">
          <ac:chgData name="Aurelien Domont" userId="6da7715ce44349b3" providerId="LiveId" clId="{AFF9B0D5-CA7D-40FB-964A-23276295459E}" dt="2021-07-06T04:50:43.896" v="6426" actId="165"/>
          <ac:spMkLst>
            <pc:docMk/>
            <pc:sldMk cId="3379055426" sldId="2192"/>
            <ac:spMk id="25" creationId="{92AABBE3-B444-4BEC-82DD-5644BBA7A771}"/>
          </ac:spMkLst>
        </pc:spChg>
        <pc:spChg chg="mod topLvl">
          <ac:chgData name="Aurelien Domont" userId="6da7715ce44349b3" providerId="LiveId" clId="{AFF9B0D5-CA7D-40FB-964A-23276295459E}" dt="2021-07-06T04:50:43.896" v="6426" actId="165"/>
          <ac:spMkLst>
            <pc:docMk/>
            <pc:sldMk cId="3379055426" sldId="2192"/>
            <ac:spMk id="26" creationId="{97B58A29-1D94-499B-8733-3910F9AD6F4A}"/>
          </ac:spMkLst>
        </pc:spChg>
        <pc:spChg chg="mod topLvl">
          <ac:chgData name="Aurelien Domont" userId="6da7715ce44349b3" providerId="LiveId" clId="{AFF9B0D5-CA7D-40FB-964A-23276295459E}" dt="2021-07-06T04:50:43.896" v="6426" actId="165"/>
          <ac:spMkLst>
            <pc:docMk/>
            <pc:sldMk cId="3379055426" sldId="2192"/>
            <ac:spMk id="27" creationId="{5D999E87-6D47-44EB-AA80-FAB1044E50B3}"/>
          </ac:spMkLst>
        </pc:spChg>
        <pc:spChg chg="mod topLvl">
          <ac:chgData name="Aurelien Domont" userId="6da7715ce44349b3" providerId="LiveId" clId="{AFF9B0D5-CA7D-40FB-964A-23276295459E}" dt="2021-07-06T04:50:43.896" v="6426" actId="165"/>
          <ac:spMkLst>
            <pc:docMk/>
            <pc:sldMk cId="3379055426" sldId="2192"/>
            <ac:spMk id="29" creationId="{3C06A61B-7951-49EC-954F-20BCE045D88C}"/>
          </ac:spMkLst>
        </pc:spChg>
        <pc:spChg chg="mod topLvl">
          <ac:chgData name="Aurelien Domont" userId="6da7715ce44349b3" providerId="LiveId" clId="{AFF9B0D5-CA7D-40FB-964A-23276295459E}" dt="2021-07-06T04:50:43.896" v="6426" actId="165"/>
          <ac:spMkLst>
            <pc:docMk/>
            <pc:sldMk cId="3379055426" sldId="2192"/>
            <ac:spMk id="30" creationId="{CEF0D8C1-C31C-434B-AE35-55B3471F9C9D}"/>
          </ac:spMkLst>
        </pc:spChg>
        <pc:spChg chg="mod topLvl">
          <ac:chgData name="Aurelien Domont" userId="6da7715ce44349b3" providerId="LiveId" clId="{AFF9B0D5-CA7D-40FB-964A-23276295459E}" dt="2021-07-06T04:50:43.896" v="6426" actId="165"/>
          <ac:spMkLst>
            <pc:docMk/>
            <pc:sldMk cId="3379055426" sldId="2192"/>
            <ac:spMk id="31" creationId="{811A9C04-9509-4F96-B5E1-2683FDB0AA62}"/>
          </ac:spMkLst>
        </pc:spChg>
        <pc:spChg chg="mod topLvl">
          <ac:chgData name="Aurelien Domont" userId="6da7715ce44349b3" providerId="LiveId" clId="{AFF9B0D5-CA7D-40FB-964A-23276295459E}" dt="2021-07-06T04:50:43.896" v="6426" actId="165"/>
          <ac:spMkLst>
            <pc:docMk/>
            <pc:sldMk cId="3379055426" sldId="2192"/>
            <ac:spMk id="33" creationId="{7C047B58-FCD5-4D1B-B651-61CF38F9DD85}"/>
          </ac:spMkLst>
        </pc:spChg>
        <pc:spChg chg="mod topLvl">
          <ac:chgData name="Aurelien Domont" userId="6da7715ce44349b3" providerId="LiveId" clId="{AFF9B0D5-CA7D-40FB-964A-23276295459E}" dt="2021-07-06T04:50:43.896" v="6426" actId="165"/>
          <ac:spMkLst>
            <pc:docMk/>
            <pc:sldMk cId="3379055426" sldId="2192"/>
            <ac:spMk id="34" creationId="{2E14BF7D-6F99-4D98-A8DA-8EB723F87710}"/>
          </ac:spMkLst>
        </pc:spChg>
        <pc:spChg chg="mod topLvl">
          <ac:chgData name="Aurelien Domont" userId="6da7715ce44349b3" providerId="LiveId" clId="{AFF9B0D5-CA7D-40FB-964A-23276295459E}" dt="2021-07-06T04:50:43.896" v="6426" actId="165"/>
          <ac:spMkLst>
            <pc:docMk/>
            <pc:sldMk cId="3379055426" sldId="2192"/>
            <ac:spMk id="35" creationId="{3882020F-C56B-44AB-8637-035FEE81CF3D}"/>
          </ac:spMkLst>
        </pc:spChg>
        <pc:spChg chg="mod topLvl">
          <ac:chgData name="Aurelien Domont" userId="6da7715ce44349b3" providerId="LiveId" clId="{AFF9B0D5-CA7D-40FB-964A-23276295459E}" dt="2021-07-06T04:50:43.896" v="6426" actId="165"/>
          <ac:spMkLst>
            <pc:docMk/>
            <pc:sldMk cId="3379055426" sldId="2192"/>
            <ac:spMk id="37" creationId="{BD423BD5-6D69-49BE-A67A-B9649D95191D}"/>
          </ac:spMkLst>
        </pc:spChg>
        <pc:spChg chg="mod topLvl">
          <ac:chgData name="Aurelien Domont" userId="6da7715ce44349b3" providerId="LiveId" clId="{AFF9B0D5-CA7D-40FB-964A-23276295459E}" dt="2021-07-06T04:50:43.896" v="6426" actId="165"/>
          <ac:spMkLst>
            <pc:docMk/>
            <pc:sldMk cId="3379055426" sldId="2192"/>
            <ac:spMk id="38" creationId="{E0BF46F7-A9D8-4C09-978A-75A9D4B5E441}"/>
          </ac:spMkLst>
        </pc:spChg>
        <pc:spChg chg="mod topLvl">
          <ac:chgData name="Aurelien Domont" userId="6da7715ce44349b3" providerId="LiveId" clId="{AFF9B0D5-CA7D-40FB-964A-23276295459E}" dt="2021-07-06T04:50:43.896" v="6426" actId="165"/>
          <ac:spMkLst>
            <pc:docMk/>
            <pc:sldMk cId="3379055426" sldId="2192"/>
            <ac:spMk id="39" creationId="{0C3749C6-D983-40E9-B6FE-9E314EE56A35}"/>
          </ac:spMkLst>
        </pc:spChg>
        <pc:spChg chg="mod topLvl">
          <ac:chgData name="Aurelien Domont" userId="6da7715ce44349b3" providerId="LiveId" clId="{AFF9B0D5-CA7D-40FB-964A-23276295459E}" dt="2021-07-06T04:50:43.896" v="6426" actId="165"/>
          <ac:spMkLst>
            <pc:docMk/>
            <pc:sldMk cId="3379055426" sldId="2192"/>
            <ac:spMk id="40" creationId="{1CE55E94-F6B3-43A5-8C94-74729058DAFB}"/>
          </ac:spMkLst>
        </pc:spChg>
        <pc:spChg chg="mod topLvl">
          <ac:chgData name="Aurelien Domont" userId="6da7715ce44349b3" providerId="LiveId" clId="{AFF9B0D5-CA7D-40FB-964A-23276295459E}" dt="2021-07-06T04:50:43.896" v="6426" actId="165"/>
          <ac:spMkLst>
            <pc:docMk/>
            <pc:sldMk cId="3379055426" sldId="2192"/>
            <ac:spMk id="41" creationId="{6EBB98D6-908A-4551-B26F-10C6768274FA}"/>
          </ac:spMkLst>
        </pc:spChg>
        <pc:spChg chg="mod topLvl">
          <ac:chgData name="Aurelien Domont" userId="6da7715ce44349b3" providerId="LiveId" clId="{AFF9B0D5-CA7D-40FB-964A-23276295459E}" dt="2021-07-06T04:50:43.896" v="6426" actId="165"/>
          <ac:spMkLst>
            <pc:docMk/>
            <pc:sldMk cId="3379055426" sldId="2192"/>
            <ac:spMk id="42" creationId="{E4CBA9D9-791A-4B6D-A6F5-C58BC1196434}"/>
          </ac:spMkLst>
        </pc:spChg>
        <pc:spChg chg="mod topLvl">
          <ac:chgData name="Aurelien Domont" userId="6da7715ce44349b3" providerId="LiveId" clId="{AFF9B0D5-CA7D-40FB-964A-23276295459E}" dt="2021-07-06T04:50:43.896" v="6426" actId="165"/>
          <ac:spMkLst>
            <pc:docMk/>
            <pc:sldMk cId="3379055426" sldId="2192"/>
            <ac:spMk id="44" creationId="{2324D931-C446-4406-A3B2-7EEF109E1330}"/>
          </ac:spMkLst>
        </pc:spChg>
        <pc:spChg chg="mod topLvl">
          <ac:chgData name="Aurelien Domont" userId="6da7715ce44349b3" providerId="LiveId" clId="{AFF9B0D5-CA7D-40FB-964A-23276295459E}" dt="2021-07-06T04:50:43.896" v="6426" actId="165"/>
          <ac:spMkLst>
            <pc:docMk/>
            <pc:sldMk cId="3379055426" sldId="2192"/>
            <ac:spMk id="47" creationId="{066BFCAB-9359-47E6-85A9-6446EEE47684}"/>
          </ac:spMkLst>
        </pc:spChg>
        <pc:spChg chg="mod topLvl">
          <ac:chgData name="Aurelien Domont" userId="6da7715ce44349b3" providerId="LiveId" clId="{AFF9B0D5-CA7D-40FB-964A-23276295459E}" dt="2021-07-06T04:50:43.896" v="6426" actId="165"/>
          <ac:spMkLst>
            <pc:docMk/>
            <pc:sldMk cId="3379055426" sldId="2192"/>
            <ac:spMk id="48" creationId="{596BEE1A-9790-483E-96EB-CDEEB9ED8E4A}"/>
          </ac:spMkLst>
        </pc:spChg>
        <pc:spChg chg="mod topLvl">
          <ac:chgData name="Aurelien Domont" userId="6da7715ce44349b3" providerId="LiveId" clId="{AFF9B0D5-CA7D-40FB-964A-23276295459E}" dt="2021-07-06T04:50:43.896" v="6426" actId="165"/>
          <ac:spMkLst>
            <pc:docMk/>
            <pc:sldMk cId="3379055426" sldId="2192"/>
            <ac:spMk id="49" creationId="{6C51E034-D463-40F4-A6FE-1AD0EECC2E18}"/>
          </ac:spMkLst>
        </pc:spChg>
        <pc:spChg chg="mod topLvl">
          <ac:chgData name="Aurelien Domont" userId="6da7715ce44349b3" providerId="LiveId" clId="{AFF9B0D5-CA7D-40FB-964A-23276295459E}" dt="2021-07-06T04:50:43.896" v="6426" actId="165"/>
          <ac:spMkLst>
            <pc:docMk/>
            <pc:sldMk cId="3379055426" sldId="2192"/>
            <ac:spMk id="50" creationId="{4DB629D9-D3D7-42A5-B2E5-376B2910CE6E}"/>
          </ac:spMkLst>
        </pc:spChg>
        <pc:spChg chg="mod topLvl">
          <ac:chgData name="Aurelien Domont" userId="6da7715ce44349b3" providerId="LiveId" clId="{AFF9B0D5-CA7D-40FB-964A-23276295459E}" dt="2021-07-06T04:50:43.896" v="6426" actId="165"/>
          <ac:spMkLst>
            <pc:docMk/>
            <pc:sldMk cId="3379055426" sldId="2192"/>
            <ac:spMk id="51" creationId="{0508A820-EDC6-4023-B09A-569DACAA89BC}"/>
          </ac:spMkLst>
        </pc:spChg>
        <pc:spChg chg="mod topLvl">
          <ac:chgData name="Aurelien Domont" userId="6da7715ce44349b3" providerId="LiveId" clId="{AFF9B0D5-CA7D-40FB-964A-23276295459E}" dt="2021-07-06T04:50:43.896" v="6426" actId="165"/>
          <ac:spMkLst>
            <pc:docMk/>
            <pc:sldMk cId="3379055426" sldId="2192"/>
            <ac:spMk id="52" creationId="{0598C82B-5B19-4ECD-A9F9-210E620301CE}"/>
          </ac:spMkLst>
        </pc:spChg>
        <pc:spChg chg="mod topLvl">
          <ac:chgData name="Aurelien Domont" userId="6da7715ce44349b3" providerId="LiveId" clId="{AFF9B0D5-CA7D-40FB-964A-23276295459E}" dt="2021-07-06T04:50:43.896" v="6426" actId="165"/>
          <ac:spMkLst>
            <pc:docMk/>
            <pc:sldMk cId="3379055426" sldId="2192"/>
            <ac:spMk id="53" creationId="{69AA8412-F4FC-49E9-8098-BA5431F25AEC}"/>
          </ac:spMkLst>
        </pc:spChg>
        <pc:spChg chg="mod topLvl">
          <ac:chgData name="Aurelien Domont" userId="6da7715ce44349b3" providerId="LiveId" clId="{AFF9B0D5-CA7D-40FB-964A-23276295459E}" dt="2021-07-06T04:50:43.896" v="6426" actId="165"/>
          <ac:spMkLst>
            <pc:docMk/>
            <pc:sldMk cId="3379055426" sldId="2192"/>
            <ac:spMk id="54" creationId="{FD10D8C9-608D-4706-9C95-87B692F7BC52}"/>
          </ac:spMkLst>
        </pc:spChg>
        <pc:spChg chg="mod topLvl">
          <ac:chgData name="Aurelien Domont" userId="6da7715ce44349b3" providerId="LiveId" clId="{AFF9B0D5-CA7D-40FB-964A-23276295459E}" dt="2021-07-06T04:50:43.896" v="6426" actId="165"/>
          <ac:spMkLst>
            <pc:docMk/>
            <pc:sldMk cId="3379055426" sldId="2192"/>
            <ac:spMk id="55" creationId="{F96E8F5D-13F7-4F5F-B0C7-43F495BBE507}"/>
          </ac:spMkLst>
        </pc:spChg>
        <pc:spChg chg="mod topLvl">
          <ac:chgData name="Aurelien Domont" userId="6da7715ce44349b3" providerId="LiveId" clId="{AFF9B0D5-CA7D-40FB-964A-23276295459E}" dt="2021-07-06T04:50:43.896" v="6426" actId="165"/>
          <ac:spMkLst>
            <pc:docMk/>
            <pc:sldMk cId="3379055426" sldId="2192"/>
            <ac:spMk id="56" creationId="{1944C13D-7976-4FFF-9C1A-50B916EBC481}"/>
          </ac:spMkLst>
        </pc:spChg>
        <pc:spChg chg="mod topLvl">
          <ac:chgData name="Aurelien Domont" userId="6da7715ce44349b3" providerId="LiveId" clId="{AFF9B0D5-CA7D-40FB-964A-23276295459E}" dt="2021-07-06T04:50:43.896" v="6426" actId="165"/>
          <ac:spMkLst>
            <pc:docMk/>
            <pc:sldMk cId="3379055426" sldId="2192"/>
            <ac:spMk id="57" creationId="{596979FA-5547-40C5-9D2D-03C54409A1FB}"/>
          </ac:spMkLst>
        </pc:spChg>
        <pc:spChg chg="mod topLvl">
          <ac:chgData name="Aurelien Domont" userId="6da7715ce44349b3" providerId="LiveId" clId="{AFF9B0D5-CA7D-40FB-964A-23276295459E}" dt="2021-07-06T04:50:43.896" v="6426" actId="165"/>
          <ac:spMkLst>
            <pc:docMk/>
            <pc:sldMk cId="3379055426" sldId="2192"/>
            <ac:spMk id="58" creationId="{E2562560-CC9C-4394-9A98-D6C4F0C35DF1}"/>
          </ac:spMkLst>
        </pc:spChg>
        <pc:spChg chg="mod topLvl">
          <ac:chgData name="Aurelien Domont" userId="6da7715ce44349b3" providerId="LiveId" clId="{AFF9B0D5-CA7D-40FB-964A-23276295459E}" dt="2021-07-06T04:50:43.896" v="6426" actId="165"/>
          <ac:spMkLst>
            <pc:docMk/>
            <pc:sldMk cId="3379055426" sldId="2192"/>
            <ac:spMk id="59" creationId="{FBF447C9-790F-4E87-A5F0-245B9CBB2C5C}"/>
          </ac:spMkLst>
        </pc:spChg>
        <pc:spChg chg="mod topLvl">
          <ac:chgData name="Aurelien Domont" userId="6da7715ce44349b3" providerId="LiveId" clId="{AFF9B0D5-CA7D-40FB-964A-23276295459E}" dt="2021-07-06T04:50:43.896" v="6426" actId="165"/>
          <ac:spMkLst>
            <pc:docMk/>
            <pc:sldMk cId="3379055426" sldId="2192"/>
            <ac:spMk id="60" creationId="{70CE53DD-117C-493D-AD1D-1AB8E2D5511C}"/>
          </ac:spMkLst>
        </pc:spChg>
        <pc:spChg chg="mod topLvl">
          <ac:chgData name="Aurelien Domont" userId="6da7715ce44349b3" providerId="LiveId" clId="{AFF9B0D5-CA7D-40FB-964A-23276295459E}" dt="2021-07-06T04:50:43.896" v="6426" actId="165"/>
          <ac:spMkLst>
            <pc:docMk/>
            <pc:sldMk cId="3379055426" sldId="2192"/>
            <ac:spMk id="62" creationId="{4656F7B9-B091-4F59-B888-6DEA15CF287B}"/>
          </ac:spMkLst>
        </pc:spChg>
        <pc:spChg chg="mod topLvl">
          <ac:chgData name="Aurelien Domont" userId="6da7715ce44349b3" providerId="LiveId" clId="{AFF9B0D5-CA7D-40FB-964A-23276295459E}" dt="2021-07-06T04:50:43.896" v="6426" actId="165"/>
          <ac:spMkLst>
            <pc:docMk/>
            <pc:sldMk cId="3379055426" sldId="2192"/>
            <ac:spMk id="63" creationId="{F743838F-4369-4298-8BDF-24B1A81D7CC9}"/>
          </ac:spMkLst>
        </pc:spChg>
        <pc:spChg chg="mod topLvl">
          <ac:chgData name="Aurelien Domont" userId="6da7715ce44349b3" providerId="LiveId" clId="{AFF9B0D5-CA7D-40FB-964A-23276295459E}" dt="2021-07-06T04:50:43.896" v="6426" actId="165"/>
          <ac:spMkLst>
            <pc:docMk/>
            <pc:sldMk cId="3379055426" sldId="2192"/>
            <ac:spMk id="64" creationId="{84D7C36D-FE20-4E88-8829-94E2EC4CEE79}"/>
          </ac:spMkLst>
        </pc:spChg>
        <pc:spChg chg="mod topLvl">
          <ac:chgData name="Aurelien Domont" userId="6da7715ce44349b3" providerId="LiveId" clId="{AFF9B0D5-CA7D-40FB-964A-23276295459E}" dt="2021-07-06T04:50:43.896" v="6426" actId="165"/>
          <ac:spMkLst>
            <pc:docMk/>
            <pc:sldMk cId="3379055426" sldId="2192"/>
            <ac:spMk id="65" creationId="{8AA055DE-5DEA-480F-9D58-EB35AB60A4AF}"/>
          </ac:spMkLst>
        </pc:spChg>
        <pc:spChg chg="mod topLvl">
          <ac:chgData name="Aurelien Domont" userId="6da7715ce44349b3" providerId="LiveId" clId="{AFF9B0D5-CA7D-40FB-964A-23276295459E}" dt="2021-07-06T04:50:43.896" v="6426" actId="165"/>
          <ac:spMkLst>
            <pc:docMk/>
            <pc:sldMk cId="3379055426" sldId="2192"/>
            <ac:spMk id="66" creationId="{5B305A7E-46F5-43B2-ACBF-71567A90F965}"/>
          </ac:spMkLst>
        </pc:spChg>
        <pc:spChg chg="mod topLvl">
          <ac:chgData name="Aurelien Domont" userId="6da7715ce44349b3" providerId="LiveId" clId="{AFF9B0D5-CA7D-40FB-964A-23276295459E}" dt="2021-07-06T04:50:43.896" v="6426" actId="165"/>
          <ac:spMkLst>
            <pc:docMk/>
            <pc:sldMk cId="3379055426" sldId="2192"/>
            <ac:spMk id="67" creationId="{7455C64C-AFC5-4C29-93D3-4332E1BAEE9C}"/>
          </ac:spMkLst>
        </pc:spChg>
        <pc:spChg chg="mod topLvl">
          <ac:chgData name="Aurelien Domont" userId="6da7715ce44349b3" providerId="LiveId" clId="{AFF9B0D5-CA7D-40FB-964A-23276295459E}" dt="2021-07-06T04:50:43.896" v="6426" actId="165"/>
          <ac:spMkLst>
            <pc:docMk/>
            <pc:sldMk cId="3379055426" sldId="2192"/>
            <ac:spMk id="68" creationId="{5E8A23BD-D375-4967-ACA7-E1CCA49242EA}"/>
          </ac:spMkLst>
        </pc:spChg>
        <pc:spChg chg="mod topLvl">
          <ac:chgData name="Aurelien Domont" userId="6da7715ce44349b3" providerId="LiveId" clId="{AFF9B0D5-CA7D-40FB-964A-23276295459E}" dt="2021-07-06T04:50:43.896" v="6426" actId="165"/>
          <ac:spMkLst>
            <pc:docMk/>
            <pc:sldMk cId="3379055426" sldId="2192"/>
            <ac:spMk id="69" creationId="{4030F0B9-06DB-4A6A-968B-33EF931731CE}"/>
          </ac:spMkLst>
        </pc:spChg>
        <pc:spChg chg="mod topLvl">
          <ac:chgData name="Aurelien Domont" userId="6da7715ce44349b3" providerId="LiveId" clId="{AFF9B0D5-CA7D-40FB-964A-23276295459E}" dt="2021-07-06T04:50:43.896" v="6426" actId="165"/>
          <ac:spMkLst>
            <pc:docMk/>
            <pc:sldMk cId="3379055426" sldId="2192"/>
            <ac:spMk id="70" creationId="{A2C60355-D617-4490-8E3E-1D6F4CB8A214}"/>
          </ac:spMkLst>
        </pc:spChg>
        <pc:spChg chg="mod topLvl">
          <ac:chgData name="Aurelien Domont" userId="6da7715ce44349b3" providerId="LiveId" clId="{AFF9B0D5-CA7D-40FB-964A-23276295459E}" dt="2021-07-06T04:50:43.896" v="6426" actId="165"/>
          <ac:spMkLst>
            <pc:docMk/>
            <pc:sldMk cId="3379055426" sldId="2192"/>
            <ac:spMk id="71" creationId="{CA9EB5AA-76BB-4143-A0DE-34A4DC0010AC}"/>
          </ac:spMkLst>
        </pc:spChg>
        <pc:spChg chg="mod topLvl">
          <ac:chgData name="Aurelien Domont" userId="6da7715ce44349b3" providerId="LiveId" clId="{AFF9B0D5-CA7D-40FB-964A-23276295459E}" dt="2021-07-06T04:50:43.896" v="6426" actId="165"/>
          <ac:spMkLst>
            <pc:docMk/>
            <pc:sldMk cId="3379055426" sldId="2192"/>
            <ac:spMk id="72" creationId="{966691BF-5126-4A33-8916-C81706F25C90}"/>
          </ac:spMkLst>
        </pc:spChg>
        <pc:spChg chg="mod topLvl">
          <ac:chgData name="Aurelien Domont" userId="6da7715ce44349b3" providerId="LiveId" clId="{AFF9B0D5-CA7D-40FB-964A-23276295459E}" dt="2021-07-06T04:50:43.896" v="6426" actId="165"/>
          <ac:spMkLst>
            <pc:docMk/>
            <pc:sldMk cId="3379055426" sldId="2192"/>
            <ac:spMk id="73" creationId="{5390EC5E-7055-4804-84A3-7E70E3904E93}"/>
          </ac:spMkLst>
        </pc:spChg>
        <pc:spChg chg="mod topLvl">
          <ac:chgData name="Aurelien Domont" userId="6da7715ce44349b3" providerId="LiveId" clId="{AFF9B0D5-CA7D-40FB-964A-23276295459E}" dt="2021-07-06T04:50:43.896" v="6426" actId="165"/>
          <ac:spMkLst>
            <pc:docMk/>
            <pc:sldMk cId="3379055426" sldId="2192"/>
            <ac:spMk id="74" creationId="{E65D02F2-FDEC-478F-8C7C-EF6B6E889CDF}"/>
          </ac:spMkLst>
        </pc:spChg>
        <pc:spChg chg="mod topLvl">
          <ac:chgData name="Aurelien Domont" userId="6da7715ce44349b3" providerId="LiveId" clId="{AFF9B0D5-CA7D-40FB-964A-23276295459E}" dt="2021-07-06T04:50:43.896" v="6426" actId="165"/>
          <ac:spMkLst>
            <pc:docMk/>
            <pc:sldMk cId="3379055426" sldId="2192"/>
            <ac:spMk id="75" creationId="{10C7DD6A-EDF4-4E97-BF30-74BFFFD36441}"/>
          </ac:spMkLst>
        </pc:spChg>
        <pc:spChg chg="mod topLvl">
          <ac:chgData name="Aurelien Domont" userId="6da7715ce44349b3" providerId="LiveId" clId="{AFF9B0D5-CA7D-40FB-964A-23276295459E}" dt="2021-07-06T04:50:43.896" v="6426" actId="165"/>
          <ac:spMkLst>
            <pc:docMk/>
            <pc:sldMk cId="3379055426" sldId="2192"/>
            <ac:spMk id="76" creationId="{12F4E801-8132-4F0C-B8DA-A36568ECCC40}"/>
          </ac:spMkLst>
        </pc:spChg>
        <pc:spChg chg="mod topLvl">
          <ac:chgData name="Aurelien Domont" userId="6da7715ce44349b3" providerId="LiveId" clId="{AFF9B0D5-CA7D-40FB-964A-23276295459E}" dt="2021-07-06T04:50:43.896" v="6426" actId="165"/>
          <ac:spMkLst>
            <pc:docMk/>
            <pc:sldMk cId="3379055426" sldId="2192"/>
            <ac:spMk id="77" creationId="{C5615F12-CE48-4C91-BA28-3C8B3DDC3F58}"/>
          </ac:spMkLst>
        </pc:spChg>
        <pc:spChg chg="mod topLvl">
          <ac:chgData name="Aurelien Domont" userId="6da7715ce44349b3" providerId="LiveId" clId="{AFF9B0D5-CA7D-40FB-964A-23276295459E}" dt="2021-07-06T04:50:43.896" v="6426" actId="165"/>
          <ac:spMkLst>
            <pc:docMk/>
            <pc:sldMk cId="3379055426" sldId="2192"/>
            <ac:spMk id="78" creationId="{22A89C04-5EB4-44E9-A32D-27408ED8CB56}"/>
          </ac:spMkLst>
        </pc:spChg>
        <pc:spChg chg="mod topLvl">
          <ac:chgData name="Aurelien Domont" userId="6da7715ce44349b3" providerId="LiveId" clId="{AFF9B0D5-CA7D-40FB-964A-23276295459E}" dt="2021-07-06T04:50:43.896" v="6426" actId="165"/>
          <ac:spMkLst>
            <pc:docMk/>
            <pc:sldMk cId="3379055426" sldId="2192"/>
            <ac:spMk id="79" creationId="{56A025F8-D352-4D26-97E8-71FDE85A31BB}"/>
          </ac:spMkLst>
        </pc:spChg>
        <pc:spChg chg="mod topLvl">
          <ac:chgData name="Aurelien Domont" userId="6da7715ce44349b3" providerId="LiveId" clId="{AFF9B0D5-CA7D-40FB-964A-23276295459E}" dt="2021-07-06T04:50:43.896" v="6426" actId="165"/>
          <ac:spMkLst>
            <pc:docMk/>
            <pc:sldMk cId="3379055426" sldId="2192"/>
            <ac:spMk id="80" creationId="{9A3331CC-8CC9-46B2-B479-BF612DE96A49}"/>
          </ac:spMkLst>
        </pc:spChg>
        <pc:spChg chg="mod topLvl">
          <ac:chgData name="Aurelien Domont" userId="6da7715ce44349b3" providerId="LiveId" clId="{AFF9B0D5-CA7D-40FB-964A-23276295459E}" dt="2021-07-06T04:50:43.896" v="6426" actId="165"/>
          <ac:spMkLst>
            <pc:docMk/>
            <pc:sldMk cId="3379055426" sldId="2192"/>
            <ac:spMk id="81" creationId="{AE32AB5F-2BE3-4D9C-A624-18BF13205C37}"/>
          </ac:spMkLst>
        </pc:spChg>
        <pc:spChg chg="mod topLvl">
          <ac:chgData name="Aurelien Domont" userId="6da7715ce44349b3" providerId="LiveId" clId="{AFF9B0D5-CA7D-40FB-964A-23276295459E}" dt="2021-07-06T04:50:43.896" v="6426" actId="165"/>
          <ac:spMkLst>
            <pc:docMk/>
            <pc:sldMk cId="3379055426" sldId="2192"/>
            <ac:spMk id="82" creationId="{3F3D471F-019C-499B-849A-3C0555B66D7C}"/>
          </ac:spMkLst>
        </pc:spChg>
        <pc:spChg chg="mod topLvl">
          <ac:chgData name="Aurelien Domont" userId="6da7715ce44349b3" providerId="LiveId" clId="{AFF9B0D5-CA7D-40FB-964A-23276295459E}" dt="2021-07-06T04:50:43.896" v="6426" actId="165"/>
          <ac:spMkLst>
            <pc:docMk/>
            <pc:sldMk cId="3379055426" sldId="2192"/>
            <ac:spMk id="83" creationId="{89794A8E-92B0-4F14-BCC8-8E09C4E8EB7B}"/>
          </ac:spMkLst>
        </pc:spChg>
        <pc:spChg chg="mod topLvl">
          <ac:chgData name="Aurelien Domont" userId="6da7715ce44349b3" providerId="LiveId" clId="{AFF9B0D5-CA7D-40FB-964A-23276295459E}" dt="2021-07-06T04:50:43.896" v="6426" actId="165"/>
          <ac:spMkLst>
            <pc:docMk/>
            <pc:sldMk cId="3379055426" sldId="2192"/>
            <ac:spMk id="84" creationId="{7CD25A7C-1C59-4AF8-8A24-ADDD1091CAA3}"/>
          </ac:spMkLst>
        </pc:spChg>
        <pc:spChg chg="mod topLvl">
          <ac:chgData name="Aurelien Domont" userId="6da7715ce44349b3" providerId="LiveId" clId="{AFF9B0D5-CA7D-40FB-964A-23276295459E}" dt="2021-07-06T04:50:43.896" v="6426" actId="165"/>
          <ac:spMkLst>
            <pc:docMk/>
            <pc:sldMk cId="3379055426" sldId="2192"/>
            <ac:spMk id="85" creationId="{C4050E01-DB91-4148-825F-4017F471C329}"/>
          </ac:spMkLst>
        </pc:spChg>
        <pc:spChg chg="mod topLvl">
          <ac:chgData name="Aurelien Domont" userId="6da7715ce44349b3" providerId="LiveId" clId="{AFF9B0D5-CA7D-40FB-964A-23276295459E}" dt="2021-07-06T04:50:43.896" v="6426" actId="165"/>
          <ac:spMkLst>
            <pc:docMk/>
            <pc:sldMk cId="3379055426" sldId="2192"/>
            <ac:spMk id="86" creationId="{7EA15ED6-46A5-43A0-B67C-11BDD4BF88EB}"/>
          </ac:spMkLst>
        </pc:spChg>
        <pc:spChg chg="mod topLvl">
          <ac:chgData name="Aurelien Domont" userId="6da7715ce44349b3" providerId="LiveId" clId="{AFF9B0D5-CA7D-40FB-964A-23276295459E}" dt="2021-07-06T04:50:43.896" v="6426" actId="165"/>
          <ac:spMkLst>
            <pc:docMk/>
            <pc:sldMk cId="3379055426" sldId="2192"/>
            <ac:spMk id="87" creationId="{FC2D8D47-DCE8-41DC-B4D8-D14FEC5472C2}"/>
          </ac:spMkLst>
        </pc:spChg>
        <pc:spChg chg="mod topLvl">
          <ac:chgData name="Aurelien Domont" userId="6da7715ce44349b3" providerId="LiveId" clId="{AFF9B0D5-CA7D-40FB-964A-23276295459E}" dt="2021-07-06T04:50:43.896" v="6426" actId="165"/>
          <ac:spMkLst>
            <pc:docMk/>
            <pc:sldMk cId="3379055426" sldId="2192"/>
            <ac:spMk id="88" creationId="{4C383830-3025-4A26-80CA-D9DD9FFC4366}"/>
          </ac:spMkLst>
        </pc:spChg>
        <pc:spChg chg="mod topLvl">
          <ac:chgData name="Aurelien Domont" userId="6da7715ce44349b3" providerId="LiveId" clId="{AFF9B0D5-CA7D-40FB-964A-23276295459E}" dt="2021-07-06T04:50:43.896" v="6426" actId="165"/>
          <ac:spMkLst>
            <pc:docMk/>
            <pc:sldMk cId="3379055426" sldId="2192"/>
            <ac:spMk id="89" creationId="{0A9438A0-9A3F-408D-8570-5955D7D53414}"/>
          </ac:spMkLst>
        </pc:spChg>
        <pc:spChg chg="mod topLvl">
          <ac:chgData name="Aurelien Domont" userId="6da7715ce44349b3" providerId="LiveId" clId="{AFF9B0D5-CA7D-40FB-964A-23276295459E}" dt="2021-07-06T04:50:43.896" v="6426" actId="165"/>
          <ac:spMkLst>
            <pc:docMk/>
            <pc:sldMk cId="3379055426" sldId="2192"/>
            <ac:spMk id="90" creationId="{CCF6A828-CC27-43AB-81DC-A5E4A45B8030}"/>
          </ac:spMkLst>
        </pc:spChg>
        <pc:spChg chg="mod topLvl">
          <ac:chgData name="Aurelien Domont" userId="6da7715ce44349b3" providerId="LiveId" clId="{AFF9B0D5-CA7D-40FB-964A-23276295459E}" dt="2021-07-06T04:50:43.896" v="6426" actId="165"/>
          <ac:spMkLst>
            <pc:docMk/>
            <pc:sldMk cId="3379055426" sldId="2192"/>
            <ac:spMk id="91" creationId="{EDB86CFC-23D4-4473-B846-3DA806F5108D}"/>
          </ac:spMkLst>
        </pc:spChg>
        <pc:spChg chg="mod topLvl">
          <ac:chgData name="Aurelien Domont" userId="6da7715ce44349b3" providerId="LiveId" clId="{AFF9B0D5-CA7D-40FB-964A-23276295459E}" dt="2021-07-06T04:50:43.896" v="6426" actId="165"/>
          <ac:spMkLst>
            <pc:docMk/>
            <pc:sldMk cId="3379055426" sldId="2192"/>
            <ac:spMk id="92" creationId="{9E27841A-5BBF-4869-8CB3-6677215968FD}"/>
          </ac:spMkLst>
        </pc:spChg>
        <pc:spChg chg="mod topLvl">
          <ac:chgData name="Aurelien Domont" userId="6da7715ce44349b3" providerId="LiveId" clId="{AFF9B0D5-CA7D-40FB-964A-23276295459E}" dt="2021-07-06T04:50:43.896" v="6426" actId="165"/>
          <ac:spMkLst>
            <pc:docMk/>
            <pc:sldMk cId="3379055426" sldId="2192"/>
            <ac:spMk id="93" creationId="{848846B1-BA0C-4806-B1DC-2FCF6F3B46EF}"/>
          </ac:spMkLst>
        </pc:spChg>
        <pc:spChg chg="mod topLvl">
          <ac:chgData name="Aurelien Domont" userId="6da7715ce44349b3" providerId="LiveId" clId="{AFF9B0D5-CA7D-40FB-964A-23276295459E}" dt="2021-07-06T04:50:43.896" v="6426" actId="165"/>
          <ac:spMkLst>
            <pc:docMk/>
            <pc:sldMk cId="3379055426" sldId="2192"/>
            <ac:spMk id="94" creationId="{B32F85AD-308E-4382-B339-9D0E3532E3B1}"/>
          </ac:spMkLst>
        </pc:spChg>
        <pc:spChg chg="mod topLvl">
          <ac:chgData name="Aurelien Domont" userId="6da7715ce44349b3" providerId="LiveId" clId="{AFF9B0D5-CA7D-40FB-964A-23276295459E}" dt="2021-07-06T04:50:43.896" v="6426" actId="165"/>
          <ac:spMkLst>
            <pc:docMk/>
            <pc:sldMk cId="3379055426" sldId="2192"/>
            <ac:spMk id="95" creationId="{F081A304-2C8F-4778-8EC0-5DCF78B4211E}"/>
          </ac:spMkLst>
        </pc:spChg>
        <pc:spChg chg="mod topLvl">
          <ac:chgData name="Aurelien Domont" userId="6da7715ce44349b3" providerId="LiveId" clId="{AFF9B0D5-CA7D-40FB-964A-23276295459E}" dt="2021-07-06T04:50:43.896" v="6426" actId="165"/>
          <ac:spMkLst>
            <pc:docMk/>
            <pc:sldMk cId="3379055426" sldId="2192"/>
            <ac:spMk id="96" creationId="{5B9E9E35-688A-4E46-AD17-958B53B2A9BD}"/>
          </ac:spMkLst>
        </pc:spChg>
        <pc:spChg chg="mod topLvl">
          <ac:chgData name="Aurelien Domont" userId="6da7715ce44349b3" providerId="LiveId" clId="{AFF9B0D5-CA7D-40FB-964A-23276295459E}" dt="2021-07-06T04:50:43.896" v="6426" actId="165"/>
          <ac:spMkLst>
            <pc:docMk/>
            <pc:sldMk cId="3379055426" sldId="2192"/>
            <ac:spMk id="97" creationId="{A76194B1-A38E-4BB8-8B3F-AE4835F7AC4E}"/>
          </ac:spMkLst>
        </pc:spChg>
        <pc:spChg chg="mod topLvl">
          <ac:chgData name="Aurelien Domont" userId="6da7715ce44349b3" providerId="LiveId" clId="{AFF9B0D5-CA7D-40FB-964A-23276295459E}" dt="2021-07-06T04:50:43.896" v="6426" actId="165"/>
          <ac:spMkLst>
            <pc:docMk/>
            <pc:sldMk cId="3379055426" sldId="2192"/>
            <ac:spMk id="98" creationId="{55792372-BB82-4ECA-8C77-C82715CC6A14}"/>
          </ac:spMkLst>
        </pc:spChg>
        <pc:spChg chg="mod topLvl">
          <ac:chgData name="Aurelien Domont" userId="6da7715ce44349b3" providerId="LiveId" clId="{AFF9B0D5-CA7D-40FB-964A-23276295459E}" dt="2021-07-06T04:50:43.896" v="6426" actId="165"/>
          <ac:spMkLst>
            <pc:docMk/>
            <pc:sldMk cId="3379055426" sldId="2192"/>
            <ac:spMk id="99" creationId="{90896AAA-AEDF-49B2-8503-7CA2DF421D32}"/>
          </ac:spMkLst>
        </pc:spChg>
        <pc:spChg chg="mod topLvl">
          <ac:chgData name="Aurelien Domont" userId="6da7715ce44349b3" providerId="LiveId" clId="{AFF9B0D5-CA7D-40FB-964A-23276295459E}" dt="2021-07-06T04:50:43.896" v="6426" actId="165"/>
          <ac:spMkLst>
            <pc:docMk/>
            <pc:sldMk cId="3379055426" sldId="2192"/>
            <ac:spMk id="100" creationId="{4E419948-B362-4317-B94F-EB6EEF93D5F8}"/>
          </ac:spMkLst>
        </pc:spChg>
        <pc:spChg chg="mod topLvl">
          <ac:chgData name="Aurelien Domont" userId="6da7715ce44349b3" providerId="LiveId" clId="{AFF9B0D5-CA7D-40FB-964A-23276295459E}" dt="2021-07-06T04:50:43.896" v="6426" actId="165"/>
          <ac:spMkLst>
            <pc:docMk/>
            <pc:sldMk cId="3379055426" sldId="2192"/>
            <ac:spMk id="101" creationId="{F0E0088D-D528-4463-A7EF-0CD7ED8D8194}"/>
          </ac:spMkLst>
        </pc:spChg>
        <pc:spChg chg="mod topLvl">
          <ac:chgData name="Aurelien Domont" userId="6da7715ce44349b3" providerId="LiveId" clId="{AFF9B0D5-CA7D-40FB-964A-23276295459E}" dt="2021-07-06T04:50:43.896" v="6426" actId="165"/>
          <ac:spMkLst>
            <pc:docMk/>
            <pc:sldMk cId="3379055426" sldId="2192"/>
            <ac:spMk id="102" creationId="{75C95256-B79D-4118-9B21-A8859DCC2637}"/>
          </ac:spMkLst>
        </pc:spChg>
        <pc:spChg chg="mod topLvl">
          <ac:chgData name="Aurelien Domont" userId="6da7715ce44349b3" providerId="LiveId" clId="{AFF9B0D5-CA7D-40FB-964A-23276295459E}" dt="2021-07-06T04:50:43.896" v="6426" actId="165"/>
          <ac:spMkLst>
            <pc:docMk/>
            <pc:sldMk cId="3379055426" sldId="2192"/>
            <ac:spMk id="103" creationId="{65BF41B5-CFC3-43AD-A8E2-6B26904CC06B}"/>
          </ac:spMkLst>
        </pc:spChg>
        <pc:spChg chg="mod topLvl">
          <ac:chgData name="Aurelien Domont" userId="6da7715ce44349b3" providerId="LiveId" clId="{AFF9B0D5-CA7D-40FB-964A-23276295459E}" dt="2021-07-06T04:50:43.896" v="6426" actId="165"/>
          <ac:spMkLst>
            <pc:docMk/>
            <pc:sldMk cId="3379055426" sldId="2192"/>
            <ac:spMk id="104" creationId="{E1AE7574-E20A-43ED-86E1-67FF47EE59E9}"/>
          </ac:spMkLst>
        </pc:spChg>
        <pc:spChg chg="mod topLvl">
          <ac:chgData name="Aurelien Domont" userId="6da7715ce44349b3" providerId="LiveId" clId="{AFF9B0D5-CA7D-40FB-964A-23276295459E}" dt="2021-07-06T04:50:43.896" v="6426" actId="165"/>
          <ac:spMkLst>
            <pc:docMk/>
            <pc:sldMk cId="3379055426" sldId="2192"/>
            <ac:spMk id="105" creationId="{1CA686F3-4B48-4FCA-9990-4A687AED190F}"/>
          </ac:spMkLst>
        </pc:spChg>
        <pc:spChg chg="mod topLvl">
          <ac:chgData name="Aurelien Domont" userId="6da7715ce44349b3" providerId="LiveId" clId="{AFF9B0D5-CA7D-40FB-964A-23276295459E}" dt="2021-07-06T04:50:43.896" v="6426" actId="165"/>
          <ac:spMkLst>
            <pc:docMk/>
            <pc:sldMk cId="3379055426" sldId="2192"/>
            <ac:spMk id="106" creationId="{230C6DFA-375D-4416-9E4E-067C619F1BFF}"/>
          </ac:spMkLst>
        </pc:spChg>
        <pc:spChg chg="mod topLvl">
          <ac:chgData name="Aurelien Domont" userId="6da7715ce44349b3" providerId="LiveId" clId="{AFF9B0D5-CA7D-40FB-964A-23276295459E}" dt="2021-07-06T04:50:43.896" v="6426" actId="165"/>
          <ac:spMkLst>
            <pc:docMk/>
            <pc:sldMk cId="3379055426" sldId="2192"/>
            <ac:spMk id="107" creationId="{77E2697D-9897-4A3B-A255-C96C05DFB65E}"/>
          </ac:spMkLst>
        </pc:spChg>
        <pc:spChg chg="mod topLvl">
          <ac:chgData name="Aurelien Domont" userId="6da7715ce44349b3" providerId="LiveId" clId="{AFF9B0D5-CA7D-40FB-964A-23276295459E}" dt="2021-07-06T04:50:43.896" v="6426" actId="165"/>
          <ac:spMkLst>
            <pc:docMk/>
            <pc:sldMk cId="3379055426" sldId="2192"/>
            <ac:spMk id="108" creationId="{FC706995-E8AA-43E2-8476-DA80D70E249C}"/>
          </ac:spMkLst>
        </pc:spChg>
        <pc:spChg chg="mod topLvl">
          <ac:chgData name="Aurelien Domont" userId="6da7715ce44349b3" providerId="LiveId" clId="{AFF9B0D5-CA7D-40FB-964A-23276295459E}" dt="2021-07-06T04:50:43.896" v="6426" actId="165"/>
          <ac:spMkLst>
            <pc:docMk/>
            <pc:sldMk cId="3379055426" sldId="2192"/>
            <ac:spMk id="109" creationId="{2B07D6D4-194B-4146-A1AE-508C73D392A6}"/>
          </ac:spMkLst>
        </pc:spChg>
        <pc:spChg chg="mod topLvl">
          <ac:chgData name="Aurelien Domont" userId="6da7715ce44349b3" providerId="LiveId" clId="{AFF9B0D5-CA7D-40FB-964A-23276295459E}" dt="2021-07-06T04:50:43.896" v="6426" actId="165"/>
          <ac:spMkLst>
            <pc:docMk/>
            <pc:sldMk cId="3379055426" sldId="2192"/>
            <ac:spMk id="110" creationId="{C5A5E31E-BC3F-4031-B4BD-96322C581A05}"/>
          </ac:spMkLst>
        </pc:spChg>
        <pc:spChg chg="mod topLvl">
          <ac:chgData name="Aurelien Domont" userId="6da7715ce44349b3" providerId="LiveId" clId="{AFF9B0D5-CA7D-40FB-964A-23276295459E}" dt="2021-07-06T04:50:43.896" v="6426" actId="165"/>
          <ac:spMkLst>
            <pc:docMk/>
            <pc:sldMk cId="3379055426" sldId="2192"/>
            <ac:spMk id="111" creationId="{632D5824-AD44-4E4F-AF47-F307A1FA0E2C}"/>
          </ac:spMkLst>
        </pc:spChg>
        <pc:spChg chg="mod topLvl">
          <ac:chgData name="Aurelien Domont" userId="6da7715ce44349b3" providerId="LiveId" clId="{AFF9B0D5-CA7D-40FB-964A-23276295459E}" dt="2021-07-06T04:50:43.896" v="6426" actId="165"/>
          <ac:spMkLst>
            <pc:docMk/>
            <pc:sldMk cId="3379055426" sldId="2192"/>
            <ac:spMk id="112" creationId="{6F83E090-B402-410D-AFC1-C419C6F8E4CB}"/>
          </ac:spMkLst>
        </pc:spChg>
        <pc:spChg chg="mod topLvl">
          <ac:chgData name="Aurelien Domont" userId="6da7715ce44349b3" providerId="LiveId" clId="{AFF9B0D5-CA7D-40FB-964A-23276295459E}" dt="2021-07-06T04:50:43.896" v="6426" actId="165"/>
          <ac:spMkLst>
            <pc:docMk/>
            <pc:sldMk cId="3379055426" sldId="2192"/>
            <ac:spMk id="113" creationId="{651407DE-861B-4C05-842D-A44085EFF369}"/>
          </ac:spMkLst>
        </pc:spChg>
        <pc:spChg chg="mod topLvl">
          <ac:chgData name="Aurelien Domont" userId="6da7715ce44349b3" providerId="LiveId" clId="{AFF9B0D5-CA7D-40FB-964A-23276295459E}" dt="2021-07-06T04:50:43.896" v="6426" actId="165"/>
          <ac:spMkLst>
            <pc:docMk/>
            <pc:sldMk cId="3379055426" sldId="2192"/>
            <ac:spMk id="114" creationId="{783A9BBE-48DB-4AE1-8421-30B47ED6B068}"/>
          </ac:spMkLst>
        </pc:spChg>
        <pc:spChg chg="mod topLvl">
          <ac:chgData name="Aurelien Domont" userId="6da7715ce44349b3" providerId="LiveId" clId="{AFF9B0D5-CA7D-40FB-964A-23276295459E}" dt="2021-07-06T04:50:43.896" v="6426" actId="165"/>
          <ac:spMkLst>
            <pc:docMk/>
            <pc:sldMk cId="3379055426" sldId="2192"/>
            <ac:spMk id="115" creationId="{BF2EC1BE-F8C3-4855-8D2E-4C26D0C250BD}"/>
          </ac:spMkLst>
        </pc:spChg>
        <pc:spChg chg="mod topLvl">
          <ac:chgData name="Aurelien Domont" userId="6da7715ce44349b3" providerId="LiveId" clId="{AFF9B0D5-CA7D-40FB-964A-23276295459E}" dt="2021-07-06T04:50:43.896" v="6426" actId="165"/>
          <ac:spMkLst>
            <pc:docMk/>
            <pc:sldMk cId="3379055426" sldId="2192"/>
            <ac:spMk id="116" creationId="{3B25F4FD-B5EE-4E5D-A3A5-1ABDEAD5F06B}"/>
          </ac:spMkLst>
        </pc:spChg>
        <pc:spChg chg="mod topLvl">
          <ac:chgData name="Aurelien Domont" userId="6da7715ce44349b3" providerId="LiveId" clId="{AFF9B0D5-CA7D-40FB-964A-23276295459E}" dt="2021-07-06T04:50:43.896" v="6426" actId="165"/>
          <ac:spMkLst>
            <pc:docMk/>
            <pc:sldMk cId="3379055426" sldId="2192"/>
            <ac:spMk id="117" creationId="{4150CB89-F485-436E-97D1-4FB1609F4986}"/>
          </ac:spMkLst>
        </pc:spChg>
        <pc:spChg chg="mod topLvl">
          <ac:chgData name="Aurelien Domont" userId="6da7715ce44349b3" providerId="LiveId" clId="{AFF9B0D5-CA7D-40FB-964A-23276295459E}" dt="2021-07-06T04:50:43.896" v="6426" actId="165"/>
          <ac:spMkLst>
            <pc:docMk/>
            <pc:sldMk cId="3379055426" sldId="2192"/>
            <ac:spMk id="118" creationId="{49E8AE7E-7F5A-4A11-9512-6C7079D464A2}"/>
          </ac:spMkLst>
        </pc:spChg>
        <pc:spChg chg="mod topLvl">
          <ac:chgData name="Aurelien Domont" userId="6da7715ce44349b3" providerId="LiveId" clId="{AFF9B0D5-CA7D-40FB-964A-23276295459E}" dt="2021-07-06T04:50:43.896" v="6426" actId="165"/>
          <ac:spMkLst>
            <pc:docMk/>
            <pc:sldMk cId="3379055426" sldId="2192"/>
            <ac:spMk id="119" creationId="{82534475-B316-4ED5-BDD3-1061DFF13294}"/>
          </ac:spMkLst>
        </pc:spChg>
        <pc:spChg chg="mod topLvl">
          <ac:chgData name="Aurelien Domont" userId="6da7715ce44349b3" providerId="LiveId" clId="{AFF9B0D5-CA7D-40FB-964A-23276295459E}" dt="2021-07-06T04:50:43.896" v="6426" actId="165"/>
          <ac:spMkLst>
            <pc:docMk/>
            <pc:sldMk cId="3379055426" sldId="2192"/>
            <ac:spMk id="120" creationId="{894A3104-C61D-488C-BD9D-15689C082991}"/>
          </ac:spMkLst>
        </pc:spChg>
        <pc:spChg chg="mod topLvl">
          <ac:chgData name="Aurelien Domont" userId="6da7715ce44349b3" providerId="LiveId" clId="{AFF9B0D5-CA7D-40FB-964A-23276295459E}" dt="2021-07-06T04:50:43.896" v="6426" actId="165"/>
          <ac:spMkLst>
            <pc:docMk/>
            <pc:sldMk cId="3379055426" sldId="2192"/>
            <ac:spMk id="121" creationId="{19010C2B-F3E6-484A-A3F9-6592B0831B41}"/>
          </ac:spMkLst>
        </pc:spChg>
        <pc:spChg chg="mod topLvl">
          <ac:chgData name="Aurelien Domont" userId="6da7715ce44349b3" providerId="LiveId" clId="{AFF9B0D5-CA7D-40FB-964A-23276295459E}" dt="2021-07-06T04:50:43.896" v="6426" actId="165"/>
          <ac:spMkLst>
            <pc:docMk/>
            <pc:sldMk cId="3379055426" sldId="2192"/>
            <ac:spMk id="122" creationId="{39FEB8F0-3332-4428-AEEA-741658E4FDC4}"/>
          </ac:spMkLst>
        </pc:spChg>
        <pc:spChg chg="mod topLvl">
          <ac:chgData name="Aurelien Domont" userId="6da7715ce44349b3" providerId="LiveId" clId="{AFF9B0D5-CA7D-40FB-964A-23276295459E}" dt="2021-07-06T04:50:43.896" v="6426" actId="165"/>
          <ac:spMkLst>
            <pc:docMk/>
            <pc:sldMk cId="3379055426" sldId="2192"/>
            <ac:spMk id="123" creationId="{7499BFA2-541F-43A4-8B7D-28E1FABD6E23}"/>
          </ac:spMkLst>
        </pc:spChg>
        <pc:spChg chg="mod topLvl">
          <ac:chgData name="Aurelien Domont" userId="6da7715ce44349b3" providerId="LiveId" clId="{AFF9B0D5-CA7D-40FB-964A-23276295459E}" dt="2021-07-06T04:50:43.896" v="6426" actId="165"/>
          <ac:spMkLst>
            <pc:docMk/>
            <pc:sldMk cId="3379055426" sldId="2192"/>
            <ac:spMk id="125" creationId="{2C9E90AE-B1D5-4F9C-BFCF-DCC3E4BCD4E2}"/>
          </ac:spMkLst>
        </pc:spChg>
        <pc:spChg chg="mod topLvl">
          <ac:chgData name="Aurelien Domont" userId="6da7715ce44349b3" providerId="LiveId" clId="{AFF9B0D5-CA7D-40FB-964A-23276295459E}" dt="2021-07-06T04:50:43.896" v="6426" actId="165"/>
          <ac:spMkLst>
            <pc:docMk/>
            <pc:sldMk cId="3379055426" sldId="2192"/>
            <ac:spMk id="127" creationId="{378FBEAB-0A9B-4243-98E7-1FEF1F9571B3}"/>
          </ac:spMkLst>
        </pc:spChg>
        <pc:spChg chg="mod topLvl">
          <ac:chgData name="Aurelien Domont" userId="6da7715ce44349b3" providerId="LiveId" clId="{AFF9B0D5-CA7D-40FB-964A-23276295459E}" dt="2021-07-06T04:50:43.896" v="6426" actId="165"/>
          <ac:spMkLst>
            <pc:docMk/>
            <pc:sldMk cId="3379055426" sldId="2192"/>
            <ac:spMk id="129" creationId="{C5A5F10F-556A-4AE1-A4ED-861F2945FF0C}"/>
          </ac:spMkLst>
        </pc:spChg>
        <pc:spChg chg="mod topLvl">
          <ac:chgData name="Aurelien Domont" userId="6da7715ce44349b3" providerId="LiveId" clId="{AFF9B0D5-CA7D-40FB-964A-23276295459E}" dt="2021-07-06T04:50:43.896" v="6426" actId="165"/>
          <ac:spMkLst>
            <pc:docMk/>
            <pc:sldMk cId="3379055426" sldId="2192"/>
            <ac:spMk id="131" creationId="{350273C7-56F8-484A-88FB-9CC9C5B030D4}"/>
          </ac:spMkLst>
        </pc:spChg>
        <pc:spChg chg="mod topLvl">
          <ac:chgData name="Aurelien Domont" userId="6da7715ce44349b3" providerId="LiveId" clId="{AFF9B0D5-CA7D-40FB-964A-23276295459E}" dt="2021-07-06T04:50:43.896" v="6426" actId="165"/>
          <ac:spMkLst>
            <pc:docMk/>
            <pc:sldMk cId="3379055426" sldId="2192"/>
            <ac:spMk id="132" creationId="{BC6174EC-1DA5-446D-880E-B7EA6E2BB114}"/>
          </ac:spMkLst>
        </pc:spChg>
        <pc:spChg chg="mod topLvl">
          <ac:chgData name="Aurelien Domont" userId="6da7715ce44349b3" providerId="LiveId" clId="{AFF9B0D5-CA7D-40FB-964A-23276295459E}" dt="2021-07-06T04:50:43.896" v="6426" actId="165"/>
          <ac:spMkLst>
            <pc:docMk/>
            <pc:sldMk cId="3379055426" sldId="2192"/>
            <ac:spMk id="133" creationId="{512FA95D-9A9C-4659-B363-4DC368AFFBCF}"/>
          </ac:spMkLst>
        </pc:spChg>
        <pc:spChg chg="mod topLvl">
          <ac:chgData name="Aurelien Domont" userId="6da7715ce44349b3" providerId="LiveId" clId="{AFF9B0D5-CA7D-40FB-964A-23276295459E}" dt="2021-07-06T04:50:43.896" v="6426" actId="165"/>
          <ac:spMkLst>
            <pc:docMk/>
            <pc:sldMk cId="3379055426" sldId="2192"/>
            <ac:spMk id="134" creationId="{CF8EEA38-F094-4816-918B-C5ECB1F04613}"/>
          </ac:spMkLst>
        </pc:spChg>
        <pc:spChg chg="mod topLvl">
          <ac:chgData name="Aurelien Domont" userId="6da7715ce44349b3" providerId="LiveId" clId="{AFF9B0D5-CA7D-40FB-964A-23276295459E}" dt="2021-07-06T04:50:43.896" v="6426" actId="165"/>
          <ac:spMkLst>
            <pc:docMk/>
            <pc:sldMk cId="3379055426" sldId="2192"/>
            <ac:spMk id="135" creationId="{B477CF5F-A7AF-43CE-8582-FAB481858132}"/>
          </ac:spMkLst>
        </pc:spChg>
        <pc:spChg chg="mod topLvl">
          <ac:chgData name="Aurelien Domont" userId="6da7715ce44349b3" providerId="LiveId" clId="{AFF9B0D5-CA7D-40FB-964A-23276295459E}" dt="2021-07-06T04:50:43.896" v="6426" actId="165"/>
          <ac:spMkLst>
            <pc:docMk/>
            <pc:sldMk cId="3379055426" sldId="2192"/>
            <ac:spMk id="136" creationId="{3A8CD19A-AC64-4532-A17D-3F89472AF0E5}"/>
          </ac:spMkLst>
        </pc:spChg>
        <pc:spChg chg="mod topLvl">
          <ac:chgData name="Aurelien Domont" userId="6da7715ce44349b3" providerId="LiveId" clId="{AFF9B0D5-CA7D-40FB-964A-23276295459E}" dt="2021-07-06T04:50:43.896" v="6426" actId="165"/>
          <ac:spMkLst>
            <pc:docMk/>
            <pc:sldMk cId="3379055426" sldId="2192"/>
            <ac:spMk id="137" creationId="{CAE23BEF-B51F-4CF7-8DEE-8420F4B8CC48}"/>
          </ac:spMkLst>
        </pc:spChg>
        <pc:spChg chg="mod topLvl">
          <ac:chgData name="Aurelien Domont" userId="6da7715ce44349b3" providerId="LiveId" clId="{AFF9B0D5-CA7D-40FB-964A-23276295459E}" dt="2021-07-06T04:50:43.896" v="6426" actId="165"/>
          <ac:spMkLst>
            <pc:docMk/>
            <pc:sldMk cId="3379055426" sldId="2192"/>
            <ac:spMk id="138" creationId="{985FBAC8-C39C-4F76-BF89-235488B6688A}"/>
          </ac:spMkLst>
        </pc:spChg>
        <pc:spChg chg="mod topLvl">
          <ac:chgData name="Aurelien Domont" userId="6da7715ce44349b3" providerId="LiveId" clId="{AFF9B0D5-CA7D-40FB-964A-23276295459E}" dt="2021-07-06T04:50:43.896" v="6426" actId="165"/>
          <ac:spMkLst>
            <pc:docMk/>
            <pc:sldMk cId="3379055426" sldId="2192"/>
            <ac:spMk id="139" creationId="{B2B8939D-415D-4191-AE3F-6BF5ACDF3066}"/>
          </ac:spMkLst>
        </pc:spChg>
        <pc:spChg chg="mod topLvl">
          <ac:chgData name="Aurelien Domont" userId="6da7715ce44349b3" providerId="LiveId" clId="{AFF9B0D5-CA7D-40FB-964A-23276295459E}" dt="2021-07-06T04:50:43.896" v="6426" actId="165"/>
          <ac:spMkLst>
            <pc:docMk/>
            <pc:sldMk cId="3379055426" sldId="2192"/>
            <ac:spMk id="140" creationId="{7752E709-95CB-4091-AB1E-A5086F134AC1}"/>
          </ac:spMkLst>
        </pc:spChg>
        <pc:spChg chg="mod topLvl">
          <ac:chgData name="Aurelien Domont" userId="6da7715ce44349b3" providerId="LiveId" clId="{AFF9B0D5-CA7D-40FB-964A-23276295459E}" dt="2021-07-06T04:50:43.896" v="6426" actId="165"/>
          <ac:spMkLst>
            <pc:docMk/>
            <pc:sldMk cId="3379055426" sldId="2192"/>
            <ac:spMk id="142" creationId="{BDDB4D79-5A59-41A1-B66F-8B658F59082A}"/>
          </ac:spMkLst>
        </pc:spChg>
        <pc:spChg chg="mod topLvl">
          <ac:chgData name="Aurelien Domont" userId="6da7715ce44349b3" providerId="LiveId" clId="{AFF9B0D5-CA7D-40FB-964A-23276295459E}" dt="2021-07-06T04:50:43.896" v="6426" actId="165"/>
          <ac:spMkLst>
            <pc:docMk/>
            <pc:sldMk cId="3379055426" sldId="2192"/>
            <ac:spMk id="143" creationId="{1D1E885F-74AF-4A3B-95AC-54D9FE340769}"/>
          </ac:spMkLst>
        </pc:spChg>
        <pc:spChg chg="mod topLvl">
          <ac:chgData name="Aurelien Domont" userId="6da7715ce44349b3" providerId="LiveId" clId="{AFF9B0D5-CA7D-40FB-964A-23276295459E}" dt="2021-07-06T04:50:43.896" v="6426" actId="165"/>
          <ac:spMkLst>
            <pc:docMk/>
            <pc:sldMk cId="3379055426" sldId="2192"/>
            <ac:spMk id="144" creationId="{D74FA934-62DC-4E2B-BDE0-202AF8CB9A49}"/>
          </ac:spMkLst>
        </pc:spChg>
        <pc:spChg chg="mod topLvl">
          <ac:chgData name="Aurelien Domont" userId="6da7715ce44349b3" providerId="LiveId" clId="{AFF9B0D5-CA7D-40FB-964A-23276295459E}" dt="2021-07-06T04:50:43.896" v="6426" actId="165"/>
          <ac:spMkLst>
            <pc:docMk/>
            <pc:sldMk cId="3379055426" sldId="2192"/>
            <ac:spMk id="145" creationId="{16FC8BD7-DDAE-44C2-B89E-C4034E712BED}"/>
          </ac:spMkLst>
        </pc:spChg>
        <pc:spChg chg="mod topLvl">
          <ac:chgData name="Aurelien Domont" userId="6da7715ce44349b3" providerId="LiveId" clId="{AFF9B0D5-CA7D-40FB-964A-23276295459E}" dt="2021-07-06T04:50:43.896" v="6426" actId="165"/>
          <ac:spMkLst>
            <pc:docMk/>
            <pc:sldMk cId="3379055426" sldId="2192"/>
            <ac:spMk id="146" creationId="{41B138E6-41E9-4AF6-A29C-165D08513D2D}"/>
          </ac:spMkLst>
        </pc:spChg>
        <pc:spChg chg="mod topLvl">
          <ac:chgData name="Aurelien Domont" userId="6da7715ce44349b3" providerId="LiveId" clId="{AFF9B0D5-CA7D-40FB-964A-23276295459E}" dt="2021-07-06T04:50:43.896" v="6426" actId="165"/>
          <ac:spMkLst>
            <pc:docMk/>
            <pc:sldMk cId="3379055426" sldId="2192"/>
            <ac:spMk id="147" creationId="{1C8FEC86-DF11-4FE6-A64F-AF70A02773BE}"/>
          </ac:spMkLst>
        </pc:spChg>
        <pc:spChg chg="mod topLvl">
          <ac:chgData name="Aurelien Domont" userId="6da7715ce44349b3" providerId="LiveId" clId="{AFF9B0D5-CA7D-40FB-964A-23276295459E}" dt="2021-07-06T04:50:43.896" v="6426" actId="165"/>
          <ac:spMkLst>
            <pc:docMk/>
            <pc:sldMk cId="3379055426" sldId="2192"/>
            <ac:spMk id="148" creationId="{7BFF15EB-F63D-4FAD-BCE0-0A283F0ACECB}"/>
          </ac:spMkLst>
        </pc:spChg>
        <pc:spChg chg="mod topLvl">
          <ac:chgData name="Aurelien Domont" userId="6da7715ce44349b3" providerId="LiveId" clId="{AFF9B0D5-CA7D-40FB-964A-23276295459E}" dt="2021-07-06T04:50:43.896" v="6426" actId="165"/>
          <ac:spMkLst>
            <pc:docMk/>
            <pc:sldMk cId="3379055426" sldId="2192"/>
            <ac:spMk id="149" creationId="{62DDC113-79AB-4405-8A05-4AF26497DD0C}"/>
          </ac:spMkLst>
        </pc:spChg>
        <pc:spChg chg="mod topLvl">
          <ac:chgData name="Aurelien Domont" userId="6da7715ce44349b3" providerId="LiveId" clId="{AFF9B0D5-CA7D-40FB-964A-23276295459E}" dt="2021-07-06T04:50:43.896" v="6426" actId="165"/>
          <ac:spMkLst>
            <pc:docMk/>
            <pc:sldMk cId="3379055426" sldId="2192"/>
            <ac:spMk id="150" creationId="{4365A171-557B-4606-A3EB-AF8BC2288201}"/>
          </ac:spMkLst>
        </pc:spChg>
        <pc:spChg chg="mod topLvl">
          <ac:chgData name="Aurelien Domont" userId="6da7715ce44349b3" providerId="LiveId" clId="{AFF9B0D5-CA7D-40FB-964A-23276295459E}" dt="2021-07-06T04:50:43.896" v="6426" actId="165"/>
          <ac:spMkLst>
            <pc:docMk/>
            <pc:sldMk cId="3379055426" sldId="2192"/>
            <ac:spMk id="151" creationId="{EEFF0CDB-017C-4A77-BB78-49C959810886}"/>
          </ac:spMkLst>
        </pc:spChg>
        <pc:spChg chg="mod topLvl">
          <ac:chgData name="Aurelien Domont" userId="6da7715ce44349b3" providerId="LiveId" clId="{AFF9B0D5-CA7D-40FB-964A-23276295459E}" dt="2021-07-06T04:50:43.896" v="6426" actId="165"/>
          <ac:spMkLst>
            <pc:docMk/>
            <pc:sldMk cId="3379055426" sldId="2192"/>
            <ac:spMk id="152" creationId="{8D03B6DB-D72C-4AB8-97B4-A9A20666B2CD}"/>
          </ac:spMkLst>
        </pc:spChg>
        <pc:spChg chg="mod topLvl">
          <ac:chgData name="Aurelien Domont" userId="6da7715ce44349b3" providerId="LiveId" clId="{AFF9B0D5-CA7D-40FB-964A-23276295459E}" dt="2021-07-06T04:50:43.896" v="6426" actId="165"/>
          <ac:spMkLst>
            <pc:docMk/>
            <pc:sldMk cId="3379055426" sldId="2192"/>
            <ac:spMk id="153" creationId="{A259B0CE-4E24-4931-A600-EAB7EE0723CE}"/>
          </ac:spMkLst>
        </pc:spChg>
        <pc:spChg chg="mod topLvl">
          <ac:chgData name="Aurelien Domont" userId="6da7715ce44349b3" providerId="LiveId" clId="{AFF9B0D5-CA7D-40FB-964A-23276295459E}" dt="2021-07-06T04:50:43.896" v="6426" actId="165"/>
          <ac:spMkLst>
            <pc:docMk/>
            <pc:sldMk cId="3379055426" sldId="2192"/>
            <ac:spMk id="154" creationId="{ABD91C8D-FC50-47FE-A53C-35530B9E6A4C}"/>
          </ac:spMkLst>
        </pc:spChg>
        <pc:spChg chg="mod topLvl">
          <ac:chgData name="Aurelien Domont" userId="6da7715ce44349b3" providerId="LiveId" clId="{AFF9B0D5-CA7D-40FB-964A-23276295459E}" dt="2021-07-06T04:50:43.896" v="6426" actId="165"/>
          <ac:spMkLst>
            <pc:docMk/>
            <pc:sldMk cId="3379055426" sldId="2192"/>
            <ac:spMk id="155" creationId="{25B903D7-A74D-430A-8D7F-DCA08103D522}"/>
          </ac:spMkLst>
        </pc:spChg>
        <pc:spChg chg="mod topLvl">
          <ac:chgData name="Aurelien Domont" userId="6da7715ce44349b3" providerId="LiveId" clId="{AFF9B0D5-CA7D-40FB-964A-23276295459E}" dt="2021-07-06T04:50:43.896" v="6426" actId="165"/>
          <ac:spMkLst>
            <pc:docMk/>
            <pc:sldMk cId="3379055426" sldId="2192"/>
            <ac:spMk id="156" creationId="{C0E7B4A7-61CE-422B-839A-837E9A743E3A}"/>
          </ac:spMkLst>
        </pc:spChg>
        <pc:spChg chg="mod topLvl">
          <ac:chgData name="Aurelien Domont" userId="6da7715ce44349b3" providerId="LiveId" clId="{AFF9B0D5-CA7D-40FB-964A-23276295459E}" dt="2021-07-06T04:50:43.896" v="6426" actId="165"/>
          <ac:spMkLst>
            <pc:docMk/>
            <pc:sldMk cId="3379055426" sldId="2192"/>
            <ac:spMk id="157" creationId="{3D657CDC-FAA8-4289-82C8-81810B6165D3}"/>
          </ac:spMkLst>
        </pc:spChg>
        <pc:spChg chg="mod topLvl">
          <ac:chgData name="Aurelien Domont" userId="6da7715ce44349b3" providerId="LiveId" clId="{AFF9B0D5-CA7D-40FB-964A-23276295459E}" dt="2021-07-06T04:50:43.896" v="6426" actId="165"/>
          <ac:spMkLst>
            <pc:docMk/>
            <pc:sldMk cId="3379055426" sldId="2192"/>
            <ac:spMk id="158" creationId="{B17EB213-4950-42CF-9699-018AD4232B1A}"/>
          </ac:spMkLst>
        </pc:spChg>
        <pc:spChg chg="mod topLvl">
          <ac:chgData name="Aurelien Domont" userId="6da7715ce44349b3" providerId="LiveId" clId="{AFF9B0D5-CA7D-40FB-964A-23276295459E}" dt="2021-07-06T04:50:43.896" v="6426" actId="165"/>
          <ac:spMkLst>
            <pc:docMk/>
            <pc:sldMk cId="3379055426" sldId="2192"/>
            <ac:spMk id="159" creationId="{8CA38F92-3E3C-43A5-90D1-5E8700DAB383}"/>
          </ac:spMkLst>
        </pc:spChg>
        <pc:spChg chg="mod topLvl">
          <ac:chgData name="Aurelien Domont" userId="6da7715ce44349b3" providerId="LiveId" clId="{AFF9B0D5-CA7D-40FB-964A-23276295459E}" dt="2021-07-06T04:50:43.896" v="6426" actId="165"/>
          <ac:spMkLst>
            <pc:docMk/>
            <pc:sldMk cId="3379055426" sldId="2192"/>
            <ac:spMk id="160" creationId="{23EDF098-AA5C-4CC4-A915-B946B8E572BC}"/>
          </ac:spMkLst>
        </pc:spChg>
        <pc:spChg chg="mod topLvl">
          <ac:chgData name="Aurelien Domont" userId="6da7715ce44349b3" providerId="LiveId" clId="{AFF9B0D5-CA7D-40FB-964A-23276295459E}" dt="2021-07-06T04:50:43.896" v="6426" actId="165"/>
          <ac:spMkLst>
            <pc:docMk/>
            <pc:sldMk cId="3379055426" sldId="2192"/>
            <ac:spMk id="161" creationId="{D56F5FB8-B708-4119-9373-80F1E11159C9}"/>
          </ac:spMkLst>
        </pc:spChg>
        <pc:spChg chg="mod topLvl">
          <ac:chgData name="Aurelien Domont" userId="6da7715ce44349b3" providerId="LiveId" clId="{AFF9B0D5-CA7D-40FB-964A-23276295459E}" dt="2021-07-06T04:50:43.896" v="6426" actId="165"/>
          <ac:spMkLst>
            <pc:docMk/>
            <pc:sldMk cId="3379055426" sldId="2192"/>
            <ac:spMk id="162" creationId="{BA676946-82C1-4EBE-B717-21F7E57ED277}"/>
          </ac:spMkLst>
        </pc:spChg>
        <pc:spChg chg="mod topLvl">
          <ac:chgData name="Aurelien Domont" userId="6da7715ce44349b3" providerId="LiveId" clId="{AFF9B0D5-CA7D-40FB-964A-23276295459E}" dt="2021-07-06T04:50:43.896" v="6426" actId="165"/>
          <ac:spMkLst>
            <pc:docMk/>
            <pc:sldMk cId="3379055426" sldId="2192"/>
            <ac:spMk id="163" creationId="{60EB86DE-7405-492F-9024-C261802C202B}"/>
          </ac:spMkLst>
        </pc:spChg>
        <pc:spChg chg="mod topLvl">
          <ac:chgData name="Aurelien Domont" userId="6da7715ce44349b3" providerId="LiveId" clId="{AFF9B0D5-CA7D-40FB-964A-23276295459E}" dt="2021-07-06T04:50:43.896" v="6426" actId="165"/>
          <ac:spMkLst>
            <pc:docMk/>
            <pc:sldMk cId="3379055426" sldId="2192"/>
            <ac:spMk id="164" creationId="{BDBE1806-5F82-440C-B248-5D0992D119E4}"/>
          </ac:spMkLst>
        </pc:spChg>
        <pc:spChg chg="mod topLvl">
          <ac:chgData name="Aurelien Domont" userId="6da7715ce44349b3" providerId="LiveId" clId="{AFF9B0D5-CA7D-40FB-964A-23276295459E}" dt="2021-07-06T04:50:43.896" v="6426" actId="165"/>
          <ac:spMkLst>
            <pc:docMk/>
            <pc:sldMk cId="3379055426" sldId="2192"/>
            <ac:spMk id="165" creationId="{0CB2C5FB-2220-441B-A825-6A63E1B5CE87}"/>
          </ac:spMkLst>
        </pc:spChg>
        <pc:spChg chg="mod topLvl">
          <ac:chgData name="Aurelien Domont" userId="6da7715ce44349b3" providerId="LiveId" clId="{AFF9B0D5-CA7D-40FB-964A-23276295459E}" dt="2021-07-06T04:50:43.896" v="6426" actId="165"/>
          <ac:spMkLst>
            <pc:docMk/>
            <pc:sldMk cId="3379055426" sldId="2192"/>
            <ac:spMk id="166" creationId="{9FACDA72-1072-4DEE-B174-2A6F35E08C8D}"/>
          </ac:spMkLst>
        </pc:spChg>
        <pc:spChg chg="mod topLvl">
          <ac:chgData name="Aurelien Domont" userId="6da7715ce44349b3" providerId="LiveId" clId="{AFF9B0D5-CA7D-40FB-964A-23276295459E}" dt="2021-07-06T04:50:43.896" v="6426" actId="165"/>
          <ac:spMkLst>
            <pc:docMk/>
            <pc:sldMk cId="3379055426" sldId="2192"/>
            <ac:spMk id="167" creationId="{52057368-38F5-4FC7-89D7-71864828E198}"/>
          </ac:spMkLst>
        </pc:spChg>
        <pc:spChg chg="mod topLvl">
          <ac:chgData name="Aurelien Domont" userId="6da7715ce44349b3" providerId="LiveId" clId="{AFF9B0D5-CA7D-40FB-964A-23276295459E}" dt="2021-07-06T04:50:43.896" v="6426" actId="165"/>
          <ac:spMkLst>
            <pc:docMk/>
            <pc:sldMk cId="3379055426" sldId="2192"/>
            <ac:spMk id="168" creationId="{99762878-AFAD-4D28-9244-65AC64A29FAB}"/>
          </ac:spMkLst>
        </pc:spChg>
        <pc:spChg chg="mod topLvl">
          <ac:chgData name="Aurelien Domont" userId="6da7715ce44349b3" providerId="LiveId" clId="{AFF9B0D5-CA7D-40FB-964A-23276295459E}" dt="2021-07-06T04:50:43.896" v="6426" actId="165"/>
          <ac:spMkLst>
            <pc:docMk/>
            <pc:sldMk cId="3379055426" sldId="2192"/>
            <ac:spMk id="169" creationId="{C6E0C370-1AE7-4B71-B582-54390B3E9756}"/>
          </ac:spMkLst>
        </pc:spChg>
        <pc:spChg chg="mod topLvl">
          <ac:chgData name="Aurelien Domont" userId="6da7715ce44349b3" providerId="LiveId" clId="{AFF9B0D5-CA7D-40FB-964A-23276295459E}" dt="2021-07-06T04:50:43.896" v="6426" actId="165"/>
          <ac:spMkLst>
            <pc:docMk/>
            <pc:sldMk cId="3379055426" sldId="2192"/>
            <ac:spMk id="170" creationId="{89396123-E9E1-41A2-9494-24C475D336FD}"/>
          </ac:spMkLst>
        </pc:spChg>
        <pc:spChg chg="mod topLvl">
          <ac:chgData name="Aurelien Domont" userId="6da7715ce44349b3" providerId="LiveId" clId="{AFF9B0D5-CA7D-40FB-964A-23276295459E}" dt="2021-07-06T04:50:43.896" v="6426" actId="165"/>
          <ac:spMkLst>
            <pc:docMk/>
            <pc:sldMk cId="3379055426" sldId="2192"/>
            <ac:spMk id="171" creationId="{823194CC-6111-4944-B231-CB5B35E28962}"/>
          </ac:spMkLst>
        </pc:spChg>
        <pc:spChg chg="mod topLvl">
          <ac:chgData name="Aurelien Domont" userId="6da7715ce44349b3" providerId="LiveId" clId="{AFF9B0D5-CA7D-40FB-964A-23276295459E}" dt="2021-07-06T04:50:43.896" v="6426" actId="165"/>
          <ac:spMkLst>
            <pc:docMk/>
            <pc:sldMk cId="3379055426" sldId="2192"/>
            <ac:spMk id="172" creationId="{4D754B61-CAB2-4876-AD55-A97070A02FF7}"/>
          </ac:spMkLst>
        </pc:spChg>
        <pc:spChg chg="mod topLvl">
          <ac:chgData name="Aurelien Domont" userId="6da7715ce44349b3" providerId="LiveId" clId="{AFF9B0D5-CA7D-40FB-964A-23276295459E}" dt="2021-07-06T04:50:43.896" v="6426" actId="165"/>
          <ac:spMkLst>
            <pc:docMk/>
            <pc:sldMk cId="3379055426" sldId="2192"/>
            <ac:spMk id="173" creationId="{92A6D021-607D-4A3A-9541-A61366B44512}"/>
          </ac:spMkLst>
        </pc:spChg>
        <pc:spChg chg="mod topLvl">
          <ac:chgData name="Aurelien Domont" userId="6da7715ce44349b3" providerId="LiveId" clId="{AFF9B0D5-CA7D-40FB-964A-23276295459E}" dt="2021-07-06T04:50:43.896" v="6426" actId="165"/>
          <ac:spMkLst>
            <pc:docMk/>
            <pc:sldMk cId="3379055426" sldId="2192"/>
            <ac:spMk id="174" creationId="{7CC84701-7558-4313-BB29-B13B7F846F11}"/>
          </ac:spMkLst>
        </pc:spChg>
        <pc:spChg chg="mod topLvl">
          <ac:chgData name="Aurelien Domont" userId="6da7715ce44349b3" providerId="LiveId" clId="{AFF9B0D5-CA7D-40FB-964A-23276295459E}" dt="2021-07-06T04:50:43.896" v="6426" actId="165"/>
          <ac:spMkLst>
            <pc:docMk/>
            <pc:sldMk cId="3379055426" sldId="2192"/>
            <ac:spMk id="175" creationId="{03B4CC72-2489-41BE-A1DA-877AE3EA9DF3}"/>
          </ac:spMkLst>
        </pc:spChg>
        <pc:spChg chg="mod topLvl">
          <ac:chgData name="Aurelien Domont" userId="6da7715ce44349b3" providerId="LiveId" clId="{AFF9B0D5-CA7D-40FB-964A-23276295459E}" dt="2021-07-06T04:50:43.896" v="6426" actId="165"/>
          <ac:spMkLst>
            <pc:docMk/>
            <pc:sldMk cId="3379055426" sldId="2192"/>
            <ac:spMk id="176" creationId="{47D6B5AF-3BB1-4F40-80A3-E718FFB2BBF9}"/>
          </ac:spMkLst>
        </pc:spChg>
        <pc:spChg chg="mod topLvl">
          <ac:chgData name="Aurelien Domont" userId="6da7715ce44349b3" providerId="LiveId" clId="{AFF9B0D5-CA7D-40FB-964A-23276295459E}" dt="2021-07-06T04:50:43.896" v="6426" actId="165"/>
          <ac:spMkLst>
            <pc:docMk/>
            <pc:sldMk cId="3379055426" sldId="2192"/>
            <ac:spMk id="177" creationId="{4DCF5414-4CBF-45A5-B95E-85CED01A12B7}"/>
          </ac:spMkLst>
        </pc:spChg>
        <pc:spChg chg="mod topLvl">
          <ac:chgData name="Aurelien Domont" userId="6da7715ce44349b3" providerId="LiveId" clId="{AFF9B0D5-CA7D-40FB-964A-23276295459E}" dt="2021-07-06T04:50:43.896" v="6426" actId="165"/>
          <ac:spMkLst>
            <pc:docMk/>
            <pc:sldMk cId="3379055426" sldId="2192"/>
            <ac:spMk id="178" creationId="{2678A3CD-131E-4EDF-A30A-53317901811B}"/>
          </ac:spMkLst>
        </pc:spChg>
        <pc:spChg chg="mod topLvl">
          <ac:chgData name="Aurelien Domont" userId="6da7715ce44349b3" providerId="LiveId" clId="{AFF9B0D5-CA7D-40FB-964A-23276295459E}" dt="2021-07-06T04:50:43.896" v="6426" actId="165"/>
          <ac:spMkLst>
            <pc:docMk/>
            <pc:sldMk cId="3379055426" sldId="2192"/>
            <ac:spMk id="179" creationId="{46610A0A-B8CE-41D9-91CC-A7B06C419CAF}"/>
          </ac:spMkLst>
        </pc:spChg>
        <pc:spChg chg="mod topLvl">
          <ac:chgData name="Aurelien Domont" userId="6da7715ce44349b3" providerId="LiveId" clId="{AFF9B0D5-CA7D-40FB-964A-23276295459E}" dt="2021-07-06T04:50:43.896" v="6426" actId="165"/>
          <ac:spMkLst>
            <pc:docMk/>
            <pc:sldMk cId="3379055426" sldId="2192"/>
            <ac:spMk id="180" creationId="{808EFAEC-EFEE-465B-9F07-B3397A83BC3D}"/>
          </ac:spMkLst>
        </pc:spChg>
        <pc:spChg chg="mod topLvl">
          <ac:chgData name="Aurelien Domont" userId="6da7715ce44349b3" providerId="LiveId" clId="{AFF9B0D5-CA7D-40FB-964A-23276295459E}" dt="2021-07-06T04:50:43.896" v="6426" actId="165"/>
          <ac:spMkLst>
            <pc:docMk/>
            <pc:sldMk cId="3379055426" sldId="2192"/>
            <ac:spMk id="181" creationId="{B0EA3EF7-DB1A-48F5-8310-A1017DB54E6F}"/>
          </ac:spMkLst>
        </pc:spChg>
        <pc:spChg chg="mod topLvl">
          <ac:chgData name="Aurelien Domont" userId="6da7715ce44349b3" providerId="LiveId" clId="{AFF9B0D5-CA7D-40FB-964A-23276295459E}" dt="2021-07-06T04:50:43.896" v="6426" actId="165"/>
          <ac:spMkLst>
            <pc:docMk/>
            <pc:sldMk cId="3379055426" sldId="2192"/>
            <ac:spMk id="182" creationId="{16651324-4218-4C8D-848C-EC8DDB563767}"/>
          </ac:spMkLst>
        </pc:spChg>
        <pc:spChg chg="mod topLvl">
          <ac:chgData name="Aurelien Domont" userId="6da7715ce44349b3" providerId="LiveId" clId="{AFF9B0D5-CA7D-40FB-964A-23276295459E}" dt="2021-07-06T04:50:43.896" v="6426" actId="165"/>
          <ac:spMkLst>
            <pc:docMk/>
            <pc:sldMk cId="3379055426" sldId="2192"/>
            <ac:spMk id="183" creationId="{2D1C61DB-DB9D-4FCD-A59D-5698A6522902}"/>
          </ac:spMkLst>
        </pc:spChg>
        <pc:spChg chg="mod topLvl">
          <ac:chgData name="Aurelien Domont" userId="6da7715ce44349b3" providerId="LiveId" clId="{AFF9B0D5-CA7D-40FB-964A-23276295459E}" dt="2021-07-06T04:50:43.896" v="6426" actId="165"/>
          <ac:spMkLst>
            <pc:docMk/>
            <pc:sldMk cId="3379055426" sldId="2192"/>
            <ac:spMk id="184" creationId="{72B0C558-0604-4F2E-8F50-BDE457973D38}"/>
          </ac:spMkLst>
        </pc:spChg>
        <pc:spChg chg="mod topLvl">
          <ac:chgData name="Aurelien Domont" userId="6da7715ce44349b3" providerId="LiveId" clId="{AFF9B0D5-CA7D-40FB-964A-23276295459E}" dt="2021-07-06T04:50:43.896" v="6426" actId="165"/>
          <ac:spMkLst>
            <pc:docMk/>
            <pc:sldMk cId="3379055426" sldId="2192"/>
            <ac:spMk id="185" creationId="{D5A1BFFB-B8FB-4800-BC3D-EE46E81A5431}"/>
          </ac:spMkLst>
        </pc:spChg>
        <pc:spChg chg="mod topLvl">
          <ac:chgData name="Aurelien Domont" userId="6da7715ce44349b3" providerId="LiveId" clId="{AFF9B0D5-CA7D-40FB-964A-23276295459E}" dt="2021-07-06T04:50:43.896" v="6426" actId="165"/>
          <ac:spMkLst>
            <pc:docMk/>
            <pc:sldMk cId="3379055426" sldId="2192"/>
            <ac:spMk id="186" creationId="{27671FE5-EDAE-4670-BEF7-A720F30F3665}"/>
          </ac:spMkLst>
        </pc:spChg>
        <pc:spChg chg="mod topLvl">
          <ac:chgData name="Aurelien Domont" userId="6da7715ce44349b3" providerId="LiveId" clId="{AFF9B0D5-CA7D-40FB-964A-23276295459E}" dt="2021-07-06T04:50:43.896" v="6426" actId="165"/>
          <ac:spMkLst>
            <pc:docMk/>
            <pc:sldMk cId="3379055426" sldId="2192"/>
            <ac:spMk id="187" creationId="{27C7BAE0-2998-41E2-ADC9-71D60AE6372D}"/>
          </ac:spMkLst>
        </pc:spChg>
        <pc:spChg chg="mod topLvl">
          <ac:chgData name="Aurelien Domont" userId="6da7715ce44349b3" providerId="LiveId" clId="{AFF9B0D5-CA7D-40FB-964A-23276295459E}" dt="2021-07-06T04:50:43.896" v="6426" actId="165"/>
          <ac:spMkLst>
            <pc:docMk/>
            <pc:sldMk cId="3379055426" sldId="2192"/>
            <ac:spMk id="188" creationId="{3800CFC3-6C5F-4327-98F1-E4477F94260D}"/>
          </ac:spMkLst>
        </pc:spChg>
        <pc:spChg chg="mod topLvl">
          <ac:chgData name="Aurelien Domont" userId="6da7715ce44349b3" providerId="LiveId" clId="{AFF9B0D5-CA7D-40FB-964A-23276295459E}" dt="2021-07-06T04:50:43.896" v="6426" actId="165"/>
          <ac:spMkLst>
            <pc:docMk/>
            <pc:sldMk cId="3379055426" sldId="2192"/>
            <ac:spMk id="189" creationId="{BD3D661E-CE23-4A3A-862C-A4530123CB0A}"/>
          </ac:spMkLst>
        </pc:spChg>
        <pc:spChg chg="mod topLvl">
          <ac:chgData name="Aurelien Domont" userId="6da7715ce44349b3" providerId="LiveId" clId="{AFF9B0D5-CA7D-40FB-964A-23276295459E}" dt="2021-07-06T04:50:43.896" v="6426" actId="165"/>
          <ac:spMkLst>
            <pc:docMk/>
            <pc:sldMk cId="3379055426" sldId="2192"/>
            <ac:spMk id="190" creationId="{1BF0723C-6F69-4D40-B7B3-E15B38FA66D9}"/>
          </ac:spMkLst>
        </pc:spChg>
        <pc:spChg chg="mod topLvl">
          <ac:chgData name="Aurelien Domont" userId="6da7715ce44349b3" providerId="LiveId" clId="{AFF9B0D5-CA7D-40FB-964A-23276295459E}" dt="2021-07-06T04:50:43.896" v="6426" actId="165"/>
          <ac:spMkLst>
            <pc:docMk/>
            <pc:sldMk cId="3379055426" sldId="2192"/>
            <ac:spMk id="191" creationId="{21AE6CAF-9A47-4EE1-A1D6-3C8CED98D246}"/>
          </ac:spMkLst>
        </pc:spChg>
        <pc:spChg chg="mod topLvl">
          <ac:chgData name="Aurelien Domont" userId="6da7715ce44349b3" providerId="LiveId" clId="{AFF9B0D5-CA7D-40FB-964A-23276295459E}" dt="2021-07-06T04:50:43.896" v="6426" actId="165"/>
          <ac:spMkLst>
            <pc:docMk/>
            <pc:sldMk cId="3379055426" sldId="2192"/>
            <ac:spMk id="192" creationId="{2373E3CE-B579-453F-89B1-B7E1CF0C0EB6}"/>
          </ac:spMkLst>
        </pc:spChg>
        <pc:spChg chg="mod topLvl">
          <ac:chgData name="Aurelien Domont" userId="6da7715ce44349b3" providerId="LiveId" clId="{AFF9B0D5-CA7D-40FB-964A-23276295459E}" dt="2021-07-06T04:50:43.896" v="6426" actId="165"/>
          <ac:spMkLst>
            <pc:docMk/>
            <pc:sldMk cId="3379055426" sldId="2192"/>
            <ac:spMk id="193" creationId="{E0AE16BE-90F8-40E4-A739-7DAF8EA978B2}"/>
          </ac:spMkLst>
        </pc:spChg>
        <pc:spChg chg="mod topLvl">
          <ac:chgData name="Aurelien Domont" userId="6da7715ce44349b3" providerId="LiveId" clId="{AFF9B0D5-CA7D-40FB-964A-23276295459E}" dt="2021-07-06T04:50:43.896" v="6426" actId="165"/>
          <ac:spMkLst>
            <pc:docMk/>
            <pc:sldMk cId="3379055426" sldId="2192"/>
            <ac:spMk id="194" creationId="{3E230726-7D04-48F3-A135-4F04E3E248FA}"/>
          </ac:spMkLst>
        </pc:spChg>
        <pc:spChg chg="mod topLvl">
          <ac:chgData name="Aurelien Domont" userId="6da7715ce44349b3" providerId="LiveId" clId="{AFF9B0D5-CA7D-40FB-964A-23276295459E}" dt="2021-07-06T04:50:43.896" v="6426" actId="165"/>
          <ac:spMkLst>
            <pc:docMk/>
            <pc:sldMk cId="3379055426" sldId="2192"/>
            <ac:spMk id="195" creationId="{E435410C-3B5C-4565-9E8D-60834A321263}"/>
          </ac:spMkLst>
        </pc:spChg>
        <pc:spChg chg="mod topLvl">
          <ac:chgData name="Aurelien Domont" userId="6da7715ce44349b3" providerId="LiveId" clId="{AFF9B0D5-CA7D-40FB-964A-23276295459E}" dt="2021-07-06T04:50:43.896" v="6426" actId="165"/>
          <ac:spMkLst>
            <pc:docMk/>
            <pc:sldMk cId="3379055426" sldId="2192"/>
            <ac:spMk id="196" creationId="{46F36E87-E302-412F-BB37-08F349D2161D}"/>
          </ac:spMkLst>
        </pc:spChg>
        <pc:spChg chg="mod topLvl">
          <ac:chgData name="Aurelien Domont" userId="6da7715ce44349b3" providerId="LiveId" clId="{AFF9B0D5-CA7D-40FB-964A-23276295459E}" dt="2021-07-06T04:50:43.896" v="6426" actId="165"/>
          <ac:spMkLst>
            <pc:docMk/>
            <pc:sldMk cId="3379055426" sldId="2192"/>
            <ac:spMk id="197" creationId="{C7ACEAE5-152B-49D2-8F07-FFD86767A0FB}"/>
          </ac:spMkLst>
        </pc:spChg>
        <pc:spChg chg="mod topLvl">
          <ac:chgData name="Aurelien Domont" userId="6da7715ce44349b3" providerId="LiveId" clId="{AFF9B0D5-CA7D-40FB-964A-23276295459E}" dt="2021-07-06T04:50:43.896" v="6426" actId="165"/>
          <ac:spMkLst>
            <pc:docMk/>
            <pc:sldMk cId="3379055426" sldId="2192"/>
            <ac:spMk id="198" creationId="{7104C839-48BF-4BA4-BF53-6AFD43BAED39}"/>
          </ac:spMkLst>
        </pc:spChg>
        <pc:spChg chg="mod topLvl">
          <ac:chgData name="Aurelien Domont" userId="6da7715ce44349b3" providerId="LiveId" clId="{AFF9B0D5-CA7D-40FB-964A-23276295459E}" dt="2021-07-06T04:50:43.896" v="6426" actId="165"/>
          <ac:spMkLst>
            <pc:docMk/>
            <pc:sldMk cId="3379055426" sldId="2192"/>
            <ac:spMk id="199" creationId="{0A27973E-F093-4443-948D-6F5E0135F593}"/>
          </ac:spMkLst>
        </pc:spChg>
        <pc:spChg chg="mod topLvl">
          <ac:chgData name="Aurelien Domont" userId="6da7715ce44349b3" providerId="LiveId" clId="{AFF9B0D5-CA7D-40FB-964A-23276295459E}" dt="2021-07-06T04:50:43.896" v="6426" actId="165"/>
          <ac:spMkLst>
            <pc:docMk/>
            <pc:sldMk cId="3379055426" sldId="2192"/>
            <ac:spMk id="200" creationId="{0C367E29-D0D4-4244-8139-3B655EF87F12}"/>
          </ac:spMkLst>
        </pc:spChg>
        <pc:spChg chg="mod topLvl">
          <ac:chgData name="Aurelien Domont" userId="6da7715ce44349b3" providerId="LiveId" clId="{AFF9B0D5-CA7D-40FB-964A-23276295459E}" dt="2021-07-06T04:50:43.896" v="6426" actId="165"/>
          <ac:spMkLst>
            <pc:docMk/>
            <pc:sldMk cId="3379055426" sldId="2192"/>
            <ac:spMk id="201" creationId="{1726BD3E-877B-4098-9E8D-71732ED9C71C}"/>
          </ac:spMkLst>
        </pc:spChg>
        <pc:spChg chg="mod topLvl">
          <ac:chgData name="Aurelien Domont" userId="6da7715ce44349b3" providerId="LiveId" clId="{AFF9B0D5-CA7D-40FB-964A-23276295459E}" dt="2021-07-06T04:50:43.896" v="6426" actId="165"/>
          <ac:spMkLst>
            <pc:docMk/>
            <pc:sldMk cId="3379055426" sldId="2192"/>
            <ac:spMk id="202" creationId="{417DE7D5-87EB-4446-90B6-E380A5B3F9E1}"/>
          </ac:spMkLst>
        </pc:spChg>
        <pc:spChg chg="mod topLvl">
          <ac:chgData name="Aurelien Domont" userId="6da7715ce44349b3" providerId="LiveId" clId="{AFF9B0D5-CA7D-40FB-964A-23276295459E}" dt="2021-07-06T04:50:43.896" v="6426" actId="165"/>
          <ac:spMkLst>
            <pc:docMk/>
            <pc:sldMk cId="3379055426" sldId="2192"/>
            <ac:spMk id="203" creationId="{F8234C4E-1277-4509-A12C-171C20B61378}"/>
          </ac:spMkLst>
        </pc:spChg>
        <pc:spChg chg="mod topLvl">
          <ac:chgData name="Aurelien Domont" userId="6da7715ce44349b3" providerId="LiveId" clId="{AFF9B0D5-CA7D-40FB-964A-23276295459E}" dt="2021-07-06T04:50:43.896" v="6426" actId="165"/>
          <ac:spMkLst>
            <pc:docMk/>
            <pc:sldMk cId="3379055426" sldId="2192"/>
            <ac:spMk id="204" creationId="{6CD2DCA3-6635-45E3-BAA3-A827175806C8}"/>
          </ac:spMkLst>
        </pc:spChg>
        <pc:spChg chg="mod topLvl">
          <ac:chgData name="Aurelien Domont" userId="6da7715ce44349b3" providerId="LiveId" clId="{AFF9B0D5-CA7D-40FB-964A-23276295459E}" dt="2021-07-06T04:50:43.896" v="6426" actId="165"/>
          <ac:spMkLst>
            <pc:docMk/>
            <pc:sldMk cId="3379055426" sldId="2192"/>
            <ac:spMk id="205" creationId="{D0EE785C-B516-4A7F-9FD6-932B3B082390}"/>
          </ac:spMkLst>
        </pc:spChg>
        <pc:spChg chg="mod topLvl">
          <ac:chgData name="Aurelien Domont" userId="6da7715ce44349b3" providerId="LiveId" clId="{AFF9B0D5-CA7D-40FB-964A-23276295459E}" dt="2021-07-06T04:50:43.896" v="6426" actId="165"/>
          <ac:spMkLst>
            <pc:docMk/>
            <pc:sldMk cId="3379055426" sldId="2192"/>
            <ac:spMk id="206" creationId="{69F9CB50-A8DF-4971-A970-65EBA0D3708C}"/>
          </ac:spMkLst>
        </pc:spChg>
        <pc:spChg chg="mod topLvl">
          <ac:chgData name="Aurelien Domont" userId="6da7715ce44349b3" providerId="LiveId" clId="{AFF9B0D5-CA7D-40FB-964A-23276295459E}" dt="2021-07-06T04:50:43.896" v="6426" actId="165"/>
          <ac:spMkLst>
            <pc:docMk/>
            <pc:sldMk cId="3379055426" sldId="2192"/>
            <ac:spMk id="207" creationId="{3A5C33E5-CB47-49F3-9703-5FABDAB57EC3}"/>
          </ac:spMkLst>
        </pc:spChg>
        <pc:spChg chg="mod topLvl">
          <ac:chgData name="Aurelien Domont" userId="6da7715ce44349b3" providerId="LiveId" clId="{AFF9B0D5-CA7D-40FB-964A-23276295459E}" dt="2021-07-06T04:50:43.896" v="6426" actId="165"/>
          <ac:spMkLst>
            <pc:docMk/>
            <pc:sldMk cId="3379055426" sldId="2192"/>
            <ac:spMk id="208" creationId="{85E7AF01-E658-4CF9-91AD-AAA4D538385C}"/>
          </ac:spMkLst>
        </pc:spChg>
        <pc:spChg chg="mod topLvl">
          <ac:chgData name="Aurelien Domont" userId="6da7715ce44349b3" providerId="LiveId" clId="{AFF9B0D5-CA7D-40FB-964A-23276295459E}" dt="2021-07-06T04:50:43.896" v="6426" actId="165"/>
          <ac:spMkLst>
            <pc:docMk/>
            <pc:sldMk cId="3379055426" sldId="2192"/>
            <ac:spMk id="209" creationId="{80F74A73-23C5-4D68-9D8A-23DC7F7E918C}"/>
          </ac:spMkLst>
        </pc:spChg>
        <pc:spChg chg="mod topLvl">
          <ac:chgData name="Aurelien Domont" userId="6da7715ce44349b3" providerId="LiveId" clId="{AFF9B0D5-CA7D-40FB-964A-23276295459E}" dt="2021-07-06T04:50:43.896" v="6426" actId="165"/>
          <ac:spMkLst>
            <pc:docMk/>
            <pc:sldMk cId="3379055426" sldId="2192"/>
            <ac:spMk id="210" creationId="{1C34C438-EB6D-4823-B4F5-43F46CB4F136}"/>
          </ac:spMkLst>
        </pc:spChg>
        <pc:spChg chg="mod topLvl">
          <ac:chgData name="Aurelien Domont" userId="6da7715ce44349b3" providerId="LiveId" clId="{AFF9B0D5-CA7D-40FB-964A-23276295459E}" dt="2021-07-06T04:50:43.896" v="6426" actId="165"/>
          <ac:spMkLst>
            <pc:docMk/>
            <pc:sldMk cId="3379055426" sldId="2192"/>
            <ac:spMk id="211" creationId="{62858DE9-8389-40F0-B1B8-BFA176A1109C}"/>
          </ac:spMkLst>
        </pc:spChg>
        <pc:spChg chg="mod topLvl">
          <ac:chgData name="Aurelien Domont" userId="6da7715ce44349b3" providerId="LiveId" clId="{AFF9B0D5-CA7D-40FB-964A-23276295459E}" dt="2021-07-06T04:50:43.896" v="6426" actId="165"/>
          <ac:spMkLst>
            <pc:docMk/>
            <pc:sldMk cId="3379055426" sldId="2192"/>
            <ac:spMk id="212" creationId="{35FA5D01-3B25-4F8D-9A0F-7FFF9F3BE0FB}"/>
          </ac:spMkLst>
        </pc:spChg>
        <pc:spChg chg="mod topLvl">
          <ac:chgData name="Aurelien Domont" userId="6da7715ce44349b3" providerId="LiveId" clId="{AFF9B0D5-CA7D-40FB-964A-23276295459E}" dt="2021-07-06T04:50:43.896" v="6426" actId="165"/>
          <ac:spMkLst>
            <pc:docMk/>
            <pc:sldMk cId="3379055426" sldId="2192"/>
            <ac:spMk id="213" creationId="{F07095F0-5F81-4E87-8152-6FA12EAABAAF}"/>
          </ac:spMkLst>
        </pc:spChg>
        <pc:spChg chg="mod topLvl">
          <ac:chgData name="Aurelien Domont" userId="6da7715ce44349b3" providerId="LiveId" clId="{AFF9B0D5-CA7D-40FB-964A-23276295459E}" dt="2021-07-06T04:50:43.896" v="6426" actId="165"/>
          <ac:spMkLst>
            <pc:docMk/>
            <pc:sldMk cId="3379055426" sldId="2192"/>
            <ac:spMk id="214" creationId="{6D88220E-9BA8-4095-9058-A84188E97F6B}"/>
          </ac:spMkLst>
        </pc:spChg>
        <pc:spChg chg="mod topLvl">
          <ac:chgData name="Aurelien Domont" userId="6da7715ce44349b3" providerId="LiveId" clId="{AFF9B0D5-CA7D-40FB-964A-23276295459E}" dt="2021-07-06T04:50:43.896" v="6426" actId="165"/>
          <ac:spMkLst>
            <pc:docMk/>
            <pc:sldMk cId="3379055426" sldId="2192"/>
            <ac:spMk id="215" creationId="{FA0F2FA6-CE91-4B62-9BA1-78C7638E7621}"/>
          </ac:spMkLst>
        </pc:spChg>
        <pc:spChg chg="mod topLvl">
          <ac:chgData name="Aurelien Domont" userId="6da7715ce44349b3" providerId="LiveId" clId="{AFF9B0D5-CA7D-40FB-964A-23276295459E}" dt="2021-07-06T04:50:43.896" v="6426" actId="165"/>
          <ac:spMkLst>
            <pc:docMk/>
            <pc:sldMk cId="3379055426" sldId="2192"/>
            <ac:spMk id="216" creationId="{02503988-11CB-45E2-8EBE-8DB0875F0A48}"/>
          </ac:spMkLst>
        </pc:spChg>
        <pc:spChg chg="mod topLvl">
          <ac:chgData name="Aurelien Domont" userId="6da7715ce44349b3" providerId="LiveId" clId="{AFF9B0D5-CA7D-40FB-964A-23276295459E}" dt="2021-07-06T04:50:43.896" v="6426" actId="165"/>
          <ac:spMkLst>
            <pc:docMk/>
            <pc:sldMk cId="3379055426" sldId="2192"/>
            <ac:spMk id="217" creationId="{A2D11221-FFDD-40DB-8071-FB96292CF32F}"/>
          </ac:spMkLst>
        </pc:spChg>
        <pc:spChg chg="mod topLvl">
          <ac:chgData name="Aurelien Domont" userId="6da7715ce44349b3" providerId="LiveId" clId="{AFF9B0D5-CA7D-40FB-964A-23276295459E}" dt="2021-07-06T04:50:43.896" v="6426" actId="165"/>
          <ac:spMkLst>
            <pc:docMk/>
            <pc:sldMk cId="3379055426" sldId="2192"/>
            <ac:spMk id="218" creationId="{F89419B7-8002-4A66-8E1F-B15EA2EF54CE}"/>
          </ac:spMkLst>
        </pc:spChg>
        <pc:spChg chg="mod">
          <ac:chgData name="Aurelien Domont" userId="6da7715ce44349b3" providerId="LiveId" clId="{AFF9B0D5-CA7D-40FB-964A-23276295459E}" dt="2021-07-06T04:50:43.896" v="6426" actId="165"/>
          <ac:spMkLst>
            <pc:docMk/>
            <pc:sldMk cId="3379055426" sldId="2192"/>
            <ac:spMk id="219" creationId="{2104C40C-A33D-4E6D-9D98-BC4F83960F51}"/>
          </ac:spMkLst>
        </pc:spChg>
        <pc:spChg chg="mod">
          <ac:chgData name="Aurelien Domont" userId="6da7715ce44349b3" providerId="LiveId" clId="{AFF9B0D5-CA7D-40FB-964A-23276295459E}" dt="2021-07-06T04:50:43.896" v="6426" actId="165"/>
          <ac:spMkLst>
            <pc:docMk/>
            <pc:sldMk cId="3379055426" sldId="2192"/>
            <ac:spMk id="220" creationId="{AE069398-DCB6-4C53-AE55-140B6878653C}"/>
          </ac:spMkLst>
        </pc:spChg>
        <pc:spChg chg="mod">
          <ac:chgData name="Aurelien Domont" userId="6da7715ce44349b3" providerId="LiveId" clId="{AFF9B0D5-CA7D-40FB-964A-23276295459E}" dt="2021-07-06T04:50:43.896" v="6426" actId="165"/>
          <ac:spMkLst>
            <pc:docMk/>
            <pc:sldMk cId="3379055426" sldId="2192"/>
            <ac:spMk id="221" creationId="{EA413C8C-5A81-4A84-9508-42F13C4C0267}"/>
          </ac:spMkLst>
        </pc:spChg>
        <pc:spChg chg="mod">
          <ac:chgData name="Aurelien Domont" userId="6da7715ce44349b3" providerId="LiveId" clId="{AFF9B0D5-CA7D-40FB-964A-23276295459E}" dt="2021-07-06T04:50:43.896" v="6426" actId="165"/>
          <ac:spMkLst>
            <pc:docMk/>
            <pc:sldMk cId="3379055426" sldId="2192"/>
            <ac:spMk id="222" creationId="{6F011FD1-4573-4382-B364-DB6F82607017}"/>
          </ac:spMkLst>
        </pc:spChg>
        <pc:spChg chg="mod">
          <ac:chgData name="Aurelien Domont" userId="6da7715ce44349b3" providerId="LiveId" clId="{AFF9B0D5-CA7D-40FB-964A-23276295459E}" dt="2021-07-06T04:50:43.896" v="6426" actId="165"/>
          <ac:spMkLst>
            <pc:docMk/>
            <pc:sldMk cId="3379055426" sldId="2192"/>
            <ac:spMk id="223" creationId="{B9602CC6-B71E-4ED6-9041-140D27C4E4E3}"/>
          </ac:spMkLst>
        </pc:spChg>
        <pc:spChg chg="mod">
          <ac:chgData name="Aurelien Domont" userId="6da7715ce44349b3" providerId="LiveId" clId="{AFF9B0D5-CA7D-40FB-964A-23276295459E}" dt="2021-07-06T04:50:43.896" v="6426" actId="165"/>
          <ac:spMkLst>
            <pc:docMk/>
            <pc:sldMk cId="3379055426" sldId="2192"/>
            <ac:spMk id="224" creationId="{E713764D-8FD9-4C54-A023-D80F71593A6B}"/>
          </ac:spMkLst>
        </pc:spChg>
        <pc:spChg chg="mod">
          <ac:chgData name="Aurelien Domont" userId="6da7715ce44349b3" providerId="LiveId" clId="{AFF9B0D5-CA7D-40FB-964A-23276295459E}" dt="2021-07-06T04:50:43.896" v="6426" actId="165"/>
          <ac:spMkLst>
            <pc:docMk/>
            <pc:sldMk cId="3379055426" sldId="2192"/>
            <ac:spMk id="225" creationId="{40198528-FAD1-4DF1-BE03-1F5CE0DF5115}"/>
          </ac:spMkLst>
        </pc:spChg>
        <pc:spChg chg="mod">
          <ac:chgData name="Aurelien Domont" userId="6da7715ce44349b3" providerId="LiveId" clId="{AFF9B0D5-CA7D-40FB-964A-23276295459E}" dt="2021-07-06T04:50:43.896" v="6426" actId="165"/>
          <ac:spMkLst>
            <pc:docMk/>
            <pc:sldMk cId="3379055426" sldId="2192"/>
            <ac:spMk id="226" creationId="{FF7CCC2D-2F86-44F8-B589-36D24F6BD3BC}"/>
          </ac:spMkLst>
        </pc:spChg>
        <pc:spChg chg="mod">
          <ac:chgData name="Aurelien Domont" userId="6da7715ce44349b3" providerId="LiveId" clId="{AFF9B0D5-CA7D-40FB-964A-23276295459E}" dt="2021-07-06T04:50:43.896" v="6426" actId="165"/>
          <ac:spMkLst>
            <pc:docMk/>
            <pc:sldMk cId="3379055426" sldId="2192"/>
            <ac:spMk id="227" creationId="{355CCFEB-EFF7-4767-B082-7F25BBEF1865}"/>
          </ac:spMkLst>
        </pc:spChg>
        <pc:spChg chg="mod">
          <ac:chgData name="Aurelien Domont" userId="6da7715ce44349b3" providerId="LiveId" clId="{AFF9B0D5-CA7D-40FB-964A-23276295459E}" dt="2021-07-06T04:50:43.896" v="6426" actId="165"/>
          <ac:spMkLst>
            <pc:docMk/>
            <pc:sldMk cId="3379055426" sldId="2192"/>
            <ac:spMk id="228" creationId="{3FEB8FE2-A508-41DC-AE11-14061B6EABC9}"/>
          </ac:spMkLst>
        </pc:spChg>
        <pc:spChg chg="mod">
          <ac:chgData name="Aurelien Domont" userId="6da7715ce44349b3" providerId="LiveId" clId="{AFF9B0D5-CA7D-40FB-964A-23276295459E}" dt="2021-07-06T04:50:43.896" v="6426" actId="165"/>
          <ac:spMkLst>
            <pc:docMk/>
            <pc:sldMk cId="3379055426" sldId="2192"/>
            <ac:spMk id="229" creationId="{B264EC5D-A47A-48AA-B4C5-9EF7968CDDAF}"/>
          </ac:spMkLst>
        </pc:spChg>
        <pc:spChg chg="mod">
          <ac:chgData name="Aurelien Domont" userId="6da7715ce44349b3" providerId="LiveId" clId="{AFF9B0D5-CA7D-40FB-964A-23276295459E}" dt="2021-07-06T04:50:43.896" v="6426" actId="165"/>
          <ac:spMkLst>
            <pc:docMk/>
            <pc:sldMk cId="3379055426" sldId="2192"/>
            <ac:spMk id="230" creationId="{4F1CECCC-B7AE-4091-99C7-3D8A57509494}"/>
          </ac:spMkLst>
        </pc:spChg>
        <pc:spChg chg="mod">
          <ac:chgData name="Aurelien Domont" userId="6da7715ce44349b3" providerId="LiveId" clId="{AFF9B0D5-CA7D-40FB-964A-23276295459E}" dt="2021-07-06T04:50:43.896" v="6426" actId="165"/>
          <ac:spMkLst>
            <pc:docMk/>
            <pc:sldMk cId="3379055426" sldId="2192"/>
            <ac:spMk id="231" creationId="{9D9F2C61-12B2-4CFC-9F59-A5D246962912}"/>
          </ac:spMkLst>
        </pc:spChg>
        <pc:spChg chg="mod">
          <ac:chgData name="Aurelien Domont" userId="6da7715ce44349b3" providerId="LiveId" clId="{AFF9B0D5-CA7D-40FB-964A-23276295459E}" dt="2021-07-06T04:50:43.896" v="6426" actId="165"/>
          <ac:spMkLst>
            <pc:docMk/>
            <pc:sldMk cId="3379055426" sldId="2192"/>
            <ac:spMk id="232" creationId="{038E4FC5-3825-4C9D-9C75-4359EB4187B2}"/>
          </ac:spMkLst>
        </pc:spChg>
        <pc:spChg chg="mod">
          <ac:chgData name="Aurelien Domont" userId="6da7715ce44349b3" providerId="LiveId" clId="{AFF9B0D5-CA7D-40FB-964A-23276295459E}" dt="2021-07-06T04:50:43.896" v="6426" actId="165"/>
          <ac:spMkLst>
            <pc:docMk/>
            <pc:sldMk cId="3379055426" sldId="2192"/>
            <ac:spMk id="233" creationId="{63489E06-23B3-4FDE-985E-9363B3EC7F8A}"/>
          </ac:spMkLst>
        </pc:spChg>
        <pc:spChg chg="mod">
          <ac:chgData name="Aurelien Domont" userId="6da7715ce44349b3" providerId="LiveId" clId="{AFF9B0D5-CA7D-40FB-964A-23276295459E}" dt="2021-07-06T04:50:43.896" v="6426" actId="165"/>
          <ac:spMkLst>
            <pc:docMk/>
            <pc:sldMk cId="3379055426" sldId="2192"/>
            <ac:spMk id="234" creationId="{79221B8C-59C2-42DB-BF50-6900D8AEB4D8}"/>
          </ac:spMkLst>
        </pc:spChg>
        <pc:spChg chg="mod">
          <ac:chgData name="Aurelien Domont" userId="6da7715ce44349b3" providerId="LiveId" clId="{AFF9B0D5-CA7D-40FB-964A-23276295459E}" dt="2021-07-06T04:50:43.896" v="6426" actId="165"/>
          <ac:spMkLst>
            <pc:docMk/>
            <pc:sldMk cId="3379055426" sldId="2192"/>
            <ac:spMk id="235" creationId="{8A915F83-38FE-40E1-B654-F200BD2669BB}"/>
          </ac:spMkLst>
        </pc:spChg>
        <pc:spChg chg="mod">
          <ac:chgData name="Aurelien Domont" userId="6da7715ce44349b3" providerId="LiveId" clId="{AFF9B0D5-CA7D-40FB-964A-23276295459E}" dt="2021-07-06T04:50:43.896" v="6426" actId="165"/>
          <ac:spMkLst>
            <pc:docMk/>
            <pc:sldMk cId="3379055426" sldId="2192"/>
            <ac:spMk id="236" creationId="{9A5EE1FD-B9F0-4328-8FAD-B440111B9798}"/>
          </ac:spMkLst>
        </pc:spChg>
        <pc:spChg chg="mod">
          <ac:chgData name="Aurelien Domont" userId="6da7715ce44349b3" providerId="LiveId" clId="{AFF9B0D5-CA7D-40FB-964A-23276295459E}" dt="2021-07-06T04:50:43.896" v="6426" actId="165"/>
          <ac:spMkLst>
            <pc:docMk/>
            <pc:sldMk cId="3379055426" sldId="2192"/>
            <ac:spMk id="237" creationId="{B1485E9E-08D1-4969-9994-4C08790CE3A9}"/>
          </ac:spMkLst>
        </pc:spChg>
        <pc:spChg chg="mod">
          <ac:chgData name="Aurelien Domont" userId="6da7715ce44349b3" providerId="LiveId" clId="{AFF9B0D5-CA7D-40FB-964A-23276295459E}" dt="2021-07-06T04:50:43.896" v="6426" actId="165"/>
          <ac:spMkLst>
            <pc:docMk/>
            <pc:sldMk cId="3379055426" sldId="2192"/>
            <ac:spMk id="238" creationId="{F9145D23-22F4-41E3-9E8D-910174B5DBB8}"/>
          </ac:spMkLst>
        </pc:spChg>
        <pc:spChg chg="mod">
          <ac:chgData name="Aurelien Domont" userId="6da7715ce44349b3" providerId="LiveId" clId="{AFF9B0D5-CA7D-40FB-964A-23276295459E}" dt="2021-07-06T04:50:43.896" v="6426" actId="165"/>
          <ac:spMkLst>
            <pc:docMk/>
            <pc:sldMk cId="3379055426" sldId="2192"/>
            <ac:spMk id="239" creationId="{A9742A27-D2E8-4A37-AA55-EB1308A6DA74}"/>
          </ac:spMkLst>
        </pc:spChg>
        <pc:spChg chg="mod">
          <ac:chgData name="Aurelien Domont" userId="6da7715ce44349b3" providerId="LiveId" clId="{AFF9B0D5-CA7D-40FB-964A-23276295459E}" dt="2021-07-06T04:50:43.896" v="6426" actId="165"/>
          <ac:spMkLst>
            <pc:docMk/>
            <pc:sldMk cId="3379055426" sldId="2192"/>
            <ac:spMk id="240" creationId="{A2DC8A6B-373E-4CAF-A535-BF54006E617E}"/>
          </ac:spMkLst>
        </pc:spChg>
        <pc:spChg chg="mod">
          <ac:chgData name="Aurelien Domont" userId="6da7715ce44349b3" providerId="LiveId" clId="{AFF9B0D5-CA7D-40FB-964A-23276295459E}" dt="2021-07-06T04:50:43.896" v="6426" actId="165"/>
          <ac:spMkLst>
            <pc:docMk/>
            <pc:sldMk cId="3379055426" sldId="2192"/>
            <ac:spMk id="241" creationId="{48655EB1-407B-43A0-8829-E858DAE63D9D}"/>
          </ac:spMkLst>
        </pc:spChg>
        <pc:spChg chg="mod">
          <ac:chgData name="Aurelien Domont" userId="6da7715ce44349b3" providerId="LiveId" clId="{AFF9B0D5-CA7D-40FB-964A-23276295459E}" dt="2021-07-06T04:50:43.896" v="6426" actId="165"/>
          <ac:spMkLst>
            <pc:docMk/>
            <pc:sldMk cId="3379055426" sldId="2192"/>
            <ac:spMk id="242" creationId="{B70CA7DC-536C-4452-8F7E-D2876C88E093}"/>
          </ac:spMkLst>
        </pc:spChg>
        <pc:spChg chg="mod">
          <ac:chgData name="Aurelien Domont" userId="6da7715ce44349b3" providerId="LiveId" clId="{AFF9B0D5-CA7D-40FB-964A-23276295459E}" dt="2021-07-06T04:50:43.896" v="6426" actId="165"/>
          <ac:spMkLst>
            <pc:docMk/>
            <pc:sldMk cId="3379055426" sldId="2192"/>
            <ac:spMk id="243" creationId="{9790A531-4D0D-41B6-94DE-DB614334F6D0}"/>
          </ac:spMkLst>
        </pc:spChg>
        <pc:spChg chg="mod">
          <ac:chgData name="Aurelien Domont" userId="6da7715ce44349b3" providerId="LiveId" clId="{AFF9B0D5-CA7D-40FB-964A-23276295459E}" dt="2021-07-06T04:50:43.896" v="6426" actId="165"/>
          <ac:spMkLst>
            <pc:docMk/>
            <pc:sldMk cId="3379055426" sldId="2192"/>
            <ac:spMk id="244" creationId="{98351D31-2037-45FE-AB54-87A5B51FBFDF}"/>
          </ac:spMkLst>
        </pc:spChg>
        <pc:spChg chg="mod">
          <ac:chgData name="Aurelien Domont" userId="6da7715ce44349b3" providerId="LiveId" clId="{AFF9B0D5-CA7D-40FB-964A-23276295459E}" dt="2021-07-06T04:50:43.896" v="6426" actId="165"/>
          <ac:spMkLst>
            <pc:docMk/>
            <pc:sldMk cId="3379055426" sldId="2192"/>
            <ac:spMk id="245" creationId="{8C3D4576-60DD-4805-812B-AA65ED83D9BA}"/>
          </ac:spMkLst>
        </pc:spChg>
        <pc:spChg chg="mod">
          <ac:chgData name="Aurelien Domont" userId="6da7715ce44349b3" providerId="LiveId" clId="{AFF9B0D5-CA7D-40FB-964A-23276295459E}" dt="2021-07-06T04:50:43.896" v="6426" actId="165"/>
          <ac:spMkLst>
            <pc:docMk/>
            <pc:sldMk cId="3379055426" sldId="2192"/>
            <ac:spMk id="246" creationId="{2195CA09-EFC7-4007-A7A7-10C502924E47}"/>
          </ac:spMkLst>
        </pc:spChg>
        <pc:spChg chg="mod">
          <ac:chgData name="Aurelien Domont" userId="6da7715ce44349b3" providerId="LiveId" clId="{AFF9B0D5-CA7D-40FB-964A-23276295459E}" dt="2021-07-06T04:50:43.896" v="6426" actId="165"/>
          <ac:spMkLst>
            <pc:docMk/>
            <pc:sldMk cId="3379055426" sldId="2192"/>
            <ac:spMk id="247" creationId="{07127B3D-D91B-4436-9C4C-CEB05642FF43}"/>
          </ac:spMkLst>
        </pc:spChg>
        <pc:spChg chg="mod">
          <ac:chgData name="Aurelien Domont" userId="6da7715ce44349b3" providerId="LiveId" clId="{AFF9B0D5-CA7D-40FB-964A-23276295459E}" dt="2021-07-06T04:50:43.896" v="6426" actId="165"/>
          <ac:spMkLst>
            <pc:docMk/>
            <pc:sldMk cId="3379055426" sldId="2192"/>
            <ac:spMk id="248" creationId="{C7E65F49-CA35-4C6F-99EF-A86431087C5C}"/>
          </ac:spMkLst>
        </pc:spChg>
        <pc:spChg chg="mod">
          <ac:chgData name="Aurelien Domont" userId="6da7715ce44349b3" providerId="LiveId" clId="{AFF9B0D5-CA7D-40FB-964A-23276295459E}" dt="2021-07-06T04:50:43.896" v="6426" actId="165"/>
          <ac:spMkLst>
            <pc:docMk/>
            <pc:sldMk cId="3379055426" sldId="2192"/>
            <ac:spMk id="249" creationId="{3CF81980-D6F0-499D-B952-0CCA99157FF3}"/>
          </ac:spMkLst>
        </pc:spChg>
        <pc:spChg chg="mod">
          <ac:chgData name="Aurelien Domont" userId="6da7715ce44349b3" providerId="LiveId" clId="{AFF9B0D5-CA7D-40FB-964A-23276295459E}" dt="2021-07-06T04:50:43.896" v="6426" actId="165"/>
          <ac:spMkLst>
            <pc:docMk/>
            <pc:sldMk cId="3379055426" sldId="2192"/>
            <ac:spMk id="250" creationId="{66CF125E-C950-46E1-AEB4-530BE2B6DB79}"/>
          </ac:spMkLst>
        </pc:spChg>
        <pc:spChg chg="mod">
          <ac:chgData name="Aurelien Domont" userId="6da7715ce44349b3" providerId="LiveId" clId="{AFF9B0D5-CA7D-40FB-964A-23276295459E}" dt="2021-07-06T04:50:43.896" v="6426" actId="165"/>
          <ac:spMkLst>
            <pc:docMk/>
            <pc:sldMk cId="3379055426" sldId="2192"/>
            <ac:spMk id="251" creationId="{E83F2309-B010-4B76-8F84-FB31FFAF091C}"/>
          </ac:spMkLst>
        </pc:spChg>
        <pc:spChg chg="mod">
          <ac:chgData name="Aurelien Domont" userId="6da7715ce44349b3" providerId="LiveId" clId="{AFF9B0D5-CA7D-40FB-964A-23276295459E}" dt="2021-07-06T04:50:43.896" v="6426" actId="165"/>
          <ac:spMkLst>
            <pc:docMk/>
            <pc:sldMk cId="3379055426" sldId="2192"/>
            <ac:spMk id="252" creationId="{BD6CF8CB-15A3-4ABD-AA76-432170908F04}"/>
          </ac:spMkLst>
        </pc:spChg>
        <pc:spChg chg="mod">
          <ac:chgData name="Aurelien Domont" userId="6da7715ce44349b3" providerId="LiveId" clId="{AFF9B0D5-CA7D-40FB-964A-23276295459E}" dt="2021-07-06T04:50:43.896" v="6426" actId="165"/>
          <ac:spMkLst>
            <pc:docMk/>
            <pc:sldMk cId="3379055426" sldId="2192"/>
            <ac:spMk id="253" creationId="{16517373-9328-4E32-9357-EDC75FAFB99B}"/>
          </ac:spMkLst>
        </pc:spChg>
        <pc:spChg chg="mod">
          <ac:chgData name="Aurelien Domont" userId="6da7715ce44349b3" providerId="LiveId" clId="{AFF9B0D5-CA7D-40FB-964A-23276295459E}" dt="2021-07-06T04:50:43.896" v="6426" actId="165"/>
          <ac:spMkLst>
            <pc:docMk/>
            <pc:sldMk cId="3379055426" sldId="2192"/>
            <ac:spMk id="254" creationId="{5C6F5702-5102-42BA-987D-E7B0AA7A99F5}"/>
          </ac:spMkLst>
        </pc:spChg>
        <pc:spChg chg="mod">
          <ac:chgData name="Aurelien Domont" userId="6da7715ce44349b3" providerId="LiveId" clId="{AFF9B0D5-CA7D-40FB-964A-23276295459E}" dt="2021-07-06T04:50:43.896" v="6426" actId="165"/>
          <ac:spMkLst>
            <pc:docMk/>
            <pc:sldMk cId="3379055426" sldId="2192"/>
            <ac:spMk id="255" creationId="{1DAAAD97-AE64-4EA0-95F4-DD6481A8F3FB}"/>
          </ac:spMkLst>
        </pc:spChg>
        <pc:spChg chg="mod">
          <ac:chgData name="Aurelien Domont" userId="6da7715ce44349b3" providerId="LiveId" clId="{AFF9B0D5-CA7D-40FB-964A-23276295459E}" dt="2021-07-06T04:50:43.896" v="6426" actId="165"/>
          <ac:spMkLst>
            <pc:docMk/>
            <pc:sldMk cId="3379055426" sldId="2192"/>
            <ac:spMk id="256" creationId="{FD77AEA8-D3B9-4B03-AAC1-D84292DB27F0}"/>
          </ac:spMkLst>
        </pc:spChg>
        <pc:spChg chg="mod">
          <ac:chgData name="Aurelien Domont" userId="6da7715ce44349b3" providerId="LiveId" clId="{AFF9B0D5-CA7D-40FB-964A-23276295459E}" dt="2021-07-06T04:50:43.896" v="6426" actId="165"/>
          <ac:spMkLst>
            <pc:docMk/>
            <pc:sldMk cId="3379055426" sldId="2192"/>
            <ac:spMk id="257" creationId="{C127406E-D506-41FE-A862-08B214DF7054}"/>
          </ac:spMkLst>
        </pc:spChg>
        <pc:spChg chg="mod">
          <ac:chgData name="Aurelien Domont" userId="6da7715ce44349b3" providerId="LiveId" clId="{AFF9B0D5-CA7D-40FB-964A-23276295459E}" dt="2021-07-06T04:50:43.896" v="6426" actId="165"/>
          <ac:spMkLst>
            <pc:docMk/>
            <pc:sldMk cId="3379055426" sldId="2192"/>
            <ac:spMk id="258" creationId="{5DDC51BE-2E59-4C3A-8264-BEC5D35F1086}"/>
          </ac:spMkLst>
        </pc:spChg>
        <pc:spChg chg="mod">
          <ac:chgData name="Aurelien Domont" userId="6da7715ce44349b3" providerId="LiveId" clId="{AFF9B0D5-CA7D-40FB-964A-23276295459E}" dt="2021-07-06T04:50:43.896" v="6426" actId="165"/>
          <ac:spMkLst>
            <pc:docMk/>
            <pc:sldMk cId="3379055426" sldId="2192"/>
            <ac:spMk id="259" creationId="{CA2283F1-72A8-46AB-A13B-BA6216774DA7}"/>
          </ac:spMkLst>
        </pc:spChg>
        <pc:spChg chg="mod">
          <ac:chgData name="Aurelien Domont" userId="6da7715ce44349b3" providerId="LiveId" clId="{AFF9B0D5-CA7D-40FB-964A-23276295459E}" dt="2021-07-06T04:50:43.896" v="6426" actId="165"/>
          <ac:spMkLst>
            <pc:docMk/>
            <pc:sldMk cId="3379055426" sldId="2192"/>
            <ac:spMk id="260" creationId="{19CBF73B-27AF-4FD5-B04C-456C7BBDDE93}"/>
          </ac:spMkLst>
        </pc:spChg>
        <pc:spChg chg="mod">
          <ac:chgData name="Aurelien Domont" userId="6da7715ce44349b3" providerId="LiveId" clId="{AFF9B0D5-CA7D-40FB-964A-23276295459E}" dt="2021-07-06T04:50:43.896" v="6426" actId="165"/>
          <ac:spMkLst>
            <pc:docMk/>
            <pc:sldMk cId="3379055426" sldId="2192"/>
            <ac:spMk id="261" creationId="{CB30A25C-C0BC-40C3-85C7-63C06C8CA694}"/>
          </ac:spMkLst>
        </pc:spChg>
        <pc:spChg chg="mod">
          <ac:chgData name="Aurelien Domont" userId="6da7715ce44349b3" providerId="LiveId" clId="{AFF9B0D5-CA7D-40FB-964A-23276295459E}" dt="2021-07-06T04:50:43.896" v="6426" actId="165"/>
          <ac:spMkLst>
            <pc:docMk/>
            <pc:sldMk cId="3379055426" sldId="2192"/>
            <ac:spMk id="262" creationId="{BB2E7AAB-6375-440E-8852-5A60B21E702E}"/>
          </ac:spMkLst>
        </pc:spChg>
        <pc:spChg chg="mod">
          <ac:chgData name="Aurelien Domont" userId="6da7715ce44349b3" providerId="LiveId" clId="{AFF9B0D5-CA7D-40FB-964A-23276295459E}" dt="2021-07-06T04:50:43.896" v="6426" actId="165"/>
          <ac:spMkLst>
            <pc:docMk/>
            <pc:sldMk cId="3379055426" sldId="2192"/>
            <ac:spMk id="263" creationId="{961625A5-71D7-4650-BA45-0A4B47CD917E}"/>
          </ac:spMkLst>
        </pc:spChg>
        <pc:spChg chg="mod">
          <ac:chgData name="Aurelien Domont" userId="6da7715ce44349b3" providerId="LiveId" clId="{AFF9B0D5-CA7D-40FB-964A-23276295459E}" dt="2021-07-06T04:50:43.896" v="6426" actId="165"/>
          <ac:spMkLst>
            <pc:docMk/>
            <pc:sldMk cId="3379055426" sldId="2192"/>
            <ac:spMk id="264" creationId="{448618C1-00F6-490C-AD92-E80B56FBF251}"/>
          </ac:spMkLst>
        </pc:spChg>
        <pc:spChg chg="mod">
          <ac:chgData name="Aurelien Domont" userId="6da7715ce44349b3" providerId="LiveId" clId="{AFF9B0D5-CA7D-40FB-964A-23276295459E}" dt="2021-07-06T04:50:43.896" v="6426" actId="165"/>
          <ac:spMkLst>
            <pc:docMk/>
            <pc:sldMk cId="3379055426" sldId="2192"/>
            <ac:spMk id="265" creationId="{AE388402-2123-4899-BB6F-5DEB0273117E}"/>
          </ac:spMkLst>
        </pc:spChg>
        <pc:spChg chg="mod">
          <ac:chgData name="Aurelien Domont" userId="6da7715ce44349b3" providerId="LiveId" clId="{AFF9B0D5-CA7D-40FB-964A-23276295459E}" dt="2021-07-06T04:50:43.896" v="6426" actId="165"/>
          <ac:spMkLst>
            <pc:docMk/>
            <pc:sldMk cId="3379055426" sldId="2192"/>
            <ac:spMk id="266" creationId="{CC680189-A550-4858-B692-80EA0F57D67A}"/>
          </ac:spMkLst>
        </pc:spChg>
        <pc:spChg chg="mod">
          <ac:chgData name="Aurelien Domont" userId="6da7715ce44349b3" providerId="LiveId" clId="{AFF9B0D5-CA7D-40FB-964A-23276295459E}" dt="2021-07-06T04:50:43.896" v="6426" actId="165"/>
          <ac:spMkLst>
            <pc:docMk/>
            <pc:sldMk cId="3379055426" sldId="2192"/>
            <ac:spMk id="267" creationId="{BEC58D69-1743-401D-995B-3DABB105C38E}"/>
          </ac:spMkLst>
        </pc:spChg>
        <pc:spChg chg="mod">
          <ac:chgData name="Aurelien Domont" userId="6da7715ce44349b3" providerId="LiveId" clId="{AFF9B0D5-CA7D-40FB-964A-23276295459E}" dt="2021-07-06T04:50:43.896" v="6426" actId="165"/>
          <ac:spMkLst>
            <pc:docMk/>
            <pc:sldMk cId="3379055426" sldId="2192"/>
            <ac:spMk id="268" creationId="{B2308CBA-51DB-4327-8C83-430D1BC9B381}"/>
          </ac:spMkLst>
        </pc:spChg>
        <pc:spChg chg="mod">
          <ac:chgData name="Aurelien Domont" userId="6da7715ce44349b3" providerId="LiveId" clId="{AFF9B0D5-CA7D-40FB-964A-23276295459E}" dt="2021-07-06T04:50:43.896" v="6426" actId="165"/>
          <ac:spMkLst>
            <pc:docMk/>
            <pc:sldMk cId="3379055426" sldId="2192"/>
            <ac:spMk id="269" creationId="{02D02326-76F8-489F-902D-E13229606DF4}"/>
          </ac:spMkLst>
        </pc:spChg>
        <pc:spChg chg="mod">
          <ac:chgData name="Aurelien Domont" userId="6da7715ce44349b3" providerId="LiveId" clId="{AFF9B0D5-CA7D-40FB-964A-23276295459E}" dt="2021-07-06T04:50:43.896" v="6426" actId="165"/>
          <ac:spMkLst>
            <pc:docMk/>
            <pc:sldMk cId="3379055426" sldId="2192"/>
            <ac:spMk id="270" creationId="{82A7A041-2D44-4311-932E-FF002429C68A}"/>
          </ac:spMkLst>
        </pc:spChg>
        <pc:spChg chg="mod">
          <ac:chgData name="Aurelien Domont" userId="6da7715ce44349b3" providerId="LiveId" clId="{AFF9B0D5-CA7D-40FB-964A-23276295459E}" dt="2021-07-06T04:50:43.896" v="6426" actId="165"/>
          <ac:spMkLst>
            <pc:docMk/>
            <pc:sldMk cId="3379055426" sldId="2192"/>
            <ac:spMk id="271" creationId="{B75C87F4-4973-47EC-BF93-3A8A98330813}"/>
          </ac:spMkLst>
        </pc:spChg>
        <pc:spChg chg="mod">
          <ac:chgData name="Aurelien Domont" userId="6da7715ce44349b3" providerId="LiveId" clId="{AFF9B0D5-CA7D-40FB-964A-23276295459E}" dt="2021-07-06T04:50:43.896" v="6426" actId="165"/>
          <ac:spMkLst>
            <pc:docMk/>
            <pc:sldMk cId="3379055426" sldId="2192"/>
            <ac:spMk id="272" creationId="{C9320842-AFED-47CC-94CD-949B95E4D937}"/>
          </ac:spMkLst>
        </pc:spChg>
        <pc:spChg chg="mod">
          <ac:chgData name="Aurelien Domont" userId="6da7715ce44349b3" providerId="LiveId" clId="{AFF9B0D5-CA7D-40FB-964A-23276295459E}" dt="2021-07-06T04:50:43.896" v="6426" actId="165"/>
          <ac:spMkLst>
            <pc:docMk/>
            <pc:sldMk cId="3379055426" sldId="2192"/>
            <ac:spMk id="273" creationId="{ED2EA6C0-2417-4198-9D9D-07017AF226EB}"/>
          </ac:spMkLst>
        </pc:spChg>
        <pc:spChg chg="mod">
          <ac:chgData name="Aurelien Domont" userId="6da7715ce44349b3" providerId="LiveId" clId="{AFF9B0D5-CA7D-40FB-964A-23276295459E}" dt="2021-07-06T04:50:43.896" v="6426" actId="165"/>
          <ac:spMkLst>
            <pc:docMk/>
            <pc:sldMk cId="3379055426" sldId="2192"/>
            <ac:spMk id="274" creationId="{98B7D588-D563-4CB9-B794-36C95C9DD022}"/>
          </ac:spMkLst>
        </pc:spChg>
        <pc:spChg chg="mod">
          <ac:chgData name="Aurelien Domont" userId="6da7715ce44349b3" providerId="LiveId" clId="{AFF9B0D5-CA7D-40FB-964A-23276295459E}" dt="2021-07-06T04:50:43.896" v="6426" actId="165"/>
          <ac:spMkLst>
            <pc:docMk/>
            <pc:sldMk cId="3379055426" sldId="2192"/>
            <ac:spMk id="275" creationId="{BB8E45AA-5429-4C1A-B292-889E0D29C23D}"/>
          </ac:spMkLst>
        </pc:spChg>
        <pc:spChg chg="mod">
          <ac:chgData name="Aurelien Domont" userId="6da7715ce44349b3" providerId="LiveId" clId="{AFF9B0D5-CA7D-40FB-964A-23276295459E}" dt="2021-07-06T04:50:43.896" v="6426" actId="165"/>
          <ac:spMkLst>
            <pc:docMk/>
            <pc:sldMk cId="3379055426" sldId="2192"/>
            <ac:spMk id="276" creationId="{6D62197F-F232-483F-BD40-DE7097ED8BCC}"/>
          </ac:spMkLst>
        </pc:spChg>
        <pc:spChg chg="mod">
          <ac:chgData name="Aurelien Domont" userId="6da7715ce44349b3" providerId="LiveId" clId="{AFF9B0D5-CA7D-40FB-964A-23276295459E}" dt="2021-07-06T04:50:43.896" v="6426" actId="165"/>
          <ac:spMkLst>
            <pc:docMk/>
            <pc:sldMk cId="3379055426" sldId="2192"/>
            <ac:spMk id="277" creationId="{D18B01B6-7A89-49E8-ACED-449071B54FF2}"/>
          </ac:spMkLst>
        </pc:spChg>
        <pc:spChg chg="mod">
          <ac:chgData name="Aurelien Domont" userId="6da7715ce44349b3" providerId="LiveId" clId="{AFF9B0D5-CA7D-40FB-964A-23276295459E}" dt="2021-07-06T04:50:43.896" v="6426" actId="165"/>
          <ac:spMkLst>
            <pc:docMk/>
            <pc:sldMk cId="3379055426" sldId="2192"/>
            <ac:spMk id="278" creationId="{F69E19C1-53F0-4BF5-81BD-52D5EE13A71E}"/>
          </ac:spMkLst>
        </pc:spChg>
        <pc:spChg chg="mod">
          <ac:chgData name="Aurelien Domont" userId="6da7715ce44349b3" providerId="LiveId" clId="{AFF9B0D5-CA7D-40FB-964A-23276295459E}" dt="2021-07-06T04:50:43.896" v="6426" actId="165"/>
          <ac:spMkLst>
            <pc:docMk/>
            <pc:sldMk cId="3379055426" sldId="2192"/>
            <ac:spMk id="279" creationId="{264919A1-9FA5-47E9-AE8B-4EC40CDB2256}"/>
          </ac:spMkLst>
        </pc:spChg>
        <pc:spChg chg="mod">
          <ac:chgData name="Aurelien Domont" userId="6da7715ce44349b3" providerId="LiveId" clId="{AFF9B0D5-CA7D-40FB-964A-23276295459E}" dt="2021-07-06T04:50:43.896" v="6426" actId="165"/>
          <ac:spMkLst>
            <pc:docMk/>
            <pc:sldMk cId="3379055426" sldId="2192"/>
            <ac:spMk id="280" creationId="{E4146AC9-FAA9-4FDA-B045-443AC2FD4ACF}"/>
          </ac:spMkLst>
        </pc:spChg>
        <pc:spChg chg="mod">
          <ac:chgData name="Aurelien Domont" userId="6da7715ce44349b3" providerId="LiveId" clId="{AFF9B0D5-CA7D-40FB-964A-23276295459E}" dt="2021-07-06T04:50:43.896" v="6426" actId="165"/>
          <ac:spMkLst>
            <pc:docMk/>
            <pc:sldMk cId="3379055426" sldId="2192"/>
            <ac:spMk id="281" creationId="{F23081F6-AB2E-4599-AF93-E2918EB05AAA}"/>
          </ac:spMkLst>
        </pc:spChg>
        <pc:spChg chg="mod">
          <ac:chgData name="Aurelien Domont" userId="6da7715ce44349b3" providerId="LiveId" clId="{AFF9B0D5-CA7D-40FB-964A-23276295459E}" dt="2021-07-06T04:50:43.896" v="6426" actId="165"/>
          <ac:spMkLst>
            <pc:docMk/>
            <pc:sldMk cId="3379055426" sldId="2192"/>
            <ac:spMk id="282" creationId="{DE94D9E9-CBB8-44AA-A4E5-8CE0C707EF6C}"/>
          </ac:spMkLst>
        </pc:spChg>
        <pc:spChg chg="mod">
          <ac:chgData name="Aurelien Domont" userId="6da7715ce44349b3" providerId="LiveId" clId="{AFF9B0D5-CA7D-40FB-964A-23276295459E}" dt="2021-07-06T04:50:43.896" v="6426" actId="165"/>
          <ac:spMkLst>
            <pc:docMk/>
            <pc:sldMk cId="3379055426" sldId="2192"/>
            <ac:spMk id="283" creationId="{8B25ABEE-9536-4BE8-94F1-AAD91DBA02D5}"/>
          </ac:spMkLst>
        </pc:spChg>
        <pc:spChg chg="mod">
          <ac:chgData name="Aurelien Domont" userId="6da7715ce44349b3" providerId="LiveId" clId="{AFF9B0D5-CA7D-40FB-964A-23276295459E}" dt="2021-07-06T04:50:43.896" v="6426" actId="165"/>
          <ac:spMkLst>
            <pc:docMk/>
            <pc:sldMk cId="3379055426" sldId="2192"/>
            <ac:spMk id="284" creationId="{1D668561-C8ED-4D80-BF96-03CE41435EEC}"/>
          </ac:spMkLst>
        </pc:spChg>
        <pc:spChg chg="mod">
          <ac:chgData name="Aurelien Domont" userId="6da7715ce44349b3" providerId="LiveId" clId="{AFF9B0D5-CA7D-40FB-964A-23276295459E}" dt="2021-07-06T04:50:43.896" v="6426" actId="165"/>
          <ac:spMkLst>
            <pc:docMk/>
            <pc:sldMk cId="3379055426" sldId="2192"/>
            <ac:spMk id="285" creationId="{98B10F92-DA53-484B-8844-DE36C140D00E}"/>
          </ac:spMkLst>
        </pc:spChg>
        <pc:spChg chg="mod">
          <ac:chgData name="Aurelien Domont" userId="6da7715ce44349b3" providerId="LiveId" clId="{AFF9B0D5-CA7D-40FB-964A-23276295459E}" dt="2021-07-06T04:50:43.896" v="6426" actId="165"/>
          <ac:spMkLst>
            <pc:docMk/>
            <pc:sldMk cId="3379055426" sldId="2192"/>
            <ac:spMk id="286" creationId="{70B179E6-E53C-48F0-874F-640E3D3516FA}"/>
          </ac:spMkLst>
        </pc:spChg>
        <pc:grpChg chg="del">
          <ac:chgData name="Aurelien Domont" userId="6da7715ce44349b3" providerId="LiveId" clId="{AFF9B0D5-CA7D-40FB-964A-23276295459E}" dt="2021-07-06T04:49:26.216" v="6417" actId="478"/>
          <ac:grpSpMkLst>
            <pc:docMk/>
            <pc:sldMk cId="3379055426" sldId="2192"/>
            <ac:grpSpMk id="6" creationId="{33747CCF-50E7-4EB5-9B4D-8E887AE145E7}"/>
          </ac:grpSpMkLst>
        </pc:grpChg>
        <pc:grpChg chg="add del mod">
          <ac:chgData name="Aurelien Domont" userId="6da7715ce44349b3" providerId="LiveId" clId="{AFF9B0D5-CA7D-40FB-964A-23276295459E}" dt="2021-07-06T04:50:43.896" v="6426" actId="165"/>
          <ac:grpSpMkLst>
            <pc:docMk/>
            <pc:sldMk cId="3379055426" sldId="2192"/>
            <ac:grpSpMk id="14" creationId="{EF088785-0CD7-4929-A1FD-6BC2F30A8FAB}"/>
          </ac:grpSpMkLst>
        </pc:grpChg>
        <pc:grpChg chg="mod topLvl">
          <ac:chgData name="Aurelien Domont" userId="6da7715ce44349b3" providerId="LiveId" clId="{AFF9B0D5-CA7D-40FB-964A-23276295459E}" dt="2021-07-06T04:50:43.896" v="6426" actId="165"/>
          <ac:grpSpMkLst>
            <pc:docMk/>
            <pc:sldMk cId="3379055426" sldId="2192"/>
            <ac:grpSpMk id="15" creationId="{9C0E45AE-B2E6-4B14-B298-BE405EA25E84}"/>
          </ac:grpSpMkLst>
        </pc:grpChg>
        <pc:grpChg chg="mod topLvl">
          <ac:chgData name="Aurelien Domont" userId="6da7715ce44349b3" providerId="LiveId" clId="{AFF9B0D5-CA7D-40FB-964A-23276295459E}" dt="2021-07-06T04:50:43.896" v="6426" actId="165"/>
          <ac:grpSpMkLst>
            <pc:docMk/>
            <pc:sldMk cId="3379055426" sldId="2192"/>
            <ac:grpSpMk id="17" creationId="{D7FD3650-AC39-4106-8A94-C39AD36375A5}"/>
          </ac:grpSpMkLst>
        </pc:grpChg>
        <pc:grpChg chg="mod topLvl">
          <ac:chgData name="Aurelien Domont" userId="6da7715ce44349b3" providerId="LiveId" clId="{AFF9B0D5-CA7D-40FB-964A-23276295459E}" dt="2021-07-06T04:50:43.896" v="6426" actId="165"/>
          <ac:grpSpMkLst>
            <pc:docMk/>
            <pc:sldMk cId="3379055426" sldId="2192"/>
            <ac:grpSpMk id="21" creationId="{968782E9-CA2E-480E-8CE1-A8E01F2D48CD}"/>
          </ac:grpSpMkLst>
        </pc:grpChg>
        <pc:grpChg chg="mod topLvl">
          <ac:chgData name="Aurelien Domont" userId="6da7715ce44349b3" providerId="LiveId" clId="{AFF9B0D5-CA7D-40FB-964A-23276295459E}" dt="2021-07-06T04:50:43.896" v="6426" actId="165"/>
          <ac:grpSpMkLst>
            <pc:docMk/>
            <pc:sldMk cId="3379055426" sldId="2192"/>
            <ac:grpSpMk id="28" creationId="{EE95D2F9-12D6-4383-9822-1B3404DCE0BA}"/>
          </ac:grpSpMkLst>
        </pc:grpChg>
        <pc:grpChg chg="mod topLvl">
          <ac:chgData name="Aurelien Domont" userId="6da7715ce44349b3" providerId="LiveId" clId="{AFF9B0D5-CA7D-40FB-964A-23276295459E}" dt="2021-07-06T04:50:43.896" v="6426" actId="165"/>
          <ac:grpSpMkLst>
            <pc:docMk/>
            <pc:sldMk cId="3379055426" sldId="2192"/>
            <ac:grpSpMk id="32" creationId="{C2AA4E4D-F099-4B69-BB71-8D05B53DA0FD}"/>
          </ac:grpSpMkLst>
        </pc:grpChg>
        <pc:grpChg chg="mod topLvl">
          <ac:chgData name="Aurelien Domont" userId="6da7715ce44349b3" providerId="LiveId" clId="{AFF9B0D5-CA7D-40FB-964A-23276295459E}" dt="2021-07-06T04:50:43.896" v="6426" actId="165"/>
          <ac:grpSpMkLst>
            <pc:docMk/>
            <pc:sldMk cId="3379055426" sldId="2192"/>
            <ac:grpSpMk id="36" creationId="{52771FB2-67D6-4FCE-A682-36315160C6EE}"/>
          </ac:grpSpMkLst>
        </pc:grpChg>
        <pc:grpChg chg="mod topLvl">
          <ac:chgData name="Aurelien Domont" userId="6da7715ce44349b3" providerId="LiveId" clId="{AFF9B0D5-CA7D-40FB-964A-23276295459E}" dt="2021-07-06T04:50:43.896" v="6426" actId="165"/>
          <ac:grpSpMkLst>
            <pc:docMk/>
            <pc:sldMk cId="3379055426" sldId="2192"/>
            <ac:grpSpMk id="43" creationId="{0D073FB2-9887-4DC7-9A8E-55301515F760}"/>
          </ac:grpSpMkLst>
        </pc:grpChg>
        <pc:grpChg chg="mod topLvl">
          <ac:chgData name="Aurelien Domont" userId="6da7715ce44349b3" providerId="LiveId" clId="{AFF9B0D5-CA7D-40FB-964A-23276295459E}" dt="2021-07-06T04:50:43.896" v="6426" actId="165"/>
          <ac:grpSpMkLst>
            <pc:docMk/>
            <pc:sldMk cId="3379055426" sldId="2192"/>
            <ac:grpSpMk id="45" creationId="{7C8F2046-8479-458F-BD6E-6311EC3DBB77}"/>
          </ac:grpSpMkLst>
        </pc:grpChg>
        <pc:grpChg chg="mod topLvl">
          <ac:chgData name="Aurelien Domont" userId="6da7715ce44349b3" providerId="LiveId" clId="{AFF9B0D5-CA7D-40FB-964A-23276295459E}" dt="2021-07-06T04:50:43.896" v="6426" actId="165"/>
          <ac:grpSpMkLst>
            <pc:docMk/>
            <pc:sldMk cId="3379055426" sldId="2192"/>
            <ac:grpSpMk id="46" creationId="{C326D45F-63EE-4C85-9BB1-455E811D4BF3}"/>
          </ac:grpSpMkLst>
        </pc:grpChg>
        <pc:grpChg chg="mod topLvl">
          <ac:chgData name="Aurelien Domont" userId="6da7715ce44349b3" providerId="LiveId" clId="{AFF9B0D5-CA7D-40FB-964A-23276295459E}" dt="2021-07-06T04:50:43.896" v="6426" actId="165"/>
          <ac:grpSpMkLst>
            <pc:docMk/>
            <pc:sldMk cId="3379055426" sldId="2192"/>
            <ac:grpSpMk id="61" creationId="{F9192B0A-60BC-458A-A90A-64E6BCF7B168}"/>
          </ac:grpSpMkLst>
        </pc:grpChg>
        <pc:grpChg chg="mod topLvl">
          <ac:chgData name="Aurelien Domont" userId="6da7715ce44349b3" providerId="LiveId" clId="{AFF9B0D5-CA7D-40FB-964A-23276295459E}" dt="2021-07-06T04:50:43.896" v="6426" actId="165"/>
          <ac:grpSpMkLst>
            <pc:docMk/>
            <pc:sldMk cId="3379055426" sldId="2192"/>
            <ac:grpSpMk id="124" creationId="{3F59DADE-E8D8-4B62-87BA-E7852DAF2A4A}"/>
          </ac:grpSpMkLst>
        </pc:grpChg>
        <pc:grpChg chg="mod topLvl">
          <ac:chgData name="Aurelien Domont" userId="6da7715ce44349b3" providerId="LiveId" clId="{AFF9B0D5-CA7D-40FB-964A-23276295459E}" dt="2021-07-06T04:50:43.896" v="6426" actId="165"/>
          <ac:grpSpMkLst>
            <pc:docMk/>
            <pc:sldMk cId="3379055426" sldId="2192"/>
            <ac:grpSpMk id="126" creationId="{695ED9C2-44C8-42C0-98F4-CDFA0A6FAB71}"/>
          </ac:grpSpMkLst>
        </pc:grpChg>
        <pc:grpChg chg="mod topLvl">
          <ac:chgData name="Aurelien Domont" userId="6da7715ce44349b3" providerId="LiveId" clId="{AFF9B0D5-CA7D-40FB-964A-23276295459E}" dt="2021-07-06T04:50:43.896" v="6426" actId="165"/>
          <ac:grpSpMkLst>
            <pc:docMk/>
            <pc:sldMk cId="3379055426" sldId="2192"/>
            <ac:grpSpMk id="128" creationId="{0CE860CB-0ACE-499B-B341-E9BAB83D7E19}"/>
          </ac:grpSpMkLst>
        </pc:grpChg>
        <pc:grpChg chg="mod topLvl">
          <ac:chgData name="Aurelien Domont" userId="6da7715ce44349b3" providerId="LiveId" clId="{AFF9B0D5-CA7D-40FB-964A-23276295459E}" dt="2021-07-06T04:50:43.896" v="6426" actId="165"/>
          <ac:grpSpMkLst>
            <pc:docMk/>
            <pc:sldMk cId="3379055426" sldId="2192"/>
            <ac:grpSpMk id="130" creationId="{C92112EC-D917-45DB-AC30-F792AAB9BB01}"/>
          </ac:grpSpMkLst>
        </pc:grpChg>
        <pc:grpChg chg="mod topLvl">
          <ac:chgData name="Aurelien Domont" userId="6da7715ce44349b3" providerId="LiveId" clId="{AFF9B0D5-CA7D-40FB-964A-23276295459E}" dt="2021-07-06T04:50:43.896" v="6426" actId="165"/>
          <ac:grpSpMkLst>
            <pc:docMk/>
            <pc:sldMk cId="3379055426" sldId="2192"/>
            <ac:grpSpMk id="141" creationId="{BF9644D1-2144-4F03-A2EB-F31C8C23F2B8}"/>
          </ac:grpSpMkLst>
        </pc:grpChg>
        <pc:picChg chg="del">
          <ac:chgData name="Aurelien Domont" userId="6da7715ce44349b3" providerId="LiveId" clId="{AFF9B0D5-CA7D-40FB-964A-23276295459E}" dt="2021-07-06T04:50:02.896" v="6422" actId="478"/>
          <ac:picMkLst>
            <pc:docMk/>
            <pc:sldMk cId="3379055426" sldId="2192"/>
            <ac:picMk id="3" creationId="{15370C7C-145F-4349-AE96-1E50E9582145}"/>
          </ac:picMkLst>
        </pc:picChg>
        <pc:picChg chg="del">
          <ac:chgData name="Aurelien Domont" userId="6da7715ce44349b3" providerId="LiveId" clId="{AFF9B0D5-CA7D-40FB-964A-23276295459E}" dt="2021-07-06T04:50:02.896" v="6422" actId="478"/>
          <ac:picMkLst>
            <pc:docMk/>
            <pc:sldMk cId="3379055426" sldId="2192"/>
            <ac:picMk id="11" creationId="{25D5DDB8-F1BB-4113-A087-0C0A746C7EB2}"/>
          </ac:picMkLst>
        </pc:picChg>
        <pc:picChg chg="del">
          <ac:chgData name="Aurelien Domont" userId="6da7715ce44349b3" providerId="LiveId" clId="{AFF9B0D5-CA7D-40FB-964A-23276295459E}" dt="2021-07-06T04:50:02.896" v="6422" actId="478"/>
          <ac:picMkLst>
            <pc:docMk/>
            <pc:sldMk cId="3379055426" sldId="2192"/>
            <ac:picMk id="19" creationId="{510380BB-04DC-414E-AEA0-0A102EFB8B64}"/>
          </ac:picMkLst>
        </pc:picChg>
        <pc:picChg chg="del">
          <ac:chgData name="Aurelien Domont" userId="6da7715ce44349b3" providerId="LiveId" clId="{AFF9B0D5-CA7D-40FB-964A-23276295459E}" dt="2021-07-06T04:50:02.896" v="6422" actId="478"/>
          <ac:picMkLst>
            <pc:docMk/>
            <pc:sldMk cId="3379055426" sldId="2192"/>
            <ac:picMk id="20" creationId="{6A38595B-0C20-4D15-AA90-C5B669693A38}"/>
          </ac:picMkLst>
        </pc:picChg>
      </pc:sldChg>
      <pc:sldChg chg="addSp delSp modSp add del mod">
        <pc:chgData name="Aurelien Domont" userId="6da7715ce44349b3" providerId="LiveId" clId="{AFF9B0D5-CA7D-40FB-964A-23276295459E}" dt="2021-07-06T05:45:33.756" v="7160" actId="47"/>
        <pc:sldMkLst>
          <pc:docMk/>
          <pc:sldMk cId="2365006287" sldId="2193"/>
        </pc:sldMkLst>
        <pc:spChg chg="add mod">
          <ac:chgData name="Aurelien Domont" userId="6da7715ce44349b3" providerId="LiveId" clId="{AFF9B0D5-CA7D-40FB-964A-23276295459E}" dt="2021-07-06T05:02:39.256" v="6497" actId="1037"/>
          <ac:spMkLst>
            <pc:docMk/>
            <pc:sldMk cId="2365006287" sldId="2193"/>
            <ac:spMk id="2" creationId="{AE798A20-BDA2-4BD7-9090-E20E7CFACF67}"/>
          </ac:spMkLst>
        </pc:spChg>
        <pc:spChg chg="mod">
          <ac:chgData name="Aurelien Domont" userId="6da7715ce44349b3" providerId="LiveId" clId="{AFF9B0D5-CA7D-40FB-964A-23276295459E}" dt="2021-07-06T05:06:50.296" v="6579" actId="20577"/>
          <ac:spMkLst>
            <pc:docMk/>
            <pc:sldMk cId="2365006287" sldId="2193"/>
            <ac:spMk id="16" creationId="{6C2BB713-9637-4B9B-938F-E9768876782A}"/>
          </ac:spMkLst>
        </pc:spChg>
        <pc:spChg chg="mod">
          <ac:chgData name="Aurelien Domont" userId="6da7715ce44349b3" providerId="LiveId" clId="{AFF9B0D5-CA7D-40FB-964A-23276295459E}" dt="2021-07-06T04:55:27.110" v="6436" actId="207"/>
          <ac:spMkLst>
            <pc:docMk/>
            <pc:sldMk cId="2365006287" sldId="2193"/>
            <ac:spMk id="18" creationId="{B771EFD1-480A-49D1-8311-D1631ADDCAE0}"/>
          </ac:spMkLst>
        </pc:spChg>
        <pc:spChg chg="mod">
          <ac:chgData name="Aurelien Domont" userId="6da7715ce44349b3" providerId="LiveId" clId="{AFF9B0D5-CA7D-40FB-964A-23276295459E}" dt="2021-07-06T04:55:27.110" v="6436" actId="207"/>
          <ac:spMkLst>
            <pc:docMk/>
            <pc:sldMk cId="2365006287" sldId="2193"/>
            <ac:spMk id="22" creationId="{65469F66-D281-4ED1-A6A4-53FB0256ADF0}"/>
          </ac:spMkLst>
        </pc:spChg>
        <pc:spChg chg="mod">
          <ac:chgData name="Aurelien Domont" userId="6da7715ce44349b3" providerId="LiveId" clId="{AFF9B0D5-CA7D-40FB-964A-23276295459E}" dt="2021-07-06T04:55:27.110" v="6436" actId="207"/>
          <ac:spMkLst>
            <pc:docMk/>
            <pc:sldMk cId="2365006287" sldId="2193"/>
            <ac:spMk id="23" creationId="{23E57CB2-F110-433B-8E68-828A876E73FC}"/>
          </ac:spMkLst>
        </pc:spChg>
        <pc:spChg chg="mod">
          <ac:chgData name="Aurelien Domont" userId="6da7715ce44349b3" providerId="LiveId" clId="{AFF9B0D5-CA7D-40FB-964A-23276295459E}" dt="2021-07-06T04:55:27.110" v="6436" actId="207"/>
          <ac:spMkLst>
            <pc:docMk/>
            <pc:sldMk cId="2365006287" sldId="2193"/>
            <ac:spMk id="24" creationId="{74E6FD3E-697E-437E-BCCF-D4036C531968}"/>
          </ac:spMkLst>
        </pc:spChg>
        <pc:spChg chg="mod">
          <ac:chgData name="Aurelien Domont" userId="6da7715ce44349b3" providerId="LiveId" clId="{AFF9B0D5-CA7D-40FB-964A-23276295459E}" dt="2021-07-06T04:55:27.110" v="6436" actId="207"/>
          <ac:spMkLst>
            <pc:docMk/>
            <pc:sldMk cId="2365006287" sldId="2193"/>
            <ac:spMk id="25" creationId="{92AABBE3-B444-4BEC-82DD-5644BBA7A771}"/>
          </ac:spMkLst>
        </pc:spChg>
        <pc:spChg chg="mod">
          <ac:chgData name="Aurelien Domont" userId="6da7715ce44349b3" providerId="LiveId" clId="{AFF9B0D5-CA7D-40FB-964A-23276295459E}" dt="2021-07-06T04:55:27.110" v="6436" actId="207"/>
          <ac:spMkLst>
            <pc:docMk/>
            <pc:sldMk cId="2365006287" sldId="2193"/>
            <ac:spMk id="26" creationId="{97B58A29-1D94-499B-8733-3910F9AD6F4A}"/>
          </ac:spMkLst>
        </pc:spChg>
        <pc:spChg chg="mod">
          <ac:chgData name="Aurelien Domont" userId="6da7715ce44349b3" providerId="LiveId" clId="{AFF9B0D5-CA7D-40FB-964A-23276295459E}" dt="2021-07-06T04:55:27.110" v="6436" actId="207"/>
          <ac:spMkLst>
            <pc:docMk/>
            <pc:sldMk cId="2365006287" sldId="2193"/>
            <ac:spMk id="27" creationId="{5D999E87-6D47-44EB-AA80-FAB1044E50B3}"/>
          </ac:spMkLst>
        </pc:spChg>
        <pc:spChg chg="mod">
          <ac:chgData name="Aurelien Domont" userId="6da7715ce44349b3" providerId="LiveId" clId="{AFF9B0D5-CA7D-40FB-964A-23276295459E}" dt="2021-07-06T04:55:27.110" v="6436" actId="207"/>
          <ac:spMkLst>
            <pc:docMk/>
            <pc:sldMk cId="2365006287" sldId="2193"/>
            <ac:spMk id="29" creationId="{3C06A61B-7951-49EC-954F-20BCE045D88C}"/>
          </ac:spMkLst>
        </pc:spChg>
        <pc:spChg chg="mod">
          <ac:chgData name="Aurelien Domont" userId="6da7715ce44349b3" providerId="LiveId" clId="{AFF9B0D5-CA7D-40FB-964A-23276295459E}" dt="2021-07-06T04:55:27.110" v="6436" actId="207"/>
          <ac:spMkLst>
            <pc:docMk/>
            <pc:sldMk cId="2365006287" sldId="2193"/>
            <ac:spMk id="30" creationId="{CEF0D8C1-C31C-434B-AE35-55B3471F9C9D}"/>
          </ac:spMkLst>
        </pc:spChg>
        <pc:spChg chg="mod">
          <ac:chgData name="Aurelien Domont" userId="6da7715ce44349b3" providerId="LiveId" clId="{AFF9B0D5-CA7D-40FB-964A-23276295459E}" dt="2021-07-06T04:55:27.110" v="6436" actId="207"/>
          <ac:spMkLst>
            <pc:docMk/>
            <pc:sldMk cId="2365006287" sldId="2193"/>
            <ac:spMk id="31" creationId="{811A9C04-9509-4F96-B5E1-2683FDB0AA62}"/>
          </ac:spMkLst>
        </pc:spChg>
        <pc:spChg chg="mod">
          <ac:chgData name="Aurelien Domont" userId="6da7715ce44349b3" providerId="LiveId" clId="{AFF9B0D5-CA7D-40FB-964A-23276295459E}" dt="2021-07-06T04:55:27.110" v="6436" actId="207"/>
          <ac:spMkLst>
            <pc:docMk/>
            <pc:sldMk cId="2365006287" sldId="2193"/>
            <ac:spMk id="33" creationId="{7C047B58-FCD5-4D1B-B651-61CF38F9DD85}"/>
          </ac:spMkLst>
        </pc:spChg>
        <pc:spChg chg="mod">
          <ac:chgData name="Aurelien Domont" userId="6da7715ce44349b3" providerId="LiveId" clId="{AFF9B0D5-CA7D-40FB-964A-23276295459E}" dt="2021-07-06T04:55:27.110" v="6436" actId="207"/>
          <ac:spMkLst>
            <pc:docMk/>
            <pc:sldMk cId="2365006287" sldId="2193"/>
            <ac:spMk id="34" creationId="{2E14BF7D-6F99-4D98-A8DA-8EB723F87710}"/>
          </ac:spMkLst>
        </pc:spChg>
        <pc:spChg chg="mod">
          <ac:chgData name="Aurelien Domont" userId="6da7715ce44349b3" providerId="LiveId" clId="{AFF9B0D5-CA7D-40FB-964A-23276295459E}" dt="2021-07-06T04:55:27.110" v="6436" actId="207"/>
          <ac:spMkLst>
            <pc:docMk/>
            <pc:sldMk cId="2365006287" sldId="2193"/>
            <ac:spMk id="35" creationId="{3882020F-C56B-44AB-8637-035FEE81CF3D}"/>
          </ac:spMkLst>
        </pc:spChg>
        <pc:spChg chg="mod">
          <ac:chgData name="Aurelien Domont" userId="6da7715ce44349b3" providerId="LiveId" clId="{AFF9B0D5-CA7D-40FB-964A-23276295459E}" dt="2021-07-06T04:55:27.110" v="6436" actId="207"/>
          <ac:spMkLst>
            <pc:docMk/>
            <pc:sldMk cId="2365006287" sldId="2193"/>
            <ac:spMk id="37" creationId="{BD423BD5-6D69-49BE-A67A-B9649D95191D}"/>
          </ac:spMkLst>
        </pc:spChg>
        <pc:spChg chg="mod">
          <ac:chgData name="Aurelien Domont" userId="6da7715ce44349b3" providerId="LiveId" clId="{AFF9B0D5-CA7D-40FB-964A-23276295459E}" dt="2021-07-06T04:55:27.110" v="6436" actId="207"/>
          <ac:spMkLst>
            <pc:docMk/>
            <pc:sldMk cId="2365006287" sldId="2193"/>
            <ac:spMk id="38" creationId="{E0BF46F7-A9D8-4C09-978A-75A9D4B5E441}"/>
          </ac:spMkLst>
        </pc:spChg>
        <pc:spChg chg="mod">
          <ac:chgData name="Aurelien Domont" userId="6da7715ce44349b3" providerId="LiveId" clId="{AFF9B0D5-CA7D-40FB-964A-23276295459E}" dt="2021-07-06T04:55:27.110" v="6436" actId="207"/>
          <ac:spMkLst>
            <pc:docMk/>
            <pc:sldMk cId="2365006287" sldId="2193"/>
            <ac:spMk id="39" creationId="{0C3749C6-D983-40E9-B6FE-9E314EE56A35}"/>
          </ac:spMkLst>
        </pc:spChg>
        <pc:spChg chg="mod">
          <ac:chgData name="Aurelien Domont" userId="6da7715ce44349b3" providerId="LiveId" clId="{AFF9B0D5-CA7D-40FB-964A-23276295459E}" dt="2021-07-06T04:55:27.110" v="6436" actId="207"/>
          <ac:spMkLst>
            <pc:docMk/>
            <pc:sldMk cId="2365006287" sldId="2193"/>
            <ac:spMk id="40" creationId="{1CE55E94-F6B3-43A5-8C94-74729058DAFB}"/>
          </ac:spMkLst>
        </pc:spChg>
        <pc:spChg chg="mod">
          <ac:chgData name="Aurelien Domont" userId="6da7715ce44349b3" providerId="LiveId" clId="{AFF9B0D5-CA7D-40FB-964A-23276295459E}" dt="2021-07-06T04:55:27.110" v="6436" actId="207"/>
          <ac:spMkLst>
            <pc:docMk/>
            <pc:sldMk cId="2365006287" sldId="2193"/>
            <ac:spMk id="41" creationId="{6EBB98D6-908A-4551-B26F-10C6768274FA}"/>
          </ac:spMkLst>
        </pc:spChg>
        <pc:spChg chg="mod">
          <ac:chgData name="Aurelien Domont" userId="6da7715ce44349b3" providerId="LiveId" clId="{AFF9B0D5-CA7D-40FB-964A-23276295459E}" dt="2021-07-06T04:55:27.110" v="6436" actId="207"/>
          <ac:spMkLst>
            <pc:docMk/>
            <pc:sldMk cId="2365006287" sldId="2193"/>
            <ac:spMk id="42" creationId="{E4CBA9D9-791A-4B6D-A6F5-C58BC1196434}"/>
          </ac:spMkLst>
        </pc:spChg>
        <pc:spChg chg="mod">
          <ac:chgData name="Aurelien Domont" userId="6da7715ce44349b3" providerId="LiveId" clId="{AFF9B0D5-CA7D-40FB-964A-23276295459E}" dt="2021-07-06T04:55:27.110" v="6436" actId="207"/>
          <ac:spMkLst>
            <pc:docMk/>
            <pc:sldMk cId="2365006287" sldId="2193"/>
            <ac:spMk id="44" creationId="{2324D931-C446-4406-A3B2-7EEF109E1330}"/>
          </ac:spMkLst>
        </pc:spChg>
        <pc:spChg chg="mod">
          <ac:chgData name="Aurelien Domont" userId="6da7715ce44349b3" providerId="LiveId" clId="{AFF9B0D5-CA7D-40FB-964A-23276295459E}" dt="2021-07-06T04:55:27.110" v="6436" actId="207"/>
          <ac:spMkLst>
            <pc:docMk/>
            <pc:sldMk cId="2365006287" sldId="2193"/>
            <ac:spMk id="47" creationId="{066BFCAB-9359-47E6-85A9-6446EEE47684}"/>
          </ac:spMkLst>
        </pc:spChg>
        <pc:spChg chg="mod">
          <ac:chgData name="Aurelien Domont" userId="6da7715ce44349b3" providerId="LiveId" clId="{AFF9B0D5-CA7D-40FB-964A-23276295459E}" dt="2021-07-06T04:55:27.110" v="6436" actId="207"/>
          <ac:spMkLst>
            <pc:docMk/>
            <pc:sldMk cId="2365006287" sldId="2193"/>
            <ac:spMk id="48" creationId="{596BEE1A-9790-483E-96EB-CDEEB9ED8E4A}"/>
          </ac:spMkLst>
        </pc:spChg>
        <pc:spChg chg="mod">
          <ac:chgData name="Aurelien Domont" userId="6da7715ce44349b3" providerId="LiveId" clId="{AFF9B0D5-CA7D-40FB-964A-23276295459E}" dt="2021-07-06T04:55:27.110" v="6436" actId="207"/>
          <ac:spMkLst>
            <pc:docMk/>
            <pc:sldMk cId="2365006287" sldId="2193"/>
            <ac:spMk id="49" creationId="{6C51E034-D463-40F4-A6FE-1AD0EECC2E18}"/>
          </ac:spMkLst>
        </pc:spChg>
        <pc:spChg chg="mod">
          <ac:chgData name="Aurelien Domont" userId="6da7715ce44349b3" providerId="LiveId" clId="{AFF9B0D5-CA7D-40FB-964A-23276295459E}" dt="2021-07-06T04:55:27.110" v="6436" actId="207"/>
          <ac:spMkLst>
            <pc:docMk/>
            <pc:sldMk cId="2365006287" sldId="2193"/>
            <ac:spMk id="50" creationId="{4DB629D9-D3D7-42A5-B2E5-376B2910CE6E}"/>
          </ac:spMkLst>
        </pc:spChg>
        <pc:spChg chg="mod">
          <ac:chgData name="Aurelien Domont" userId="6da7715ce44349b3" providerId="LiveId" clId="{AFF9B0D5-CA7D-40FB-964A-23276295459E}" dt="2021-07-06T04:55:27.110" v="6436" actId="207"/>
          <ac:spMkLst>
            <pc:docMk/>
            <pc:sldMk cId="2365006287" sldId="2193"/>
            <ac:spMk id="51" creationId="{0508A820-EDC6-4023-B09A-569DACAA89BC}"/>
          </ac:spMkLst>
        </pc:spChg>
        <pc:spChg chg="mod">
          <ac:chgData name="Aurelien Domont" userId="6da7715ce44349b3" providerId="LiveId" clId="{AFF9B0D5-CA7D-40FB-964A-23276295459E}" dt="2021-07-06T04:55:27.110" v="6436" actId="207"/>
          <ac:spMkLst>
            <pc:docMk/>
            <pc:sldMk cId="2365006287" sldId="2193"/>
            <ac:spMk id="52" creationId="{0598C82B-5B19-4ECD-A9F9-210E620301CE}"/>
          </ac:spMkLst>
        </pc:spChg>
        <pc:spChg chg="mod">
          <ac:chgData name="Aurelien Domont" userId="6da7715ce44349b3" providerId="LiveId" clId="{AFF9B0D5-CA7D-40FB-964A-23276295459E}" dt="2021-07-06T04:55:27.110" v="6436" actId="207"/>
          <ac:spMkLst>
            <pc:docMk/>
            <pc:sldMk cId="2365006287" sldId="2193"/>
            <ac:spMk id="53" creationId="{69AA8412-F4FC-49E9-8098-BA5431F25AEC}"/>
          </ac:spMkLst>
        </pc:spChg>
        <pc:spChg chg="mod">
          <ac:chgData name="Aurelien Domont" userId="6da7715ce44349b3" providerId="LiveId" clId="{AFF9B0D5-CA7D-40FB-964A-23276295459E}" dt="2021-07-06T04:55:27.110" v="6436" actId="207"/>
          <ac:spMkLst>
            <pc:docMk/>
            <pc:sldMk cId="2365006287" sldId="2193"/>
            <ac:spMk id="54" creationId="{FD10D8C9-608D-4706-9C95-87B692F7BC52}"/>
          </ac:spMkLst>
        </pc:spChg>
        <pc:spChg chg="mod">
          <ac:chgData name="Aurelien Domont" userId="6da7715ce44349b3" providerId="LiveId" clId="{AFF9B0D5-CA7D-40FB-964A-23276295459E}" dt="2021-07-06T04:55:27.110" v="6436" actId="207"/>
          <ac:spMkLst>
            <pc:docMk/>
            <pc:sldMk cId="2365006287" sldId="2193"/>
            <ac:spMk id="55" creationId="{F96E8F5D-13F7-4F5F-B0C7-43F495BBE507}"/>
          </ac:spMkLst>
        </pc:spChg>
        <pc:spChg chg="mod">
          <ac:chgData name="Aurelien Domont" userId="6da7715ce44349b3" providerId="LiveId" clId="{AFF9B0D5-CA7D-40FB-964A-23276295459E}" dt="2021-07-06T04:55:27.110" v="6436" actId="207"/>
          <ac:spMkLst>
            <pc:docMk/>
            <pc:sldMk cId="2365006287" sldId="2193"/>
            <ac:spMk id="56" creationId="{1944C13D-7976-4FFF-9C1A-50B916EBC481}"/>
          </ac:spMkLst>
        </pc:spChg>
        <pc:spChg chg="mod">
          <ac:chgData name="Aurelien Domont" userId="6da7715ce44349b3" providerId="LiveId" clId="{AFF9B0D5-CA7D-40FB-964A-23276295459E}" dt="2021-07-06T04:55:27.110" v="6436" actId="207"/>
          <ac:spMkLst>
            <pc:docMk/>
            <pc:sldMk cId="2365006287" sldId="2193"/>
            <ac:spMk id="57" creationId="{596979FA-5547-40C5-9D2D-03C54409A1FB}"/>
          </ac:spMkLst>
        </pc:spChg>
        <pc:spChg chg="mod">
          <ac:chgData name="Aurelien Domont" userId="6da7715ce44349b3" providerId="LiveId" clId="{AFF9B0D5-CA7D-40FB-964A-23276295459E}" dt="2021-07-06T04:55:27.110" v="6436" actId="207"/>
          <ac:spMkLst>
            <pc:docMk/>
            <pc:sldMk cId="2365006287" sldId="2193"/>
            <ac:spMk id="58" creationId="{E2562560-CC9C-4394-9A98-D6C4F0C35DF1}"/>
          </ac:spMkLst>
        </pc:spChg>
        <pc:spChg chg="mod">
          <ac:chgData name="Aurelien Domont" userId="6da7715ce44349b3" providerId="LiveId" clId="{AFF9B0D5-CA7D-40FB-964A-23276295459E}" dt="2021-07-06T04:55:27.110" v="6436" actId="207"/>
          <ac:spMkLst>
            <pc:docMk/>
            <pc:sldMk cId="2365006287" sldId="2193"/>
            <ac:spMk id="59" creationId="{FBF447C9-790F-4E87-A5F0-245B9CBB2C5C}"/>
          </ac:spMkLst>
        </pc:spChg>
        <pc:spChg chg="mod">
          <ac:chgData name="Aurelien Domont" userId="6da7715ce44349b3" providerId="LiveId" clId="{AFF9B0D5-CA7D-40FB-964A-23276295459E}" dt="2021-07-06T04:55:27.110" v="6436" actId="207"/>
          <ac:spMkLst>
            <pc:docMk/>
            <pc:sldMk cId="2365006287" sldId="2193"/>
            <ac:spMk id="60" creationId="{70CE53DD-117C-493D-AD1D-1AB8E2D5511C}"/>
          </ac:spMkLst>
        </pc:spChg>
        <pc:spChg chg="mod">
          <ac:chgData name="Aurelien Domont" userId="6da7715ce44349b3" providerId="LiveId" clId="{AFF9B0D5-CA7D-40FB-964A-23276295459E}" dt="2021-07-06T04:55:27.110" v="6436" actId="207"/>
          <ac:spMkLst>
            <pc:docMk/>
            <pc:sldMk cId="2365006287" sldId="2193"/>
            <ac:spMk id="62" creationId="{4656F7B9-B091-4F59-B888-6DEA15CF287B}"/>
          </ac:spMkLst>
        </pc:spChg>
        <pc:spChg chg="mod">
          <ac:chgData name="Aurelien Domont" userId="6da7715ce44349b3" providerId="LiveId" clId="{AFF9B0D5-CA7D-40FB-964A-23276295459E}" dt="2021-07-06T04:55:27.110" v="6436" actId="207"/>
          <ac:spMkLst>
            <pc:docMk/>
            <pc:sldMk cId="2365006287" sldId="2193"/>
            <ac:spMk id="63" creationId="{F743838F-4369-4298-8BDF-24B1A81D7CC9}"/>
          </ac:spMkLst>
        </pc:spChg>
        <pc:spChg chg="mod">
          <ac:chgData name="Aurelien Domont" userId="6da7715ce44349b3" providerId="LiveId" clId="{AFF9B0D5-CA7D-40FB-964A-23276295459E}" dt="2021-07-06T04:55:27.110" v="6436" actId="207"/>
          <ac:spMkLst>
            <pc:docMk/>
            <pc:sldMk cId="2365006287" sldId="2193"/>
            <ac:spMk id="64" creationId="{84D7C36D-FE20-4E88-8829-94E2EC4CEE79}"/>
          </ac:spMkLst>
        </pc:spChg>
        <pc:spChg chg="mod">
          <ac:chgData name="Aurelien Domont" userId="6da7715ce44349b3" providerId="LiveId" clId="{AFF9B0D5-CA7D-40FB-964A-23276295459E}" dt="2021-07-06T04:55:27.110" v="6436" actId="207"/>
          <ac:spMkLst>
            <pc:docMk/>
            <pc:sldMk cId="2365006287" sldId="2193"/>
            <ac:spMk id="65" creationId="{8AA055DE-5DEA-480F-9D58-EB35AB60A4AF}"/>
          </ac:spMkLst>
        </pc:spChg>
        <pc:spChg chg="mod">
          <ac:chgData name="Aurelien Domont" userId="6da7715ce44349b3" providerId="LiveId" clId="{AFF9B0D5-CA7D-40FB-964A-23276295459E}" dt="2021-07-06T04:55:27.110" v="6436" actId="207"/>
          <ac:spMkLst>
            <pc:docMk/>
            <pc:sldMk cId="2365006287" sldId="2193"/>
            <ac:spMk id="66" creationId="{5B305A7E-46F5-43B2-ACBF-71567A90F965}"/>
          </ac:spMkLst>
        </pc:spChg>
        <pc:spChg chg="mod">
          <ac:chgData name="Aurelien Domont" userId="6da7715ce44349b3" providerId="LiveId" clId="{AFF9B0D5-CA7D-40FB-964A-23276295459E}" dt="2021-07-06T04:55:27.110" v="6436" actId="207"/>
          <ac:spMkLst>
            <pc:docMk/>
            <pc:sldMk cId="2365006287" sldId="2193"/>
            <ac:spMk id="67" creationId="{7455C64C-AFC5-4C29-93D3-4332E1BAEE9C}"/>
          </ac:spMkLst>
        </pc:spChg>
        <pc:spChg chg="mod">
          <ac:chgData name="Aurelien Domont" userId="6da7715ce44349b3" providerId="LiveId" clId="{AFF9B0D5-CA7D-40FB-964A-23276295459E}" dt="2021-07-06T04:55:27.110" v="6436" actId="207"/>
          <ac:spMkLst>
            <pc:docMk/>
            <pc:sldMk cId="2365006287" sldId="2193"/>
            <ac:spMk id="68" creationId="{5E8A23BD-D375-4967-ACA7-E1CCA49242EA}"/>
          </ac:spMkLst>
        </pc:spChg>
        <pc:spChg chg="mod">
          <ac:chgData name="Aurelien Domont" userId="6da7715ce44349b3" providerId="LiveId" clId="{AFF9B0D5-CA7D-40FB-964A-23276295459E}" dt="2021-07-06T04:55:27.110" v="6436" actId="207"/>
          <ac:spMkLst>
            <pc:docMk/>
            <pc:sldMk cId="2365006287" sldId="2193"/>
            <ac:spMk id="69" creationId="{4030F0B9-06DB-4A6A-968B-33EF931731CE}"/>
          </ac:spMkLst>
        </pc:spChg>
        <pc:spChg chg="mod">
          <ac:chgData name="Aurelien Domont" userId="6da7715ce44349b3" providerId="LiveId" clId="{AFF9B0D5-CA7D-40FB-964A-23276295459E}" dt="2021-07-06T04:55:27.110" v="6436" actId="207"/>
          <ac:spMkLst>
            <pc:docMk/>
            <pc:sldMk cId="2365006287" sldId="2193"/>
            <ac:spMk id="70" creationId="{A2C60355-D617-4490-8E3E-1D6F4CB8A214}"/>
          </ac:spMkLst>
        </pc:spChg>
        <pc:spChg chg="mod">
          <ac:chgData name="Aurelien Domont" userId="6da7715ce44349b3" providerId="LiveId" clId="{AFF9B0D5-CA7D-40FB-964A-23276295459E}" dt="2021-07-06T04:55:27.110" v="6436" actId="207"/>
          <ac:spMkLst>
            <pc:docMk/>
            <pc:sldMk cId="2365006287" sldId="2193"/>
            <ac:spMk id="71" creationId="{CA9EB5AA-76BB-4143-A0DE-34A4DC0010AC}"/>
          </ac:spMkLst>
        </pc:spChg>
        <pc:spChg chg="mod">
          <ac:chgData name="Aurelien Domont" userId="6da7715ce44349b3" providerId="LiveId" clId="{AFF9B0D5-CA7D-40FB-964A-23276295459E}" dt="2021-07-06T04:55:27.110" v="6436" actId="207"/>
          <ac:spMkLst>
            <pc:docMk/>
            <pc:sldMk cId="2365006287" sldId="2193"/>
            <ac:spMk id="72" creationId="{966691BF-5126-4A33-8916-C81706F25C90}"/>
          </ac:spMkLst>
        </pc:spChg>
        <pc:spChg chg="mod">
          <ac:chgData name="Aurelien Domont" userId="6da7715ce44349b3" providerId="LiveId" clId="{AFF9B0D5-CA7D-40FB-964A-23276295459E}" dt="2021-07-06T04:55:27.110" v="6436" actId="207"/>
          <ac:spMkLst>
            <pc:docMk/>
            <pc:sldMk cId="2365006287" sldId="2193"/>
            <ac:spMk id="73" creationId="{5390EC5E-7055-4804-84A3-7E70E3904E93}"/>
          </ac:spMkLst>
        </pc:spChg>
        <pc:spChg chg="mod">
          <ac:chgData name="Aurelien Domont" userId="6da7715ce44349b3" providerId="LiveId" clId="{AFF9B0D5-CA7D-40FB-964A-23276295459E}" dt="2021-07-06T04:55:27.110" v="6436" actId="207"/>
          <ac:spMkLst>
            <pc:docMk/>
            <pc:sldMk cId="2365006287" sldId="2193"/>
            <ac:spMk id="74" creationId="{E65D02F2-FDEC-478F-8C7C-EF6B6E889CDF}"/>
          </ac:spMkLst>
        </pc:spChg>
        <pc:spChg chg="mod">
          <ac:chgData name="Aurelien Domont" userId="6da7715ce44349b3" providerId="LiveId" clId="{AFF9B0D5-CA7D-40FB-964A-23276295459E}" dt="2021-07-06T04:55:27.110" v="6436" actId="207"/>
          <ac:spMkLst>
            <pc:docMk/>
            <pc:sldMk cId="2365006287" sldId="2193"/>
            <ac:spMk id="75" creationId="{10C7DD6A-EDF4-4E97-BF30-74BFFFD36441}"/>
          </ac:spMkLst>
        </pc:spChg>
        <pc:spChg chg="mod">
          <ac:chgData name="Aurelien Domont" userId="6da7715ce44349b3" providerId="LiveId" clId="{AFF9B0D5-CA7D-40FB-964A-23276295459E}" dt="2021-07-06T04:55:27.110" v="6436" actId="207"/>
          <ac:spMkLst>
            <pc:docMk/>
            <pc:sldMk cId="2365006287" sldId="2193"/>
            <ac:spMk id="76" creationId="{12F4E801-8132-4F0C-B8DA-A36568ECCC40}"/>
          </ac:spMkLst>
        </pc:spChg>
        <pc:spChg chg="mod">
          <ac:chgData name="Aurelien Domont" userId="6da7715ce44349b3" providerId="LiveId" clId="{AFF9B0D5-CA7D-40FB-964A-23276295459E}" dt="2021-07-06T04:55:27.110" v="6436" actId="207"/>
          <ac:spMkLst>
            <pc:docMk/>
            <pc:sldMk cId="2365006287" sldId="2193"/>
            <ac:spMk id="77" creationId="{C5615F12-CE48-4C91-BA28-3C8B3DDC3F58}"/>
          </ac:spMkLst>
        </pc:spChg>
        <pc:spChg chg="mod">
          <ac:chgData name="Aurelien Domont" userId="6da7715ce44349b3" providerId="LiveId" clId="{AFF9B0D5-CA7D-40FB-964A-23276295459E}" dt="2021-07-06T04:55:27.110" v="6436" actId="207"/>
          <ac:spMkLst>
            <pc:docMk/>
            <pc:sldMk cId="2365006287" sldId="2193"/>
            <ac:spMk id="78" creationId="{22A89C04-5EB4-44E9-A32D-27408ED8CB56}"/>
          </ac:spMkLst>
        </pc:spChg>
        <pc:spChg chg="mod">
          <ac:chgData name="Aurelien Domont" userId="6da7715ce44349b3" providerId="LiveId" clId="{AFF9B0D5-CA7D-40FB-964A-23276295459E}" dt="2021-07-06T04:55:27.110" v="6436" actId="207"/>
          <ac:spMkLst>
            <pc:docMk/>
            <pc:sldMk cId="2365006287" sldId="2193"/>
            <ac:spMk id="79" creationId="{56A025F8-D352-4D26-97E8-71FDE85A31BB}"/>
          </ac:spMkLst>
        </pc:spChg>
        <pc:spChg chg="mod">
          <ac:chgData name="Aurelien Domont" userId="6da7715ce44349b3" providerId="LiveId" clId="{AFF9B0D5-CA7D-40FB-964A-23276295459E}" dt="2021-07-06T04:55:27.110" v="6436" actId="207"/>
          <ac:spMkLst>
            <pc:docMk/>
            <pc:sldMk cId="2365006287" sldId="2193"/>
            <ac:spMk id="80" creationId="{9A3331CC-8CC9-46B2-B479-BF612DE96A49}"/>
          </ac:spMkLst>
        </pc:spChg>
        <pc:spChg chg="mod">
          <ac:chgData name="Aurelien Domont" userId="6da7715ce44349b3" providerId="LiveId" clId="{AFF9B0D5-CA7D-40FB-964A-23276295459E}" dt="2021-07-06T04:55:27.110" v="6436" actId="207"/>
          <ac:spMkLst>
            <pc:docMk/>
            <pc:sldMk cId="2365006287" sldId="2193"/>
            <ac:spMk id="81" creationId="{AE32AB5F-2BE3-4D9C-A624-18BF13205C37}"/>
          </ac:spMkLst>
        </pc:spChg>
        <pc:spChg chg="mod">
          <ac:chgData name="Aurelien Domont" userId="6da7715ce44349b3" providerId="LiveId" clId="{AFF9B0D5-CA7D-40FB-964A-23276295459E}" dt="2021-07-06T04:55:27.110" v="6436" actId="207"/>
          <ac:spMkLst>
            <pc:docMk/>
            <pc:sldMk cId="2365006287" sldId="2193"/>
            <ac:spMk id="82" creationId="{3F3D471F-019C-499B-849A-3C0555B66D7C}"/>
          </ac:spMkLst>
        </pc:spChg>
        <pc:spChg chg="mod">
          <ac:chgData name="Aurelien Domont" userId="6da7715ce44349b3" providerId="LiveId" clId="{AFF9B0D5-CA7D-40FB-964A-23276295459E}" dt="2021-07-06T04:55:27.110" v="6436" actId="207"/>
          <ac:spMkLst>
            <pc:docMk/>
            <pc:sldMk cId="2365006287" sldId="2193"/>
            <ac:spMk id="83" creationId="{89794A8E-92B0-4F14-BCC8-8E09C4E8EB7B}"/>
          </ac:spMkLst>
        </pc:spChg>
        <pc:spChg chg="mod">
          <ac:chgData name="Aurelien Domont" userId="6da7715ce44349b3" providerId="LiveId" clId="{AFF9B0D5-CA7D-40FB-964A-23276295459E}" dt="2021-07-06T04:55:27.110" v="6436" actId="207"/>
          <ac:spMkLst>
            <pc:docMk/>
            <pc:sldMk cId="2365006287" sldId="2193"/>
            <ac:spMk id="84" creationId="{7CD25A7C-1C59-4AF8-8A24-ADDD1091CAA3}"/>
          </ac:spMkLst>
        </pc:spChg>
        <pc:spChg chg="mod">
          <ac:chgData name="Aurelien Domont" userId="6da7715ce44349b3" providerId="LiveId" clId="{AFF9B0D5-CA7D-40FB-964A-23276295459E}" dt="2021-07-06T04:55:27.110" v="6436" actId="207"/>
          <ac:spMkLst>
            <pc:docMk/>
            <pc:sldMk cId="2365006287" sldId="2193"/>
            <ac:spMk id="85" creationId="{C4050E01-DB91-4148-825F-4017F471C329}"/>
          </ac:spMkLst>
        </pc:spChg>
        <pc:spChg chg="mod">
          <ac:chgData name="Aurelien Domont" userId="6da7715ce44349b3" providerId="LiveId" clId="{AFF9B0D5-CA7D-40FB-964A-23276295459E}" dt="2021-07-06T04:55:27.110" v="6436" actId="207"/>
          <ac:spMkLst>
            <pc:docMk/>
            <pc:sldMk cId="2365006287" sldId="2193"/>
            <ac:spMk id="86" creationId="{7EA15ED6-46A5-43A0-B67C-11BDD4BF88EB}"/>
          </ac:spMkLst>
        </pc:spChg>
        <pc:spChg chg="mod">
          <ac:chgData name="Aurelien Domont" userId="6da7715ce44349b3" providerId="LiveId" clId="{AFF9B0D5-CA7D-40FB-964A-23276295459E}" dt="2021-07-06T04:55:27.110" v="6436" actId="207"/>
          <ac:spMkLst>
            <pc:docMk/>
            <pc:sldMk cId="2365006287" sldId="2193"/>
            <ac:spMk id="87" creationId="{FC2D8D47-DCE8-41DC-B4D8-D14FEC5472C2}"/>
          </ac:spMkLst>
        </pc:spChg>
        <pc:spChg chg="mod">
          <ac:chgData name="Aurelien Domont" userId="6da7715ce44349b3" providerId="LiveId" clId="{AFF9B0D5-CA7D-40FB-964A-23276295459E}" dt="2021-07-06T04:55:27.110" v="6436" actId="207"/>
          <ac:spMkLst>
            <pc:docMk/>
            <pc:sldMk cId="2365006287" sldId="2193"/>
            <ac:spMk id="88" creationId="{4C383830-3025-4A26-80CA-D9DD9FFC4366}"/>
          </ac:spMkLst>
        </pc:spChg>
        <pc:spChg chg="mod">
          <ac:chgData name="Aurelien Domont" userId="6da7715ce44349b3" providerId="LiveId" clId="{AFF9B0D5-CA7D-40FB-964A-23276295459E}" dt="2021-07-06T04:55:27.110" v="6436" actId="207"/>
          <ac:spMkLst>
            <pc:docMk/>
            <pc:sldMk cId="2365006287" sldId="2193"/>
            <ac:spMk id="89" creationId="{0A9438A0-9A3F-408D-8570-5955D7D53414}"/>
          </ac:spMkLst>
        </pc:spChg>
        <pc:spChg chg="mod">
          <ac:chgData name="Aurelien Domont" userId="6da7715ce44349b3" providerId="LiveId" clId="{AFF9B0D5-CA7D-40FB-964A-23276295459E}" dt="2021-07-06T04:55:27.110" v="6436" actId="207"/>
          <ac:spMkLst>
            <pc:docMk/>
            <pc:sldMk cId="2365006287" sldId="2193"/>
            <ac:spMk id="90" creationId="{CCF6A828-CC27-43AB-81DC-A5E4A45B8030}"/>
          </ac:spMkLst>
        </pc:spChg>
        <pc:spChg chg="mod">
          <ac:chgData name="Aurelien Domont" userId="6da7715ce44349b3" providerId="LiveId" clId="{AFF9B0D5-CA7D-40FB-964A-23276295459E}" dt="2021-07-06T04:55:27.110" v="6436" actId="207"/>
          <ac:spMkLst>
            <pc:docMk/>
            <pc:sldMk cId="2365006287" sldId="2193"/>
            <ac:spMk id="91" creationId="{EDB86CFC-23D4-4473-B846-3DA806F5108D}"/>
          </ac:spMkLst>
        </pc:spChg>
        <pc:spChg chg="mod">
          <ac:chgData name="Aurelien Domont" userId="6da7715ce44349b3" providerId="LiveId" clId="{AFF9B0D5-CA7D-40FB-964A-23276295459E}" dt="2021-07-06T04:55:27.110" v="6436" actId="207"/>
          <ac:spMkLst>
            <pc:docMk/>
            <pc:sldMk cId="2365006287" sldId="2193"/>
            <ac:spMk id="92" creationId="{9E27841A-5BBF-4869-8CB3-6677215968FD}"/>
          </ac:spMkLst>
        </pc:spChg>
        <pc:spChg chg="mod">
          <ac:chgData name="Aurelien Domont" userId="6da7715ce44349b3" providerId="LiveId" clId="{AFF9B0D5-CA7D-40FB-964A-23276295459E}" dt="2021-07-06T04:55:27.110" v="6436" actId="207"/>
          <ac:spMkLst>
            <pc:docMk/>
            <pc:sldMk cId="2365006287" sldId="2193"/>
            <ac:spMk id="93" creationId="{848846B1-BA0C-4806-B1DC-2FCF6F3B46EF}"/>
          </ac:spMkLst>
        </pc:spChg>
        <pc:spChg chg="mod">
          <ac:chgData name="Aurelien Domont" userId="6da7715ce44349b3" providerId="LiveId" clId="{AFF9B0D5-CA7D-40FB-964A-23276295459E}" dt="2021-07-06T04:55:27.110" v="6436" actId="207"/>
          <ac:spMkLst>
            <pc:docMk/>
            <pc:sldMk cId="2365006287" sldId="2193"/>
            <ac:spMk id="94" creationId="{B32F85AD-308E-4382-B339-9D0E3532E3B1}"/>
          </ac:spMkLst>
        </pc:spChg>
        <pc:spChg chg="mod">
          <ac:chgData name="Aurelien Domont" userId="6da7715ce44349b3" providerId="LiveId" clId="{AFF9B0D5-CA7D-40FB-964A-23276295459E}" dt="2021-07-06T04:55:27.110" v="6436" actId="207"/>
          <ac:spMkLst>
            <pc:docMk/>
            <pc:sldMk cId="2365006287" sldId="2193"/>
            <ac:spMk id="95" creationId="{F081A304-2C8F-4778-8EC0-5DCF78B4211E}"/>
          </ac:spMkLst>
        </pc:spChg>
        <pc:spChg chg="mod">
          <ac:chgData name="Aurelien Domont" userId="6da7715ce44349b3" providerId="LiveId" clId="{AFF9B0D5-CA7D-40FB-964A-23276295459E}" dt="2021-07-06T04:55:27.110" v="6436" actId="207"/>
          <ac:spMkLst>
            <pc:docMk/>
            <pc:sldMk cId="2365006287" sldId="2193"/>
            <ac:spMk id="96" creationId="{5B9E9E35-688A-4E46-AD17-958B53B2A9BD}"/>
          </ac:spMkLst>
        </pc:spChg>
        <pc:spChg chg="mod">
          <ac:chgData name="Aurelien Domont" userId="6da7715ce44349b3" providerId="LiveId" clId="{AFF9B0D5-CA7D-40FB-964A-23276295459E}" dt="2021-07-06T04:55:27.110" v="6436" actId="207"/>
          <ac:spMkLst>
            <pc:docMk/>
            <pc:sldMk cId="2365006287" sldId="2193"/>
            <ac:spMk id="97" creationId="{A76194B1-A38E-4BB8-8B3F-AE4835F7AC4E}"/>
          </ac:spMkLst>
        </pc:spChg>
        <pc:spChg chg="mod">
          <ac:chgData name="Aurelien Domont" userId="6da7715ce44349b3" providerId="LiveId" clId="{AFF9B0D5-CA7D-40FB-964A-23276295459E}" dt="2021-07-06T04:55:27.110" v="6436" actId="207"/>
          <ac:spMkLst>
            <pc:docMk/>
            <pc:sldMk cId="2365006287" sldId="2193"/>
            <ac:spMk id="98" creationId="{55792372-BB82-4ECA-8C77-C82715CC6A14}"/>
          </ac:spMkLst>
        </pc:spChg>
        <pc:spChg chg="mod">
          <ac:chgData name="Aurelien Domont" userId="6da7715ce44349b3" providerId="LiveId" clId="{AFF9B0D5-CA7D-40FB-964A-23276295459E}" dt="2021-07-06T04:55:27.110" v="6436" actId="207"/>
          <ac:spMkLst>
            <pc:docMk/>
            <pc:sldMk cId="2365006287" sldId="2193"/>
            <ac:spMk id="99" creationId="{90896AAA-AEDF-49B2-8503-7CA2DF421D32}"/>
          </ac:spMkLst>
        </pc:spChg>
        <pc:spChg chg="mod">
          <ac:chgData name="Aurelien Domont" userId="6da7715ce44349b3" providerId="LiveId" clId="{AFF9B0D5-CA7D-40FB-964A-23276295459E}" dt="2021-07-06T04:55:27.110" v="6436" actId="207"/>
          <ac:spMkLst>
            <pc:docMk/>
            <pc:sldMk cId="2365006287" sldId="2193"/>
            <ac:spMk id="100" creationId="{4E419948-B362-4317-B94F-EB6EEF93D5F8}"/>
          </ac:spMkLst>
        </pc:spChg>
        <pc:spChg chg="mod">
          <ac:chgData name="Aurelien Domont" userId="6da7715ce44349b3" providerId="LiveId" clId="{AFF9B0D5-CA7D-40FB-964A-23276295459E}" dt="2021-07-06T04:55:27.110" v="6436" actId="207"/>
          <ac:spMkLst>
            <pc:docMk/>
            <pc:sldMk cId="2365006287" sldId="2193"/>
            <ac:spMk id="101" creationId="{F0E0088D-D528-4463-A7EF-0CD7ED8D8194}"/>
          </ac:spMkLst>
        </pc:spChg>
        <pc:spChg chg="mod">
          <ac:chgData name="Aurelien Domont" userId="6da7715ce44349b3" providerId="LiveId" clId="{AFF9B0D5-CA7D-40FB-964A-23276295459E}" dt="2021-07-06T04:55:27.110" v="6436" actId="207"/>
          <ac:spMkLst>
            <pc:docMk/>
            <pc:sldMk cId="2365006287" sldId="2193"/>
            <ac:spMk id="102" creationId="{75C95256-B79D-4118-9B21-A8859DCC2637}"/>
          </ac:spMkLst>
        </pc:spChg>
        <pc:spChg chg="mod">
          <ac:chgData name="Aurelien Domont" userId="6da7715ce44349b3" providerId="LiveId" clId="{AFF9B0D5-CA7D-40FB-964A-23276295459E}" dt="2021-07-06T04:55:27.110" v="6436" actId="207"/>
          <ac:spMkLst>
            <pc:docMk/>
            <pc:sldMk cId="2365006287" sldId="2193"/>
            <ac:spMk id="103" creationId="{65BF41B5-CFC3-43AD-A8E2-6B26904CC06B}"/>
          </ac:spMkLst>
        </pc:spChg>
        <pc:spChg chg="mod">
          <ac:chgData name="Aurelien Domont" userId="6da7715ce44349b3" providerId="LiveId" clId="{AFF9B0D5-CA7D-40FB-964A-23276295459E}" dt="2021-07-06T04:55:27.110" v="6436" actId="207"/>
          <ac:spMkLst>
            <pc:docMk/>
            <pc:sldMk cId="2365006287" sldId="2193"/>
            <ac:spMk id="104" creationId="{E1AE7574-E20A-43ED-86E1-67FF47EE59E9}"/>
          </ac:spMkLst>
        </pc:spChg>
        <pc:spChg chg="mod">
          <ac:chgData name="Aurelien Domont" userId="6da7715ce44349b3" providerId="LiveId" clId="{AFF9B0D5-CA7D-40FB-964A-23276295459E}" dt="2021-07-06T04:55:27.110" v="6436" actId="207"/>
          <ac:spMkLst>
            <pc:docMk/>
            <pc:sldMk cId="2365006287" sldId="2193"/>
            <ac:spMk id="105" creationId="{1CA686F3-4B48-4FCA-9990-4A687AED190F}"/>
          </ac:spMkLst>
        </pc:spChg>
        <pc:spChg chg="mod">
          <ac:chgData name="Aurelien Domont" userId="6da7715ce44349b3" providerId="LiveId" clId="{AFF9B0D5-CA7D-40FB-964A-23276295459E}" dt="2021-07-06T04:55:27.110" v="6436" actId="207"/>
          <ac:spMkLst>
            <pc:docMk/>
            <pc:sldMk cId="2365006287" sldId="2193"/>
            <ac:spMk id="106" creationId="{230C6DFA-375D-4416-9E4E-067C619F1BFF}"/>
          </ac:spMkLst>
        </pc:spChg>
        <pc:spChg chg="mod">
          <ac:chgData name="Aurelien Domont" userId="6da7715ce44349b3" providerId="LiveId" clId="{AFF9B0D5-CA7D-40FB-964A-23276295459E}" dt="2021-07-06T04:55:27.110" v="6436" actId="207"/>
          <ac:spMkLst>
            <pc:docMk/>
            <pc:sldMk cId="2365006287" sldId="2193"/>
            <ac:spMk id="107" creationId="{77E2697D-9897-4A3B-A255-C96C05DFB65E}"/>
          </ac:spMkLst>
        </pc:spChg>
        <pc:spChg chg="mod">
          <ac:chgData name="Aurelien Domont" userId="6da7715ce44349b3" providerId="LiveId" clId="{AFF9B0D5-CA7D-40FB-964A-23276295459E}" dt="2021-07-06T04:55:27.110" v="6436" actId="207"/>
          <ac:spMkLst>
            <pc:docMk/>
            <pc:sldMk cId="2365006287" sldId="2193"/>
            <ac:spMk id="108" creationId="{FC706995-E8AA-43E2-8476-DA80D70E249C}"/>
          </ac:spMkLst>
        </pc:spChg>
        <pc:spChg chg="mod">
          <ac:chgData name="Aurelien Domont" userId="6da7715ce44349b3" providerId="LiveId" clId="{AFF9B0D5-CA7D-40FB-964A-23276295459E}" dt="2021-07-06T04:55:27.110" v="6436" actId="207"/>
          <ac:spMkLst>
            <pc:docMk/>
            <pc:sldMk cId="2365006287" sldId="2193"/>
            <ac:spMk id="109" creationId="{2B07D6D4-194B-4146-A1AE-508C73D392A6}"/>
          </ac:spMkLst>
        </pc:spChg>
        <pc:spChg chg="mod">
          <ac:chgData name="Aurelien Domont" userId="6da7715ce44349b3" providerId="LiveId" clId="{AFF9B0D5-CA7D-40FB-964A-23276295459E}" dt="2021-07-06T04:55:27.110" v="6436" actId="207"/>
          <ac:spMkLst>
            <pc:docMk/>
            <pc:sldMk cId="2365006287" sldId="2193"/>
            <ac:spMk id="110" creationId="{C5A5E31E-BC3F-4031-B4BD-96322C581A05}"/>
          </ac:spMkLst>
        </pc:spChg>
        <pc:spChg chg="mod">
          <ac:chgData name="Aurelien Domont" userId="6da7715ce44349b3" providerId="LiveId" clId="{AFF9B0D5-CA7D-40FB-964A-23276295459E}" dt="2021-07-06T04:55:27.110" v="6436" actId="207"/>
          <ac:spMkLst>
            <pc:docMk/>
            <pc:sldMk cId="2365006287" sldId="2193"/>
            <ac:spMk id="111" creationId="{632D5824-AD44-4E4F-AF47-F307A1FA0E2C}"/>
          </ac:spMkLst>
        </pc:spChg>
        <pc:spChg chg="mod">
          <ac:chgData name="Aurelien Domont" userId="6da7715ce44349b3" providerId="LiveId" clId="{AFF9B0D5-CA7D-40FB-964A-23276295459E}" dt="2021-07-06T04:55:27.110" v="6436" actId="207"/>
          <ac:spMkLst>
            <pc:docMk/>
            <pc:sldMk cId="2365006287" sldId="2193"/>
            <ac:spMk id="112" creationId="{6F83E090-B402-410D-AFC1-C419C6F8E4CB}"/>
          </ac:spMkLst>
        </pc:spChg>
        <pc:spChg chg="mod">
          <ac:chgData name="Aurelien Domont" userId="6da7715ce44349b3" providerId="LiveId" clId="{AFF9B0D5-CA7D-40FB-964A-23276295459E}" dt="2021-07-06T04:55:27.110" v="6436" actId="207"/>
          <ac:spMkLst>
            <pc:docMk/>
            <pc:sldMk cId="2365006287" sldId="2193"/>
            <ac:spMk id="113" creationId="{651407DE-861B-4C05-842D-A44085EFF369}"/>
          </ac:spMkLst>
        </pc:spChg>
        <pc:spChg chg="mod">
          <ac:chgData name="Aurelien Domont" userId="6da7715ce44349b3" providerId="LiveId" clId="{AFF9B0D5-CA7D-40FB-964A-23276295459E}" dt="2021-07-06T04:55:27.110" v="6436" actId="207"/>
          <ac:spMkLst>
            <pc:docMk/>
            <pc:sldMk cId="2365006287" sldId="2193"/>
            <ac:spMk id="114" creationId="{783A9BBE-48DB-4AE1-8421-30B47ED6B068}"/>
          </ac:spMkLst>
        </pc:spChg>
        <pc:spChg chg="mod">
          <ac:chgData name="Aurelien Domont" userId="6da7715ce44349b3" providerId="LiveId" clId="{AFF9B0D5-CA7D-40FB-964A-23276295459E}" dt="2021-07-06T04:55:27.110" v="6436" actId="207"/>
          <ac:spMkLst>
            <pc:docMk/>
            <pc:sldMk cId="2365006287" sldId="2193"/>
            <ac:spMk id="115" creationId="{BF2EC1BE-F8C3-4855-8D2E-4C26D0C250BD}"/>
          </ac:spMkLst>
        </pc:spChg>
        <pc:spChg chg="mod">
          <ac:chgData name="Aurelien Domont" userId="6da7715ce44349b3" providerId="LiveId" clId="{AFF9B0D5-CA7D-40FB-964A-23276295459E}" dt="2021-07-06T04:55:27.110" v="6436" actId="207"/>
          <ac:spMkLst>
            <pc:docMk/>
            <pc:sldMk cId="2365006287" sldId="2193"/>
            <ac:spMk id="116" creationId="{3B25F4FD-B5EE-4E5D-A3A5-1ABDEAD5F06B}"/>
          </ac:spMkLst>
        </pc:spChg>
        <pc:spChg chg="mod">
          <ac:chgData name="Aurelien Domont" userId="6da7715ce44349b3" providerId="LiveId" clId="{AFF9B0D5-CA7D-40FB-964A-23276295459E}" dt="2021-07-06T04:55:27.110" v="6436" actId="207"/>
          <ac:spMkLst>
            <pc:docMk/>
            <pc:sldMk cId="2365006287" sldId="2193"/>
            <ac:spMk id="117" creationId="{4150CB89-F485-436E-97D1-4FB1609F4986}"/>
          </ac:spMkLst>
        </pc:spChg>
        <pc:spChg chg="mod">
          <ac:chgData name="Aurelien Domont" userId="6da7715ce44349b3" providerId="LiveId" clId="{AFF9B0D5-CA7D-40FB-964A-23276295459E}" dt="2021-07-06T04:55:27.110" v="6436" actId="207"/>
          <ac:spMkLst>
            <pc:docMk/>
            <pc:sldMk cId="2365006287" sldId="2193"/>
            <ac:spMk id="118" creationId="{49E8AE7E-7F5A-4A11-9512-6C7079D464A2}"/>
          </ac:spMkLst>
        </pc:spChg>
        <pc:spChg chg="mod">
          <ac:chgData name="Aurelien Domont" userId="6da7715ce44349b3" providerId="LiveId" clId="{AFF9B0D5-CA7D-40FB-964A-23276295459E}" dt="2021-07-06T04:55:27.110" v="6436" actId="207"/>
          <ac:spMkLst>
            <pc:docMk/>
            <pc:sldMk cId="2365006287" sldId="2193"/>
            <ac:spMk id="119" creationId="{82534475-B316-4ED5-BDD3-1061DFF13294}"/>
          </ac:spMkLst>
        </pc:spChg>
        <pc:spChg chg="mod">
          <ac:chgData name="Aurelien Domont" userId="6da7715ce44349b3" providerId="LiveId" clId="{AFF9B0D5-CA7D-40FB-964A-23276295459E}" dt="2021-07-06T04:55:27.110" v="6436" actId="207"/>
          <ac:spMkLst>
            <pc:docMk/>
            <pc:sldMk cId="2365006287" sldId="2193"/>
            <ac:spMk id="120" creationId="{894A3104-C61D-488C-BD9D-15689C082991}"/>
          </ac:spMkLst>
        </pc:spChg>
        <pc:spChg chg="mod">
          <ac:chgData name="Aurelien Domont" userId="6da7715ce44349b3" providerId="LiveId" clId="{AFF9B0D5-CA7D-40FB-964A-23276295459E}" dt="2021-07-06T04:55:27.110" v="6436" actId="207"/>
          <ac:spMkLst>
            <pc:docMk/>
            <pc:sldMk cId="2365006287" sldId="2193"/>
            <ac:spMk id="121" creationId="{19010C2B-F3E6-484A-A3F9-6592B0831B41}"/>
          </ac:spMkLst>
        </pc:spChg>
        <pc:spChg chg="mod">
          <ac:chgData name="Aurelien Domont" userId="6da7715ce44349b3" providerId="LiveId" clId="{AFF9B0D5-CA7D-40FB-964A-23276295459E}" dt="2021-07-06T04:55:27.110" v="6436" actId="207"/>
          <ac:spMkLst>
            <pc:docMk/>
            <pc:sldMk cId="2365006287" sldId="2193"/>
            <ac:spMk id="122" creationId="{39FEB8F0-3332-4428-AEEA-741658E4FDC4}"/>
          </ac:spMkLst>
        </pc:spChg>
        <pc:spChg chg="mod">
          <ac:chgData name="Aurelien Domont" userId="6da7715ce44349b3" providerId="LiveId" clId="{AFF9B0D5-CA7D-40FB-964A-23276295459E}" dt="2021-07-06T04:55:27.110" v="6436" actId="207"/>
          <ac:spMkLst>
            <pc:docMk/>
            <pc:sldMk cId="2365006287" sldId="2193"/>
            <ac:spMk id="123" creationId="{7499BFA2-541F-43A4-8B7D-28E1FABD6E23}"/>
          </ac:spMkLst>
        </pc:spChg>
        <pc:spChg chg="mod">
          <ac:chgData name="Aurelien Domont" userId="6da7715ce44349b3" providerId="LiveId" clId="{AFF9B0D5-CA7D-40FB-964A-23276295459E}" dt="2021-07-06T04:55:27.110" v="6436" actId="207"/>
          <ac:spMkLst>
            <pc:docMk/>
            <pc:sldMk cId="2365006287" sldId="2193"/>
            <ac:spMk id="125" creationId="{2C9E90AE-B1D5-4F9C-BFCF-DCC3E4BCD4E2}"/>
          </ac:spMkLst>
        </pc:spChg>
        <pc:spChg chg="mod">
          <ac:chgData name="Aurelien Domont" userId="6da7715ce44349b3" providerId="LiveId" clId="{AFF9B0D5-CA7D-40FB-964A-23276295459E}" dt="2021-07-06T04:55:27.110" v="6436" actId="207"/>
          <ac:spMkLst>
            <pc:docMk/>
            <pc:sldMk cId="2365006287" sldId="2193"/>
            <ac:spMk id="127" creationId="{378FBEAB-0A9B-4243-98E7-1FEF1F9571B3}"/>
          </ac:spMkLst>
        </pc:spChg>
        <pc:spChg chg="mod">
          <ac:chgData name="Aurelien Domont" userId="6da7715ce44349b3" providerId="LiveId" clId="{AFF9B0D5-CA7D-40FB-964A-23276295459E}" dt="2021-07-06T04:55:27.110" v="6436" actId="207"/>
          <ac:spMkLst>
            <pc:docMk/>
            <pc:sldMk cId="2365006287" sldId="2193"/>
            <ac:spMk id="129" creationId="{C5A5F10F-556A-4AE1-A4ED-861F2945FF0C}"/>
          </ac:spMkLst>
        </pc:spChg>
        <pc:spChg chg="mod">
          <ac:chgData name="Aurelien Domont" userId="6da7715ce44349b3" providerId="LiveId" clId="{AFF9B0D5-CA7D-40FB-964A-23276295459E}" dt="2021-07-06T04:55:27.110" v="6436" actId="207"/>
          <ac:spMkLst>
            <pc:docMk/>
            <pc:sldMk cId="2365006287" sldId="2193"/>
            <ac:spMk id="131" creationId="{350273C7-56F8-484A-88FB-9CC9C5B030D4}"/>
          </ac:spMkLst>
        </pc:spChg>
        <pc:spChg chg="mod">
          <ac:chgData name="Aurelien Domont" userId="6da7715ce44349b3" providerId="LiveId" clId="{AFF9B0D5-CA7D-40FB-964A-23276295459E}" dt="2021-07-06T04:55:27.110" v="6436" actId="207"/>
          <ac:spMkLst>
            <pc:docMk/>
            <pc:sldMk cId="2365006287" sldId="2193"/>
            <ac:spMk id="132" creationId="{BC6174EC-1DA5-446D-880E-B7EA6E2BB114}"/>
          </ac:spMkLst>
        </pc:spChg>
        <pc:spChg chg="mod">
          <ac:chgData name="Aurelien Domont" userId="6da7715ce44349b3" providerId="LiveId" clId="{AFF9B0D5-CA7D-40FB-964A-23276295459E}" dt="2021-07-06T04:55:27.110" v="6436" actId="207"/>
          <ac:spMkLst>
            <pc:docMk/>
            <pc:sldMk cId="2365006287" sldId="2193"/>
            <ac:spMk id="133" creationId="{512FA95D-9A9C-4659-B363-4DC368AFFBCF}"/>
          </ac:spMkLst>
        </pc:spChg>
        <pc:spChg chg="mod">
          <ac:chgData name="Aurelien Domont" userId="6da7715ce44349b3" providerId="LiveId" clId="{AFF9B0D5-CA7D-40FB-964A-23276295459E}" dt="2021-07-06T04:55:27.110" v="6436" actId="207"/>
          <ac:spMkLst>
            <pc:docMk/>
            <pc:sldMk cId="2365006287" sldId="2193"/>
            <ac:spMk id="134" creationId="{CF8EEA38-F094-4816-918B-C5ECB1F04613}"/>
          </ac:spMkLst>
        </pc:spChg>
        <pc:spChg chg="mod">
          <ac:chgData name="Aurelien Domont" userId="6da7715ce44349b3" providerId="LiveId" clId="{AFF9B0D5-CA7D-40FB-964A-23276295459E}" dt="2021-07-06T04:55:27.110" v="6436" actId="207"/>
          <ac:spMkLst>
            <pc:docMk/>
            <pc:sldMk cId="2365006287" sldId="2193"/>
            <ac:spMk id="135" creationId="{B477CF5F-A7AF-43CE-8582-FAB481858132}"/>
          </ac:spMkLst>
        </pc:spChg>
        <pc:spChg chg="mod">
          <ac:chgData name="Aurelien Domont" userId="6da7715ce44349b3" providerId="LiveId" clId="{AFF9B0D5-CA7D-40FB-964A-23276295459E}" dt="2021-07-06T04:55:27.110" v="6436" actId="207"/>
          <ac:spMkLst>
            <pc:docMk/>
            <pc:sldMk cId="2365006287" sldId="2193"/>
            <ac:spMk id="136" creationId="{3A8CD19A-AC64-4532-A17D-3F89472AF0E5}"/>
          </ac:spMkLst>
        </pc:spChg>
        <pc:spChg chg="mod">
          <ac:chgData name="Aurelien Domont" userId="6da7715ce44349b3" providerId="LiveId" clId="{AFF9B0D5-CA7D-40FB-964A-23276295459E}" dt="2021-07-06T04:55:27.110" v="6436" actId="207"/>
          <ac:spMkLst>
            <pc:docMk/>
            <pc:sldMk cId="2365006287" sldId="2193"/>
            <ac:spMk id="137" creationId="{CAE23BEF-B51F-4CF7-8DEE-8420F4B8CC48}"/>
          </ac:spMkLst>
        </pc:spChg>
        <pc:spChg chg="mod">
          <ac:chgData name="Aurelien Domont" userId="6da7715ce44349b3" providerId="LiveId" clId="{AFF9B0D5-CA7D-40FB-964A-23276295459E}" dt="2021-07-06T04:55:27.110" v="6436" actId="207"/>
          <ac:spMkLst>
            <pc:docMk/>
            <pc:sldMk cId="2365006287" sldId="2193"/>
            <ac:spMk id="138" creationId="{985FBAC8-C39C-4F76-BF89-235488B6688A}"/>
          </ac:spMkLst>
        </pc:spChg>
        <pc:spChg chg="mod">
          <ac:chgData name="Aurelien Domont" userId="6da7715ce44349b3" providerId="LiveId" clId="{AFF9B0D5-CA7D-40FB-964A-23276295459E}" dt="2021-07-06T04:55:27.110" v="6436" actId="207"/>
          <ac:spMkLst>
            <pc:docMk/>
            <pc:sldMk cId="2365006287" sldId="2193"/>
            <ac:spMk id="139" creationId="{B2B8939D-415D-4191-AE3F-6BF5ACDF3066}"/>
          </ac:spMkLst>
        </pc:spChg>
        <pc:spChg chg="mod">
          <ac:chgData name="Aurelien Domont" userId="6da7715ce44349b3" providerId="LiveId" clId="{AFF9B0D5-CA7D-40FB-964A-23276295459E}" dt="2021-07-06T04:55:27.110" v="6436" actId="207"/>
          <ac:spMkLst>
            <pc:docMk/>
            <pc:sldMk cId="2365006287" sldId="2193"/>
            <ac:spMk id="140" creationId="{7752E709-95CB-4091-AB1E-A5086F134AC1}"/>
          </ac:spMkLst>
        </pc:spChg>
        <pc:spChg chg="mod">
          <ac:chgData name="Aurelien Domont" userId="6da7715ce44349b3" providerId="LiveId" clId="{AFF9B0D5-CA7D-40FB-964A-23276295459E}" dt="2021-07-06T04:55:27.110" v="6436" actId="207"/>
          <ac:spMkLst>
            <pc:docMk/>
            <pc:sldMk cId="2365006287" sldId="2193"/>
            <ac:spMk id="142" creationId="{BDDB4D79-5A59-41A1-B66F-8B658F59082A}"/>
          </ac:spMkLst>
        </pc:spChg>
        <pc:spChg chg="mod">
          <ac:chgData name="Aurelien Domont" userId="6da7715ce44349b3" providerId="LiveId" clId="{AFF9B0D5-CA7D-40FB-964A-23276295459E}" dt="2021-07-06T04:55:27.110" v="6436" actId="207"/>
          <ac:spMkLst>
            <pc:docMk/>
            <pc:sldMk cId="2365006287" sldId="2193"/>
            <ac:spMk id="143" creationId="{1D1E885F-74AF-4A3B-95AC-54D9FE340769}"/>
          </ac:spMkLst>
        </pc:spChg>
        <pc:spChg chg="mod">
          <ac:chgData name="Aurelien Domont" userId="6da7715ce44349b3" providerId="LiveId" clId="{AFF9B0D5-CA7D-40FB-964A-23276295459E}" dt="2021-07-06T04:55:27.110" v="6436" actId="207"/>
          <ac:spMkLst>
            <pc:docMk/>
            <pc:sldMk cId="2365006287" sldId="2193"/>
            <ac:spMk id="144" creationId="{D74FA934-62DC-4E2B-BDE0-202AF8CB9A49}"/>
          </ac:spMkLst>
        </pc:spChg>
        <pc:spChg chg="mod">
          <ac:chgData name="Aurelien Domont" userId="6da7715ce44349b3" providerId="LiveId" clId="{AFF9B0D5-CA7D-40FB-964A-23276295459E}" dt="2021-07-06T04:55:27.110" v="6436" actId="207"/>
          <ac:spMkLst>
            <pc:docMk/>
            <pc:sldMk cId="2365006287" sldId="2193"/>
            <ac:spMk id="145" creationId="{16FC8BD7-DDAE-44C2-B89E-C4034E712BED}"/>
          </ac:spMkLst>
        </pc:spChg>
        <pc:spChg chg="mod">
          <ac:chgData name="Aurelien Domont" userId="6da7715ce44349b3" providerId="LiveId" clId="{AFF9B0D5-CA7D-40FB-964A-23276295459E}" dt="2021-07-06T04:55:27.110" v="6436" actId="207"/>
          <ac:spMkLst>
            <pc:docMk/>
            <pc:sldMk cId="2365006287" sldId="2193"/>
            <ac:spMk id="146" creationId="{41B138E6-41E9-4AF6-A29C-165D08513D2D}"/>
          </ac:spMkLst>
        </pc:spChg>
        <pc:spChg chg="mod">
          <ac:chgData name="Aurelien Domont" userId="6da7715ce44349b3" providerId="LiveId" clId="{AFF9B0D5-CA7D-40FB-964A-23276295459E}" dt="2021-07-06T04:55:27.110" v="6436" actId="207"/>
          <ac:spMkLst>
            <pc:docMk/>
            <pc:sldMk cId="2365006287" sldId="2193"/>
            <ac:spMk id="147" creationId="{1C8FEC86-DF11-4FE6-A64F-AF70A02773BE}"/>
          </ac:spMkLst>
        </pc:spChg>
        <pc:spChg chg="mod">
          <ac:chgData name="Aurelien Domont" userId="6da7715ce44349b3" providerId="LiveId" clId="{AFF9B0D5-CA7D-40FB-964A-23276295459E}" dt="2021-07-06T04:55:27.110" v="6436" actId="207"/>
          <ac:spMkLst>
            <pc:docMk/>
            <pc:sldMk cId="2365006287" sldId="2193"/>
            <ac:spMk id="148" creationId="{7BFF15EB-F63D-4FAD-BCE0-0A283F0ACECB}"/>
          </ac:spMkLst>
        </pc:spChg>
        <pc:spChg chg="mod">
          <ac:chgData name="Aurelien Domont" userId="6da7715ce44349b3" providerId="LiveId" clId="{AFF9B0D5-CA7D-40FB-964A-23276295459E}" dt="2021-07-06T04:55:27.110" v="6436" actId="207"/>
          <ac:spMkLst>
            <pc:docMk/>
            <pc:sldMk cId="2365006287" sldId="2193"/>
            <ac:spMk id="149" creationId="{62DDC113-79AB-4405-8A05-4AF26497DD0C}"/>
          </ac:spMkLst>
        </pc:spChg>
        <pc:spChg chg="mod">
          <ac:chgData name="Aurelien Domont" userId="6da7715ce44349b3" providerId="LiveId" clId="{AFF9B0D5-CA7D-40FB-964A-23276295459E}" dt="2021-07-06T04:55:27.110" v="6436" actId="207"/>
          <ac:spMkLst>
            <pc:docMk/>
            <pc:sldMk cId="2365006287" sldId="2193"/>
            <ac:spMk id="150" creationId="{4365A171-557B-4606-A3EB-AF8BC2288201}"/>
          </ac:spMkLst>
        </pc:spChg>
        <pc:spChg chg="mod">
          <ac:chgData name="Aurelien Domont" userId="6da7715ce44349b3" providerId="LiveId" clId="{AFF9B0D5-CA7D-40FB-964A-23276295459E}" dt="2021-07-06T04:55:27.110" v="6436" actId="207"/>
          <ac:spMkLst>
            <pc:docMk/>
            <pc:sldMk cId="2365006287" sldId="2193"/>
            <ac:spMk id="151" creationId="{EEFF0CDB-017C-4A77-BB78-49C959810886}"/>
          </ac:spMkLst>
        </pc:spChg>
        <pc:spChg chg="mod">
          <ac:chgData name="Aurelien Domont" userId="6da7715ce44349b3" providerId="LiveId" clId="{AFF9B0D5-CA7D-40FB-964A-23276295459E}" dt="2021-07-06T04:55:27.110" v="6436" actId="207"/>
          <ac:spMkLst>
            <pc:docMk/>
            <pc:sldMk cId="2365006287" sldId="2193"/>
            <ac:spMk id="152" creationId="{8D03B6DB-D72C-4AB8-97B4-A9A20666B2CD}"/>
          </ac:spMkLst>
        </pc:spChg>
        <pc:spChg chg="mod">
          <ac:chgData name="Aurelien Domont" userId="6da7715ce44349b3" providerId="LiveId" clId="{AFF9B0D5-CA7D-40FB-964A-23276295459E}" dt="2021-07-06T04:55:27.110" v="6436" actId="207"/>
          <ac:spMkLst>
            <pc:docMk/>
            <pc:sldMk cId="2365006287" sldId="2193"/>
            <ac:spMk id="153" creationId="{A259B0CE-4E24-4931-A600-EAB7EE0723CE}"/>
          </ac:spMkLst>
        </pc:spChg>
        <pc:spChg chg="mod">
          <ac:chgData name="Aurelien Domont" userId="6da7715ce44349b3" providerId="LiveId" clId="{AFF9B0D5-CA7D-40FB-964A-23276295459E}" dt="2021-07-06T04:55:27.110" v="6436" actId="207"/>
          <ac:spMkLst>
            <pc:docMk/>
            <pc:sldMk cId="2365006287" sldId="2193"/>
            <ac:spMk id="154" creationId="{ABD91C8D-FC50-47FE-A53C-35530B9E6A4C}"/>
          </ac:spMkLst>
        </pc:spChg>
        <pc:spChg chg="mod">
          <ac:chgData name="Aurelien Domont" userId="6da7715ce44349b3" providerId="LiveId" clId="{AFF9B0D5-CA7D-40FB-964A-23276295459E}" dt="2021-07-06T04:55:27.110" v="6436" actId="207"/>
          <ac:spMkLst>
            <pc:docMk/>
            <pc:sldMk cId="2365006287" sldId="2193"/>
            <ac:spMk id="155" creationId="{25B903D7-A74D-430A-8D7F-DCA08103D522}"/>
          </ac:spMkLst>
        </pc:spChg>
        <pc:spChg chg="mod">
          <ac:chgData name="Aurelien Domont" userId="6da7715ce44349b3" providerId="LiveId" clId="{AFF9B0D5-CA7D-40FB-964A-23276295459E}" dt="2021-07-06T04:55:27.110" v="6436" actId="207"/>
          <ac:spMkLst>
            <pc:docMk/>
            <pc:sldMk cId="2365006287" sldId="2193"/>
            <ac:spMk id="156" creationId="{C0E7B4A7-61CE-422B-839A-837E9A743E3A}"/>
          </ac:spMkLst>
        </pc:spChg>
        <pc:spChg chg="mod">
          <ac:chgData name="Aurelien Domont" userId="6da7715ce44349b3" providerId="LiveId" clId="{AFF9B0D5-CA7D-40FB-964A-23276295459E}" dt="2021-07-06T04:55:27.110" v="6436" actId="207"/>
          <ac:spMkLst>
            <pc:docMk/>
            <pc:sldMk cId="2365006287" sldId="2193"/>
            <ac:spMk id="157" creationId="{3D657CDC-FAA8-4289-82C8-81810B6165D3}"/>
          </ac:spMkLst>
        </pc:spChg>
        <pc:spChg chg="mod">
          <ac:chgData name="Aurelien Domont" userId="6da7715ce44349b3" providerId="LiveId" clId="{AFF9B0D5-CA7D-40FB-964A-23276295459E}" dt="2021-07-06T04:55:27.110" v="6436" actId="207"/>
          <ac:spMkLst>
            <pc:docMk/>
            <pc:sldMk cId="2365006287" sldId="2193"/>
            <ac:spMk id="158" creationId="{B17EB213-4950-42CF-9699-018AD4232B1A}"/>
          </ac:spMkLst>
        </pc:spChg>
        <pc:spChg chg="mod">
          <ac:chgData name="Aurelien Domont" userId="6da7715ce44349b3" providerId="LiveId" clId="{AFF9B0D5-CA7D-40FB-964A-23276295459E}" dt="2021-07-06T04:55:27.110" v="6436" actId="207"/>
          <ac:spMkLst>
            <pc:docMk/>
            <pc:sldMk cId="2365006287" sldId="2193"/>
            <ac:spMk id="159" creationId="{8CA38F92-3E3C-43A5-90D1-5E8700DAB383}"/>
          </ac:spMkLst>
        </pc:spChg>
        <pc:spChg chg="mod">
          <ac:chgData name="Aurelien Domont" userId="6da7715ce44349b3" providerId="LiveId" clId="{AFF9B0D5-CA7D-40FB-964A-23276295459E}" dt="2021-07-06T04:55:27.110" v="6436" actId="207"/>
          <ac:spMkLst>
            <pc:docMk/>
            <pc:sldMk cId="2365006287" sldId="2193"/>
            <ac:spMk id="160" creationId="{23EDF098-AA5C-4CC4-A915-B946B8E572BC}"/>
          </ac:spMkLst>
        </pc:spChg>
        <pc:spChg chg="mod">
          <ac:chgData name="Aurelien Domont" userId="6da7715ce44349b3" providerId="LiveId" clId="{AFF9B0D5-CA7D-40FB-964A-23276295459E}" dt="2021-07-06T04:55:27.110" v="6436" actId="207"/>
          <ac:spMkLst>
            <pc:docMk/>
            <pc:sldMk cId="2365006287" sldId="2193"/>
            <ac:spMk id="161" creationId="{D56F5FB8-B708-4119-9373-80F1E11159C9}"/>
          </ac:spMkLst>
        </pc:spChg>
        <pc:spChg chg="mod">
          <ac:chgData name="Aurelien Domont" userId="6da7715ce44349b3" providerId="LiveId" clId="{AFF9B0D5-CA7D-40FB-964A-23276295459E}" dt="2021-07-06T04:55:27.110" v="6436" actId="207"/>
          <ac:spMkLst>
            <pc:docMk/>
            <pc:sldMk cId="2365006287" sldId="2193"/>
            <ac:spMk id="162" creationId="{BA676946-82C1-4EBE-B717-21F7E57ED277}"/>
          </ac:spMkLst>
        </pc:spChg>
        <pc:spChg chg="mod">
          <ac:chgData name="Aurelien Domont" userId="6da7715ce44349b3" providerId="LiveId" clId="{AFF9B0D5-CA7D-40FB-964A-23276295459E}" dt="2021-07-06T04:55:27.110" v="6436" actId="207"/>
          <ac:spMkLst>
            <pc:docMk/>
            <pc:sldMk cId="2365006287" sldId="2193"/>
            <ac:spMk id="163" creationId="{60EB86DE-7405-492F-9024-C261802C202B}"/>
          </ac:spMkLst>
        </pc:spChg>
        <pc:spChg chg="mod">
          <ac:chgData name="Aurelien Domont" userId="6da7715ce44349b3" providerId="LiveId" clId="{AFF9B0D5-CA7D-40FB-964A-23276295459E}" dt="2021-07-06T04:55:27.110" v="6436" actId="207"/>
          <ac:spMkLst>
            <pc:docMk/>
            <pc:sldMk cId="2365006287" sldId="2193"/>
            <ac:spMk id="164" creationId="{BDBE1806-5F82-440C-B248-5D0992D119E4}"/>
          </ac:spMkLst>
        </pc:spChg>
        <pc:spChg chg="mod">
          <ac:chgData name="Aurelien Domont" userId="6da7715ce44349b3" providerId="LiveId" clId="{AFF9B0D5-CA7D-40FB-964A-23276295459E}" dt="2021-07-06T04:55:27.110" v="6436" actId="207"/>
          <ac:spMkLst>
            <pc:docMk/>
            <pc:sldMk cId="2365006287" sldId="2193"/>
            <ac:spMk id="165" creationId="{0CB2C5FB-2220-441B-A825-6A63E1B5CE87}"/>
          </ac:spMkLst>
        </pc:spChg>
        <pc:spChg chg="mod">
          <ac:chgData name="Aurelien Domont" userId="6da7715ce44349b3" providerId="LiveId" clId="{AFF9B0D5-CA7D-40FB-964A-23276295459E}" dt="2021-07-06T04:55:27.110" v="6436" actId="207"/>
          <ac:spMkLst>
            <pc:docMk/>
            <pc:sldMk cId="2365006287" sldId="2193"/>
            <ac:spMk id="166" creationId="{9FACDA72-1072-4DEE-B174-2A6F35E08C8D}"/>
          </ac:spMkLst>
        </pc:spChg>
        <pc:spChg chg="mod">
          <ac:chgData name="Aurelien Domont" userId="6da7715ce44349b3" providerId="LiveId" clId="{AFF9B0D5-CA7D-40FB-964A-23276295459E}" dt="2021-07-06T04:55:27.110" v="6436" actId="207"/>
          <ac:spMkLst>
            <pc:docMk/>
            <pc:sldMk cId="2365006287" sldId="2193"/>
            <ac:spMk id="167" creationId="{52057368-38F5-4FC7-89D7-71864828E198}"/>
          </ac:spMkLst>
        </pc:spChg>
        <pc:spChg chg="mod">
          <ac:chgData name="Aurelien Domont" userId="6da7715ce44349b3" providerId="LiveId" clId="{AFF9B0D5-CA7D-40FB-964A-23276295459E}" dt="2021-07-06T04:55:27.110" v="6436" actId="207"/>
          <ac:spMkLst>
            <pc:docMk/>
            <pc:sldMk cId="2365006287" sldId="2193"/>
            <ac:spMk id="168" creationId="{99762878-AFAD-4D28-9244-65AC64A29FAB}"/>
          </ac:spMkLst>
        </pc:spChg>
        <pc:spChg chg="mod">
          <ac:chgData name="Aurelien Domont" userId="6da7715ce44349b3" providerId="LiveId" clId="{AFF9B0D5-CA7D-40FB-964A-23276295459E}" dt="2021-07-06T04:55:27.110" v="6436" actId="207"/>
          <ac:spMkLst>
            <pc:docMk/>
            <pc:sldMk cId="2365006287" sldId="2193"/>
            <ac:spMk id="169" creationId="{C6E0C370-1AE7-4B71-B582-54390B3E9756}"/>
          </ac:spMkLst>
        </pc:spChg>
        <pc:spChg chg="mod">
          <ac:chgData name="Aurelien Domont" userId="6da7715ce44349b3" providerId="LiveId" clId="{AFF9B0D5-CA7D-40FB-964A-23276295459E}" dt="2021-07-06T04:55:27.110" v="6436" actId="207"/>
          <ac:spMkLst>
            <pc:docMk/>
            <pc:sldMk cId="2365006287" sldId="2193"/>
            <ac:spMk id="170" creationId="{89396123-E9E1-41A2-9494-24C475D336FD}"/>
          </ac:spMkLst>
        </pc:spChg>
        <pc:spChg chg="mod">
          <ac:chgData name="Aurelien Domont" userId="6da7715ce44349b3" providerId="LiveId" clId="{AFF9B0D5-CA7D-40FB-964A-23276295459E}" dt="2021-07-06T04:55:27.110" v="6436" actId="207"/>
          <ac:spMkLst>
            <pc:docMk/>
            <pc:sldMk cId="2365006287" sldId="2193"/>
            <ac:spMk id="171" creationId="{823194CC-6111-4944-B231-CB5B35E28962}"/>
          </ac:spMkLst>
        </pc:spChg>
        <pc:spChg chg="mod">
          <ac:chgData name="Aurelien Domont" userId="6da7715ce44349b3" providerId="LiveId" clId="{AFF9B0D5-CA7D-40FB-964A-23276295459E}" dt="2021-07-06T04:55:27.110" v="6436" actId="207"/>
          <ac:spMkLst>
            <pc:docMk/>
            <pc:sldMk cId="2365006287" sldId="2193"/>
            <ac:spMk id="172" creationId="{4D754B61-CAB2-4876-AD55-A97070A02FF7}"/>
          </ac:spMkLst>
        </pc:spChg>
        <pc:spChg chg="mod">
          <ac:chgData name="Aurelien Domont" userId="6da7715ce44349b3" providerId="LiveId" clId="{AFF9B0D5-CA7D-40FB-964A-23276295459E}" dt="2021-07-06T04:55:27.110" v="6436" actId="207"/>
          <ac:spMkLst>
            <pc:docMk/>
            <pc:sldMk cId="2365006287" sldId="2193"/>
            <ac:spMk id="173" creationId="{92A6D021-607D-4A3A-9541-A61366B44512}"/>
          </ac:spMkLst>
        </pc:spChg>
        <pc:spChg chg="mod">
          <ac:chgData name="Aurelien Domont" userId="6da7715ce44349b3" providerId="LiveId" clId="{AFF9B0D5-CA7D-40FB-964A-23276295459E}" dt="2021-07-06T04:55:27.110" v="6436" actId="207"/>
          <ac:spMkLst>
            <pc:docMk/>
            <pc:sldMk cId="2365006287" sldId="2193"/>
            <ac:spMk id="174" creationId="{7CC84701-7558-4313-BB29-B13B7F846F11}"/>
          </ac:spMkLst>
        </pc:spChg>
        <pc:spChg chg="mod">
          <ac:chgData name="Aurelien Domont" userId="6da7715ce44349b3" providerId="LiveId" clId="{AFF9B0D5-CA7D-40FB-964A-23276295459E}" dt="2021-07-06T04:55:27.110" v="6436" actId="207"/>
          <ac:spMkLst>
            <pc:docMk/>
            <pc:sldMk cId="2365006287" sldId="2193"/>
            <ac:spMk id="175" creationId="{03B4CC72-2489-41BE-A1DA-877AE3EA9DF3}"/>
          </ac:spMkLst>
        </pc:spChg>
        <pc:spChg chg="mod">
          <ac:chgData name="Aurelien Domont" userId="6da7715ce44349b3" providerId="LiveId" clId="{AFF9B0D5-CA7D-40FB-964A-23276295459E}" dt="2021-07-06T04:55:27.110" v="6436" actId="207"/>
          <ac:spMkLst>
            <pc:docMk/>
            <pc:sldMk cId="2365006287" sldId="2193"/>
            <ac:spMk id="176" creationId="{47D6B5AF-3BB1-4F40-80A3-E718FFB2BBF9}"/>
          </ac:spMkLst>
        </pc:spChg>
        <pc:spChg chg="mod">
          <ac:chgData name="Aurelien Domont" userId="6da7715ce44349b3" providerId="LiveId" clId="{AFF9B0D5-CA7D-40FB-964A-23276295459E}" dt="2021-07-06T04:55:27.110" v="6436" actId="207"/>
          <ac:spMkLst>
            <pc:docMk/>
            <pc:sldMk cId="2365006287" sldId="2193"/>
            <ac:spMk id="177" creationId="{4DCF5414-4CBF-45A5-B95E-85CED01A12B7}"/>
          </ac:spMkLst>
        </pc:spChg>
        <pc:spChg chg="mod">
          <ac:chgData name="Aurelien Domont" userId="6da7715ce44349b3" providerId="LiveId" clId="{AFF9B0D5-CA7D-40FB-964A-23276295459E}" dt="2021-07-06T04:55:27.110" v="6436" actId="207"/>
          <ac:spMkLst>
            <pc:docMk/>
            <pc:sldMk cId="2365006287" sldId="2193"/>
            <ac:spMk id="178" creationId="{2678A3CD-131E-4EDF-A30A-53317901811B}"/>
          </ac:spMkLst>
        </pc:spChg>
        <pc:spChg chg="mod">
          <ac:chgData name="Aurelien Domont" userId="6da7715ce44349b3" providerId="LiveId" clId="{AFF9B0D5-CA7D-40FB-964A-23276295459E}" dt="2021-07-06T04:55:27.110" v="6436" actId="207"/>
          <ac:spMkLst>
            <pc:docMk/>
            <pc:sldMk cId="2365006287" sldId="2193"/>
            <ac:spMk id="179" creationId="{46610A0A-B8CE-41D9-91CC-A7B06C419CAF}"/>
          </ac:spMkLst>
        </pc:spChg>
        <pc:spChg chg="mod">
          <ac:chgData name="Aurelien Domont" userId="6da7715ce44349b3" providerId="LiveId" clId="{AFF9B0D5-CA7D-40FB-964A-23276295459E}" dt="2021-07-06T04:55:27.110" v="6436" actId="207"/>
          <ac:spMkLst>
            <pc:docMk/>
            <pc:sldMk cId="2365006287" sldId="2193"/>
            <ac:spMk id="180" creationId="{808EFAEC-EFEE-465B-9F07-B3397A83BC3D}"/>
          </ac:spMkLst>
        </pc:spChg>
        <pc:spChg chg="mod">
          <ac:chgData name="Aurelien Domont" userId="6da7715ce44349b3" providerId="LiveId" clId="{AFF9B0D5-CA7D-40FB-964A-23276295459E}" dt="2021-07-06T04:55:27.110" v="6436" actId="207"/>
          <ac:spMkLst>
            <pc:docMk/>
            <pc:sldMk cId="2365006287" sldId="2193"/>
            <ac:spMk id="181" creationId="{B0EA3EF7-DB1A-48F5-8310-A1017DB54E6F}"/>
          </ac:spMkLst>
        </pc:spChg>
        <pc:spChg chg="mod">
          <ac:chgData name="Aurelien Domont" userId="6da7715ce44349b3" providerId="LiveId" clId="{AFF9B0D5-CA7D-40FB-964A-23276295459E}" dt="2021-07-06T04:55:27.110" v="6436" actId="207"/>
          <ac:spMkLst>
            <pc:docMk/>
            <pc:sldMk cId="2365006287" sldId="2193"/>
            <ac:spMk id="182" creationId="{16651324-4218-4C8D-848C-EC8DDB563767}"/>
          </ac:spMkLst>
        </pc:spChg>
        <pc:spChg chg="mod">
          <ac:chgData name="Aurelien Domont" userId="6da7715ce44349b3" providerId="LiveId" clId="{AFF9B0D5-CA7D-40FB-964A-23276295459E}" dt="2021-07-06T04:55:27.110" v="6436" actId="207"/>
          <ac:spMkLst>
            <pc:docMk/>
            <pc:sldMk cId="2365006287" sldId="2193"/>
            <ac:spMk id="183" creationId="{2D1C61DB-DB9D-4FCD-A59D-5698A6522902}"/>
          </ac:spMkLst>
        </pc:spChg>
        <pc:spChg chg="mod">
          <ac:chgData name="Aurelien Domont" userId="6da7715ce44349b3" providerId="LiveId" clId="{AFF9B0D5-CA7D-40FB-964A-23276295459E}" dt="2021-07-06T04:55:27.110" v="6436" actId="207"/>
          <ac:spMkLst>
            <pc:docMk/>
            <pc:sldMk cId="2365006287" sldId="2193"/>
            <ac:spMk id="184" creationId="{72B0C558-0604-4F2E-8F50-BDE457973D38}"/>
          </ac:spMkLst>
        </pc:spChg>
        <pc:spChg chg="mod">
          <ac:chgData name="Aurelien Domont" userId="6da7715ce44349b3" providerId="LiveId" clId="{AFF9B0D5-CA7D-40FB-964A-23276295459E}" dt="2021-07-06T04:55:27.110" v="6436" actId="207"/>
          <ac:spMkLst>
            <pc:docMk/>
            <pc:sldMk cId="2365006287" sldId="2193"/>
            <ac:spMk id="185" creationId="{D5A1BFFB-B8FB-4800-BC3D-EE46E81A5431}"/>
          </ac:spMkLst>
        </pc:spChg>
        <pc:spChg chg="mod">
          <ac:chgData name="Aurelien Domont" userId="6da7715ce44349b3" providerId="LiveId" clId="{AFF9B0D5-CA7D-40FB-964A-23276295459E}" dt="2021-07-06T04:55:27.110" v="6436" actId="207"/>
          <ac:spMkLst>
            <pc:docMk/>
            <pc:sldMk cId="2365006287" sldId="2193"/>
            <ac:spMk id="186" creationId="{27671FE5-EDAE-4670-BEF7-A720F30F3665}"/>
          </ac:spMkLst>
        </pc:spChg>
        <pc:spChg chg="mod">
          <ac:chgData name="Aurelien Domont" userId="6da7715ce44349b3" providerId="LiveId" clId="{AFF9B0D5-CA7D-40FB-964A-23276295459E}" dt="2021-07-06T04:55:27.110" v="6436" actId="207"/>
          <ac:spMkLst>
            <pc:docMk/>
            <pc:sldMk cId="2365006287" sldId="2193"/>
            <ac:spMk id="187" creationId="{27C7BAE0-2998-41E2-ADC9-71D60AE6372D}"/>
          </ac:spMkLst>
        </pc:spChg>
        <pc:spChg chg="mod">
          <ac:chgData name="Aurelien Domont" userId="6da7715ce44349b3" providerId="LiveId" clId="{AFF9B0D5-CA7D-40FB-964A-23276295459E}" dt="2021-07-06T04:55:27.110" v="6436" actId="207"/>
          <ac:spMkLst>
            <pc:docMk/>
            <pc:sldMk cId="2365006287" sldId="2193"/>
            <ac:spMk id="188" creationId="{3800CFC3-6C5F-4327-98F1-E4477F94260D}"/>
          </ac:spMkLst>
        </pc:spChg>
        <pc:spChg chg="mod">
          <ac:chgData name="Aurelien Domont" userId="6da7715ce44349b3" providerId="LiveId" clId="{AFF9B0D5-CA7D-40FB-964A-23276295459E}" dt="2021-07-06T04:55:27.110" v="6436" actId="207"/>
          <ac:spMkLst>
            <pc:docMk/>
            <pc:sldMk cId="2365006287" sldId="2193"/>
            <ac:spMk id="189" creationId="{BD3D661E-CE23-4A3A-862C-A4530123CB0A}"/>
          </ac:spMkLst>
        </pc:spChg>
        <pc:spChg chg="mod">
          <ac:chgData name="Aurelien Domont" userId="6da7715ce44349b3" providerId="LiveId" clId="{AFF9B0D5-CA7D-40FB-964A-23276295459E}" dt="2021-07-06T04:55:27.110" v="6436" actId="207"/>
          <ac:spMkLst>
            <pc:docMk/>
            <pc:sldMk cId="2365006287" sldId="2193"/>
            <ac:spMk id="190" creationId="{1BF0723C-6F69-4D40-B7B3-E15B38FA66D9}"/>
          </ac:spMkLst>
        </pc:spChg>
        <pc:spChg chg="mod">
          <ac:chgData name="Aurelien Domont" userId="6da7715ce44349b3" providerId="LiveId" clId="{AFF9B0D5-CA7D-40FB-964A-23276295459E}" dt="2021-07-06T04:55:27.110" v="6436" actId="207"/>
          <ac:spMkLst>
            <pc:docMk/>
            <pc:sldMk cId="2365006287" sldId="2193"/>
            <ac:spMk id="191" creationId="{21AE6CAF-9A47-4EE1-A1D6-3C8CED98D246}"/>
          </ac:spMkLst>
        </pc:spChg>
        <pc:spChg chg="mod">
          <ac:chgData name="Aurelien Domont" userId="6da7715ce44349b3" providerId="LiveId" clId="{AFF9B0D5-CA7D-40FB-964A-23276295459E}" dt="2021-07-06T04:55:27.110" v="6436" actId="207"/>
          <ac:spMkLst>
            <pc:docMk/>
            <pc:sldMk cId="2365006287" sldId="2193"/>
            <ac:spMk id="192" creationId="{2373E3CE-B579-453F-89B1-B7E1CF0C0EB6}"/>
          </ac:spMkLst>
        </pc:spChg>
        <pc:spChg chg="mod">
          <ac:chgData name="Aurelien Domont" userId="6da7715ce44349b3" providerId="LiveId" clId="{AFF9B0D5-CA7D-40FB-964A-23276295459E}" dt="2021-07-06T04:55:27.110" v="6436" actId="207"/>
          <ac:spMkLst>
            <pc:docMk/>
            <pc:sldMk cId="2365006287" sldId="2193"/>
            <ac:spMk id="193" creationId="{E0AE16BE-90F8-40E4-A739-7DAF8EA978B2}"/>
          </ac:spMkLst>
        </pc:spChg>
        <pc:spChg chg="mod">
          <ac:chgData name="Aurelien Domont" userId="6da7715ce44349b3" providerId="LiveId" clId="{AFF9B0D5-CA7D-40FB-964A-23276295459E}" dt="2021-07-06T04:55:27.110" v="6436" actId="207"/>
          <ac:spMkLst>
            <pc:docMk/>
            <pc:sldMk cId="2365006287" sldId="2193"/>
            <ac:spMk id="194" creationId="{3E230726-7D04-48F3-A135-4F04E3E248FA}"/>
          </ac:spMkLst>
        </pc:spChg>
        <pc:spChg chg="mod">
          <ac:chgData name="Aurelien Domont" userId="6da7715ce44349b3" providerId="LiveId" clId="{AFF9B0D5-CA7D-40FB-964A-23276295459E}" dt="2021-07-06T04:55:27.110" v="6436" actId="207"/>
          <ac:spMkLst>
            <pc:docMk/>
            <pc:sldMk cId="2365006287" sldId="2193"/>
            <ac:spMk id="195" creationId="{E435410C-3B5C-4565-9E8D-60834A321263}"/>
          </ac:spMkLst>
        </pc:spChg>
        <pc:spChg chg="mod">
          <ac:chgData name="Aurelien Domont" userId="6da7715ce44349b3" providerId="LiveId" clId="{AFF9B0D5-CA7D-40FB-964A-23276295459E}" dt="2021-07-06T04:55:27.110" v="6436" actId="207"/>
          <ac:spMkLst>
            <pc:docMk/>
            <pc:sldMk cId="2365006287" sldId="2193"/>
            <ac:spMk id="196" creationId="{46F36E87-E302-412F-BB37-08F349D2161D}"/>
          </ac:spMkLst>
        </pc:spChg>
        <pc:spChg chg="mod">
          <ac:chgData name="Aurelien Domont" userId="6da7715ce44349b3" providerId="LiveId" clId="{AFF9B0D5-CA7D-40FB-964A-23276295459E}" dt="2021-07-06T04:55:27.110" v="6436" actId="207"/>
          <ac:spMkLst>
            <pc:docMk/>
            <pc:sldMk cId="2365006287" sldId="2193"/>
            <ac:spMk id="197" creationId="{C7ACEAE5-152B-49D2-8F07-FFD86767A0FB}"/>
          </ac:spMkLst>
        </pc:spChg>
        <pc:spChg chg="mod">
          <ac:chgData name="Aurelien Domont" userId="6da7715ce44349b3" providerId="LiveId" clId="{AFF9B0D5-CA7D-40FB-964A-23276295459E}" dt="2021-07-06T04:55:27.110" v="6436" actId="207"/>
          <ac:spMkLst>
            <pc:docMk/>
            <pc:sldMk cId="2365006287" sldId="2193"/>
            <ac:spMk id="198" creationId="{7104C839-48BF-4BA4-BF53-6AFD43BAED39}"/>
          </ac:spMkLst>
        </pc:spChg>
        <pc:spChg chg="mod">
          <ac:chgData name="Aurelien Domont" userId="6da7715ce44349b3" providerId="LiveId" clId="{AFF9B0D5-CA7D-40FB-964A-23276295459E}" dt="2021-07-06T04:55:27.110" v="6436" actId="207"/>
          <ac:spMkLst>
            <pc:docMk/>
            <pc:sldMk cId="2365006287" sldId="2193"/>
            <ac:spMk id="199" creationId="{0A27973E-F093-4443-948D-6F5E0135F593}"/>
          </ac:spMkLst>
        </pc:spChg>
        <pc:spChg chg="mod">
          <ac:chgData name="Aurelien Domont" userId="6da7715ce44349b3" providerId="LiveId" clId="{AFF9B0D5-CA7D-40FB-964A-23276295459E}" dt="2021-07-06T04:55:27.110" v="6436" actId="207"/>
          <ac:spMkLst>
            <pc:docMk/>
            <pc:sldMk cId="2365006287" sldId="2193"/>
            <ac:spMk id="200" creationId="{0C367E29-D0D4-4244-8139-3B655EF87F12}"/>
          </ac:spMkLst>
        </pc:spChg>
        <pc:spChg chg="mod">
          <ac:chgData name="Aurelien Domont" userId="6da7715ce44349b3" providerId="LiveId" clId="{AFF9B0D5-CA7D-40FB-964A-23276295459E}" dt="2021-07-06T04:55:27.110" v="6436" actId="207"/>
          <ac:spMkLst>
            <pc:docMk/>
            <pc:sldMk cId="2365006287" sldId="2193"/>
            <ac:spMk id="201" creationId="{1726BD3E-877B-4098-9E8D-71732ED9C71C}"/>
          </ac:spMkLst>
        </pc:spChg>
        <pc:spChg chg="mod">
          <ac:chgData name="Aurelien Domont" userId="6da7715ce44349b3" providerId="LiveId" clId="{AFF9B0D5-CA7D-40FB-964A-23276295459E}" dt="2021-07-06T04:55:27.110" v="6436" actId="207"/>
          <ac:spMkLst>
            <pc:docMk/>
            <pc:sldMk cId="2365006287" sldId="2193"/>
            <ac:spMk id="202" creationId="{417DE7D5-87EB-4446-90B6-E380A5B3F9E1}"/>
          </ac:spMkLst>
        </pc:spChg>
        <pc:spChg chg="mod">
          <ac:chgData name="Aurelien Domont" userId="6da7715ce44349b3" providerId="LiveId" clId="{AFF9B0D5-CA7D-40FB-964A-23276295459E}" dt="2021-07-06T04:55:27.110" v="6436" actId="207"/>
          <ac:spMkLst>
            <pc:docMk/>
            <pc:sldMk cId="2365006287" sldId="2193"/>
            <ac:spMk id="203" creationId="{F8234C4E-1277-4509-A12C-171C20B61378}"/>
          </ac:spMkLst>
        </pc:spChg>
        <pc:spChg chg="mod">
          <ac:chgData name="Aurelien Domont" userId="6da7715ce44349b3" providerId="LiveId" clId="{AFF9B0D5-CA7D-40FB-964A-23276295459E}" dt="2021-07-06T04:55:27.110" v="6436" actId="207"/>
          <ac:spMkLst>
            <pc:docMk/>
            <pc:sldMk cId="2365006287" sldId="2193"/>
            <ac:spMk id="204" creationId="{6CD2DCA3-6635-45E3-BAA3-A827175806C8}"/>
          </ac:spMkLst>
        </pc:spChg>
        <pc:spChg chg="mod">
          <ac:chgData name="Aurelien Domont" userId="6da7715ce44349b3" providerId="LiveId" clId="{AFF9B0D5-CA7D-40FB-964A-23276295459E}" dt="2021-07-06T04:55:27.110" v="6436" actId="207"/>
          <ac:spMkLst>
            <pc:docMk/>
            <pc:sldMk cId="2365006287" sldId="2193"/>
            <ac:spMk id="205" creationId="{D0EE785C-B516-4A7F-9FD6-932B3B082390}"/>
          </ac:spMkLst>
        </pc:spChg>
        <pc:spChg chg="mod">
          <ac:chgData name="Aurelien Domont" userId="6da7715ce44349b3" providerId="LiveId" clId="{AFF9B0D5-CA7D-40FB-964A-23276295459E}" dt="2021-07-06T04:55:27.110" v="6436" actId="207"/>
          <ac:spMkLst>
            <pc:docMk/>
            <pc:sldMk cId="2365006287" sldId="2193"/>
            <ac:spMk id="206" creationId="{69F9CB50-A8DF-4971-A970-65EBA0D3708C}"/>
          </ac:spMkLst>
        </pc:spChg>
        <pc:spChg chg="mod">
          <ac:chgData name="Aurelien Domont" userId="6da7715ce44349b3" providerId="LiveId" clId="{AFF9B0D5-CA7D-40FB-964A-23276295459E}" dt="2021-07-06T04:55:27.110" v="6436" actId="207"/>
          <ac:spMkLst>
            <pc:docMk/>
            <pc:sldMk cId="2365006287" sldId="2193"/>
            <ac:spMk id="207" creationId="{3A5C33E5-CB47-49F3-9703-5FABDAB57EC3}"/>
          </ac:spMkLst>
        </pc:spChg>
        <pc:spChg chg="mod">
          <ac:chgData name="Aurelien Domont" userId="6da7715ce44349b3" providerId="LiveId" clId="{AFF9B0D5-CA7D-40FB-964A-23276295459E}" dt="2021-07-06T04:55:27.110" v="6436" actId="207"/>
          <ac:spMkLst>
            <pc:docMk/>
            <pc:sldMk cId="2365006287" sldId="2193"/>
            <ac:spMk id="208" creationId="{85E7AF01-E658-4CF9-91AD-AAA4D538385C}"/>
          </ac:spMkLst>
        </pc:spChg>
        <pc:spChg chg="mod">
          <ac:chgData name="Aurelien Domont" userId="6da7715ce44349b3" providerId="LiveId" clId="{AFF9B0D5-CA7D-40FB-964A-23276295459E}" dt="2021-07-06T04:55:27.110" v="6436" actId="207"/>
          <ac:spMkLst>
            <pc:docMk/>
            <pc:sldMk cId="2365006287" sldId="2193"/>
            <ac:spMk id="209" creationId="{80F74A73-23C5-4D68-9D8A-23DC7F7E918C}"/>
          </ac:spMkLst>
        </pc:spChg>
        <pc:spChg chg="mod">
          <ac:chgData name="Aurelien Domont" userId="6da7715ce44349b3" providerId="LiveId" clId="{AFF9B0D5-CA7D-40FB-964A-23276295459E}" dt="2021-07-06T04:55:27.110" v="6436" actId="207"/>
          <ac:spMkLst>
            <pc:docMk/>
            <pc:sldMk cId="2365006287" sldId="2193"/>
            <ac:spMk id="210" creationId="{1C34C438-EB6D-4823-B4F5-43F46CB4F136}"/>
          </ac:spMkLst>
        </pc:spChg>
        <pc:spChg chg="mod">
          <ac:chgData name="Aurelien Domont" userId="6da7715ce44349b3" providerId="LiveId" clId="{AFF9B0D5-CA7D-40FB-964A-23276295459E}" dt="2021-07-06T04:55:27.110" v="6436" actId="207"/>
          <ac:spMkLst>
            <pc:docMk/>
            <pc:sldMk cId="2365006287" sldId="2193"/>
            <ac:spMk id="211" creationId="{62858DE9-8389-40F0-B1B8-BFA176A1109C}"/>
          </ac:spMkLst>
        </pc:spChg>
        <pc:spChg chg="mod">
          <ac:chgData name="Aurelien Domont" userId="6da7715ce44349b3" providerId="LiveId" clId="{AFF9B0D5-CA7D-40FB-964A-23276295459E}" dt="2021-07-06T04:55:27.110" v="6436" actId="207"/>
          <ac:spMkLst>
            <pc:docMk/>
            <pc:sldMk cId="2365006287" sldId="2193"/>
            <ac:spMk id="212" creationId="{35FA5D01-3B25-4F8D-9A0F-7FFF9F3BE0FB}"/>
          </ac:spMkLst>
        </pc:spChg>
        <pc:spChg chg="mod">
          <ac:chgData name="Aurelien Domont" userId="6da7715ce44349b3" providerId="LiveId" clId="{AFF9B0D5-CA7D-40FB-964A-23276295459E}" dt="2021-07-06T04:55:27.110" v="6436" actId="207"/>
          <ac:spMkLst>
            <pc:docMk/>
            <pc:sldMk cId="2365006287" sldId="2193"/>
            <ac:spMk id="213" creationId="{F07095F0-5F81-4E87-8152-6FA12EAABAAF}"/>
          </ac:spMkLst>
        </pc:spChg>
        <pc:spChg chg="mod">
          <ac:chgData name="Aurelien Domont" userId="6da7715ce44349b3" providerId="LiveId" clId="{AFF9B0D5-CA7D-40FB-964A-23276295459E}" dt="2021-07-06T04:55:27.110" v="6436" actId="207"/>
          <ac:spMkLst>
            <pc:docMk/>
            <pc:sldMk cId="2365006287" sldId="2193"/>
            <ac:spMk id="214" creationId="{6D88220E-9BA8-4095-9058-A84188E97F6B}"/>
          </ac:spMkLst>
        </pc:spChg>
        <pc:spChg chg="mod">
          <ac:chgData name="Aurelien Domont" userId="6da7715ce44349b3" providerId="LiveId" clId="{AFF9B0D5-CA7D-40FB-964A-23276295459E}" dt="2021-07-06T04:55:27.110" v="6436" actId="207"/>
          <ac:spMkLst>
            <pc:docMk/>
            <pc:sldMk cId="2365006287" sldId="2193"/>
            <ac:spMk id="215" creationId="{FA0F2FA6-CE91-4B62-9BA1-78C7638E7621}"/>
          </ac:spMkLst>
        </pc:spChg>
        <pc:spChg chg="mod">
          <ac:chgData name="Aurelien Domont" userId="6da7715ce44349b3" providerId="LiveId" clId="{AFF9B0D5-CA7D-40FB-964A-23276295459E}" dt="2021-07-06T04:55:27.110" v="6436" actId="207"/>
          <ac:spMkLst>
            <pc:docMk/>
            <pc:sldMk cId="2365006287" sldId="2193"/>
            <ac:spMk id="216" creationId="{02503988-11CB-45E2-8EBE-8DB0875F0A48}"/>
          </ac:spMkLst>
        </pc:spChg>
        <pc:spChg chg="mod">
          <ac:chgData name="Aurelien Domont" userId="6da7715ce44349b3" providerId="LiveId" clId="{AFF9B0D5-CA7D-40FB-964A-23276295459E}" dt="2021-07-06T04:55:27.110" v="6436" actId="207"/>
          <ac:spMkLst>
            <pc:docMk/>
            <pc:sldMk cId="2365006287" sldId="2193"/>
            <ac:spMk id="217" creationId="{A2D11221-FFDD-40DB-8071-FB96292CF32F}"/>
          </ac:spMkLst>
        </pc:spChg>
        <pc:spChg chg="mod">
          <ac:chgData name="Aurelien Domont" userId="6da7715ce44349b3" providerId="LiveId" clId="{AFF9B0D5-CA7D-40FB-964A-23276295459E}" dt="2021-07-06T04:55:27.110" v="6436" actId="207"/>
          <ac:spMkLst>
            <pc:docMk/>
            <pc:sldMk cId="2365006287" sldId="2193"/>
            <ac:spMk id="218" creationId="{F89419B7-8002-4A66-8E1F-B15EA2EF54CE}"/>
          </ac:spMkLst>
        </pc:spChg>
        <pc:spChg chg="mod">
          <ac:chgData name="Aurelien Domont" userId="6da7715ce44349b3" providerId="LiveId" clId="{AFF9B0D5-CA7D-40FB-964A-23276295459E}" dt="2021-07-06T04:55:27.110" v="6436" actId="207"/>
          <ac:spMkLst>
            <pc:docMk/>
            <pc:sldMk cId="2365006287" sldId="2193"/>
            <ac:spMk id="219" creationId="{2104C40C-A33D-4E6D-9D98-BC4F83960F51}"/>
          </ac:spMkLst>
        </pc:spChg>
        <pc:spChg chg="mod">
          <ac:chgData name="Aurelien Domont" userId="6da7715ce44349b3" providerId="LiveId" clId="{AFF9B0D5-CA7D-40FB-964A-23276295459E}" dt="2021-07-06T04:55:27.110" v="6436" actId="207"/>
          <ac:spMkLst>
            <pc:docMk/>
            <pc:sldMk cId="2365006287" sldId="2193"/>
            <ac:spMk id="220" creationId="{AE069398-DCB6-4C53-AE55-140B6878653C}"/>
          </ac:spMkLst>
        </pc:spChg>
        <pc:spChg chg="mod">
          <ac:chgData name="Aurelien Domont" userId="6da7715ce44349b3" providerId="LiveId" clId="{AFF9B0D5-CA7D-40FB-964A-23276295459E}" dt="2021-07-06T04:55:27.110" v="6436" actId="207"/>
          <ac:spMkLst>
            <pc:docMk/>
            <pc:sldMk cId="2365006287" sldId="2193"/>
            <ac:spMk id="221" creationId="{EA413C8C-5A81-4A84-9508-42F13C4C0267}"/>
          </ac:spMkLst>
        </pc:spChg>
        <pc:spChg chg="mod">
          <ac:chgData name="Aurelien Domont" userId="6da7715ce44349b3" providerId="LiveId" clId="{AFF9B0D5-CA7D-40FB-964A-23276295459E}" dt="2021-07-06T04:55:27.110" v="6436" actId="207"/>
          <ac:spMkLst>
            <pc:docMk/>
            <pc:sldMk cId="2365006287" sldId="2193"/>
            <ac:spMk id="222" creationId="{6F011FD1-4573-4382-B364-DB6F82607017}"/>
          </ac:spMkLst>
        </pc:spChg>
        <pc:spChg chg="mod">
          <ac:chgData name="Aurelien Domont" userId="6da7715ce44349b3" providerId="LiveId" clId="{AFF9B0D5-CA7D-40FB-964A-23276295459E}" dt="2021-07-06T04:55:27.110" v="6436" actId="207"/>
          <ac:spMkLst>
            <pc:docMk/>
            <pc:sldMk cId="2365006287" sldId="2193"/>
            <ac:spMk id="223" creationId="{B9602CC6-B71E-4ED6-9041-140D27C4E4E3}"/>
          </ac:spMkLst>
        </pc:spChg>
        <pc:spChg chg="mod">
          <ac:chgData name="Aurelien Domont" userId="6da7715ce44349b3" providerId="LiveId" clId="{AFF9B0D5-CA7D-40FB-964A-23276295459E}" dt="2021-07-06T04:55:27.110" v="6436" actId="207"/>
          <ac:spMkLst>
            <pc:docMk/>
            <pc:sldMk cId="2365006287" sldId="2193"/>
            <ac:spMk id="224" creationId="{E713764D-8FD9-4C54-A023-D80F71593A6B}"/>
          </ac:spMkLst>
        </pc:spChg>
        <pc:spChg chg="mod">
          <ac:chgData name="Aurelien Domont" userId="6da7715ce44349b3" providerId="LiveId" clId="{AFF9B0D5-CA7D-40FB-964A-23276295459E}" dt="2021-07-06T04:55:27.110" v="6436" actId="207"/>
          <ac:spMkLst>
            <pc:docMk/>
            <pc:sldMk cId="2365006287" sldId="2193"/>
            <ac:spMk id="225" creationId="{40198528-FAD1-4DF1-BE03-1F5CE0DF5115}"/>
          </ac:spMkLst>
        </pc:spChg>
        <pc:spChg chg="mod">
          <ac:chgData name="Aurelien Domont" userId="6da7715ce44349b3" providerId="LiveId" clId="{AFF9B0D5-CA7D-40FB-964A-23276295459E}" dt="2021-07-06T04:55:27.110" v="6436" actId="207"/>
          <ac:spMkLst>
            <pc:docMk/>
            <pc:sldMk cId="2365006287" sldId="2193"/>
            <ac:spMk id="226" creationId="{FF7CCC2D-2F86-44F8-B589-36D24F6BD3BC}"/>
          </ac:spMkLst>
        </pc:spChg>
        <pc:spChg chg="mod">
          <ac:chgData name="Aurelien Domont" userId="6da7715ce44349b3" providerId="LiveId" clId="{AFF9B0D5-CA7D-40FB-964A-23276295459E}" dt="2021-07-06T04:55:27.110" v="6436" actId="207"/>
          <ac:spMkLst>
            <pc:docMk/>
            <pc:sldMk cId="2365006287" sldId="2193"/>
            <ac:spMk id="227" creationId="{355CCFEB-EFF7-4767-B082-7F25BBEF1865}"/>
          </ac:spMkLst>
        </pc:spChg>
        <pc:spChg chg="mod">
          <ac:chgData name="Aurelien Domont" userId="6da7715ce44349b3" providerId="LiveId" clId="{AFF9B0D5-CA7D-40FB-964A-23276295459E}" dt="2021-07-06T04:55:27.110" v="6436" actId="207"/>
          <ac:spMkLst>
            <pc:docMk/>
            <pc:sldMk cId="2365006287" sldId="2193"/>
            <ac:spMk id="228" creationId="{3FEB8FE2-A508-41DC-AE11-14061B6EABC9}"/>
          </ac:spMkLst>
        </pc:spChg>
        <pc:spChg chg="mod">
          <ac:chgData name="Aurelien Domont" userId="6da7715ce44349b3" providerId="LiveId" clId="{AFF9B0D5-CA7D-40FB-964A-23276295459E}" dt="2021-07-06T04:55:27.110" v="6436" actId="207"/>
          <ac:spMkLst>
            <pc:docMk/>
            <pc:sldMk cId="2365006287" sldId="2193"/>
            <ac:spMk id="229" creationId="{B264EC5D-A47A-48AA-B4C5-9EF7968CDDAF}"/>
          </ac:spMkLst>
        </pc:spChg>
        <pc:spChg chg="mod">
          <ac:chgData name="Aurelien Domont" userId="6da7715ce44349b3" providerId="LiveId" clId="{AFF9B0D5-CA7D-40FB-964A-23276295459E}" dt="2021-07-06T04:55:27.110" v="6436" actId="207"/>
          <ac:spMkLst>
            <pc:docMk/>
            <pc:sldMk cId="2365006287" sldId="2193"/>
            <ac:spMk id="230" creationId="{4F1CECCC-B7AE-4091-99C7-3D8A57509494}"/>
          </ac:spMkLst>
        </pc:spChg>
        <pc:spChg chg="mod">
          <ac:chgData name="Aurelien Domont" userId="6da7715ce44349b3" providerId="LiveId" clId="{AFF9B0D5-CA7D-40FB-964A-23276295459E}" dt="2021-07-06T04:55:27.110" v="6436" actId="207"/>
          <ac:spMkLst>
            <pc:docMk/>
            <pc:sldMk cId="2365006287" sldId="2193"/>
            <ac:spMk id="231" creationId="{9D9F2C61-12B2-4CFC-9F59-A5D246962912}"/>
          </ac:spMkLst>
        </pc:spChg>
        <pc:spChg chg="mod">
          <ac:chgData name="Aurelien Domont" userId="6da7715ce44349b3" providerId="LiveId" clId="{AFF9B0D5-CA7D-40FB-964A-23276295459E}" dt="2021-07-06T04:55:27.110" v="6436" actId="207"/>
          <ac:spMkLst>
            <pc:docMk/>
            <pc:sldMk cId="2365006287" sldId="2193"/>
            <ac:spMk id="232" creationId="{038E4FC5-3825-4C9D-9C75-4359EB4187B2}"/>
          </ac:spMkLst>
        </pc:spChg>
        <pc:spChg chg="mod">
          <ac:chgData name="Aurelien Domont" userId="6da7715ce44349b3" providerId="LiveId" clId="{AFF9B0D5-CA7D-40FB-964A-23276295459E}" dt="2021-07-06T04:55:27.110" v="6436" actId="207"/>
          <ac:spMkLst>
            <pc:docMk/>
            <pc:sldMk cId="2365006287" sldId="2193"/>
            <ac:spMk id="233" creationId="{63489E06-23B3-4FDE-985E-9363B3EC7F8A}"/>
          </ac:spMkLst>
        </pc:spChg>
        <pc:spChg chg="mod">
          <ac:chgData name="Aurelien Domont" userId="6da7715ce44349b3" providerId="LiveId" clId="{AFF9B0D5-CA7D-40FB-964A-23276295459E}" dt="2021-07-06T04:55:27.110" v="6436" actId="207"/>
          <ac:spMkLst>
            <pc:docMk/>
            <pc:sldMk cId="2365006287" sldId="2193"/>
            <ac:spMk id="234" creationId="{79221B8C-59C2-42DB-BF50-6900D8AEB4D8}"/>
          </ac:spMkLst>
        </pc:spChg>
        <pc:spChg chg="mod">
          <ac:chgData name="Aurelien Domont" userId="6da7715ce44349b3" providerId="LiveId" clId="{AFF9B0D5-CA7D-40FB-964A-23276295459E}" dt="2021-07-06T04:55:27.110" v="6436" actId="207"/>
          <ac:spMkLst>
            <pc:docMk/>
            <pc:sldMk cId="2365006287" sldId="2193"/>
            <ac:spMk id="235" creationId="{8A915F83-38FE-40E1-B654-F200BD2669BB}"/>
          </ac:spMkLst>
        </pc:spChg>
        <pc:spChg chg="mod">
          <ac:chgData name="Aurelien Domont" userId="6da7715ce44349b3" providerId="LiveId" clId="{AFF9B0D5-CA7D-40FB-964A-23276295459E}" dt="2021-07-06T04:55:27.110" v="6436" actId="207"/>
          <ac:spMkLst>
            <pc:docMk/>
            <pc:sldMk cId="2365006287" sldId="2193"/>
            <ac:spMk id="236" creationId="{9A5EE1FD-B9F0-4328-8FAD-B440111B9798}"/>
          </ac:spMkLst>
        </pc:spChg>
        <pc:spChg chg="mod">
          <ac:chgData name="Aurelien Domont" userId="6da7715ce44349b3" providerId="LiveId" clId="{AFF9B0D5-CA7D-40FB-964A-23276295459E}" dt="2021-07-06T04:55:27.110" v="6436" actId="207"/>
          <ac:spMkLst>
            <pc:docMk/>
            <pc:sldMk cId="2365006287" sldId="2193"/>
            <ac:spMk id="237" creationId="{B1485E9E-08D1-4969-9994-4C08790CE3A9}"/>
          </ac:spMkLst>
        </pc:spChg>
        <pc:spChg chg="mod">
          <ac:chgData name="Aurelien Domont" userId="6da7715ce44349b3" providerId="LiveId" clId="{AFF9B0D5-CA7D-40FB-964A-23276295459E}" dt="2021-07-06T04:55:27.110" v="6436" actId="207"/>
          <ac:spMkLst>
            <pc:docMk/>
            <pc:sldMk cId="2365006287" sldId="2193"/>
            <ac:spMk id="238" creationId="{F9145D23-22F4-41E3-9E8D-910174B5DBB8}"/>
          </ac:spMkLst>
        </pc:spChg>
        <pc:spChg chg="mod">
          <ac:chgData name="Aurelien Domont" userId="6da7715ce44349b3" providerId="LiveId" clId="{AFF9B0D5-CA7D-40FB-964A-23276295459E}" dt="2021-07-06T04:55:27.110" v="6436" actId="207"/>
          <ac:spMkLst>
            <pc:docMk/>
            <pc:sldMk cId="2365006287" sldId="2193"/>
            <ac:spMk id="239" creationId="{A9742A27-D2E8-4A37-AA55-EB1308A6DA74}"/>
          </ac:spMkLst>
        </pc:spChg>
        <pc:spChg chg="mod">
          <ac:chgData name="Aurelien Domont" userId="6da7715ce44349b3" providerId="LiveId" clId="{AFF9B0D5-CA7D-40FB-964A-23276295459E}" dt="2021-07-06T04:55:27.110" v="6436" actId="207"/>
          <ac:spMkLst>
            <pc:docMk/>
            <pc:sldMk cId="2365006287" sldId="2193"/>
            <ac:spMk id="240" creationId="{A2DC8A6B-373E-4CAF-A535-BF54006E617E}"/>
          </ac:spMkLst>
        </pc:spChg>
        <pc:spChg chg="mod">
          <ac:chgData name="Aurelien Domont" userId="6da7715ce44349b3" providerId="LiveId" clId="{AFF9B0D5-CA7D-40FB-964A-23276295459E}" dt="2021-07-06T04:55:27.110" v="6436" actId="207"/>
          <ac:spMkLst>
            <pc:docMk/>
            <pc:sldMk cId="2365006287" sldId="2193"/>
            <ac:spMk id="241" creationId="{48655EB1-407B-43A0-8829-E858DAE63D9D}"/>
          </ac:spMkLst>
        </pc:spChg>
        <pc:spChg chg="mod">
          <ac:chgData name="Aurelien Domont" userId="6da7715ce44349b3" providerId="LiveId" clId="{AFF9B0D5-CA7D-40FB-964A-23276295459E}" dt="2021-07-06T04:55:27.110" v="6436" actId="207"/>
          <ac:spMkLst>
            <pc:docMk/>
            <pc:sldMk cId="2365006287" sldId="2193"/>
            <ac:spMk id="242" creationId="{B70CA7DC-536C-4452-8F7E-D2876C88E093}"/>
          </ac:spMkLst>
        </pc:spChg>
        <pc:spChg chg="mod">
          <ac:chgData name="Aurelien Domont" userId="6da7715ce44349b3" providerId="LiveId" clId="{AFF9B0D5-CA7D-40FB-964A-23276295459E}" dt="2021-07-06T04:55:27.110" v="6436" actId="207"/>
          <ac:spMkLst>
            <pc:docMk/>
            <pc:sldMk cId="2365006287" sldId="2193"/>
            <ac:spMk id="243" creationId="{9790A531-4D0D-41B6-94DE-DB614334F6D0}"/>
          </ac:spMkLst>
        </pc:spChg>
        <pc:spChg chg="mod">
          <ac:chgData name="Aurelien Domont" userId="6da7715ce44349b3" providerId="LiveId" clId="{AFF9B0D5-CA7D-40FB-964A-23276295459E}" dt="2021-07-06T04:55:27.110" v="6436" actId="207"/>
          <ac:spMkLst>
            <pc:docMk/>
            <pc:sldMk cId="2365006287" sldId="2193"/>
            <ac:spMk id="244" creationId="{98351D31-2037-45FE-AB54-87A5B51FBFDF}"/>
          </ac:spMkLst>
        </pc:spChg>
        <pc:spChg chg="mod">
          <ac:chgData name="Aurelien Domont" userId="6da7715ce44349b3" providerId="LiveId" clId="{AFF9B0D5-CA7D-40FB-964A-23276295459E}" dt="2021-07-06T04:55:27.110" v="6436" actId="207"/>
          <ac:spMkLst>
            <pc:docMk/>
            <pc:sldMk cId="2365006287" sldId="2193"/>
            <ac:spMk id="245" creationId="{8C3D4576-60DD-4805-812B-AA65ED83D9BA}"/>
          </ac:spMkLst>
        </pc:spChg>
        <pc:spChg chg="mod">
          <ac:chgData name="Aurelien Domont" userId="6da7715ce44349b3" providerId="LiveId" clId="{AFF9B0D5-CA7D-40FB-964A-23276295459E}" dt="2021-07-06T04:55:27.110" v="6436" actId="207"/>
          <ac:spMkLst>
            <pc:docMk/>
            <pc:sldMk cId="2365006287" sldId="2193"/>
            <ac:spMk id="246" creationId="{2195CA09-EFC7-4007-A7A7-10C502924E47}"/>
          </ac:spMkLst>
        </pc:spChg>
        <pc:spChg chg="mod">
          <ac:chgData name="Aurelien Domont" userId="6da7715ce44349b3" providerId="LiveId" clId="{AFF9B0D5-CA7D-40FB-964A-23276295459E}" dt="2021-07-06T04:55:27.110" v="6436" actId="207"/>
          <ac:spMkLst>
            <pc:docMk/>
            <pc:sldMk cId="2365006287" sldId="2193"/>
            <ac:spMk id="247" creationId="{07127B3D-D91B-4436-9C4C-CEB05642FF43}"/>
          </ac:spMkLst>
        </pc:spChg>
        <pc:spChg chg="mod">
          <ac:chgData name="Aurelien Domont" userId="6da7715ce44349b3" providerId="LiveId" clId="{AFF9B0D5-CA7D-40FB-964A-23276295459E}" dt="2021-07-06T04:55:27.110" v="6436" actId="207"/>
          <ac:spMkLst>
            <pc:docMk/>
            <pc:sldMk cId="2365006287" sldId="2193"/>
            <ac:spMk id="248" creationId="{C7E65F49-CA35-4C6F-99EF-A86431087C5C}"/>
          </ac:spMkLst>
        </pc:spChg>
        <pc:spChg chg="mod">
          <ac:chgData name="Aurelien Domont" userId="6da7715ce44349b3" providerId="LiveId" clId="{AFF9B0D5-CA7D-40FB-964A-23276295459E}" dt="2021-07-06T04:55:27.110" v="6436" actId="207"/>
          <ac:spMkLst>
            <pc:docMk/>
            <pc:sldMk cId="2365006287" sldId="2193"/>
            <ac:spMk id="249" creationId="{3CF81980-D6F0-499D-B952-0CCA99157FF3}"/>
          </ac:spMkLst>
        </pc:spChg>
        <pc:spChg chg="mod">
          <ac:chgData name="Aurelien Domont" userId="6da7715ce44349b3" providerId="LiveId" clId="{AFF9B0D5-CA7D-40FB-964A-23276295459E}" dt="2021-07-06T04:55:27.110" v="6436" actId="207"/>
          <ac:spMkLst>
            <pc:docMk/>
            <pc:sldMk cId="2365006287" sldId="2193"/>
            <ac:spMk id="250" creationId="{66CF125E-C950-46E1-AEB4-530BE2B6DB79}"/>
          </ac:spMkLst>
        </pc:spChg>
        <pc:spChg chg="mod">
          <ac:chgData name="Aurelien Domont" userId="6da7715ce44349b3" providerId="LiveId" clId="{AFF9B0D5-CA7D-40FB-964A-23276295459E}" dt="2021-07-06T04:55:27.110" v="6436" actId="207"/>
          <ac:spMkLst>
            <pc:docMk/>
            <pc:sldMk cId="2365006287" sldId="2193"/>
            <ac:spMk id="251" creationId="{E83F2309-B010-4B76-8F84-FB31FFAF091C}"/>
          </ac:spMkLst>
        </pc:spChg>
        <pc:spChg chg="mod">
          <ac:chgData name="Aurelien Domont" userId="6da7715ce44349b3" providerId="LiveId" clId="{AFF9B0D5-CA7D-40FB-964A-23276295459E}" dt="2021-07-06T04:55:27.110" v="6436" actId="207"/>
          <ac:spMkLst>
            <pc:docMk/>
            <pc:sldMk cId="2365006287" sldId="2193"/>
            <ac:spMk id="252" creationId="{BD6CF8CB-15A3-4ABD-AA76-432170908F04}"/>
          </ac:spMkLst>
        </pc:spChg>
        <pc:spChg chg="mod">
          <ac:chgData name="Aurelien Domont" userId="6da7715ce44349b3" providerId="LiveId" clId="{AFF9B0D5-CA7D-40FB-964A-23276295459E}" dt="2021-07-06T04:55:27.110" v="6436" actId="207"/>
          <ac:spMkLst>
            <pc:docMk/>
            <pc:sldMk cId="2365006287" sldId="2193"/>
            <ac:spMk id="253" creationId="{16517373-9328-4E32-9357-EDC75FAFB99B}"/>
          </ac:spMkLst>
        </pc:spChg>
        <pc:spChg chg="mod">
          <ac:chgData name="Aurelien Domont" userId="6da7715ce44349b3" providerId="LiveId" clId="{AFF9B0D5-CA7D-40FB-964A-23276295459E}" dt="2021-07-06T04:55:27.110" v="6436" actId="207"/>
          <ac:spMkLst>
            <pc:docMk/>
            <pc:sldMk cId="2365006287" sldId="2193"/>
            <ac:spMk id="254" creationId="{5C6F5702-5102-42BA-987D-E7B0AA7A99F5}"/>
          </ac:spMkLst>
        </pc:spChg>
        <pc:spChg chg="mod">
          <ac:chgData name="Aurelien Domont" userId="6da7715ce44349b3" providerId="LiveId" clId="{AFF9B0D5-CA7D-40FB-964A-23276295459E}" dt="2021-07-06T04:55:27.110" v="6436" actId="207"/>
          <ac:spMkLst>
            <pc:docMk/>
            <pc:sldMk cId="2365006287" sldId="2193"/>
            <ac:spMk id="255" creationId="{1DAAAD97-AE64-4EA0-95F4-DD6481A8F3FB}"/>
          </ac:spMkLst>
        </pc:spChg>
        <pc:spChg chg="mod">
          <ac:chgData name="Aurelien Domont" userId="6da7715ce44349b3" providerId="LiveId" clId="{AFF9B0D5-CA7D-40FB-964A-23276295459E}" dt="2021-07-06T04:55:27.110" v="6436" actId="207"/>
          <ac:spMkLst>
            <pc:docMk/>
            <pc:sldMk cId="2365006287" sldId="2193"/>
            <ac:spMk id="256" creationId="{FD77AEA8-D3B9-4B03-AAC1-D84292DB27F0}"/>
          </ac:spMkLst>
        </pc:spChg>
        <pc:spChg chg="mod">
          <ac:chgData name="Aurelien Domont" userId="6da7715ce44349b3" providerId="LiveId" clId="{AFF9B0D5-CA7D-40FB-964A-23276295459E}" dt="2021-07-06T04:55:27.110" v="6436" actId="207"/>
          <ac:spMkLst>
            <pc:docMk/>
            <pc:sldMk cId="2365006287" sldId="2193"/>
            <ac:spMk id="257" creationId="{C127406E-D506-41FE-A862-08B214DF7054}"/>
          </ac:spMkLst>
        </pc:spChg>
        <pc:spChg chg="mod">
          <ac:chgData name="Aurelien Domont" userId="6da7715ce44349b3" providerId="LiveId" clId="{AFF9B0D5-CA7D-40FB-964A-23276295459E}" dt="2021-07-06T04:55:27.110" v="6436" actId="207"/>
          <ac:spMkLst>
            <pc:docMk/>
            <pc:sldMk cId="2365006287" sldId="2193"/>
            <ac:spMk id="258" creationId="{5DDC51BE-2E59-4C3A-8264-BEC5D35F1086}"/>
          </ac:spMkLst>
        </pc:spChg>
        <pc:spChg chg="mod">
          <ac:chgData name="Aurelien Domont" userId="6da7715ce44349b3" providerId="LiveId" clId="{AFF9B0D5-CA7D-40FB-964A-23276295459E}" dt="2021-07-06T04:55:27.110" v="6436" actId="207"/>
          <ac:spMkLst>
            <pc:docMk/>
            <pc:sldMk cId="2365006287" sldId="2193"/>
            <ac:spMk id="259" creationId="{CA2283F1-72A8-46AB-A13B-BA6216774DA7}"/>
          </ac:spMkLst>
        </pc:spChg>
        <pc:spChg chg="mod">
          <ac:chgData name="Aurelien Domont" userId="6da7715ce44349b3" providerId="LiveId" clId="{AFF9B0D5-CA7D-40FB-964A-23276295459E}" dt="2021-07-06T04:55:27.110" v="6436" actId="207"/>
          <ac:spMkLst>
            <pc:docMk/>
            <pc:sldMk cId="2365006287" sldId="2193"/>
            <ac:spMk id="260" creationId="{19CBF73B-27AF-4FD5-B04C-456C7BBDDE93}"/>
          </ac:spMkLst>
        </pc:spChg>
        <pc:spChg chg="mod">
          <ac:chgData name="Aurelien Domont" userId="6da7715ce44349b3" providerId="LiveId" clId="{AFF9B0D5-CA7D-40FB-964A-23276295459E}" dt="2021-07-06T04:55:27.110" v="6436" actId="207"/>
          <ac:spMkLst>
            <pc:docMk/>
            <pc:sldMk cId="2365006287" sldId="2193"/>
            <ac:spMk id="261" creationId="{CB30A25C-C0BC-40C3-85C7-63C06C8CA694}"/>
          </ac:spMkLst>
        </pc:spChg>
        <pc:spChg chg="mod">
          <ac:chgData name="Aurelien Domont" userId="6da7715ce44349b3" providerId="LiveId" clId="{AFF9B0D5-CA7D-40FB-964A-23276295459E}" dt="2021-07-06T04:55:27.110" v="6436" actId="207"/>
          <ac:spMkLst>
            <pc:docMk/>
            <pc:sldMk cId="2365006287" sldId="2193"/>
            <ac:spMk id="262" creationId="{BB2E7AAB-6375-440E-8852-5A60B21E702E}"/>
          </ac:spMkLst>
        </pc:spChg>
        <pc:spChg chg="mod">
          <ac:chgData name="Aurelien Domont" userId="6da7715ce44349b3" providerId="LiveId" clId="{AFF9B0D5-CA7D-40FB-964A-23276295459E}" dt="2021-07-06T04:55:27.110" v="6436" actId="207"/>
          <ac:spMkLst>
            <pc:docMk/>
            <pc:sldMk cId="2365006287" sldId="2193"/>
            <ac:spMk id="263" creationId="{961625A5-71D7-4650-BA45-0A4B47CD917E}"/>
          </ac:spMkLst>
        </pc:spChg>
        <pc:spChg chg="mod">
          <ac:chgData name="Aurelien Domont" userId="6da7715ce44349b3" providerId="LiveId" clId="{AFF9B0D5-CA7D-40FB-964A-23276295459E}" dt="2021-07-06T04:55:27.110" v="6436" actId="207"/>
          <ac:spMkLst>
            <pc:docMk/>
            <pc:sldMk cId="2365006287" sldId="2193"/>
            <ac:spMk id="264" creationId="{448618C1-00F6-490C-AD92-E80B56FBF251}"/>
          </ac:spMkLst>
        </pc:spChg>
        <pc:spChg chg="mod">
          <ac:chgData name="Aurelien Domont" userId="6da7715ce44349b3" providerId="LiveId" clId="{AFF9B0D5-CA7D-40FB-964A-23276295459E}" dt="2021-07-06T04:55:27.110" v="6436" actId="207"/>
          <ac:spMkLst>
            <pc:docMk/>
            <pc:sldMk cId="2365006287" sldId="2193"/>
            <ac:spMk id="265" creationId="{AE388402-2123-4899-BB6F-5DEB0273117E}"/>
          </ac:spMkLst>
        </pc:spChg>
        <pc:spChg chg="mod">
          <ac:chgData name="Aurelien Domont" userId="6da7715ce44349b3" providerId="LiveId" clId="{AFF9B0D5-CA7D-40FB-964A-23276295459E}" dt="2021-07-06T04:55:27.110" v="6436" actId="207"/>
          <ac:spMkLst>
            <pc:docMk/>
            <pc:sldMk cId="2365006287" sldId="2193"/>
            <ac:spMk id="266" creationId="{CC680189-A550-4858-B692-80EA0F57D67A}"/>
          </ac:spMkLst>
        </pc:spChg>
        <pc:spChg chg="mod">
          <ac:chgData name="Aurelien Domont" userId="6da7715ce44349b3" providerId="LiveId" clId="{AFF9B0D5-CA7D-40FB-964A-23276295459E}" dt="2021-07-06T04:55:27.110" v="6436" actId="207"/>
          <ac:spMkLst>
            <pc:docMk/>
            <pc:sldMk cId="2365006287" sldId="2193"/>
            <ac:spMk id="267" creationId="{BEC58D69-1743-401D-995B-3DABB105C38E}"/>
          </ac:spMkLst>
        </pc:spChg>
        <pc:spChg chg="mod">
          <ac:chgData name="Aurelien Domont" userId="6da7715ce44349b3" providerId="LiveId" clId="{AFF9B0D5-CA7D-40FB-964A-23276295459E}" dt="2021-07-06T04:55:27.110" v="6436" actId="207"/>
          <ac:spMkLst>
            <pc:docMk/>
            <pc:sldMk cId="2365006287" sldId="2193"/>
            <ac:spMk id="268" creationId="{B2308CBA-51DB-4327-8C83-430D1BC9B381}"/>
          </ac:spMkLst>
        </pc:spChg>
        <pc:spChg chg="mod">
          <ac:chgData name="Aurelien Domont" userId="6da7715ce44349b3" providerId="LiveId" clId="{AFF9B0D5-CA7D-40FB-964A-23276295459E}" dt="2021-07-06T04:55:27.110" v="6436" actId="207"/>
          <ac:spMkLst>
            <pc:docMk/>
            <pc:sldMk cId="2365006287" sldId="2193"/>
            <ac:spMk id="269" creationId="{02D02326-76F8-489F-902D-E13229606DF4}"/>
          </ac:spMkLst>
        </pc:spChg>
        <pc:spChg chg="mod">
          <ac:chgData name="Aurelien Domont" userId="6da7715ce44349b3" providerId="LiveId" clId="{AFF9B0D5-CA7D-40FB-964A-23276295459E}" dt="2021-07-06T04:55:27.110" v="6436" actId="207"/>
          <ac:spMkLst>
            <pc:docMk/>
            <pc:sldMk cId="2365006287" sldId="2193"/>
            <ac:spMk id="270" creationId="{82A7A041-2D44-4311-932E-FF002429C68A}"/>
          </ac:spMkLst>
        </pc:spChg>
        <pc:spChg chg="mod">
          <ac:chgData name="Aurelien Domont" userId="6da7715ce44349b3" providerId="LiveId" clId="{AFF9B0D5-CA7D-40FB-964A-23276295459E}" dt="2021-07-06T04:55:27.110" v="6436" actId="207"/>
          <ac:spMkLst>
            <pc:docMk/>
            <pc:sldMk cId="2365006287" sldId="2193"/>
            <ac:spMk id="271" creationId="{B75C87F4-4973-47EC-BF93-3A8A98330813}"/>
          </ac:spMkLst>
        </pc:spChg>
        <pc:spChg chg="mod">
          <ac:chgData name="Aurelien Domont" userId="6da7715ce44349b3" providerId="LiveId" clId="{AFF9B0D5-CA7D-40FB-964A-23276295459E}" dt="2021-07-06T04:55:27.110" v="6436" actId="207"/>
          <ac:spMkLst>
            <pc:docMk/>
            <pc:sldMk cId="2365006287" sldId="2193"/>
            <ac:spMk id="272" creationId="{C9320842-AFED-47CC-94CD-949B95E4D937}"/>
          </ac:spMkLst>
        </pc:spChg>
        <pc:spChg chg="mod">
          <ac:chgData name="Aurelien Domont" userId="6da7715ce44349b3" providerId="LiveId" clId="{AFF9B0D5-CA7D-40FB-964A-23276295459E}" dt="2021-07-06T04:55:27.110" v="6436" actId="207"/>
          <ac:spMkLst>
            <pc:docMk/>
            <pc:sldMk cId="2365006287" sldId="2193"/>
            <ac:spMk id="273" creationId="{ED2EA6C0-2417-4198-9D9D-07017AF226EB}"/>
          </ac:spMkLst>
        </pc:spChg>
        <pc:spChg chg="mod">
          <ac:chgData name="Aurelien Domont" userId="6da7715ce44349b3" providerId="LiveId" clId="{AFF9B0D5-CA7D-40FB-964A-23276295459E}" dt="2021-07-06T04:55:27.110" v="6436" actId="207"/>
          <ac:spMkLst>
            <pc:docMk/>
            <pc:sldMk cId="2365006287" sldId="2193"/>
            <ac:spMk id="274" creationId="{98B7D588-D563-4CB9-B794-36C95C9DD022}"/>
          </ac:spMkLst>
        </pc:spChg>
        <pc:spChg chg="mod">
          <ac:chgData name="Aurelien Domont" userId="6da7715ce44349b3" providerId="LiveId" clId="{AFF9B0D5-CA7D-40FB-964A-23276295459E}" dt="2021-07-06T04:55:27.110" v="6436" actId="207"/>
          <ac:spMkLst>
            <pc:docMk/>
            <pc:sldMk cId="2365006287" sldId="2193"/>
            <ac:spMk id="275" creationId="{BB8E45AA-5429-4C1A-B292-889E0D29C23D}"/>
          </ac:spMkLst>
        </pc:spChg>
        <pc:spChg chg="mod">
          <ac:chgData name="Aurelien Domont" userId="6da7715ce44349b3" providerId="LiveId" clId="{AFF9B0D5-CA7D-40FB-964A-23276295459E}" dt="2021-07-06T04:55:27.110" v="6436" actId="207"/>
          <ac:spMkLst>
            <pc:docMk/>
            <pc:sldMk cId="2365006287" sldId="2193"/>
            <ac:spMk id="276" creationId="{6D62197F-F232-483F-BD40-DE7097ED8BCC}"/>
          </ac:spMkLst>
        </pc:spChg>
        <pc:spChg chg="mod">
          <ac:chgData name="Aurelien Domont" userId="6da7715ce44349b3" providerId="LiveId" clId="{AFF9B0D5-CA7D-40FB-964A-23276295459E}" dt="2021-07-06T04:55:27.110" v="6436" actId="207"/>
          <ac:spMkLst>
            <pc:docMk/>
            <pc:sldMk cId="2365006287" sldId="2193"/>
            <ac:spMk id="277" creationId="{D18B01B6-7A89-49E8-ACED-449071B54FF2}"/>
          </ac:spMkLst>
        </pc:spChg>
        <pc:spChg chg="mod">
          <ac:chgData name="Aurelien Domont" userId="6da7715ce44349b3" providerId="LiveId" clId="{AFF9B0D5-CA7D-40FB-964A-23276295459E}" dt="2021-07-06T04:55:27.110" v="6436" actId="207"/>
          <ac:spMkLst>
            <pc:docMk/>
            <pc:sldMk cId="2365006287" sldId="2193"/>
            <ac:spMk id="278" creationId="{F69E19C1-53F0-4BF5-81BD-52D5EE13A71E}"/>
          </ac:spMkLst>
        </pc:spChg>
        <pc:spChg chg="mod">
          <ac:chgData name="Aurelien Domont" userId="6da7715ce44349b3" providerId="LiveId" clId="{AFF9B0D5-CA7D-40FB-964A-23276295459E}" dt="2021-07-06T04:55:27.110" v="6436" actId="207"/>
          <ac:spMkLst>
            <pc:docMk/>
            <pc:sldMk cId="2365006287" sldId="2193"/>
            <ac:spMk id="279" creationId="{264919A1-9FA5-47E9-AE8B-4EC40CDB2256}"/>
          </ac:spMkLst>
        </pc:spChg>
        <pc:spChg chg="mod">
          <ac:chgData name="Aurelien Domont" userId="6da7715ce44349b3" providerId="LiveId" clId="{AFF9B0D5-CA7D-40FB-964A-23276295459E}" dt="2021-07-06T04:55:27.110" v="6436" actId="207"/>
          <ac:spMkLst>
            <pc:docMk/>
            <pc:sldMk cId="2365006287" sldId="2193"/>
            <ac:spMk id="280" creationId="{E4146AC9-FAA9-4FDA-B045-443AC2FD4ACF}"/>
          </ac:spMkLst>
        </pc:spChg>
        <pc:spChg chg="mod">
          <ac:chgData name="Aurelien Domont" userId="6da7715ce44349b3" providerId="LiveId" clId="{AFF9B0D5-CA7D-40FB-964A-23276295459E}" dt="2021-07-06T04:55:27.110" v="6436" actId="207"/>
          <ac:spMkLst>
            <pc:docMk/>
            <pc:sldMk cId="2365006287" sldId="2193"/>
            <ac:spMk id="281" creationId="{F23081F6-AB2E-4599-AF93-E2918EB05AAA}"/>
          </ac:spMkLst>
        </pc:spChg>
        <pc:spChg chg="mod">
          <ac:chgData name="Aurelien Domont" userId="6da7715ce44349b3" providerId="LiveId" clId="{AFF9B0D5-CA7D-40FB-964A-23276295459E}" dt="2021-07-06T04:55:27.110" v="6436" actId="207"/>
          <ac:spMkLst>
            <pc:docMk/>
            <pc:sldMk cId="2365006287" sldId="2193"/>
            <ac:spMk id="282" creationId="{DE94D9E9-CBB8-44AA-A4E5-8CE0C707EF6C}"/>
          </ac:spMkLst>
        </pc:spChg>
        <pc:spChg chg="mod">
          <ac:chgData name="Aurelien Domont" userId="6da7715ce44349b3" providerId="LiveId" clId="{AFF9B0D5-CA7D-40FB-964A-23276295459E}" dt="2021-07-06T04:55:27.110" v="6436" actId="207"/>
          <ac:spMkLst>
            <pc:docMk/>
            <pc:sldMk cId="2365006287" sldId="2193"/>
            <ac:spMk id="283" creationId="{8B25ABEE-9536-4BE8-94F1-AAD91DBA02D5}"/>
          </ac:spMkLst>
        </pc:spChg>
        <pc:spChg chg="mod">
          <ac:chgData name="Aurelien Domont" userId="6da7715ce44349b3" providerId="LiveId" clId="{AFF9B0D5-CA7D-40FB-964A-23276295459E}" dt="2021-07-06T04:55:27.110" v="6436" actId="207"/>
          <ac:spMkLst>
            <pc:docMk/>
            <pc:sldMk cId="2365006287" sldId="2193"/>
            <ac:spMk id="284" creationId="{1D668561-C8ED-4D80-BF96-03CE41435EEC}"/>
          </ac:spMkLst>
        </pc:spChg>
        <pc:spChg chg="mod">
          <ac:chgData name="Aurelien Domont" userId="6da7715ce44349b3" providerId="LiveId" clId="{AFF9B0D5-CA7D-40FB-964A-23276295459E}" dt="2021-07-06T04:55:27.110" v="6436" actId="207"/>
          <ac:spMkLst>
            <pc:docMk/>
            <pc:sldMk cId="2365006287" sldId="2193"/>
            <ac:spMk id="285" creationId="{98B10F92-DA53-484B-8844-DE36C140D00E}"/>
          </ac:spMkLst>
        </pc:spChg>
        <pc:spChg chg="mod">
          <ac:chgData name="Aurelien Domont" userId="6da7715ce44349b3" providerId="LiveId" clId="{AFF9B0D5-CA7D-40FB-964A-23276295459E}" dt="2021-07-06T04:55:27.110" v="6436" actId="207"/>
          <ac:spMkLst>
            <pc:docMk/>
            <pc:sldMk cId="2365006287" sldId="2193"/>
            <ac:spMk id="286" creationId="{70B179E6-E53C-48F0-874F-640E3D3516FA}"/>
          </ac:spMkLst>
        </pc:spChg>
        <pc:spChg chg="add del mod">
          <ac:chgData name="Aurelien Domont" userId="6da7715ce44349b3" providerId="LiveId" clId="{AFF9B0D5-CA7D-40FB-964A-23276295459E}" dt="2021-07-06T04:55:36.891" v="6440" actId="478"/>
          <ac:spMkLst>
            <pc:docMk/>
            <pc:sldMk cId="2365006287" sldId="2193"/>
            <ac:spMk id="287" creationId="{CF08BEEC-A553-4644-B181-2A8A18463B96}"/>
          </ac:spMkLst>
        </pc:spChg>
        <pc:grpChg chg="mod">
          <ac:chgData name="Aurelien Domont" userId="6da7715ce44349b3" providerId="LiveId" clId="{AFF9B0D5-CA7D-40FB-964A-23276295459E}" dt="2021-07-06T04:55:27.110" v="6436" actId="207"/>
          <ac:grpSpMkLst>
            <pc:docMk/>
            <pc:sldMk cId="2365006287" sldId="2193"/>
            <ac:grpSpMk id="15" creationId="{9C0E45AE-B2E6-4B14-B298-BE405EA25E84}"/>
          </ac:grpSpMkLst>
        </pc:grpChg>
        <pc:grpChg chg="mod">
          <ac:chgData name="Aurelien Domont" userId="6da7715ce44349b3" providerId="LiveId" clId="{AFF9B0D5-CA7D-40FB-964A-23276295459E}" dt="2021-07-06T04:55:27.110" v="6436" actId="207"/>
          <ac:grpSpMkLst>
            <pc:docMk/>
            <pc:sldMk cId="2365006287" sldId="2193"/>
            <ac:grpSpMk id="17" creationId="{D7FD3650-AC39-4106-8A94-C39AD36375A5}"/>
          </ac:grpSpMkLst>
        </pc:grpChg>
        <pc:grpChg chg="mod">
          <ac:chgData name="Aurelien Domont" userId="6da7715ce44349b3" providerId="LiveId" clId="{AFF9B0D5-CA7D-40FB-964A-23276295459E}" dt="2021-07-06T04:55:27.110" v="6436" actId="207"/>
          <ac:grpSpMkLst>
            <pc:docMk/>
            <pc:sldMk cId="2365006287" sldId="2193"/>
            <ac:grpSpMk id="21" creationId="{968782E9-CA2E-480E-8CE1-A8E01F2D48CD}"/>
          </ac:grpSpMkLst>
        </pc:grpChg>
        <pc:grpChg chg="mod">
          <ac:chgData name="Aurelien Domont" userId="6da7715ce44349b3" providerId="LiveId" clId="{AFF9B0D5-CA7D-40FB-964A-23276295459E}" dt="2021-07-06T04:55:27.110" v="6436" actId="207"/>
          <ac:grpSpMkLst>
            <pc:docMk/>
            <pc:sldMk cId="2365006287" sldId="2193"/>
            <ac:grpSpMk id="28" creationId="{EE95D2F9-12D6-4383-9822-1B3404DCE0BA}"/>
          </ac:grpSpMkLst>
        </pc:grpChg>
        <pc:grpChg chg="mod">
          <ac:chgData name="Aurelien Domont" userId="6da7715ce44349b3" providerId="LiveId" clId="{AFF9B0D5-CA7D-40FB-964A-23276295459E}" dt="2021-07-06T04:55:27.110" v="6436" actId="207"/>
          <ac:grpSpMkLst>
            <pc:docMk/>
            <pc:sldMk cId="2365006287" sldId="2193"/>
            <ac:grpSpMk id="32" creationId="{C2AA4E4D-F099-4B69-BB71-8D05B53DA0FD}"/>
          </ac:grpSpMkLst>
        </pc:grpChg>
        <pc:grpChg chg="mod">
          <ac:chgData name="Aurelien Domont" userId="6da7715ce44349b3" providerId="LiveId" clId="{AFF9B0D5-CA7D-40FB-964A-23276295459E}" dt="2021-07-06T04:55:27.110" v="6436" actId="207"/>
          <ac:grpSpMkLst>
            <pc:docMk/>
            <pc:sldMk cId="2365006287" sldId="2193"/>
            <ac:grpSpMk id="36" creationId="{52771FB2-67D6-4FCE-A682-36315160C6EE}"/>
          </ac:grpSpMkLst>
        </pc:grpChg>
        <pc:grpChg chg="mod">
          <ac:chgData name="Aurelien Domont" userId="6da7715ce44349b3" providerId="LiveId" clId="{AFF9B0D5-CA7D-40FB-964A-23276295459E}" dt="2021-07-06T04:55:27.110" v="6436" actId="207"/>
          <ac:grpSpMkLst>
            <pc:docMk/>
            <pc:sldMk cId="2365006287" sldId="2193"/>
            <ac:grpSpMk id="43" creationId="{0D073FB2-9887-4DC7-9A8E-55301515F760}"/>
          </ac:grpSpMkLst>
        </pc:grpChg>
        <pc:grpChg chg="mod">
          <ac:chgData name="Aurelien Domont" userId="6da7715ce44349b3" providerId="LiveId" clId="{AFF9B0D5-CA7D-40FB-964A-23276295459E}" dt="2021-07-06T04:55:27.110" v="6436" actId="207"/>
          <ac:grpSpMkLst>
            <pc:docMk/>
            <pc:sldMk cId="2365006287" sldId="2193"/>
            <ac:grpSpMk id="45" creationId="{7C8F2046-8479-458F-BD6E-6311EC3DBB77}"/>
          </ac:grpSpMkLst>
        </pc:grpChg>
        <pc:grpChg chg="mod">
          <ac:chgData name="Aurelien Domont" userId="6da7715ce44349b3" providerId="LiveId" clId="{AFF9B0D5-CA7D-40FB-964A-23276295459E}" dt="2021-07-06T04:55:27.110" v="6436" actId="207"/>
          <ac:grpSpMkLst>
            <pc:docMk/>
            <pc:sldMk cId="2365006287" sldId="2193"/>
            <ac:grpSpMk id="46" creationId="{C326D45F-63EE-4C85-9BB1-455E811D4BF3}"/>
          </ac:grpSpMkLst>
        </pc:grpChg>
        <pc:grpChg chg="mod">
          <ac:chgData name="Aurelien Domont" userId="6da7715ce44349b3" providerId="LiveId" clId="{AFF9B0D5-CA7D-40FB-964A-23276295459E}" dt="2021-07-06T04:55:27.110" v="6436" actId="207"/>
          <ac:grpSpMkLst>
            <pc:docMk/>
            <pc:sldMk cId="2365006287" sldId="2193"/>
            <ac:grpSpMk id="61" creationId="{F9192B0A-60BC-458A-A90A-64E6BCF7B168}"/>
          </ac:grpSpMkLst>
        </pc:grpChg>
        <pc:grpChg chg="mod">
          <ac:chgData name="Aurelien Domont" userId="6da7715ce44349b3" providerId="LiveId" clId="{AFF9B0D5-CA7D-40FB-964A-23276295459E}" dt="2021-07-06T04:55:27.110" v="6436" actId="207"/>
          <ac:grpSpMkLst>
            <pc:docMk/>
            <pc:sldMk cId="2365006287" sldId="2193"/>
            <ac:grpSpMk id="124" creationId="{3F59DADE-E8D8-4B62-87BA-E7852DAF2A4A}"/>
          </ac:grpSpMkLst>
        </pc:grpChg>
        <pc:grpChg chg="mod">
          <ac:chgData name="Aurelien Domont" userId="6da7715ce44349b3" providerId="LiveId" clId="{AFF9B0D5-CA7D-40FB-964A-23276295459E}" dt="2021-07-06T04:55:27.110" v="6436" actId="207"/>
          <ac:grpSpMkLst>
            <pc:docMk/>
            <pc:sldMk cId="2365006287" sldId="2193"/>
            <ac:grpSpMk id="126" creationId="{695ED9C2-44C8-42C0-98F4-CDFA0A6FAB71}"/>
          </ac:grpSpMkLst>
        </pc:grpChg>
        <pc:grpChg chg="mod">
          <ac:chgData name="Aurelien Domont" userId="6da7715ce44349b3" providerId="LiveId" clId="{AFF9B0D5-CA7D-40FB-964A-23276295459E}" dt="2021-07-06T04:55:27.110" v="6436" actId="207"/>
          <ac:grpSpMkLst>
            <pc:docMk/>
            <pc:sldMk cId="2365006287" sldId="2193"/>
            <ac:grpSpMk id="128" creationId="{0CE860CB-0ACE-499B-B341-E9BAB83D7E19}"/>
          </ac:grpSpMkLst>
        </pc:grpChg>
        <pc:grpChg chg="mod">
          <ac:chgData name="Aurelien Domont" userId="6da7715ce44349b3" providerId="LiveId" clId="{AFF9B0D5-CA7D-40FB-964A-23276295459E}" dt="2021-07-06T04:55:27.110" v="6436" actId="207"/>
          <ac:grpSpMkLst>
            <pc:docMk/>
            <pc:sldMk cId="2365006287" sldId="2193"/>
            <ac:grpSpMk id="130" creationId="{C92112EC-D917-45DB-AC30-F792AAB9BB01}"/>
          </ac:grpSpMkLst>
        </pc:grpChg>
        <pc:grpChg chg="mod">
          <ac:chgData name="Aurelien Domont" userId="6da7715ce44349b3" providerId="LiveId" clId="{AFF9B0D5-CA7D-40FB-964A-23276295459E}" dt="2021-07-06T04:55:27.110" v="6436" actId="207"/>
          <ac:grpSpMkLst>
            <pc:docMk/>
            <pc:sldMk cId="2365006287" sldId="2193"/>
            <ac:grpSpMk id="141" creationId="{BF9644D1-2144-4F03-A2EB-F31C8C23F2B8}"/>
          </ac:grpSpMkLst>
        </pc:grpChg>
      </pc:sldChg>
      <pc:sldChg chg="add del">
        <pc:chgData name="Aurelien Domont" userId="6da7715ce44349b3" providerId="LiveId" clId="{AFF9B0D5-CA7D-40FB-964A-23276295459E}" dt="2021-07-06T05:45:33.756" v="7160" actId="47"/>
        <pc:sldMkLst>
          <pc:docMk/>
          <pc:sldMk cId="1733001810" sldId="2194"/>
        </pc:sldMkLst>
      </pc:sldChg>
      <pc:sldChg chg="addSp modSp add del mod">
        <pc:chgData name="Aurelien Domont" userId="6da7715ce44349b3" providerId="LiveId" clId="{AFF9B0D5-CA7D-40FB-964A-23276295459E}" dt="2021-07-06T05:45:33.756" v="7160" actId="47"/>
        <pc:sldMkLst>
          <pc:docMk/>
          <pc:sldMk cId="426468274" sldId="2195"/>
        </pc:sldMkLst>
        <pc:spChg chg="mod">
          <ac:chgData name="Aurelien Domont" userId="6da7715ce44349b3" providerId="LiveId" clId="{AFF9B0D5-CA7D-40FB-964A-23276295459E}" dt="2021-07-06T05:22:24.863" v="6856" actId="14100"/>
          <ac:spMkLst>
            <pc:docMk/>
            <pc:sldMk cId="426468274" sldId="2195"/>
            <ac:spMk id="28" creationId="{9890D867-710A-4021-80A0-9EDD68F8268E}"/>
          </ac:spMkLst>
        </pc:spChg>
        <pc:picChg chg="add mod">
          <ac:chgData name="Aurelien Domont" userId="6da7715ce44349b3" providerId="LiveId" clId="{AFF9B0D5-CA7D-40FB-964A-23276295459E}" dt="2021-07-06T05:22:10.919" v="6829" actId="1076"/>
          <ac:picMkLst>
            <pc:docMk/>
            <pc:sldMk cId="426468274" sldId="2195"/>
            <ac:picMk id="317" creationId="{2F450989-A408-4375-9CF4-35729A5A3E3C}"/>
          </ac:picMkLst>
        </pc:picChg>
      </pc:sldChg>
      <pc:sldChg chg="add del">
        <pc:chgData name="Aurelien Domont" userId="6da7715ce44349b3" providerId="LiveId" clId="{AFF9B0D5-CA7D-40FB-964A-23276295459E}" dt="2021-07-06T05:45:33.756" v="7160" actId="47"/>
        <pc:sldMkLst>
          <pc:docMk/>
          <pc:sldMk cId="3615286702" sldId="2196"/>
        </pc:sldMkLst>
      </pc:sldChg>
    </pc:docChg>
  </pc:docChgLst>
  <pc:docChgLst>
    <pc:chgData name="Aurelien Domont" userId="6da7715ce44349b3" providerId="LiveId" clId="{9DB28F03-1A25-4A4E-9946-97135BA1FDC9}"/>
    <pc:docChg chg="undo custSel addSld delSld modSld">
      <pc:chgData name="Aurelien Domont" userId="6da7715ce44349b3" providerId="LiveId" clId="{9DB28F03-1A25-4A4E-9946-97135BA1FDC9}" dt="2021-05-12T07:03:12.756" v="23" actId="20577"/>
      <pc:docMkLst>
        <pc:docMk/>
      </pc:docMkLst>
      <pc:sldChg chg="addSp delSp modSp add del mod">
        <pc:chgData name="Aurelien Domont" userId="6da7715ce44349b3" providerId="LiveId" clId="{9DB28F03-1A25-4A4E-9946-97135BA1FDC9}" dt="2021-05-12T07:03:12.756" v="23" actId="20577"/>
        <pc:sldMkLst>
          <pc:docMk/>
          <pc:sldMk cId="1659127470" sldId="1924"/>
        </pc:sldMkLst>
        <pc:spChg chg="del">
          <ac:chgData name="Aurelien Domont" userId="6da7715ce44349b3" providerId="LiveId" clId="{9DB28F03-1A25-4A4E-9946-97135BA1FDC9}" dt="2021-05-12T07:02:36.244" v="14" actId="478"/>
          <ac:spMkLst>
            <pc:docMk/>
            <pc:sldMk cId="1659127470" sldId="1924"/>
            <ac:spMk id="14" creationId="{493F826D-CCF6-440C-BFA4-C3799A3ED755}"/>
          </ac:spMkLst>
        </pc:spChg>
        <pc:spChg chg="add del mod">
          <ac:chgData name="Aurelien Domont" userId="6da7715ce44349b3" providerId="LiveId" clId="{9DB28F03-1A25-4A4E-9946-97135BA1FDC9}" dt="2021-05-12T07:02:43.931" v="16" actId="478"/>
          <ac:spMkLst>
            <pc:docMk/>
            <pc:sldMk cId="1659127470" sldId="1924"/>
            <ac:spMk id="15" creationId="{8492F43E-A244-4187-9CD1-2A383862A364}"/>
          </ac:spMkLst>
        </pc:spChg>
        <pc:spChg chg="add mod">
          <ac:chgData name="Aurelien Domont" userId="6da7715ce44349b3" providerId="LiveId" clId="{9DB28F03-1A25-4A4E-9946-97135BA1FDC9}" dt="2021-05-12T07:02:40.961" v="15"/>
          <ac:spMkLst>
            <pc:docMk/>
            <pc:sldMk cId="1659127470" sldId="1924"/>
            <ac:spMk id="17" creationId="{469F466A-B940-41E3-B12F-110D72502BCE}"/>
          </ac:spMkLst>
        </pc:spChg>
        <pc:spChg chg="del">
          <ac:chgData name="Aurelien Domont" userId="6da7715ce44349b3" providerId="LiveId" clId="{9DB28F03-1A25-4A4E-9946-97135BA1FDC9}" dt="2021-05-12T07:02:36.244" v="14" actId="478"/>
          <ac:spMkLst>
            <pc:docMk/>
            <pc:sldMk cId="1659127470" sldId="1924"/>
            <ac:spMk id="18" creationId="{0BCD4164-FFCE-447D-8269-E5891A7FEF0D}"/>
          </ac:spMkLst>
        </pc:spChg>
        <pc:spChg chg="del">
          <ac:chgData name="Aurelien Domont" userId="6da7715ce44349b3" providerId="LiveId" clId="{9DB28F03-1A25-4A4E-9946-97135BA1FDC9}" dt="2021-05-12T07:02:36.244" v="14" actId="478"/>
          <ac:spMkLst>
            <pc:docMk/>
            <pc:sldMk cId="1659127470" sldId="1924"/>
            <ac:spMk id="19" creationId="{554EE1B4-E11D-4B37-9F78-B5B5FA8738AA}"/>
          </ac:spMkLst>
        </pc:spChg>
        <pc:spChg chg="add mod">
          <ac:chgData name="Aurelien Domont" userId="6da7715ce44349b3" providerId="LiveId" clId="{9DB28F03-1A25-4A4E-9946-97135BA1FDC9}" dt="2021-05-12T07:02:40.961" v="15"/>
          <ac:spMkLst>
            <pc:docMk/>
            <pc:sldMk cId="1659127470" sldId="1924"/>
            <ac:spMk id="20" creationId="{3A4E6A8C-908C-49FF-9BF8-90A9FC12224D}"/>
          </ac:spMkLst>
        </pc:spChg>
        <pc:spChg chg="add mod">
          <ac:chgData name="Aurelien Domont" userId="6da7715ce44349b3" providerId="LiveId" clId="{9DB28F03-1A25-4A4E-9946-97135BA1FDC9}" dt="2021-05-12T07:02:40.961" v="15"/>
          <ac:spMkLst>
            <pc:docMk/>
            <pc:sldMk cId="1659127470" sldId="1924"/>
            <ac:spMk id="21" creationId="{16FAC062-BB56-4A49-9044-4444E78429DF}"/>
          </ac:spMkLst>
        </pc:spChg>
        <pc:spChg chg="add mod">
          <ac:chgData name="Aurelien Domont" userId="6da7715ce44349b3" providerId="LiveId" clId="{9DB28F03-1A25-4A4E-9946-97135BA1FDC9}" dt="2021-05-12T07:02:40.961" v="15"/>
          <ac:spMkLst>
            <pc:docMk/>
            <pc:sldMk cId="1659127470" sldId="1924"/>
            <ac:spMk id="24" creationId="{95714746-22CF-48C5-AD51-9D9AE6E5F2C8}"/>
          </ac:spMkLst>
        </pc:spChg>
        <pc:spChg chg="add mod">
          <ac:chgData name="Aurelien Domont" userId="6da7715ce44349b3" providerId="LiveId" clId="{9DB28F03-1A25-4A4E-9946-97135BA1FDC9}" dt="2021-05-12T07:03:12.756" v="23" actId="20577"/>
          <ac:spMkLst>
            <pc:docMk/>
            <pc:sldMk cId="1659127470" sldId="1924"/>
            <ac:spMk id="25" creationId="{0B462317-12E0-4745-AFEC-1DF156C5EB17}"/>
          </ac:spMkLst>
        </pc:spChg>
        <pc:spChg chg="add del mod">
          <ac:chgData name="Aurelien Domont" userId="6da7715ce44349b3" providerId="LiveId" clId="{9DB28F03-1A25-4A4E-9946-97135BA1FDC9}" dt="2021-05-12T07:02:51.744" v="19" actId="478"/>
          <ac:spMkLst>
            <pc:docMk/>
            <pc:sldMk cId="1659127470" sldId="1924"/>
            <ac:spMk id="26" creationId="{8207AE42-440E-461F-9002-F8171C2B0FB7}"/>
          </ac:spMkLst>
        </pc:spChg>
        <pc:spChg chg="add del mod">
          <ac:chgData name="Aurelien Domont" userId="6da7715ce44349b3" providerId="LiveId" clId="{9DB28F03-1A25-4A4E-9946-97135BA1FDC9}" dt="2021-05-12T07:02:52.643" v="20" actId="478"/>
          <ac:spMkLst>
            <pc:docMk/>
            <pc:sldMk cId="1659127470" sldId="1924"/>
            <ac:spMk id="27" creationId="{7874958D-3681-4FEB-AF57-767FF2BE43F8}"/>
          </ac:spMkLst>
        </pc:spChg>
        <pc:spChg chg="add del mod">
          <ac:chgData name="Aurelien Domont" userId="6da7715ce44349b3" providerId="LiveId" clId="{9DB28F03-1A25-4A4E-9946-97135BA1FDC9}" dt="2021-05-12T07:02:46.824" v="18" actId="478"/>
          <ac:spMkLst>
            <pc:docMk/>
            <pc:sldMk cId="1659127470" sldId="1924"/>
            <ac:spMk id="28" creationId="{46F541B2-19A4-48FE-BC36-F95AB3359448}"/>
          </ac:spMkLst>
        </pc:spChg>
        <pc:spChg chg="del">
          <ac:chgData name="Aurelien Domont" userId="6da7715ce44349b3" providerId="LiveId" clId="{9DB28F03-1A25-4A4E-9946-97135BA1FDC9}" dt="2021-05-12T07:02:36.244" v="14" actId="478"/>
          <ac:spMkLst>
            <pc:docMk/>
            <pc:sldMk cId="1659127470" sldId="1924"/>
            <ac:spMk id="34" creationId="{E2BDE0B8-90AF-4DE7-A71B-FE78ADE30B55}"/>
          </ac:spMkLst>
        </pc:spChg>
        <pc:spChg chg="del">
          <ac:chgData name="Aurelien Domont" userId="6da7715ce44349b3" providerId="LiveId" clId="{9DB28F03-1A25-4A4E-9946-97135BA1FDC9}" dt="2021-05-12T07:02:36.244" v="14" actId="478"/>
          <ac:spMkLst>
            <pc:docMk/>
            <pc:sldMk cId="1659127470" sldId="1924"/>
            <ac:spMk id="35" creationId="{1BC3B263-81C3-42AD-96C7-45AB7FFD0557}"/>
          </ac:spMkLst>
        </pc:spChg>
        <pc:spChg chg="del">
          <ac:chgData name="Aurelien Domont" userId="6da7715ce44349b3" providerId="LiveId" clId="{9DB28F03-1A25-4A4E-9946-97135BA1FDC9}" dt="2021-05-12T07:02:36.244" v="14" actId="478"/>
          <ac:spMkLst>
            <pc:docMk/>
            <pc:sldMk cId="1659127470" sldId="1924"/>
            <ac:spMk id="36" creationId="{DEACEA99-9E9A-408A-9277-86EFC1C60A69}"/>
          </ac:spMkLst>
        </pc:spChg>
        <pc:cxnChg chg="del">
          <ac:chgData name="Aurelien Domont" userId="6da7715ce44349b3" providerId="LiveId" clId="{9DB28F03-1A25-4A4E-9946-97135BA1FDC9}" dt="2021-05-12T07:02:36.244" v="14" actId="478"/>
          <ac:cxnSpMkLst>
            <pc:docMk/>
            <pc:sldMk cId="1659127470" sldId="1924"/>
            <ac:cxnSpMk id="6" creationId="{91E4FFAB-FF4F-40BB-B034-751A14BFD071}"/>
          </ac:cxnSpMkLst>
        </pc:cxnChg>
        <pc:cxnChg chg="add mod">
          <ac:chgData name="Aurelien Domont" userId="6da7715ce44349b3" providerId="LiveId" clId="{9DB28F03-1A25-4A4E-9946-97135BA1FDC9}" dt="2021-05-12T07:02:40.961" v="15"/>
          <ac:cxnSpMkLst>
            <pc:docMk/>
            <pc:sldMk cId="1659127470" sldId="1924"/>
            <ac:cxnSpMk id="22" creationId="{8F214CF9-01D2-40DC-9D6F-DAC675E238D0}"/>
          </ac:cxnSpMkLst>
        </pc:cxnChg>
        <pc:cxnChg chg="add mod">
          <ac:chgData name="Aurelien Domont" userId="6da7715ce44349b3" providerId="LiveId" clId="{9DB28F03-1A25-4A4E-9946-97135BA1FDC9}" dt="2021-05-12T07:02:40.961" v="15"/>
          <ac:cxnSpMkLst>
            <pc:docMk/>
            <pc:sldMk cId="1659127470" sldId="1924"/>
            <ac:cxnSpMk id="23" creationId="{919B0EFB-7619-4E1E-BC50-B4C9AA07AF7A}"/>
          </ac:cxnSpMkLst>
        </pc:cxnChg>
        <pc:cxnChg chg="del">
          <ac:chgData name="Aurelien Domont" userId="6da7715ce44349b3" providerId="LiveId" clId="{9DB28F03-1A25-4A4E-9946-97135BA1FDC9}" dt="2021-05-12T07:02:36.244" v="14" actId="478"/>
          <ac:cxnSpMkLst>
            <pc:docMk/>
            <pc:sldMk cId="1659127470" sldId="1924"/>
            <ac:cxnSpMk id="33" creationId="{3B31C624-A379-4A7C-8695-3B2B901C5E36}"/>
          </ac:cxnSpMkLst>
        </pc:cxnChg>
      </pc:sldChg>
      <pc:sldChg chg="addSp delSp modSp add del mod">
        <pc:chgData name="Aurelien Domont" userId="6da7715ce44349b3" providerId="LiveId" clId="{9DB28F03-1A25-4A4E-9946-97135BA1FDC9}" dt="2021-05-12T07:02:31.884" v="13"/>
        <pc:sldMkLst>
          <pc:docMk/>
          <pc:sldMk cId="2780470134" sldId="2169"/>
        </pc:sldMkLst>
        <pc:spChg chg="add del">
          <ac:chgData name="Aurelien Domont" userId="6da7715ce44349b3" providerId="LiveId" clId="{9DB28F03-1A25-4A4E-9946-97135BA1FDC9}" dt="2021-05-12T07:02:27.560" v="11" actId="478"/>
          <ac:spMkLst>
            <pc:docMk/>
            <pc:sldMk cId="2780470134" sldId="2169"/>
            <ac:spMk id="4" creationId="{D1930ED8-C851-405B-901E-2CC967E63EEB}"/>
          </ac:spMkLst>
        </pc:spChg>
        <pc:spChg chg="add del">
          <ac:chgData name="Aurelien Domont" userId="6da7715ce44349b3" providerId="LiveId" clId="{9DB28F03-1A25-4A4E-9946-97135BA1FDC9}" dt="2021-05-12T07:02:27.560" v="11" actId="478"/>
          <ac:spMkLst>
            <pc:docMk/>
            <pc:sldMk cId="2780470134" sldId="2169"/>
            <ac:spMk id="15" creationId="{A49EC62A-DF00-4CF2-94E8-C5D0BE35FC0B}"/>
          </ac:spMkLst>
        </pc:spChg>
        <pc:spChg chg="add del mod">
          <ac:chgData name="Aurelien Domont" userId="6da7715ce44349b3" providerId="LiveId" clId="{9DB28F03-1A25-4A4E-9946-97135BA1FDC9}" dt="2021-05-12T07:02:27.277" v="10" actId="1076"/>
          <ac:spMkLst>
            <pc:docMk/>
            <pc:sldMk cId="2780470134" sldId="2169"/>
            <ac:spMk id="17" creationId="{3B83C0B2-844F-4168-BE85-BA50DF2BED24}"/>
          </ac:spMkLst>
        </pc:spChg>
        <pc:spChg chg="add del">
          <ac:chgData name="Aurelien Domont" userId="6da7715ce44349b3" providerId="LiveId" clId="{9DB28F03-1A25-4A4E-9946-97135BA1FDC9}" dt="2021-05-12T07:02:15.133" v="6" actId="478"/>
          <ac:spMkLst>
            <pc:docMk/>
            <pc:sldMk cId="2780470134" sldId="2169"/>
            <ac:spMk id="35" creationId="{1BC3B263-81C3-42AD-96C7-45AB7FFD0557}"/>
          </ac:spMkLst>
        </pc:spChg>
      </pc:sldChg>
    </pc:docChg>
  </pc:docChgLst>
  <pc:docChgLst>
    <pc:chgData name="Aurelien Domont" userId="6da7715ce44349b3" providerId="LiveId" clId="{C18CC5C4-3AAC-491D-9097-885406CBF5DB}"/>
    <pc:docChg chg="custSel addSld delSld modSld">
      <pc:chgData name="Aurelien Domont" userId="6da7715ce44349b3" providerId="LiveId" clId="{C18CC5C4-3AAC-491D-9097-885406CBF5DB}" dt="2021-05-04T04:11:38.160" v="272" actId="478"/>
      <pc:docMkLst>
        <pc:docMk/>
      </pc:docMkLst>
      <pc:sldChg chg="modSp mod">
        <pc:chgData name="Aurelien Domont" userId="6da7715ce44349b3" providerId="LiveId" clId="{C18CC5C4-3AAC-491D-9097-885406CBF5DB}" dt="2021-05-04T03:22:26.865" v="21" actId="20577"/>
        <pc:sldMkLst>
          <pc:docMk/>
          <pc:sldMk cId="3131901387" sldId="256"/>
        </pc:sldMkLst>
        <pc:spChg chg="mod">
          <ac:chgData name="Aurelien Domont" userId="6da7715ce44349b3" providerId="LiveId" clId="{C18CC5C4-3AAC-491D-9097-885406CBF5DB}" dt="2021-05-04T03:22:26.865" v="21" actId="20577"/>
          <ac:spMkLst>
            <pc:docMk/>
            <pc:sldMk cId="3131901387" sldId="256"/>
            <ac:spMk id="2" creationId="{5261080C-C60C-4746-B6B1-A9A4FFA86785}"/>
          </ac:spMkLst>
        </pc:spChg>
      </pc:sldChg>
      <pc:sldChg chg="del">
        <pc:chgData name="Aurelien Domont" userId="6da7715ce44349b3" providerId="LiveId" clId="{C18CC5C4-3AAC-491D-9097-885406CBF5DB}" dt="2021-05-04T03:29:51.423" v="270" actId="47"/>
        <pc:sldMkLst>
          <pc:docMk/>
          <pc:sldMk cId="3692499981" sldId="1597"/>
        </pc:sldMkLst>
      </pc:sldChg>
      <pc:sldChg chg="del">
        <pc:chgData name="Aurelien Domont" userId="6da7715ce44349b3" providerId="LiveId" clId="{C18CC5C4-3AAC-491D-9097-885406CBF5DB}" dt="2021-05-04T03:29:41.764" v="269" actId="47"/>
        <pc:sldMkLst>
          <pc:docMk/>
          <pc:sldMk cId="1754585881" sldId="1598"/>
        </pc:sldMkLst>
      </pc:sldChg>
      <pc:sldChg chg="del">
        <pc:chgData name="Aurelien Domont" userId="6da7715ce44349b3" providerId="LiveId" clId="{C18CC5C4-3AAC-491D-9097-885406CBF5DB}" dt="2021-05-04T03:29:41.764" v="269" actId="47"/>
        <pc:sldMkLst>
          <pc:docMk/>
          <pc:sldMk cId="748962572" sldId="1599"/>
        </pc:sldMkLst>
      </pc:sldChg>
      <pc:sldChg chg="del">
        <pc:chgData name="Aurelien Domont" userId="6da7715ce44349b3" providerId="LiveId" clId="{C18CC5C4-3AAC-491D-9097-885406CBF5DB}" dt="2021-05-04T03:29:41.764" v="269" actId="47"/>
        <pc:sldMkLst>
          <pc:docMk/>
          <pc:sldMk cId="2853806433" sldId="1600"/>
        </pc:sldMkLst>
      </pc:sldChg>
      <pc:sldChg chg="modSp mod">
        <pc:chgData name="Aurelien Domont" userId="6da7715ce44349b3" providerId="LiveId" clId="{C18CC5C4-3AAC-491D-9097-885406CBF5DB}" dt="2021-05-04T03:28:04.054" v="247" actId="20577"/>
        <pc:sldMkLst>
          <pc:docMk/>
          <pc:sldMk cId="3324303879" sldId="1917"/>
        </pc:sldMkLst>
        <pc:spChg chg="mod">
          <ac:chgData name="Aurelien Domont" userId="6da7715ce44349b3" providerId="LiveId" clId="{C18CC5C4-3AAC-491D-9097-885406CBF5DB}" dt="2021-05-04T03:28:04.054" v="247" actId="20577"/>
          <ac:spMkLst>
            <pc:docMk/>
            <pc:sldMk cId="3324303879" sldId="1917"/>
            <ac:spMk id="14" creationId="{956AA4B1-A1E2-4421-8BDC-FFA14C801B6B}"/>
          </ac:spMkLst>
        </pc:spChg>
        <pc:spChg chg="mod">
          <ac:chgData name="Aurelien Domont" userId="6da7715ce44349b3" providerId="LiveId" clId="{C18CC5C4-3AAC-491D-9097-885406CBF5DB}" dt="2021-05-04T03:24:41.474" v="69" actId="20577"/>
          <ac:spMkLst>
            <pc:docMk/>
            <pc:sldMk cId="3324303879" sldId="1917"/>
            <ac:spMk id="16" creationId="{6C2BB713-9637-4B9B-938F-E9768876782A}"/>
          </ac:spMkLst>
        </pc:spChg>
      </pc:sldChg>
      <pc:sldChg chg="modSp mod">
        <pc:chgData name="Aurelien Domont" userId="6da7715ce44349b3" providerId="LiveId" clId="{C18CC5C4-3AAC-491D-9097-885406CBF5DB}" dt="2021-05-04T03:24:04.586" v="51" actId="313"/>
        <pc:sldMkLst>
          <pc:docMk/>
          <pc:sldMk cId="1872329668" sldId="1923"/>
        </pc:sldMkLst>
        <pc:spChg chg="mod">
          <ac:chgData name="Aurelien Domont" userId="6da7715ce44349b3" providerId="LiveId" clId="{C18CC5C4-3AAC-491D-9097-885406CBF5DB}" dt="2021-05-04T03:24:04.586" v="51" actId="313"/>
          <ac:spMkLst>
            <pc:docMk/>
            <pc:sldMk cId="1872329668" sldId="1923"/>
            <ac:spMk id="14" creationId="{C9800183-F524-4412-AB39-A6E1A21FF0B3}"/>
          </ac:spMkLst>
        </pc:spChg>
      </pc:sldChg>
      <pc:sldChg chg="delSp modSp mod">
        <pc:chgData name="Aurelien Domont" userId="6da7715ce44349b3" providerId="LiveId" clId="{C18CC5C4-3AAC-491D-9097-885406CBF5DB}" dt="2021-05-04T04:11:38.160" v="272" actId="478"/>
        <pc:sldMkLst>
          <pc:docMk/>
          <pc:sldMk cId="1659127470" sldId="1924"/>
        </pc:sldMkLst>
        <pc:spChg chg="del">
          <ac:chgData name="Aurelien Domont" userId="6da7715ce44349b3" providerId="LiveId" clId="{C18CC5C4-3AAC-491D-9097-885406CBF5DB}" dt="2021-05-04T04:11:38.160" v="272" actId="478"/>
          <ac:spMkLst>
            <pc:docMk/>
            <pc:sldMk cId="1659127470" sldId="1924"/>
            <ac:spMk id="2" creationId="{47EAB931-197A-40BB-B426-D6D65C61BAA2}"/>
          </ac:spMkLst>
        </pc:spChg>
        <pc:spChg chg="mod">
          <ac:chgData name="Aurelien Domont" userId="6da7715ce44349b3" providerId="LiveId" clId="{C18CC5C4-3AAC-491D-9097-885406CBF5DB}" dt="2021-05-04T03:28:53.465" v="267" actId="20577"/>
          <ac:spMkLst>
            <pc:docMk/>
            <pc:sldMk cId="1659127470" sldId="1924"/>
            <ac:spMk id="16" creationId="{6C2BB713-9637-4B9B-938F-E9768876782A}"/>
          </ac:spMkLst>
        </pc:spChg>
      </pc:sldChg>
      <pc:sldChg chg="add">
        <pc:chgData name="Aurelien Domont" userId="6da7715ce44349b3" providerId="LiveId" clId="{C18CC5C4-3AAC-491D-9097-885406CBF5DB}" dt="2021-05-04T03:29:39.341" v="268"/>
        <pc:sldMkLst>
          <pc:docMk/>
          <pc:sldMk cId="3274212698" sldId="1925"/>
        </pc:sldMkLst>
      </pc:sldChg>
      <pc:sldChg chg="add del">
        <pc:chgData name="Aurelien Domont" userId="6da7715ce44349b3" providerId="LiveId" clId="{C18CC5C4-3AAC-491D-9097-885406CBF5DB}" dt="2021-05-04T03:30:17.302" v="271" actId="47"/>
        <pc:sldMkLst>
          <pc:docMk/>
          <pc:sldMk cId="3028091984" sldId="2146"/>
        </pc:sldMkLst>
      </pc:sldChg>
      <pc:sldChg chg="add">
        <pc:chgData name="Aurelien Domont" userId="6da7715ce44349b3" providerId="LiveId" clId="{C18CC5C4-3AAC-491D-9097-885406CBF5DB}" dt="2021-05-04T03:29:39.341" v="268"/>
        <pc:sldMkLst>
          <pc:docMk/>
          <pc:sldMk cId="4057054822" sldId="2147"/>
        </pc:sldMkLst>
      </pc:sldChg>
      <pc:sldChg chg="add">
        <pc:chgData name="Aurelien Domont" userId="6da7715ce44349b3" providerId="LiveId" clId="{C18CC5C4-3AAC-491D-9097-885406CBF5DB}" dt="2021-05-04T03:29:39.341" v="268"/>
        <pc:sldMkLst>
          <pc:docMk/>
          <pc:sldMk cId="4208437711" sldId="2148"/>
        </pc:sldMkLst>
      </pc:sldChg>
      <pc:sldChg chg="add">
        <pc:chgData name="Aurelien Domont" userId="6da7715ce44349b3" providerId="LiveId" clId="{C18CC5C4-3AAC-491D-9097-885406CBF5DB}" dt="2021-05-04T03:29:39.341" v="268"/>
        <pc:sldMkLst>
          <pc:docMk/>
          <pc:sldMk cId="1289725493" sldId="2149"/>
        </pc:sldMkLst>
      </pc:sldChg>
    </pc:docChg>
  </pc:docChgLst>
  <pc:docChgLst>
    <pc:chgData name="Aurelien Domont" userId="6da7715ce44349b3" providerId="LiveId" clId="{B98E20E2-7193-4695-BBC3-2E4ADB997CFA}"/>
    <pc:docChg chg="undo custSel addSld modSld">
      <pc:chgData name="Aurelien Domont" userId="6da7715ce44349b3" providerId="LiveId" clId="{B98E20E2-7193-4695-BBC3-2E4ADB997CFA}" dt="2021-05-03T07:57:58.124" v="648" actId="20577"/>
      <pc:docMkLst>
        <pc:docMk/>
      </pc:docMkLst>
      <pc:sldChg chg="modSp mod">
        <pc:chgData name="Aurelien Domont" userId="6da7715ce44349b3" providerId="LiveId" clId="{B98E20E2-7193-4695-BBC3-2E4ADB997CFA}" dt="2021-05-03T07:49:35.017" v="534" actId="20577"/>
        <pc:sldMkLst>
          <pc:docMk/>
          <pc:sldMk cId="3131901387" sldId="256"/>
        </pc:sldMkLst>
        <pc:spChg chg="mod">
          <ac:chgData name="Aurelien Domont" userId="6da7715ce44349b3" providerId="LiveId" clId="{B98E20E2-7193-4695-BBC3-2E4ADB997CFA}" dt="2021-05-03T07:49:35.017" v="534" actId="20577"/>
          <ac:spMkLst>
            <pc:docMk/>
            <pc:sldMk cId="3131901387" sldId="256"/>
            <ac:spMk id="2" creationId="{5261080C-C60C-4746-B6B1-A9A4FFA86785}"/>
          </ac:spMkLst>
        </pc:spChg>
        <pc:spChg chg="mod">
          <ac:chgData name="Aurelien Domont" userId="6da7715ce44349b3" providerId="LiveId" clId="{B98E20E2-7193-4695-BBC3-2E4ADB997CFA}" dt="2021-05-03T07:49:20.606" v="520" actId="20577"/>
          <ac:spMkLst>
            <pc:docMk/>
            <pc:sldMk cId="3131901387" sldId="256"/>
            <ac:spMk id="3" creationId="{D781CD62-85AB-400E-A66C-9594AAD807B4}"/>
          </ac:spMkLst>
        </pc:spChg>
      </pc:sldChg>
      <pc:sldChg chg="delSp modSp mod">
        <pc:chgData name="Aurelien Domont" userId="6da7715ce44349b3" providerId="LiveId" clId="{B98E20E2-7193-4695-BBC3-2E4ADB997CFA}" dt="2021-05-03T07:57:58.124" v="648" actId="20577"/>
        <pc:sldMkLst>
          <pc:docMk/>
          <pc:sldMk cId="317099162" sldId="1749"/>
        </pc:sldMkLst>
        <pc:spChg chg="del mod">
          <ac:chgData name="Aurelien Domont" userId="6da7715ce44349b3" providerId="LiveId" clId="{B98E20E2-7193-4695-BBC3-2E4ADB997CFA}" dt="2021-05-03T07:57:25.936" v="633" actId="478"/>
          <ac:spMkLst>
            <pc:docMk/>
            <pc:sldMk cId="317099162" sldId="1749"/>
            <ac:spMk id="3" creationId="{CE2529A3-BA97-486F-9E02-8DFAAA7D8D38}"/>
          </ac:spMkLst>
        </pc:spChg>
        <pc:spChg chg="mod">
          <ac:chgData name="Aurelien Domont" userId="6da7715ce44349b3" providerId="LiveId" clId="{B98E20E2-7193-4695-BBC3-2E4ADB997CFA}" dt="2021-05-03T07:57:58.124" v="648" actId="20577"/>
          <ac:spMkLst>
            <pc:docMk/>
            <pc:sldMk cId="317099162" sldId="1749"/>
            <ac:spMk id="14" creationId="{58BC295C-D6CC-4682-B176-A5677EB177D0}"/>
          </ac:spMkLst>
        </pc:spChg>
        <pc:spChg chg="del mod">
          <ac:chgData name="Aurelien Domont" userId="6da7715ce44349b3" providerId="LiveId" clId="{B98E20E2-7193-4695-BBC3-2E4ADB997CFA}" dt="2021-05-03T07:57:02.367" v="625" actId="478"/>
          <ac:spMkLst>
            <pc:docMk/>
            <pc:sldMk cId="317099162" sldId="1749"/>
            <ac:spMk id="18" creationId="{EAAFB484-D4B1-4321-B87D-DF7A9C1424D7}"/>
          </ac:spMkLst>
        </pc:spChg>
        <pc:spChg chg="del mod">
          <ac:chgData name="Aurelien Domont" userId="6da7715ce44349b3" providerId="LiveId" clId="{B98E20E2-7193-4695-BBC3-2E4ADB997CFA}" dt="2021-05-03T07:57:17.313" v="630" actId="478"/>
          <ac:spMkLst>
            <pc:docMk/>
            <pc:sldMk cId="317099162" sldId="1749"/>
            <ac:spMk id="19" creationId="{AB92F0CF-C046-47E4-A35B-DB823BC023B7}"/>
          </ac:spMkLst>
        </pc:spChg>
        <pc:spChg chg="del mod">
          <ac:chgData name="Aurelien Domont" userId="6da7715ce44349b3" providerId="LiveId" clId="{B98E20E2-7193-4695-BBC3-2E4ADB997CFA}" dt="2021-05-03T07:57:17.313" v="630" actId="478"/>
          <ac:spMkLst>
            <pc:docMk/>
            <pc:sldMk cId="317099162" sldId="1749"/>
            <ac:spMk id="25" creationId="{A9F1A3B9-9DDA-4C19-98C2-3661E3450D3D}"/>
          </ac:spMkLst>
        </pc:spChg>
        <pc:spChg chg="del mod">
          <ac:chgData name="Aurelien Domont" userId="6da7715ce44349b3" providerId="LiveId" clId="{B98E20E2-7193-4695-BBC3-2E4ADB997CFA}" dt="2021-05-03T07:57:25.936" v="633" actId="478"/>
          <ac:spMkLst>
            <pc:docMk/>
            <pc:sldMk cId="317099162" sldId="1749"/>
            <ac:spMk id="26" creationId="{C94AD6D8-1BE8-4E3A-8451-EAEBD6603513}"/>
          </ac:spMkLst>
        </pc:spChg>
      </pc:sldChg>
      <pc:sldChg chg="delSp modSp mod">
        <pc:chgData name="Aurelien Domont" userId="6da7715ce44349b3" providerId="LiveId" clId="{B98E20E2-7193-4695-BBC3-2E4ADB997CFA}" dt="2021-05-03T07:54:29.821" v="607" actId="14100"/>
        <pc:sldMkLst>
          <pc:docMk/>
          <pc:sldMk cId="1659127470" sldId="1924"/>
        </pc:sldMkLst>
        <pc:spChg chg="mod">
          <ac:chgData name="Aurelien Domont" userId="6da7715ce44349b3" providerId="LiveId" clId="{B98E20E2-7193-4695-BBC3-2E4ADB997CFA}" dt="2021-05-03T07:54:29.821" v="607" actId="14100"/>
          <ac:spMkLst>
            <pc:docMk/>
            <pc:sldMk cId="1659127470" sldId="1924"/>
            <ac:spMk id="14" creationId="{493F826D-CCF6-440C-BFA4-C3799A3ED755}"/>
          </ac:spMkLst>
        </pc:spChg>
        <pc:spChg chg="mod">
          <ac:chgData name="Aurelien Domont" userId="6da7715ce44349b3" providerId="LiveId" clId="{B98E20E2-7193-4695-BBC3-2E4ADB997CFA}" dt="2021-05-03T07:54:15.724" v="605" actId="255"/>
          <ac:spMkLst>
            <pc:docMk/>
            <pc:sldMk cId="1659127470" sldId="1924"/>
            <ac:spMk id="18" creationId="{0BCD4164-FFCE-447D-8269-E5891A7FEF0D}"/>
          </ac:spMkLst>
        </pc:spChg>
        <pc:spChg chg="mod">
          <ac:chgData name="Aurelien Domont" userId="6da7715ce44349b3" providerId="LiveId" clId="{B98E20E2-7193-4695-BBC3-2E4ADB997CFA}" dt="2021-05-03T07:54:15.724" v="605" actId="255"/>
          <ac:spMkLst>
            <pc:docMk/>
            <pc:sldMk cId="1659127470" sldId="1924"/>
            <ac:spMk id="19" creationId="{554EE1B4-E11D-4B37-9F78-B5B5FA8738AA}"/>
          </ac:spMkLst>
        </pc:spChg>
        <pc:spChg chg="del">
          <ac:chgData name="Aurelien Domont" userId="6da7715ce44349b3" providerId="LiveId" clId="{B98E20E2-7193-4695-BBC3-2E4ADB997CFA}" dt="2021-05-03T06:45:17.157" v="181" actId="478"/>
          <ac:spMkLst>
            <pc:docMk/>
            <pc:sldMk cId="1659127470" sldId="1924"/>
            <ac:spMk id="28" creationId="{B98D4813-1BBC-432F-A4FC-CD15CA814555}"/>
          </ac:spMkLst>
        </pc:spChg>
        <pc:spChg chg="del mod">
          <ac:chgData name="Aurelien Domont" userId="6da7715ce44349b3" providerId="LiveId" clId="{B98E20E2-7193-4695-BBC3-2E4ADB997CFA}" dt="2021-05-03T07:05:25.156" v="338" actId="478"/>
          <ac:spMkLst>
            <pc:docMk/>
            <pc:sldMk cId="1659127470" sldId="1924"/>
            <ac:spMk id="29" creationId="{FB9873AC-E821-49A3-8801-DC54DA634D08}"/>
          </ac:spMkLst>
        </pc:spChg>
        <pc:spChg chg="del mod">
          <ac:chgData name="Aurelien Domont" userId="6da7715ce44349b3" providerId="LiveId" clId="{B98E20E2-7193-4695-BBC3-2E4ADB997CFA}" dt="2021-05-03T07:05:25.156" v="338" actId="478"/>
          <ac:spMkLst>
            <pc:docMk/>
            <pc:sldMk cId="1659127470" sldId="1924"/>
            <ac:spMk id="30" creationId="{8D7269D8-71D9-4DE6-B8FC-C607D35189C4}"/>
          </ac:spMkLst>
        </pc:spChg>
        <pc:spChg chg="del">
          <ac:chgData name="Aurelien Domont" userId="6da7715ce44349b3" providerId="LiveId" clId="{B98E20E2-7193-4695-BBC3-2E4ADB997CFA}" dt="2021-05-03T06:45:17.157" v="181" actId="478"/>
          <ac:spMkLst>
            <pc:docMk/>
            <pc:sldMk cId="1659127470" sldId="1924"/>
            <ac:spMk id="31" creationId="{9F0E6C86-8F02-45BD-953C-36BE60916848}"/>
          </ac:spMkLst>
        </pc:spChg>
        <pc:spChg chg="del mod">
          <ac:chgData name="Aurelien Domont" userId="6da7715ce44349b3" providerId="LiveId" clId="{B98E20E2-7193-4695-BBC3-2E4ADB997CFA}" dt="2021-05-03T07:05:25.156" v="338" actId="478"/>
          <ac:spMkLst>
            <pc:docMk/>
            <pc:sldMk cId="1659127470" sldId="1924"/>
            <ac:spMk id="32" creationId="{5A0355AD-A126-4123-B7E5-B694A2A6E9BC}"/>
          </ac:spMkLst>
        </pc:spChg>
        <pc:spChg chg="mod">
          <ac:chgData name="Aurelien Domont" userId="6da7715ce44349b3" providerId="LiveId" clId="{B98E20E2-7193-4695-BBC3-2E4ADB997CFA}" dt="2021-05-03T07:53:14.447" v="581" actId="1036"/>
          <ac:spMkLst>
            <pc:docMk/>
            <pc:sldMk cId="1659127470" sldId="1924"/>
            <ac:spMk id="34" creationId="{E2BDE0B8-90AF-4DE7-A71B-FE78ADE30B55}"/>
          </ac:spMkLst>
        </pc:spChg>
        <pc:spChg chg="mod">
          <ac:chgData name="Aurelien Domont" userId="6da7715ce44349b3" providerId="LiveId" clId="{B98E20E2-7193-4695-BBC3-2E4ADB997CFA}" dt="2021-05-03T07:53:14.447" v="581" actId="1036"/>
          <ac:spMkLst>
            <pc:docMk/>
            <pc:sldMk cId="1659127470" sldId="1924"/>
            <ac:spMk id="35" creationId="{1BC3B263-81C3-42AD-96C7-45AB7FFD0557}"/>
          </ac:spMkLst>
        </pc:spChg>
        <pc:spChg chg="mod">
          <ac:chgData name="Aurelien Domont" userId="6da7715ce44349b3" providerId="LiveId" clId="{B98E20E2-7193-4695-BBC3-2E4ADB997CFA}" dt="2021-05-03T07:53:14.447" v="581" actId="1036"/>
          <ac:spMkLst>
            <pc:docMk/>
            <pc:sldMk cId="1659127470" sldId="1924"/>
            <ac:spMk id="36" creationId="{DEACEA99-9E9A-408A-9277-86EFC1C60A69}"/>
          </ac:spMkLst>
        </pc:spChg>
        <pc:cxnChg chg="mod">
          <ac:chgData name="Aurelien Domont" userId="6da7715ce44349b3" providerId="LiveId" clId="{B98E20E2-7193-4695-BBC3-2E4ADB997CFA}" dt="2021-05-03T07:53:14.447" v="581" actId="1036"/>
          <ac:cxnSpMkLst>
            <pc:docMk/>
            <pc:sldMk cId="1659127470" sldId="1924"/>
            <ac:cxnSpMk id="6" creationId="{91E4FFAB-FF4F-40BB-B034-751A14BFD071}"/>
          </ac:cxnSpMkLst>
        </pc:cxnChg>
        <pc:cxnChg chg="mod">
          <ac:chgData name="Aurelien Domont" userId="6da7715ce44349b3" providerId="LiveId" clId="{B98E20E2-7193-4695-BBC3-2E4ADB997CFA}" dt="2021-05-03T07:53:14.447" v="581" actId="1036"/>
          <ac:cxnSpMkLst>
            <pc:docMk/>
            <pc:sldMk cId="1659127470" sldId="1924"/>
            <ac:cxnSpMk id="33" creationId="{3B31C624-A379-4A7C-8695-3B2B901C5E36}"/>
          </ac:cxnSpMkLst>
        </pc:cxnChg>
      </pc:sldChg>
      <pc:sldChg chg="add">
        <pc:chgData name="Aurelien Domont" userId="6da7715ce44349b3" providerId="LiveId" clId="{B98E20E2-7193-4695-BBC3-2E4ADB997CFA}" dt="2021-05-03T06:22:27.066" v="0"/>
        <pc:sldMkLst>
          <pc:docMk/>
          <pc:sldMk cId="3518638678" sldId="2030"/>
        </pc:sldMkLst>
      </pc:sldChg>
      <pc:sldChg chg="add">
        <pc:chgData name="Aurelien Domont" userId="6da7715ce44349b3" providerId="LiveId" clId="{B98E20E2-7193-4695-BBC3-2E4ADB997CFA}" dt="2021-05-03T06:40:47.570" v="60"/>
        <pc:sldMkLst>
          <pc:docMk/>
          <pc:sldMk cId="3867219056" sldId="2031"/>
        </pc:sldMkLst>
      </pc:sldChg>
      <pc:sldChg chg="modSp add mod">
        <pc:chgData name="Aurelien Domont" userId="6da7715ce44349b3" providerId="LiveId" clId="{B98E20E2-7193-4695-BBC3-2E4ADB997CFA}" dt="2021-05-03T06:43:47.456" v="62" actId="207"/>
        <pc:sldMkLst>
          <pc:docMk/>
          <pc:sldMk cId="2964978532" sldId="2032"/>
        </pc:sldMkLst>
        <pc:spChg chg="mod">
          <ac:chgData name="Aurelien Domont" userId="6da7715ce44349b3" providerId="LiveId" clId="{B98E20E2-7193-4695-BBC3-2E4ADB997CFA}" dt="2021-05-03T06:43:47.456" v="62" actId="207"/>
          <ac:spMkLst>
            <pc:docMk/>
            <pc:sldMk cId="2964978532" sldId="2032"/>
            <ac:spMk id="2" creationId="{47EAB931-197A-40BB-B426-D6D65C61BAA2}"/>
          </ac:spMkLst>
        </pc:spChg>
      </pc:sldChg>
      <pc:sldChg chg="add">
        <pc:chgData name="Aurelien Domont" userId="6da7715ce44349b3" providerId="LiveId" clId="{B98E20E2-7193-4695-BBC3-2E4ADB997CFA}" dt="2021-05-03T07:56:59.029" v="624"/>
        <pc:sldMkLst>
          <pc:docMk/>
          <pc:sldMk cId="1692242364" sldId="2033"/>
        </pc:sldMkLst>
      </pc:sldChg>
    </pc:docChg>
  </pc:docChgLst>
  <pc:docChgLst>
    <pc:chgData name="Aurelien Domont" userId="6da7715ce44349b3" providerId="LiveId" clId="{29D6A56D-AB0D-41B6-B017-3803A210466B}"/>
    <pc:docChg chg="undo redo custSel addSld delSld modSld sldOrd">
      <pc:chgData name="Aurelien Domont" userId="6da7715ce44349b3" providerId="LiveId" clId="{29D6A56D-AB0D-41B6-B017-3803A210466B}" dt="2023-05-22T03:52:23.852" v="8373"/>
      <pc:docMkLst>
        <pc:docMk/>
      </pc:docMkLst>
      <pc:sldChg chg="addSp delSp modSp del mod">
        <pc:chgData name="Aurelien Domont" userId="6da7715ce44349b3" providerId="LiveId" clId="{29D6A56D-AB0D-41B6-B017-3803A210466B}" dt="2023-01-12T23:47:23.944" v="8151" actId="47"/>
        <pc:sldMkLst>
          <pc:docMk/>
          <pc:sldMk cId="3131901387" sldId="256"/>
        </pc:sldMkLst>
        <pc:spChg chg="mod">
          <ac:chgData name="Aurelien Domont" userId="6da7715ce44349b3" providerId="LiveId" clId="{29D6A56D-AB0D-41B6-B017-3803A210466B}" dt="2023-01-12T23:44:41.660" v="8036" actId="404"/>
          <ac:spMkLst>
            <pc:docMk/>
            <pc:sldMk cId="3131901387" sldId="256"/>
            <ac:spMk id="2" creationId="{5261080C-C60C-4746-B6B1-A9A4FFA86785}"/>
          </ac:spMkLst>
        </pc:spChg>
        <pc:spChg chg="mod">
          <ac:chgData name="Aurelien Domont" userId="6da7715ce44349b3" providerId="LiveId" clId="{29D6A56D-AB0D-41B6-B017-3803A210466B}" dt="2023-01-12T23:44:41.660" v="8036" actId="404"/>
          <ac:spMkLst>
            <pc:docMk/>
            <pc:sldMk cId="3131901387" sldId="256"/>
            <ac:spMk id="6" creationId="{F04C1B76-90D8-40DB-94ED-24A864BFBA56}"/>
          </ac:spMkLst>
        </pc:spChg>
        <pc:spChg chg="mod">
          <ac:chgData name="Aurelien Domont" userId="6da7715ce44349b3" providerId="LiveId" clId="{29D6A56D-AB0D-41B6-B017-3803A210466B}" dt="2023-01-12T23:44:41.660" v="8036" actId="404"/>
          <ac:spMkLst>
            <pc:docMk/>
            <pc:sldMk cId="3131901387" sldId="256"/>
            <ac:spMk id="8" creationId="{BF61102C-BCA7-4CBF-AA08-2A8190D41E84}"/>
          </ac:spMkLst>
        </pc:spChg>
        <pc:spChg chg="mod">
          <ac:chgData name="Aurelien Domont" userId="6da7715ce44349b3" providerId="LiveId" clId="{29D6A56D-AB0D-41B6-B017-3803A210466B}" dt="2023-01-12T23:44:41.660" v="8036" actId="404"/>
          <ac:spMkLst>
            <pc:docMk/>
            <pc:sldMk cId="3131901387" sldId="256"/>
            <ac:spMk id="16" creationId="{2436D48A-FAB5-4E4C-AB97-233E7A3795E6}"/>
          </ac:spMkLst>
        </pc:spChg>
        <pc:picChg chg="add del mod">
          <ac:chgData name="Aurelien Domont" userId="6da7715ce44349b3" providerId="LiveId" clId="{29D6A56D-AB0D-41B6-B017-3803A210466B}" dt="2023-01-12T23:03:45.523" v="7583" actId="478"/>
          <ac:picMkLst>
            <pc:docMk/>
            <pc:sldMk cId="3131901387" sldId="256"/>
            <ac:picMk id="3" creationId="{C46A2262-531D-7CAA-16A4-ECF6144E8ADF}"/>
          </ac:picMkLst>
        </pc:picChg>
        <pc:picChg chg="add mod">
          <ac:chgData name="Aurelien Domont" userId="6da7715ce44349b3" providerId="LiveId" clId="{29D6A56D-AB0D-41B6-B017-3803A210466B}" dt="2023-01-12T23:03:52.037" v="7588" actId="1037"/>
          <ac:picMkLst>
            <pc:docMk/>
            <pc:sldMk cId="3131901387" sldId="256"/>
            <ac:picMk id="4" creationId="{625FB19C-012E-4D48-8FDD-FA2F55B2F5DA}"/>
          </ac:picMkLst>
        </pc:picChg>
        <pc:picChg chg="del">
          <ac:chgData name="Aurelien Domont" userId="6da7715ce44349b3" providerId="LiveId" clId="{29D6A56D-AB0D-41B6-B017-3803A210466B}" dt="2022-12-07T02:31:32.759" v="6112" actId="478"/>
          <ac:picMkLst>
            <pc:docMk/>
            <pc:sldMk cId="3131901387" sldId="256"/>
            <ac:picMk id="7" creationId="{56F6D9FE-2BD8-43FA-8517-544E7B92AA1A}"/>
          </ac:picMkLst>
        </pc:picChg>
        <pc:picChg chg="add mod">
          <ac:chgData name="Aurelien Domont" userId="6da7715ce44349b3" providerId="LiveId" clId="{29D6A56D-AB0D-41B6-B017-3803A210466B}" dt="2023-01-12T23:44:33.528" v="8031" actId="14100"/>
          <ac:picMkLst>
            <pc:docMk/>
            <pc:sldMk cId="3131901387" sldId="256"/>
            <ac:picMk id="13" creationId="{D6043782-9F9C-8748-3D73-7FD6B812B7F1}"/>
          </ac:picMkLst>
        </pc:picChg>
      </pc:sldChg>
      <pc:sldChg chg="del">
        <pc:chgData name="Aurelien Domont" userId="6da7715ce44349b3" providerId="LiveId" clId="{29D6A56D-AB0D-41B6-B017-3803A210466B}" dt="2021-08-05T07:00:57.610" v="1625" actId="47"/>
        <pc:sldMkLst>
          <pc:docMk/>
          <pc:sldMk cId="3072119178" sldId="1488"/>
        </pc:sldMkLst>
      </pc:sldChg>
      <pc:sldChg chg="del">
        <pc:chgData name="Aurelien Domont" userId="6da7715ce44349b3" providerId="LiveId" clId="{29D6A56D-AB0D-41B6-B017-3803A210466B}" dt="2021-08-05T07:00:57.610" v="1625" actId="47"/>
        <pc:sldMkLst>
          <pc:docMk/>
          <pc:sldMk cId="926313830" sldId="1489"/>
        </pc:sldMkLst>
      </pc:sldChg>
      <pc:sldChg chg="del">
        <pc:chgData name="Aurelien Domont" userId="6da7715ce44349b3" providerId="LiveId" clId="{29D6A56D-AB0D-41B6-B017-3803A210466B}" dt="2021-08-05T07:00:57.610" v="1625" actId="47"/>
        <pc:sldMkLst>
          <pc:docMk/>
          <pc:sldMk cId="3370215172" sldId="1490"/>
        </pc:sldMkLst>
      </pc:sldChg>
      <pc:sldChg chg="modSp add del">
        <pc:chgData name="Aurelien Domont" userId="6da7715ce44349b3" providerId="LiveId" clId="{29D6A56D-AB0D-41B6-B017-3803A210466B}" dt="2023-01-12T04:54:10.174" v="7493" actId="47"/>
        <pc:sldMkLst>
          <pc:docMk/>
          <pc:sldMk cId="1397809860" sldId="1499"/>
        </pc:sldMkLst>
        <pc:spChg chg="mod">
          <ac:chgData name="Aurelien Domont" userId="6da7715ce44349b3" providerId="LiveId" clId="{29D6A56D-AB0D-41B6-B017-3803A210466B}" dt="2022-11-29T03:10:19.794" v="3765"/>
          <ac:spMkLst>
            <pc:docMk/>
            <pc:sldMk cId="1397809860" sldId="1499"/>
            <ac:spMk id="3" creationId="{E7A26292-23DB-44E5-949D-BAFE0A7919DF}"/>
          </ac:spMkLst>
        </pc:spChg>
        <pc:spChg chg="mod">
          <ac:chgData name="Aurelien Domont" userId="6da7715ce44349b3" providerId="LiveId" clId="{29D6A56D-AB0D-41B6-B017-3803A210466B}" dt="2022-11-29T03:10:19.794" v="3765"/>
          <ac:spMkLst>
            <pc:docMk/>
            <pc:sldMk cId="1397809860" sldId="1499"/>
            <ac:spMk id="16" creationId="{6C2BB713-9637-4B9B-938F-E9768876782A}"/>
          </ac:spMkLst>
        </pc:spChg>
      </pc:sldChg>
      <pc:sldChg chg="del">
        <pc:chgData name="Aurelien Domont" userId="6da7715ce44349b3" providerId="LiveId" clId="{29D6A56D-AB0D-41B6-B017-3803A210466B}" dt="2021-08-05T07:00:57.610" v="1625" actId="47"/>
        <pc:sldMkLst>
          <pc:docMk/>
          <pc:sldMk cId="388158782" sldId="1514"/>
        </pc:sldMkLst>
      </pc:sldChg>
      <pc:sldChg chg="del">
        <pc:chgData name="Aurelien Domont" userId="6da7715ce44349b3" providerId="LiveId" clId="{29D6A56D-AB0D-41B6-B017-3803A210466B}" dt="2021-08-05T07:00:57.610" v="1625" actId="47"/>
        <pc:sldMkLst>
          <pc:docMk/>
          <pc:sldMk cId="2270541995" sldId="1519"/>
        </pc:sldMkLst>
      </pc:sldChg>
      <pc:sldChg chg="del">
        <pc:chgData name="Aurelien Domont" userId="6da7715ce44349b3" providerId="LiveId" clId="{29D6A56D-AB0D-41B6-B017-3803A210466B}" dt="2021-08-05T07:00:57.610" v="1625" actId="47"/>
        <pc:sldMkLst>
          <pc:docMk/>
          <pc:sldMk cId="112122695" sldId="1521"/>
        </pc:sldMkLst>
      </pc:sldChg>
      <pc:sldChg chg="del">
        <pc:chgData name="Aurelien Domont" userId="6da7715ce44349b3" providerId="LiveId" clId="{29D6A56D-AB0D-41B6-B017-3803A210466B}" dt="2021-08-05T07:00:57.610" v="1625" actId="47"/>
        <pc:sldMkLst>
          <pc:docMk/>
          <pc:sldMk cId="3014473461" sldId="1527"/>
        </pc:sldMkLst>
      </pc:sldChg>
      <pc:sldChg chg="del">
        <pc:chgData name="Aurelien Domont" userId="6da7715ce44349b3" providerId="LiveId" clId="{29D6A56D-AB0D-41B6-B017-3803A210466B}" dt="2021-08-05T07:00:57.610" v="1625" actId="47"/>
        <pc:sldMkLst>
          <pc:docMk/>
          <pc:sldMk cId="4130717619" sldId="1530"/>
        </pc:sldMkLst>
      </pc:sldChg>
      <pc:sldChg chg="add del">
        <pc:chgData name="Aurelien Domont" userId="6da7715ce44349b3" providerId="LiveId" clId="{29D6A56D-AB0D-41B6-B017-3803A210466B}" dt="2021-08-05T06:43:32.904" v="1471"/>
        <pc:sldMkLst>
          <pc:docMk/>
          <pc:sldMk cId="2658212128" sldId="1531"/>
        </pc:sldMkLst>
      </pc:sldChg>
      <pc:sldChg chg="modSp add del">
        <pc:chgData name="Aurelien Domont" userId="6da7715ce44349b3" providerId="LiveId" clId="{29D6A56D-AB0D-41B6-B017-3803A210466B}" dt="2023-01-12T04:55:25.953" v="7496" actId="47"/>
        <pc:sldMkLst>
          <pc:docMk/>
          <pc:sldMk cId="4026207615" sldId="1580"/>
        </pc:sldMkLst>
        <pc:spChg chg="mod">
          <ac:chgData name="Aurelien Domont" userId="6da7715ce44349b3" providerId="LiveId" clId="{29D6A56D-AB0D-41B6-B017-3803A210466B}" dt="2022-11-29T03:10:19.794" v="3765"/>
          <ac:spMkLst>
            <pc:docMk/>
            <pc:sldMk cId="4026207615" sldId="1580"/>
            <ac:spMk id="2" creationId="{A67BEC9B-911F-478E-9C56-72957F18467D}"/>
          </ac:spMkLst>
        </pc:spChg>
        <pc:spChg chg="mod">
          <ac:chgData name="Aurelien Domont" userId="6da7715ce44349b3" providerId="LiveId" clId="{29D6A56D-AB0D-41B6-B017-3803A210466B}" dt="2022-11-29T03:10:19.794" v="3765"/>
          <ac:spMkLst>
            <pc:docMk/>
            <pc:sldMk cId="4026207615" sldId="1580"/>
            <ac:spMk id="14" creationId="{C9800183-F524-4412-AB39-A6E1A21FF0B3}"/>
          </ac:spMkLst>
        </pc:spChg>
      </pc:sldChg>
      <pc:sldChg chg="modSp add del">
        <pc:chgData name="Aurelien Domont" userId="6da7715ce44349b3" providerId="LiveId" clId="{29D6A56D-AB0D-41B6-B017-3803A210466B}" dt="2023-05-22T03:52:23.852" v="8373"/>
        <pc:sldMkLst>
          <pc:docMk/>
          <pc:sldMk cId="1754585881" sldId="1598"/>
        </pc:sldMkLst>
        <pc:spChg chg="mod">
          <ac:chgData name="Aurelien Domont" userId="6da7715ce44349b3" providerId="LiveId" clId="{29D6A56D-AB0D-41B6-B017-3803A210466B}" dt="2022-11-29T03:10:19.794" v="3765"/>
          <ac:spMkLst>
            <pc:docMk/>
            <pc:sldMk cId="1754585881" sldId="1598"/>
            <ac:spMk id="6" creationId="{DE0F4260-85F5-47B2-8F90-716F6604029A}"/>
          </ac:spMkLst>
        </pc:spChg>
      </pc:sldChg>
      <pc:sldChg chg="addSp delSp modSp add del mod">
        <pc:chgData name="Aurelien Domont" userId="6da7715ce44349b3" providerId="LiveId" clId="{29D6A56D-AB0D-41B6-B017-3803A210466B}" dt="2023-05-22T03:52:23.852" v="8373"/>
        <pc:sldMkLst>
          <pc:docMk/>
          <pc:sldMk cId="2853806433" sldId="1600"/>
        </pc:sldMkLst>
        <pc:spChg chg="mod">
          <ac:chgData name="Aurelien Domont" userId="6da7715ce44349b3" providerId="LiveId" clId="{29D6A56D-AB0D-41B6-B017-3803A210466B}" dt="2023-01-12T03:51:40.072" v="7112" actId="404"/>
          <ac:spMkLst>
            <pc:docMk/>
            <pc:sldMk cId="2853806433" sldId="1600"/>
            <ac:spMk id="2" creationId="{406113FD-AA7D-4249-90D7-70AF85BE48E1}"/>
          </ac:spMkLst>
        </pc:spChg>
        <pc:spChg chg="mod">
          <ac:chgData name="Aurelien Domont" userId="6da7715ce44349b3" providerId="LiveId" clId="{29D6A56D-AB0D-41B6-B017-3803A210466B}" dt="2023-01-12T03:50:38.669" v="7100"/>
          <ac:spMkLst>
            <pc:docMk/>
            <pc:sldMk cId="2853806433" sldId="1600"/>
            <ac:spMk id="5" creationId="{251BB141-D469-5D0A-FE7E-B2BB376D708E}"/>
          </ac:spMkLst>
        </pc:spChg>
        <pc:spChg chg="mod">
          <ac:chgData name="Aurelien Domont" userId="6da7715ce44349b3" providerId="LiveId" clId="{29D6A56D-AB0D-41B6-B017-3803A210466B}" dt="2022-11-29T03:10:19.794" v="3765"/>
          <ac:spMkLst>
            <pc:docMk/>
            <pc:sldMk cId="2853806433" sldId="1600"/>
            <ac:spMk id="8" creationId="{3D029769-9B2F-4A51-8446-2206A9A2EF30}"/>
          </ac:spMkLst>
        </pc:spChg>
        <pc:spChg chg="mod">
          <ac:chgData name="Aurelien Domont" userId="6da7715ce44349b3" providerId="LiveId" clId="{29D6A56D-AB0D-41B6-B017-3803A210466B}" dt="2023-01-12T03:50:38.669" v="7100"/>
          <ac:spMkLst>
            <pc:docMk/>
            <pc:sldMk cId="2853806433" sldId="1600"/>
            <ac:spMk id="9" creationId="{F5ED7FA7-7EFF-708F-663B-3352DE67FE3C}"/>
          </ac:spMkLst>
        </pc:spChg>
        <pc:spChg chg="mod">
          <ac:chgData name="Aurelien Domont" userId="6da7715ce44349b3" providerId="LiveId" clId="{29D6A56D-AB0D-41B6-B017-3803A210466B}" dt="2023-01-12T03:50:38.669" v="7100"/>
          <ac:spMkLst>
            <pc:docMk/>
            <pc:sldMk cId="2853806433" sldId="1600"/>
            <ac:spMk id="10" creationId="{F53FC9B7-37DD-506F-0C1D-9AF5B160ED2A}"/>
          </ac:spMkLst>
        </pc:spChg>
        <pc:spChg chg="mod">
          <ac:chgData name="Aurelien Domont" userId="6da7715ce44349b3" providerId="LiveId" clId="{29D6A56D-AB0D-41B6-B017-3803A210466B}" dt="2023-01-12T03:50:38.669" v="7100"/>
          <ac:spMkLst>
            <pc:docMk/>
            <pc:sldMk cId="2853806433" sldId="1600"/>
            <ac:spMk id="12" creationId="{23592E12-FB3B-9F84-17D0-D32E36772462}"/>
          </ac:spMkLst>
        </pc:spChg>
        <pc:spChg chg="del">
          <ac:chgData name="Aurelien Domont" userId="6da7715ce44349b3" providerId="LiveId" clId="{29D6A56D-AB0D-41B6-B017-3803A210466B}" dt="2023-02-09T05:41:40.227" v="8198" actId="478"/>
          <ac:spMkLst>
            <pc:docMk/>
            <pc:sldMk cId="2853806433" sldId="1600"/>
            <ac:spMk id="21" creationId="{E8DAB30E-4A95-4189-A17B-D6BED1B10135}"/>
          </ac:spMkLst>
        </pc:spChg>
        <pc:spChg chg="del">
          <ac:chgData name="Aurelien Domont" userId="6da7715ce44349b3" providerId="LiveId" clId="{29D6A56D-AB0D-41B6-B017-3803A210466B}" dt="2023-02-09T05:41:42.274" v="8199" actId="478"/>
          <ac:spMkLst>
            <pc:docMk/>
            <pc:sldMk cId="2853806433" sldId="1600"/>
            <ac:spMk id="22" creationId="{42719C9D-04F3-4DAC-9FB5-A9FED928C93B}"/>
          </ac:spMkLst>
        </pc:spChg>
        <pc:grpChg chg="add del mod">
          <ac:chgData name="Aurelien Domont" userId="6da7715ce44349b3" providerId="LiveId" clId="{29D6A56D-AB0D-41B6-B017-3803A210466B}" dt="2023-01-12T03:50:49.388" v="7106" actId="478"/>
          <ac:grpSpMkLst>
            <pc:docMk/>
            <pc:sldMk cId="2853806433" sldId="1600"/>
            <ac:grpSpMk id="4" creationId="{FF8E6F14-45F8-0923-EE36-FFBA3AF1F971}"/>
          </ac:grpSpMkLst>
        </pc:grpChg>
        <pc:picChg chg="del">
          <ac:chgData name="Aurelien Domont" userId="6da7715ce44349b3" providerId="LiveId" clId="{29D6A56D-AB0D-41B6-B017-3803A210466B}" dt="2023-01-12T03:50:38.348" v="7099" actId="478"/>
          <ac:picMkLst>
            <pc:docMk/>
            <pc:sldMk cId="2853806433" sldId="1600"/>
            <ac:picMk id="3" creationId="{76D80435-6127-8B5A-A042-7E4F9ED8123A}"/>
          </ac:picMkLst>
        </pc:picChg>
        <pc:picChg chg="add mod ord">
          <ac:chgData name="Aurelien Domont" userId="6da7715ce44349b3" providerId="LiveId" clId="{29D6A56D-AB0D-41B6-B017-3803A210466B}" dt="2023-02-09T05:41:35.981" v="8196" actId="167"/>
          <ac:picMkLst>
            <pc:docMk/>
            <pc:sldMk cId="2853806433" sldId="1600"/>
            <ac:picMk id="3" creationId="{AC4BA8F5-D233-6F88-C267-EBFA42ECB72D}"/>
          </ac:picMkLst>
        </pc:picChg>
        <pc:picChg chg="add del mod">
          <ac:chgData name="Aurelien Domont" userId="6da7715ce44349b3" providerId="LiveId" clId="{29D6A56D-AB0D-41B6-B017-3803A210466B}" dt="2023-02-09T05:41:37.732" v="8197" actId="478"/>
          <ac:picMkLst>
            <pc:docMk/>
            <pc:sldMk cId="2853806433" sldId="1600"/>
            <ac:picMk id="13" creationId="{BBDB805D-6999-05AD-6643-3C2CF353366B}"/>
          </ac:picMkLst>
        </pc:picChg>
      </pc:sldChg>
      <pc:sldChg chg="del">
        <pc:chgData name="Aurelien Domont" userId="6da7715ce44349b3" providerId="LiveId" clId="{29D6A56D-AB0D-41B6-B017-3803A210466B}" dt="2021-08-05T07:00:57.610" v="1625" actId="47"/>
        <pc:sldMkLst>
          <pc:docMk/>
          <pc:sldMk cId="2815671749" sldId="1601"/>
        </pc:sldMkLst>
      </pc:sldChg>
      <pc:sldChg chg="modSp add del">
        <pc:chgData name="Aurelien Domont" userId="6da7715ce44349b3" providerId="LiveId" clId="{29D6A56D-AB0D-41B6-B017-3803A210466B}" dt="2023-01-12T04:54:10.174" v="7493" actId="47"/>
        <pc:sldMkLst>
          <pc:docMk/>
          <pc:sldMk cId="2419878592" sldId="1628"/>
        </pc:sldMkLst>
        <pc:spChg chg="mod">
          <ac:chgData name="Aurelien Domont" userId="6da7715ce44349b3" providerId="LiveId" clId="{29D6A56D-AB0D-41B6-B017-3803A210466B}" dt="2022-11-29T03:10:19.794" v="3765"/>
          <ac:spMkLst>
            <pc:docMk/>
            <pc:sldMk cId="2419878592" sldId="1628"/>
            <ac:spMk id="2" creationId="{A67BEC9B-911F-478E-9C56-72957F18467D}"/>
          </ac:spMkLst>
        </pc:spChg>
        <pc:spChg chg="mod">
          <ac:chgData name="Aurelien Domont" userId="6da7715ce44349b3" providerId="LiveId" clId="{29D6A56D-AB0D-41B6-B017-3803A210466B}" dt="2022-11-29T03:10:19.794" v="3765"/>
          <ac:spMkLst>
            <pc:docMk/>
            <pc:sldMk cId="2419878592" sldId="1628"/>
            <ac:spMk id="14" creationId="{C9800183-F524-4412-AB39-A6E1A21FF0B3}"/>
          </ac:spMkLst>
        </pc:spChg>
        <pc:spChg chg="mod">
          <ac:chgData name="Aurelien Domont" userId="6da7715ce44349b3" providerId="LiveId" clId="{29D6A56D-AB0D-41B6-B017-3803A210466B}" dt="2022-02-23T02:44:32.088" v="3424"/>
          <ac:spMkLst>
            <pc:docMk/>
            <pc:sldMk cId="2419878592" sldId="1628"/>
            <ac:spMk id="87" creationId="{8CA116D3-AFF5-4342-B9F0-D3C27F3A7E6E}"/>
          </ac:spMkLst>
        </pc:spChg>
        <pc:spChg chg="mod">
          <ac:chgData name="Aurelien Domont" userId="6da7715ce44349b3" providerId="LiveId" clId="{29D6A56D-AB0D-41B6-B017-3803A210466B}" dt="2022-02-23T02:44:51.734" v="3425"/>
          <ac:spMkLst>
            <pc:docMk/>
            <pc:sldMk cId="2419878592" sldId="1628"/>
            <ac:spMk id="88" creationId="{E94F6BCD-0990-4CF5-8FC4-C1B5CCBB0DCB}"/>
          </ac:spMkLst>
        </pc:spChg>
      </pc:sldChg>
      <pc:sldChg chg="add">
        <pc:chgData name="Aurelien Domont" userId="6da7715ce44349b3" providerId="LiveId" clId="{29D6A56D-AB0D-41B6-B017-3803A210466B}" dt="2023-01-12T23:02:53.144" v="7582"/>
        <pc:sldMkLst>
          <pc:docMk/>
          <pc:sldMk cId="1137526162" sldId="1666"/>
        </pc:sldMkLst>
      </pc:sldChg>
      <pc:sldChg chg="modSp ord">
        <pc:chgData name="Aurelien Domont" userId="6da7715ce44349b3" providerId="LiveId" clId="{29D6A56D-AB0D-41B6-B017-3803A210466B}" dt="2022-11-29T03:10:19.794" v="3765"/>
        <pc:sldMkLst>
          <pc:docMk/>
          <pc:sldMk cId="1840726201" sldId="1710"/>
        </pc:sldMkLst>
        <pc:spChg chg="mod">
          <ac:chgData name="Aurelien Domont" userId="6da7715ce44349b3" providerId="LiveId" clId="{29D6A56D-AB0D-41B6-B017-3803A210466B}" dt="2022-11-29T03:10:19.794" v="3765"/>
          <ac:spMkLst>
            <pc:docMk/>
            <pc:sldMk cId="1840726201" sldId="1710"/>
            <ac:spMk id="3" creationId="{CE2529A3-BA97-486F-9E02-8DFAAA7D8D38}"/>
          </ac:spMkLst>
        </pc:spChg>
        <pc:spChg chg="mod">
          <ac:chgData name="Aurelien Domont" userId="6da7715ce44349b3" providerId="LiveId" clId="{29D6A56D-AB0D-41B6-B017-3803A210466B}" dt="2022-02-23T02:39:38.623" v="3415"/>
          <ac:spMkLst>
            <pc:docMk/>
            <pc:sldMk cId="1840726201" sldId="1710"/>
            <ac:spMk id="4" creationId="{75234E7C-CFB3-4A0A-8825-F2911FE94F71}"/>
          </ac:spMkLst>
        </pc:spChg>
        <pc:spChg chg="mod">
          <ac:chgData name="Aurelien Domont" userId="6da7715ce44349b3" providerId="LiveId" clId="{29D6A56D-AB0D-41B6-B017-3803A210466B}" dt="2022-11-29T03:10:19.794" v="3765"/>
          <ac:spMkLst>
            <pc:docMk/>
            <pc:sldMk cId="1840726201" sldId="1710"/>
            <ac:spMk id="16" creationId="{6C2BB713-9637-4B9B-938F-E9768876782A}"/>
          </ac:spMkLst>
        </pc:spChg>
      </pc:sldChg>
      <pc:sldChg chg="modSp add del mod">
        <pc:chgData name="Aurelien Domont" userId="6da7715ce44349b3" providerId="LiveId" clId="{29D6A56D-AB0D-41B6-B017-3803A210466B}" dt="2023-05-22T03:52:23.852" v="8373"/>
        <pc:sldMkLst>
          <pc:docMk/>
          <pc:sldMk cId="1252826214" sldId="1711"/>
        </pc:sldMkLst>
        <pc:spChg chg="mod">
          <ac:chgData name="Aurelien Domont" userId="6da7715ce44349b3" providerId="LiveId" clId="{29D6A56D-AB0D-41B6-B017-3803A210466B}" dt="2022-11-29T03:10:19.794" v="3765"/>
          <ac:spMkLst>
            <pc:docMk/>
            <pc:sldMk cId="1252826214" sldId="1711"/>
            <ac:spMk id="3" creationId="{CE2529A3-BA97-486F-9E02-8DFAAA7D8D38}"/>
          </ac:spMkLst>
        </pc:spChg>
        <pc:spChg chg="mod">
          <ac:chgData name="Aurelien Domont" userId="6da7715ce44349b3" providerId="LiveId" clId="{29D6A56D-AB0D-41B6-B017-3803A210466B}" dt="2023-01-12T04:54:47.746" v="7495" actId="207"/>
          <ac:spMkLst>
            <pc:docMk/>
            <pc:sldMk cId="1252826214" sldId="1711"/>
            <ac:spMk id="76" creationId="{EF511045-E73B-4CFF-885B-23ECD1E8C178}"/>
          </ac:spMkLst>
        </pc:spChg>
        <pc:spChg chg="mod">
          <ac:chgData name="Aurelien Domont" userId="6da7715ce44349b3" providerId="LiveId" clId="{29D6A56D-AB0D-41B6-B017-3803A210466B}" dt="2022-11-29T03:10:19.794" v="3765"/>
          <ac:spMkLst>
            <pc:docMk/>
            <pc:sldMk cId="1252826214" sldId="1711"/>
            <ac:spMk id="316" creationId="{E1807DFC-6E0A-41E9-BAC7-1EE85BC2BECF}"/>
          </ac:spMkLst>
        </pc:spChg>
      </pc:sldChg>
      <pc:sldChg chg="del">
        <pc:chgData name="Aurelien Domont" userId="6da7715ce44349b3" providerId="LiveId" clId="{29D6A56D-AB0D-41B6-B017-3803A210466B}" dt="2021-08-03T07:27:33.416" v="1149" actId="47"/>
        <pc:sldMkLst>
          <pc:docMk/>
          <pc:sldMk cId="317099162" sldId="1749"/>
        </pc:sldMkLst>
      </pc:sldChg>
      <pc:sldChg chg="del">
        <pc:chgData name="Aurelien Domont" userId="6da7715ce44349b3" providerId="LiveId" clId="{29D6A56D-AB0D-41B6-B017-3803A210466B}" dt="2021-08-05T07:00:57.610" v="1625" actId="47"/>
        <pc:sldMkLst>
          <pc:docMk/>
          <pc:sldMk cId="2603859724" sldId="1763"/>
        </pc:sldMkLst>
      </pc:sldChg>
      <pc:sldChg chg="del">
        <pc:chgData name="Aurelien Domont" userId="6da7715ce44349b3" providerId="LiveId" clId="{29D6A56D-AB0D-41B6-B017-3803A210466B}" dt="2021-08-05T07:00:57.610" v="1625" actId="47"/>
        <pc:sldMkLst>
          <pc:docMk/>
          <pc:sldMk cId="99687317" sldId="1764"/>
        </pc:sldMkLst>
      </pc:sldChg>
      <pc:sldChg chg="del">
        <pc:chgData name="Aurelien Domont" userId="6da7715ce44349b3" providerId="LiveId" clId="{29D6A56D-AB0D-41B6-B017-3803A210466B}" dt="2021-08-05T07:00:57.610" v="1625" actId="47"/>
        <pc:sldMkLst>
          <pc:docMk/>
          <pc:sldMk cId="3975128435" sldId="1765"/>
        </pc:sldMkLst>
      </pc:sldChg>
      <pc:sldChg chg="del">
        <pc:chgData name="Aurelien Domont" userId="6da7715ce44349b3" providerId="LiveId" clId="{29D6A56D-AB0D-41B6-B017-3803A210466B}" dt="2021-08-05T07:00:57.610" v="1625" actId="47"/>
        <pc:sldMkLst>
          <pc:docMk/>
          <pc:sldMk cId="3598292899" sldId="1770"/>
        </pc:sldMkLst>
      </pc:sldChg>
      <pc:sldChg chg="del">
        <pc:chgData name="Aurelien Domont" userId="6da7715ce44349b3" providerId="LiveId" clId="{29D6A56D-AB0D-41B6-B017-3803A210466B}" dt="2021-08-05T07:00:57.610" v="1625" actId="47"/>
        <pc:sldMkLst>
          <pc:docMk/>
          <pc:sldMk cId="1016381984" sldId="1771"/>
        </pc:sldMkLst>
      </pc:sldChg>
      <pc:sldChg chg="add">
        <pc:chgData name="Aurelien Domont" userId="6da7715ce44349b3" providerId="LiveId" clId="{29D6A56D-AB0D-41B6-B017-3803A210466B}" dt="2023-01-12T23:26:51.043" v="7593"/>
        <pc:sldMkLst>
          <pc:docMk/>
          <pc:sldMk cId="1899632073" sldId="1825"/>
        </pc:sldMkLst>
      </pc:sldChg>
      <pc:sldChg chg="add">
        <pc:chgData name="Aurelien Domont" userId="6da7715ce44349b3" providerId="LiveId" clId="{29D6A56D-AB0D-41B6-B017-3803A210466B}" dt="2023-01-12T23:26:51.043" v="7593"/>
        <pc:sldMkLst>
          <pc:docMk/>
          <pc:sldMk cId="3933480471" sldId="1826"/>
        </pc:sldMkLst>
      </pc:sldChg>
      <pc:sldChg chg="modSp add del mod">
        <pc:chgData name="Aurelien Domont" userId="6da7715ce44349b3" providerId="LiveId" clId="{29D6A56D-AB0D-41B6-B017-3803A210466B}" dt="2023-01-12T23:29:28.456" v="7612"/>
        <pc:sldMkLst>
          <pc:docMk/>
          <pc:sldMk cId="2601056755" sldId="1946"/>
        </pc:sldMkLst>
        <pc:spChg chg="mod">
          <ac:chgData name="Aurelien Domont" userId="6da7715ce44349b3" providerId="LiveId" clId="{29D6A56D-AB0D-41B6-B017-3803A210466B}" dt="2022-11-29T03:10:19.794" v="3765"/>
          <ac:spMkLst>
            <pc:docMk/>
            <pc:sldMk cId="2601056755" sldId="1946"/>
            <ac:spMk id="3" creationId="{CE2529A3-BA97-486F-9E02-8DFAAA7D8D38}"/>
          </ac:spMkLst>
        </pc:spChg>
        <pc:spChg chg="mod">
          <ac:chgData name="Aurelien Domont" userId="6da7715ce44349b3" providerId="LiveId" clId="{29D6A56D-AB0D-41B6-B017-3803A210466B}" dt="2022-11-29T03:10:19.794" v="3765"/>
          <ac:spMkLst>
            <pc:docMk/>
            <pc:sldMk cId="2601056755" sldId="1946"/>
            <ac:spMk id="16" creationId="{6C2BB713-9637-4B9B-938F-E9768876782A}"/>
          </ac:spMkLst>
        </pc:spChg>
        <pc:spChg chg="mod">
          <ac:chgData name="Aurelien Domont" userId="6da7715ce44349b3" providerId="LiveId" clId="{29D6A56D-AB0D-41B6-B017-3803A210466B}" dt="2022-02-23T02:49:29.671" v="3440" actId="20577"/>
          <ac:spMkLst>
            <pc:docMk/>
            <pc:sldMk cId="2601056755" sldId="1946"/>
            <ac:spMk id="19" creationId="{EE8DEC52-05EF-4995-880E-7F6E5431CF2F}"/>
          </ac:spMkLst>
        </pc:spChg>
      </pc:sldChg>
      <pc:sldChg chg="addSp delSp modSp add del">
        <pc:chgData name="Aurelien Domont" userId="6da7715ce44349b3" providerId="LiveId" clId="{29D6A56D-AB0D-41B6-B017-3803A210466B}" dt="2023-01-12T23:29:28.456" v="7612"/>
        <pc:sldMkLst>
          <pc:docMk/>
          <pc:sldMk cId="1835011772" sldId="1949"/>
        </pc:sldMkLst>
        <pc:spChg chg="mod">
          <ac:chgData name="Aurelien Domont" userId="6da7715ce44349b3" providerId="LiveId" clId="{29D6A56D-AB0D-41B6-B017-3803A210466B}" dt="2022-11-29T03:10:19.794" v="3765"/>
          <ac:spMkLst>
            <pc:docMk/>
            <pc:sldMk cId="1835011772" sldId="1949"/>
            <ac:spMk id="3" creationId="{CE2529A3-BA97-486F-9E02-8DFAAA7D8D38}"/>
          </ac:spMkLst>
        </pc:spChg>
        <pc:spChg chg="mod">
          <ac:chgData name="Aurelien Domont" userId="6da7715ce44349b3" providerId="LiveId" clId="{29D6A56D-AB0D-41B6-B017-3803A210466B}" dt="2022-11-29T03:10:19.794" v="3765"/>
          <ac:spMkLst>
            <pc:docMk/>
            <pc:sldMk cId="1835011772" sldId="1949"/>
            <ac:spMk id="16" creationId="{6C2BB713-9637-4B9B-938F-E9768876782A}"/>
          </ac:spMkLst>
        </pc:spChg>
        <pc:graphicFrameChg chg="add del">
          <ac:chgData name="Aurelien Domont" userId="6da7715ce44349b3" providerId="LiveId" clId="{29D6A56D-AB0D-41B6-B017-3803A210466B}" dt="2022-02-23T02:49:47.377" v="3443"/>
          <ac:graphicFrameMkLst>
            <pc:docMk/>
            <pc:sldMk cId="1835011772" sldId="1949"/>
            <ac:graphicFrameMk id="2" creationId="{778C61AC-F4FE-4165-B745-ACE0F9BD0A39}"/>
          </ac:graphicFrameMkLst>
        </pc:graphicFrameChg>
        <pc:graphicFrameChg chg="del">
          <ac:chgData name="Aurelien Domont" userId="6da7715ce44349b3" providerId="LiveId" clId="{29D6A56D-AB0D-41B6-B017-3803A210466B}" dt="2022-02-23T02:49:47.377" v="3443"/>
          <ac:graphicFrameMkLst>
            <pc:docMk/>
            <pc:sldMk cId="1835011772" sldId="1949"/>
            <ac:graphicFrameMk id="6" creationId="{778C61AC-F4FE-4165-B745-ACE0F9BD0A39}"/>
          </ac:graphicFrameMkLst>
        </pc:graphicFrameChg>
        <pc:graphicFrameChg chg="del">
          <ac:chgData name="Aurelien Domont" userId="6da7715ce44349b3" providerId="LiveId" clId="{29D6A56D-AB0D-41B6-B017-3803A210466B}" dt="2022-02-23T02:49:46.197" v="3441"/>
          <ac:graphicFrameMkLst>
            <pc:docMk/>
            <pc:sldMk cId="1835011772" sldId="1949"/>
            <ac:graphicFrameMk id="9" creationId="{778C61AC-F4FE-4165-B745-ACE0F9BD0A39}"/>
          </ac:graphicFrameMkLst>
        </pc:graphicFrameChg>
      </pc:sldChg>
      <pc:sldChg chg="add">
        <pc:chgData name="Aurelien Domont" userId="6da7715ce44349b3" providerId="LiveId" clId="{29D6A56D-AB0D-41B6-B017-3803A210466B}" dt="2023-01-12T23:27:07.029" v="7594"/>
        <pc:sldMkLst>
          <pc:docMk/>
          <pc:sldMk cId="1332684990" sldId="1958"/>
        </pc:sldMkLst>
      </pc:sldChg>
      <pc:sldChg chg="add">
        <pc:chgData name="Aurelien Domont" userId="6da7715ce44349b3" providerId="LiveId" clId="{29D6A56D-AB0D-41B6-B017-3803A210466B}" dt="2023-01-12T23:27:07.029" v="7594"/>
        <pc:sldMkLst>
          <pc:docMk/>
          <pc:sldMk cId="3299486938" sldId="1959"/>
        </pc:sldMkLst>
      </pc:sldChg>
      <pc:sldChg chg="add">
        <pc:chgData name="Aurelien Domont" userId="6da7715ce44349b3" providerId="LiveId" clId="{29D6A56D-AB0D-41B6-B017-3803A210466B}" dt="2023-01-12T23:27:07.029" v="7594"/>
        <pc:sldMkLst>
          <pc:docMk/>
          <pc:sldMk cId="1373343180" sldId="1960"/>
        </pc:sldMkLst>
      </pc:sldChg>
      <pc:sldChg chg="add">
        <pc:chgData name="Aurelien Domont" userId="6da7715ce44349b3" providerId="LiveId" clId="{29D6A56D-AB0D-41B6-B017-3803A210466B}" dt="2023-01-12T23:26:38.399" v="7592"/>
        <pc:sldMkLst>
          <pc:docMk/>
          <pc:sldMk cId="1817574191" sldId="1972"/>
        </pc:sldMkLst>
      </pc:sldChg>
      <pc:sldChg chg="modSp add del">
        <pc:chgData name="Aurelien Domont" userId="6da7715ce44349b3" providerId="LiveId" clId="{29D6A56D-AB0D-41B6-B017-3803A210466B}" dt="2023-01-12T04:55:25.953" v="7496" actId="47"/>
        <pc:sldMkLst>
          <pc:docMk/>
          <pc:sldMk cId="535454910" sldId="1974"/>
        </pc:sldMkLst>
        <pc:spChg chg="mod">
          <ac:chgData name="Aurelien Domont" userId="6da7715ce44349b3" providerId="LiveId" clId="{29D6A56D-AB0D-41B6-B017-3803A210466B}" dt="2022-11-29T03:10:19.794" v="3765"/>
          <ac:spMkLst>
            <pc:docMk/>
            <pc:sldMk cId="535454910" sldId="1974"/>
            <ac:spMk id="3" creationId="{CE2529A3-BA97-486F-9E02-8DFAAA7D8D38}"/>
          </ac:spMkLst>
        </pc:spChg>
        <pc:spChg chg="mod">
          <ac:chgData name="Aurelien Domont" userId="6da7715ce44349b3" providerId="LiveId" clId="{29D6A56D-AB0D-41B6-B017-3803A210466B}" dt="2022-11-29T03:10:19.794" v="3765"/>
          <ac:spMkLst>
            <pc:docMk/>
            <pc:sldMk cId="535454910" sldId="1974"/>
            <ac:spMk id="16" creationId="{6C2BB713-9637-4B9B-938F-E9768876782A}"/>
          </ac:spMkLst>
        </pc:spChg>
        <pc:spChg chg="mod">
          <ac:chgData name="Aurelien Domont" userId="6da7715ce44349b3" providerId="LiveId" clId="{29D6A56D-AB0D-41B6-B017-3803A210466B}" dt="2022-02-23T02:47:04.128" v="3430"/>
          <ac:spMkLst>
            <pc:docMk/>
            <pc:sldMk cId="535454910" sldId="1974"/>
            <ac:spMk id="24" creationId="{5262883E-429E-4FBD-BE90-9FFFC2CD6641}"/>
          </ac:spMkLst>
        </pc:spChg>
      </pc:sldChg>
      <pc:sldChg chg="modSp add del mod">
        <pc:chgData name="Aurelien Domont" userId="6da7715ce44349b3" providerId="LiveId" clId="{29D6A56D-AB0D-41B6-B017-3803A210466B}" dt="2023-01-12T04:55:25.953" v="7496" actId="47"/>
        <pc:sldMkLst>
          <pc:docMk/>
          <pc:sldMk cId="284582528" sldId="1975"/>
        </pc:sldMkLst>
        <pc:spChg chg="mod">
          <ac:chgData name="Aurelien Domont" userId="6da7715ce44349b3" providerId="LiveId" clId="{29D6A56D-AB0D-41B6-B017-3803A210466B}" dt="2022-11-29T03:10:19.794" v="3765"/>
          <ac:spMkLst>
            <pc:docMk/>
            <pc:sldMk cId="284582528" sldId="1975"/>
            <ac:spMk id="3" creationId="{CE2529A3-BA97-486F-9E02-8DFAAA7D8D38}"/>
          </ac:spMkLst>
        </pc:spChg>
        <pc:spChg chg="mod">
          <ac:chgData name="Aurelien Domont" userId="6da7715ce44349b3" providerId="LiveId" clId="{29D6A56D-AB0D-41B6-B017-3803A210466B}" dt="2022-02-23T02:51:12.152" v="3446" actId="313"/>
          <ac:spMkLst>
            <pc:docMk/>
            <pc:sldMk cId="284582528" sldId="1975"/>
            <ac:spMk id="9" creationId="{458828A9-0954-4BBA-8125-38576B2EF6F7}"/>
          </ac:spMkLst>
        </pc:spChg>
        <pc:spChg chg="mod">
          <ac:chgData name="Aurelien Domont" userId="6da7715ce44349b3" providerId="LiveId" clId="{29D6A56D-AB0D-41B6-B017-3803A210466B}" dt="2022-11-29T03:10:19.794" v="3765"/>
          <ac:spMkLst>
            <pc:docMk/>
            <pc:sldMk cId="284582528" sldId="1975"/>
            <ac:spMk id="16" creationId="{6C2BB713-9637-4B9B-938F-E9768876782A}"/>
          </ac:spMkLst>
        </pc:spChg>
      </pc:sldChg>
      <pc:sldChg chg="addSp delSp modSp add del">
        <pc:chgData name="Aurelien Domont" userId="6da7715ce44349b3" providerId="LiveId" clId="{29D6A56D-AB0D-41B6-B017-3803A210466B}" dt="2023-01-12T04:55:25.953" v="7496" actId="47"/>
        <pc:sldMkLst>
          <pc:docMk/>
          <pc:sldMk cId="2708523607" sldId="1976"/>
        </pc:sldMkLst>
        <pc:spChg chg="mod">
          <ac:chgData name="Aurelien Domont" userId="6da7715ce44349b3" providerId="LiveId" clId="{29D6A56D-AB0D-41B6-B017-3803A210466B}" dt="2022-11-29T03:10:19.794" v="3765"/>
          <ac:spMkLst>
            <pc:docMk/>
            <pc:sldMk cId="2708523607" sldId="1976"/>
            <ac:spMk id="3" creationId="{CE2529A3-BA97-486F-9E02-8DFAAA7D8D38}"/>
          </ac:spMkLst>
        </pc:spChg>
        <pc:spChg chg="mod">
          <ac:chgData name="Aurelien Domont" userId="6da7715ce44349b3" providerId="LiveId" clId="{29D6A56D-AB0D-41B6-B017-3803A210466B}" dt="2022-11-29T03:10:19.794" v="3765"/>
          <ac:spMkLst>
            <pc:docMk/>
            <pc:sldMk cId="2708523607" sldId="1976"/>
            <ac:spMk id="16" creationId="{6C2BB713-9637-4B9B-938F-E9768876782A}"/>
          </ac:spMkLst>
        </pc:spChg>
        <pc:grpChg chg="add del">
          <ac:chgData name="Aurelien Domont" userId="6da7715ce44349b3" providerId="LiveId" clId="{29D6A56D-AB0D-41B6-B017-3803A210466B}" dt="2022-02-23T02:47:18.150" v="3435"/>
          <ac:grpSpMkLst>
            <pc:docMk/>
            <pc:sldMk cId="2708523607" sldId="1976"/>
            <ac:grpSpMk id="2" creationId="{4C7117C0-3D7B-4A38-953D-031F0B4B39F4}"/>
          </ac:grpSpMkLst>
        </pc:grpChg>
        <pc:grpChg chg="del">
          <ac:chgData name="Aurelien Domont" userId="6da7715ce44349b3" providerId="LiveId" clId="{29D6A56D-AB0D-41B6-B017-3803A210466B}" dt="2022-02-23T02:47:18.150" v="3435"/>
          <ac:grpSpMkLst>
            <pc:docMk/>
            <pc:sldMk cId="2708523607" sldId="1976"/>
            <ac:grpSpMk id="6" creationId="{4C7117C0-3D7B-4A38-953D-031F0B4B39F4}"/>
          </ac:grpSpMkLst>
        </pc:grpChg>
      </pc:sldChg>
      <pc:sldChg chg="addSp delSp modSp add del">
        <pc:chgData name="Aurelien Domont" userId="6da7715ce44349b3" providerId="LiveId" clId="{29D6A56D-AB0D-41B6-B017-3803A210466B}" dt="2023-01-12T04:55:25.953" v="7496" actId="47"/>
        <pc:sldMkLst>
          <pc:docMk/>
          <pc:sldMk cId="350950659" sldId="1977"/>
        </pc:sldMkLst>
        <pc:spChg chg="mod">
          <ac:chgData name="Aurelien Domont" userId="6da7715ce44349b3" providerId="LiveId" clId="{29D6A56D-AB0D-41B6-B017-3803A210466B}" dt="2022-11-29T03:10:19.794" v="3765"/>
          <ac:spMkLst>
            <pc:docMk/>
            <pc:sldMk cId="350950659" sldId="1977"/>
            <ac:spMk id="3" creationId="{CE2529A3-BA97-486F-9E02-8DFAAA7D8D38}"/>
          </ac:spMkLst>
        </pc:spChg>
        <pc:spChg chg="mod">
          <ac:chgData name="Aurelien Domont" userId="6da7715ce44349b3" providerId="LiveId" clId="{29D6A56D-AB0D-41B6-B017-3803A210466B}" dt="2022-11-29T03:10:19.794" v="3765"/>
          <ac:spMkLst>
            <pc:docMk/>
            <pc:sldMk cId="350950659" sldId="1977"/>
            <ac:spMk id="16" creationId="{6C2BB713-9637-4B9B-938F-E9768876782A}"/>
          </ac:spMkLst>
        </pc:spChg>
        <pc:grpChg chg="add">
          <ac:chgData name="Aurelien Domont" userId="6da7715ce44349b3" providerId="LiveId" clId="{29D6A56D-AB0D-41B6-B017-3803A210466B}" dt="2022-02-23T02:47:22.917" v="3436"/>
          <ac:grpSpMkLst>
            <pc:docMk/>
            <pc:sldMk cId="350950659" sldId="1977"/>
            <ac:grpSpMk id="2" creationId="{4C7117C0-3D7B-4A38-953D-031F0B4B39F4}"/>
          </ac:grpSpMkLst>
        </pc:grpChg>
        <pc:grpChg chg="del">
          <ac:chgData name="Aurelien Domont" userId="6da7715ce44349b3" providerId="LiveId" clId="{29D6A56D-AB0D-41B6-B017-3803A210466B}" dt="2022-02-23T02:47:22.917" v="3436"/>
          <ac:grpSpMkLst>
            <pc:docMk/>
            <pc:sldMk cId="350950659" sldId="1977"/>
            <ac:grpSpMk id="6" creationId="{4C7117C0-3D7B-4A38-953D-031F0B4B39F4}"/>
          </ac:grpSpMkLst>
        </pc:grpChg>
      </pc:sldChg>
      <pc:sldChg chg="addSp delSp modSp add del">
        <pc:chgData name="Aurelien Domont" userId="6da7715ce44349b3" providerId="LiveId" clId="{29D6A56D-AB0D-41B6-B017-3803A210466B}" dt="2023-01-12T04:55:25.953" v="7496" actId="47"/>
        <pc:sldMkLst>
          <pc:docMk/>
          <pc:sldMk cId="2541933330" sldId="1978"/>
        </pc:sldMkLst>
        <pc:spChg chg="mod">
          <ac:chgData name="Aurelien Domont" userId="6da7715ce44349b3" providerId="LiveId" clId="{29D6A56D-AB0D-41B6-B017-3803A210466B}" dt="2022-11-29T03:10:19.794" v="3765"/>
          <ac:spMkLst>
            <pc:docMk/>
            <pc:sldMk cId="2541933330" sldId="1978"/>
            <ac:spMk id="3" creationId="{CE2529A3-BA97-486F-9E02-8DFAAA7D8D38}"/>
          </ac:spMkLst>
        </pc:spChg>
        <pc:spChg chg="mod">
          <ac:chgData name="Aurelien Domont" userId="6da7715ce44349b3" providerId="LiveId" clId="{29D6A56D-AB0D-41B6-B017-3803A210466B}" dt="2022-11-29T03:10:19.794" v="3765"/>
          <ac:spMkLst>
            <pc:docMk/>
            <pc:sldMk cId="2541933330" sldId="1978"/>
            <ac:spMk id="16" creationId="{6C2BB713-9637-4B9B-938F-E9768876782A}"/>
          </ac:spMkLst>
        </pc:spChg>
        <pc:grpChg chg="add">
          <ac:chgData name="Aurelien Domont" userId="6da7715ce44349b3" providerId="LiveId" clId="{29D6A56D-AB0D-41B6-B017-3803A210466B}" dt="2022-02-23T02:47:26.686" v="3437"/>
          <ac:grpSpMkLst>
            <pc:docMk/>
            <pc:sldMk cId="2541933330" sldId="1978"/>
            <ac:grpSpMk id="2" creationId="{4C7117C0-3D7B-4A38-953D-031F0B4B39F4}"/>
          </ac:grpSpMkLst>
        </pc:grpChg>
        <pc:grpChg chg="del">
          <ac:chgData name="Aurelien Domont" userId="6da7715ce44349b3" providerId="LiveId" clId="{29D6A56D-AB0D-41B6-B017-3803A210466B}" dt="2022-02-23T02:47:26.686" v="3437"/>
          <ac:grpSpMkLst>
            <pc:docMk/>
            <pc:sldMk cId="2541933330" sldId="1978"/>
            <ac:grpSpMk id="6" creationId="{4C7117C0-3D7B-4A38-953D-031F0B4B39F4}"/>
          </ac:grpSpMkLst>
        </pc:grpChg>
      </pc:sldChg>
      <pc:sldChg chg="add">
        <pc:chgData name="Aurelien Domont" userId="6da7715ce44349b3" providerId="LiveId" clId="{29D6A56D-AB0D-41B6-B017-3803A210466B}" dt="2023-01-12T23:15:09.118" v="7589"/>
        <pc:sldMkLst>
          <pc:docMk/>
          <pc:sldMk cId="2068665984" sldId="1988"/>
        </pc:sldMkLst>
      </pc:sldChg>
      <pc:sldChg chg="addSp modSp add mod">
        <pc:chgData name="Aurelien Domont" userId="6da7715ce44349b3" providerId="LiveId" clId="{29D6A56D-AB0D-41B6-B017-3803A210466B}" dt="2022-11-29T03:56:03.021" v="4313" actId="404"/>
        <pc:sldMkLst>
          <pc:docMk/>
          <pc:sldMk cId="2036344484" sldId="2005"/>
        </pc:sldMkLst>
        <pc:spChg chg="add mod">
          <ac:chgData name="Aurelien Domont" userId="6da7715ce44349b3" providerId="LiveId" clId="{29D6A56D-AB0D-41B6-B017-3803A210466B}" dt="2022-11-29T03:49:00.072" v="4000"/>
          <ac:spMkLst>
            <pc:docMk/>
            <pc:sldMk cId="2036344484" sldId="2005"/>
            <ac:spMk id="2" creationId="{14CFB211-0B2D-8D7B-5A06-53A1270C89A4}"/>
          </ac:spMkLst>
        </pc:spChg>
        <pc:spChg chg="mod">
          <ac:chgData name="Aurelien Domont" userId="6da7715ce44349b3" providerId="LiveId" clId="{29D6A56D-AB0D-41B6-B017-3803A210466B}" dt="2022-11-29T03:56:03.021" v="4313" actId="404"/>
          <ac:spMkLst>
            <pc:docMk/>
            <pc:sldMk cId="2036344484" sldId="2005"/>
            <ac:spMk id="16" creationId="{6C2BB713-9637-4B9B-938F-E9768876782A}"/>
          </ac:spMkLst>
        </pc:spChg>
        <pc:spChg chg="mod">
          <ac:chgData name="Aurelien Domont" userId="6da7715ce44349b3" providerId="LiveId" clId="{29D6A56D-AB0D-41B6-B017-3803A210466B}" dt="2022-11-29T03:13:32.505" v="3808" actId="207"/>
          <ac:spMkLst>
            <pc:docMk/>
            <pc:sldMk cId="2036344484" sldId="2005"/>
            <ac:spMk id="21" creationId="{83978A19-CA80-4D7C-851F-704DE617ED90}"/>
          </ac:spMkLst>
        </pc:spChg>
        <pc:spChg chg="mod">
          <ac:chgData name="Aurelien Domont" userId="6da7715ce44349b3" providerId="LiveId" clId="{29D6A56D-AB0D-41B6-B017-3803A210466B}" dt="2022-11-29T03:13:48.801" v="3811" actId="403"/>
          <ac:spMkLst>
            <pc:docMk/>
            <pc:sldMk cId="2036344484" sldId="2005"/>
            <ac:spMk id="24" creationId="{0C72F473-423A-4E44-BC1D-90F2C606526D}"/>
          </ac:spMkLst>
        </pc:spChg>
        <pc:spChg chg="mod">
          <ac:chgData name="Aurelien Domont" userId="6da7715ce44349b3" providerId="LiveId" clId="{29D6A56D-AB0D-41B6-B017-3803A210466B}" dt="2022-11-29T03:47:49.254" v="3962" actId="207"/>
          <ac:spMkLst>
            <pc:docMk/>
            <pc:sldMk cId="2036344484" sldId="2005"/>
            <ac:spMk id="26" creationId="{BB2F1A6B-49B2-4701-81D4-A06B2B2CCB85}"/>
          </ac:spMkLst>
        </pc:spChg>
      </pc:sldChg>
      <pc:sldChg chg="modSp add del mod">
        <pc:chgData name="Aurelien Domont" userId="6da7715ce44349b3" providerId="LiveId" clId="{29D6A56D-AB0D-41B6-B017-3803A210466B}" dt="2023-05-22T03:52:23.852" v="8373"/>
        <pc:sldMkLst>
          <pc:docMk/>
          <pc:sldMk cId="3938337455" sldId="2034"/>
        </pc:sldMkLst>
        <pc:spChg chg="mod">
          <ac:chgData name="Aurelien Domont" userId="6da7715ce44349b3" providerId="LiveId" clId="{29D6A56D-AB0D-41B6-B017-3803A210466B}" dt="2022-11-29T03:10:19.794" v="3765"/>
          <ac:spMkLst>
            <pc:docMk/>
            <pc:sldMk cId="3938337455" sldId="2034"/>
            <ac:spMk id="2" creationId="{406113FD-AA7D-4249-90D7-70AF85BE48E1}"/>
          </ac:spMkLst>
        </pc:spChg>
        <pc:spChg chg="mod">
          <ac:chgData name="Aurelien Domont" userId="6da7715ce44349b3" providerId="LiveId" clId="{29D6A56D-AB0D-41B6-B017-3803A210466B}" dt="2022-11-29T03:10:19.794" v="3765"/>
          <ac:spMkLst>
            <pc:docMk/>
            <pc:sldMk cId="3938337455" sldId="2034"/>
            <ac:spMk id="9" creationId="{A4C0187A-3E85-4C87-AB6B-7D4F4276FE07}"/>
          </ac:spMkLst>
        </pc:spChg>
        <pc:spChg chg="mod">
          <ac:chgData name="Aurelien Domont" userId="6da7715ce44349b3" providerId="LiveId" clId="{29D6A56D-AB0D-41B6-B017-3803A210466B}" dt="2021-10-06T03:47:23.851" v="3414"/>
          <ac:spMkLst>
            <pc:docMk/>
            <pc:sldMk cId="3938337455" sldId="2034"/>
            <ac:spMk id="48" creationId="{971D573A-5304-4C92-8CB7-47985CE6549D}"/>
          </ac:spMkLst>
        </pc:spChg>
      </pc:sldChg>
      <pc:sldChg chg="modSp add del">
        <pc:chgData name="Aurelien Domont" userId="6da7715ce44349b3" providerId="LiveId" clId="{29D6A56D-AB0D-41B6-B017-3803A210466B}" dt="2023-05-22T03:52:22.298" v="8372" actId="47"/>
        <pc:sldMkLst>
          <pc:docMk/>
          <pc:sldMk cId="1926619926" sldId="2147"/>
        </pc:sldMkLst>
        <pc:spChg chg="mod">
          <ac:chgData name="Aurelien Domont" userId="6da7715ce44349b3" providerId="LiveId" clId="{29D6A56D-AB0D-41B6-B017-3803A210466B}" dt="2022-11-29T03:10:19.794" v="3765"/>
          <ac:spMkLst>
            <pc:docMk/>
            <pc:sldMk cId="1926619926" sldId="2147"/>
            <ac:spMk id="2" creationId="{DEFE2F89-2C68-4882-ACAA-4D3583EC021E}"/>
          </ac:spMkLst>
        </pc:spChg>
        <pc:spChg chg="mod">
          <ac:chgData name="Aurelien Domont" userId="6da7715ce44349b3" providerId="LiveId" clId="{29D6A56D-AB0D-41B6-B017-3803A210466B}" dt="2022-11-29T03:10:19.794" v="3765"/>
          <ac:spMkLst>
            <pc:docMk/>
            <pc:sldMk cId="1926619926" sldId="2147"/>
            <ac:spMk id="4" creationId="{01275858-1501-44F3-B5E3-F24097F0F591}"/>
          </ac:spMkLst>
        </pc:spChg>
      </pc:sldChg>
      <pc:sldChg chg="addSp delSp modSp add mod ord">
        <pc:chgData name="Aurelien Domont" userId="6da7715ce44349b3" providerId="LiveId" clId="{29D6A56D-AB0D-41B6-B017-3803A210466B}" dt="2023-01-12T04:51:48.492" v="7482" actId="20577"/>
        <pc:sldMkLst>
          <pc:docMk/>
          <pc:sldMk cId="481449207" sldId="2154"/>
        </pc:sldMkLst>
        <pc:spChg chg="mod">
          <ac:chgData name="Aurelien Domont" userId="6da7715ce44349b3" providerId="LiveId" clId="{29D6A56D-AB0D-41B6-B017-3803A210466B}" dt="2023-01-12T04:42:16.346" v="7289" actId="20577"/>
          <ac:spMkLst>
            <pc:docMk/>
            <pc:sldMk cId="481449207" sldId="2154"/>
            <ac:spMk id="2" creationId="{406113FD-AA7D-4249-90D7-70AF85BE48E1}"/>
          </ac:spMkLst>
        </pc:spChg>
        <pc:spChg chg="mod">
          <ac:chgData name="Aurelien Domont" userId="6da7715ce44349b3" providerId="LiveId" clId="{29D6A56D-AB0D-41B6-B017-3803A210466B}" dt="2022-11-29T03:10:19.794" v="3765"/>
          <ac:spMkLst>
            <pc:docMk/>
            <pc:sldMk cId="481449207" sldId="2154"/>
            <ac:spMk id="4" creationId="{6F7AE37A-9246-4985-8F29-8D68449D9F28}"/>
          </ac:spMkLst>
        </pc:spChg>
        <pc:spChg chg="add mod">
          <ac:chgData name="Aurelien Domont" userId="6da7715ce44349b3" providerId="LiveId" clId="{29D6A56D-AB0D-41B6-B017-3803A210466B}" dt="2023-01-12T04:43:07.807" v="7306" actId="207"/>
          <ac:spMkLst>
            <pc:docMk/>
            <pc:sldMk cId="481449207" sldId="2154"/>
            <ac:spMk id="6" creationId="{8C9E1E9F-B6D1-4C9B-89F6-850F0CD08945}"/>
          </ac:spMkLst>
        </pc:spChg>
        <pc:spChg chg="add del mod">
          <ac:chgData name="Aurelien Domont" userId="6da7715ce44349b3" providerId="LiveId" clId="{29D6A56D-AB0D-41B6-B017-3803A210466B}" dt="2023-01-12T04:41:45.814" v="7288" actId="478"/>
          <ac:spMkLst>
            <pc:docMk/>
            <pc:sldMk cId="481449207" sldId="2154"/>
            <ac:spMk id="7" creationId="{F867E0EF-BAD2-0DBF-8B93-6486B66494F2}"/>
          </ac:spMkLst>
        </pc:spChg>
        <pc:spChg chg="add mod">
          <ac:chgData name="Aurelien Domont" userId="6da7715ce44349b3" providerId="LiveId" clId="{29D6A56D-AB0D-41B6-B017-3803A210466B}" dt="2023-01-12T04:51:48.492" v="7482" actId="20577"/>
          <ac:spMkLst>
            <pc:docMk/>
            <pc:sldMk cId="481449207" sldId="2154"/>
            <ac:spMk id="8" creationId="{F601F365-36FE-43BA-A063-30AAF326381A}"/>
          </ac:spMkLst>
        </pc:spChg>
        <pc:spChg chg="add mod ord">
          <ac:chgData name="Aurelien Domont" userId="6da7715ce44349b3" providerId="LiveId" clId="{29D6A56D-AB0D-41B6-B017-3803A210466B}" dt="2023-01-12T04:47:30.582" v="7431" actId="14100"/>
          <ac:spMkLst>
            <pc:docMk/>
            <pc:sldMk cId="481449207" sldId="2154"/>
            <ac:spMk id="9" creationId="{12B01F11-E54D-4AB1-A9A7-59F137CC9151}"/>
          </ac:spMkLst>
        </pc:spChg>
        <pc:spChg chg="add del mod">
          <ac:chgData name="Aurelien Domont" userId="6da7715ce44349b3" providerId="LiveId" clId="{29D6A56D-AB0D-41B6-B017-3803A210466B}" dt="2023-01-12T04:41:45.814" v="7288" actId="478"/>
          <ac:spMkLst>
            <pc:docMk/>
            <pc:sldMk cId="481449207" sldId="2154"/>
            <ac:spMk id="10" creationId="{950CA531-738C-0309-B872-12A5D402611E}"/>
          </ac:spMkLst>
        </pc:spChg>
        <pc:spChg chg="add mod ord">
          <ac:chgData name="Aurelien Domont" userId="6da7715ce44349b3" providerId="LiveId" clId="{29D6A56D-AB0D-41B6-B017-3803A210466B}" dt="2023-01-12T04:48:27.443" v="7450" actId="14100"/>
          <ac:spMkLst>
            <pc:docMk/>
            <pc:sldMk cId="481449207" sldId="2154"/>
            <ac:spMk id="11" creationId="{396683CE-C2F6-4990-BA65-5E87ED73768C}"/>
          </ac:spMkLst>
        </pc:spChg>
        <pc:spChg chg="add mod">
          <ac:chgData name="Aurelien Domont" userId="6da7715ce44349b3" providerId="LiveId" clId="{29D6A56D-AB0D-41B6-B017-3803A210466B}" dt="2021-08-09T04:37:37.662" v="3384" actId="1036"/>
          <ac:spMkLst>
            <pc:docMk/>
            <pc:sldMk cId="481449207" sldId="2154"/>
            <ac:spMk id="12" creationId="{81F2281D-E4F7-4810-BF24-5FBB0FC1DE84}"/>
          </ac:spMkLst>
        </pc:spChg>
        <pc:spChg chg="add del mod">
          <ac:chgData name="Aurelien Domont" userId="6da7715ce44349b3" providerId="LiveId" clId="{29D6A56D-AB0D-41B6-B017-3803A210466B}" dt="2023-01-12T04:41:45.814" v="7288" actId="478"/>
          <ac:spMkLst>
            <pc:docMk/>
            <pc:sldMk cId="481449207" sldId="2154"/>
            <ac:spMk id="13" creationId="{52AA4C53-D192-AFB8-B72A-8124AF0C7450}"/>
          </ac:spMkLst>
        </pc:spChg>
        <pc:spChg chg="add del mod">
          <ac:chgData name="Aurelien Domont" userId="6da7715ce44349b3" providerId="LiveId" clId="{29D6A56D-AB0D-41B6-B017-3803A210466B}" dt="2023-01-12T04:39:43.750" v="7197" actId="478"/>
          <ac:spMkLst>
            <pc:docMk/>
            <pc:sldMk cId="481449207" sldId="2154"/>
            <ac:spMk id="14" creationId="{462F7E36-C536-6090-5AD1-0763E2B2C381}"/>
          </ac:spMkLst>
        </pc:spChg>
        <pc:spChg chg="add del mod">
          <ac:chgData name="Aurelien Domont" userId="6da7715ce44349b3" providerId="LiveId" clId="{29D6A56D-AB0D-41B6-B017-3803A210466B}" dt="2023-01-12T04:39:43.750" v="7197" actId="478"/>
          <ac:spMkLst>
            <pc:docMk/>
            <pc:sldMk cId="481449207" sldId="2154"/>
            <ac:spMk id="15" creationId="{67DA8C81-67B6-5F32-DDAB-D15457ADB6D9}"/>
          </ac:spMkLst>
        </pc:spChg>
        <pc:spChg chg="add del mod">
          <ac:chgData name="Aurelien Domont" userId="6da7715ce44349b3" providerId="LiveId" clId="{29D6A56D-AB0D-41B6-B017-3803A210466B}" dt="2023-01-12T04:41:37.945" v="7287" actId="478"/>
          <ac:spMkLst>
            <pc:docMk/>
            <pc:sldMk cId="481449207" sldId="2154"/>
            <ac:spMk id="16" creationId="{CDC05FF4-CE19-7ACE-644F-A073F2E075A6}"/>
          </ac:spMkLst>
        </pc:spChg>
        <pc:spChg chg="add del mod">
          <ac:chgData name="Aurelien Domont" userId="6da7715ce44349b3" providerId="LiveId" clId="{29D6A56D-AB0D-41B6-B017-3803A210466B}" dt="2023-01-12T04:41:37.945" v="7287" actId="478"/>
          <ac:spMkLst>
            <pc:docMk/>
            <pc:sldMk cId="481449207" sldId="2154"/>
            <ac:spMk id="17" creationId="{81F76E8D-A40B-A826-8606-72CF12FA2BB3}"/>
          </ac:spMkLst>
        </pc:spChg>
        <pc:spChg chg="add del mod">
          <ac:chgData name="Aurelien Domont" userId="6da7715ce44349b3" providerId="LiveId" clId="{29D6A56D-AB0D-41B6-B017-3803A210466B}" dt="2023-01-12T04:41:37.945" v="7287" actId="478"/>
          <ac:spMkLst>
            <pc:docMk/>
            <pc:sldMk cId="481449207" sldId="2154"/>
            <ac:spMk id="18" creationId="{EBCF510C-4397-091B-2E28-E1579F55BF03}"/>
          </ac:spMkLst>
        </pc:spChg>
        <pc:spChg chg="add del mod">
          <ac:chgData name="Aurelien Domont" userId="6da7715ce44349b3" providerId="LiveId" clId="{29D6A56D-AB0D-41B6-B017-3803A210466B}" dt="2023-01-12T04:41:37.945" v="7287" actId="478"/>
          <ac:spMkLst>
            <pc:docMk/>
            <pc:sldMk cId="481449207" sldId="2154"/>
            <ac:spMk id="19" creationId="{58416F3D-D066-F5ED-A10D-4AF79C0BAF03}"/>
          </ac:spMkLst>
        </pc:spChg>
        <pc:spChg chg="add del mod">
          <ac:chgData name="Aurelien Domont" userId="6da7715ce44349b3" providerId="LiveId" clId="{29D6A56D-AB0D-41B6-B017-3803A210466B}" dt="2023-01-12T04:41:37.945" v="7287" actId="478"/>
          <ac:spMkLst>
            <pc:docMk/>
            <pc:sldMk cId="481449207" sldId="2154"/>
            <ac:spMk id="20" creationId="{E7236419-A477-2367-AC24-23E559892C5A}"/>
          </ac:spMkLst>
        </pc:spChg>
        <pc:spChg chg="add del mod">
          <ac:chgData name="Aurelien Domont" userId="6da7715ce44349b3" providerId="LiveId" clId="{29D6A56D-AB0D-41B6-B017-3803A210466B}" dt="2023-01-12T04:41:37.945" v="7287" actId="478"/>
          <ac:spMkLst>
            <pc:docMk/>
            <pc:sldMk cId="481449207" sldId="2154"/>
            <ac:spMk id="21" creationId="{0B543819-4A3A-4E14-A108-374B0741EEF3}"/>
          </ac:spMkLst>
        </pc:spChg>
        <pc:spChg chg="add del mod">
          <ac:chgData name="Aurelien Domont" userId="6da7715ce44349b3" providerId="LiveId" clId="{29D6A56D-AB0D-41B6-B017-3803A210466B}" dt="2023-01-12T04:41:37.945" v="7287" actId="478"/>
          <ac:spMkLst>
            <pc:docMk/>
            <pc:sldMk cId="481449207" sldId="2154"/>
            <ac:spMk id="22" creationId="{A286303D-6EA6-0D06-52CA-230A0A00AD93}"/>
          </ac:spMkLst>
        </pc:spChg>
        <pc:spChg chg="add del mod">
          <ac:chgData name="Aurelien Domont" userId="6da7715ce44349b3" providerId="LiveId" clId="{29D6A56D-AB0D-41B6-B017-3803A210466B}" dt="2023-01-12T04:41:37.945" v="7287" actId="478"/>
          <ac:spMkLst>
            <pc:docMk/>
            <pc:sldMk cId="481449207" sldId="2154"/>
            <ac:spMk id="23" creationId="{5053AE44-680E-F6A9-9691-3083B0CF219B}"/>
          </ac:spMkLst>
        </pc:spChg>
        <pc:spChg chg="add del mod">
          <ac:chgData name="Aurelien Domont" userId="6da7715ce44349b3" providerId="LiveId" clId="{29D6A56D-AB0D-41B6-B017-3803A210466B}" dt="2023-01-12T04:41:37.945" v="7287" actId="478"/>
          <ac:spMkLst>
            <pc:docMk/>
            <pc:sldMk cId="481449207" sldId="2154"/>
            <ac:spMk id="24" creationId="{CE32ED1E-8B47-6F18-97F7-485DC9DDED76}"/>
          </ac:spMkLst>
        </pc:spChg>
        <pc:spChg chg="add del mod">
          <ac:chgData name="Aurelien Domont" userId="6da7715ce44349b3" providerId="LiveId" clId="{29D6A56D-AB0D-41B6-B017-3803A210466B}" dt="2023-01-12T04:41:37.945" v="7287" actId="478"/>
          <ac:spMkLst>
            <pc:docMk/>
            <pc:sldMk cId="481449207" sldId="2154"/>
            <ac:spMk id="25" creationId="{C12B4662-FD07-E27D-71B6-A9034D681388}"/>
          </ac:spMkLst>
        </pc:spChg>
        <pc:spChg chg="add del mod">
          <ac:chgData name="Aurelien Domont" userId="6da7715ce44349b3" providerId="LiveId" clId="{29D6A56D-AB0D-41B6-B017-3803A210466B}" dt="2023-01-12T04:45:25.384" v="7388" actId="478"/>
          <ac:spMkLst>
            <pc:docMk/>
            <pc:sldMk cId="481449207" sldId="2154"/>
            <ac:spMk id="26" creationId="{E3056A81-B63C-72CD-FBAD-7E2E27CA76E1}"/>
          </ac:spMkLst>
        </pc:spChg>
        <pc:spChg chg="add del mod">
          <ac:chgData name="Aurelien Domont" userId="6da7715ce44349b3" providerId="LiveId" clId="{29D6A56D-AB0D-41B6-B017-3803A210466B}" dt="2023-01-12T04:46:21.924" v="7425" actId="478"/>
          <ac:spMkLst>
            <pc:docMk/>
            <pc:sldMk cId="481449207" sldId="2154"/>
            <ac:spMk id="27" creationId="{53BBB267-BFC4-59F5-FEFE-7DDE9343C565}"/>
          </ac:spMkLst>
        </pc:spChg>
        <pc:spChg chg="add del mod">
          <ac:chgData name="Aurelien Domont" userId="6da7715ce44349b3" providerId="LiveId" clId="{29D6A56D-AB0D-41B6-B017-3803A210466B}" dt="2023-01-12T04:46:21.924" v="7425" actId="478"/>
          <ac:spMkLst>
            <pc:docMk/>
            <pc:sldMk cId="481449207" sldId="2154"/>
            <ac:spMk id="28" creationId="{1CB404FB-107F-543A-1750-DD15DC403484}"/>
          </ac:spMkLst>
        </pc:spChg>
        <pc:spChg chg="add del mod">
          <ac:chgData name="Aurelien Domont" userId="6da7715ce44349b3" providerId="LiveId" clId="{29D6A56D-AB0D-41B6-B017-3803A210466B}" dt="2023-01-12T04:46:21.924" v="7425" actId="478"/>
          <ac:spMkLst>
            <pc:docMk/>
            <pc:sldMk cId="481449207" sldId="2154"/>
            <ac:spMk id="29" creationId="{82D367E8-ADFD-B7CE-3BC4-E5BEE82CC2F5}"/>
          </ac:spMkLst>
        </pc:spChg>
        <pc:spChg chg="add del mod">
          <ac:chgData name="Aurelien Domont" userId="6da7715ce44349b3" providerId="LiveId" clId="{29D6A56D-AB0D-41B6-B017-3803A210466B}" dt="2023-01-12T04:45:25.384" v="7388" actId="478"/>
          <ac:spMkLst>
            <pc:docMk/>
            <pc:sldMk cId="481449207" sldId="2154"/>
            <ac:spMk id="30" creationId="{FE5DD7D7-EA2C-651D-A08A-DFA3A4C6AC2B}"/>
          </ac:spMkLst>
        </pc:spChg>
        <pc:spChg chg="add del mod">
          <ac:chgData name="Aurelien Domont" userId="6da7715ce44349b3" providerId="LiveId" clId="{29D6A56D-AB0D-41B6-B017-3803A210466B}" dt="2023-01-12T04:46:21.924" v="7425" actId="478"/>
          <ac:spMkLst>
            <pc:docMk/>
            <pc:sldMk cId="481449207" sldId="2154"/>
            <ac:spMk id="31" creationId="{4B971649-6261-6061-8985-C417CF2BEC5D}"/>
          </ac:spMkLst>
        </pc:spChg>
        <pc:spChg chg="add del mod">
          <ac:chgData name="Aurelien Domont" userId="6da7715ce44349b3" providerId="LiveId" clId="{29D6A56D-AB0D-41B6-B017-3803A210466B}" dt="2023-01-12T04:46:21.924" v="7425" actId="478"/>
          <ac:spMkLst>
            <pc:docMk/>
            <pc:sldMk cId="481449207" sldId="2154"/>
            <ac:spMk id="32" creationId="{6912F704-B3A0-6A55-7852-B8677D328FDD}"/>
          </ac:spMkLst>
        </pc:spChg>
        <pc:spChg chg="mod">
          <ac:chgData name="Aurelien Domont" userId="6da7715ce44349b3" providerId="LiveId" clId="{29D6A56D-AB0D-41B6-B017-3803A210466B}" dt="2023-01-12T04:46:44.451" v="7428" actId="179"/>
          <ac:spMkLst>
            <pc:docMk/>
            <pc:sldMk cId="481449207" sldId="2154"/>
            <ac:spMk id="45" creationId="{C40ABB58-A617-4C1D-B300-D06F0DBE43C3}"/>
          </ac:spMkLst>
        </pc:spChg>
        <pc:picChg chg="del">
          <ac:chgData name="Aurelien Domont" userId="6da7715ce44349b3" providerId="LiveId" clId="{29D6A56D-AB0D-41B6-B017-3803A210466B}" dt="2021-08-09T03:51:15.949" v="2412" actId="478"/>
          <ac:picMkLst>
            <pc:docMk/>
            <pc:sldMk cId="481449207" sldId="2154"/>
            <ac:picMk id="7" creationId="{4F9A73C4-9F2E-4CA3-AEB4-304509B28FAF}"/>
          </ac:picMkLst>
        </pc:picChg>
      </pc:sldChg>
      <pc:sldChg chg="del">
        <pc:chgData name="Aurelien Domont" userId="6da7715ce44349b3" providerId="LiveId" clId="{29D6A56D-AB0D-41B6-B017-3803A210466B}" dt="2021-08-05T07:00:57.610" v="1625" actId="47"/>
        <pc:sldMkLst>
          <pc:docMk/>
          <pc:sldMk cId="2943938352" sldId="2154"/>
        </pc:sldMkLst>
      </pc:sldChg>
      <pc:sldChg chg="del">
        <pc:chgData name="Aurelien Domont" userId="6da7715ce44349b3" providerId="LiveId" clId="{29D6A56D-AB0D-41B6-B017-3803A210466B}" dt="2021-08-05T07:00:57.610" v="1625" actId="47"/>
        <pc:sldMkLst>
          <pc:docMk/>
          <pc:sldMk cId="1479295029" sldId="2156"/>
        </pc:sldMkLst>
      </pc:sldChg>
      <pc:sldChg chg="del">
        <pc:chgData name="Aurelien Domont" userId="6da7715ce44349b3" providerId="LiveId" clId="{29D6A56D-AB0D-41B6-B017-3803A210466B}" dt="2021-08-03T07:27:34.042" v="1150" actId="47"/>
        <pc:sldMkLst>
          <pc:docMk/>
          <pc:sldMk cId="1073937120" sldId="2160"/>
        </pc:sldMkLst>
      </pc:sldChg>
      <pc:sldChg chg="addSp delSp modSp mod ord">
        <pc:chgData name="Aurelien Domont" userId="6da7715ce44349b3" providerId="LiveId" clId="{29D6A56D-AB0D-41B6-B017-3803A210466B}" dt="2022-11-29T04:15:59.675" v="4814" actId="20577"/>
        <pc:sldMkLst>
          <pc:docMk/>
          <pc:sldMk cId="62308209" sldId="2161"/>
        </pc:sldMkLst>
        <pc:spChg chg="add del mod">
          <ac:chgData name="Aurelien Domont" userId="6da7715ce44349b3" providerId="LiveId" clId="{29D6A56D-AB0D-41B6-B017-3803A210466B}" dt="2022-11-29T03:49:15.683" v="4003" actId="478"/>
          <ac:spMkLst>
            <pc:docMk/>
            <pc:sldMk cId="62308209" sldId="2161"/>
            <ac:spMk id="2" creationId="{7E6D99B0-CE8F-05A5-1BA3-4A20C3C3A0E1}"/>
          </ac:spMkLst>
        </pc:spChg>
        <pc:spChg chg="add del mod">
          <ac:chgData name="Aurelien Domont" userId="6da7715ce44349b3" providerId="LiveId" clId="{29D6A56D-AB0D-41B6-B017-3803A210466B}" dt="2022-11-29T03:49:15.683" v="4003" actId="478"/>
          <ac:spMkLst>
            <pc:docMk/>
            <pc:sldMk cId="62308209" sldId="2161"/>
            <ac:spMk id="3" creationId="{DE037F3C-B820-661C-4E4B-9BC8ED69158B}"/>
          </ac:spMkLst>
        </pc:spChg>
        <pc:spChg chg="add del mod">
          <ac:chgData name="Aurelien Domont" userId="6da7715ce44349b3" providerId="LiveId" clId="{29D6A56D-AB0D-41B6-B017-3803A210466B}" dt="2022-11-29T03:49:15.683" v="4003" actId="478"/>
          <ac:spMkLst>
            <pc:docMk/>
            <pc:sldMk cId="62308209" sldId="2161"/>
            <ac:spMk id="4" creationId="{51311BAA-435E-21FF-370E-CF4EF40611B2}"/>
          </ac:spMkLst>
        </pc:spChg>
        <pc:spChg chg="del mod">
          <ac:chgData name="Aurelien Domont" userId="6da7715ce44349b3" providerId="LiveId" clId="{29D6A56D-AB0D-41B6-B017-3803A210466B}" dt="2022-11-29T03:12:06.598" v="3766" actId="478"/>
          <ac:spMkLst>
            <pc:docMk/>
            <pc:sldMk cId="62308209" sldId="2161"/>
            <ac:spMk id="5" creationId="{3AA7B8AD-E6F9-4E25-A3A4-71D021032612}"/>
          </ac:spMkLst>
        </pc:spChg>
        <pc:spChg chg="add del mod">
          <ac:chgData name="Aurelien Domont" userId="6da7715ce44349b3" providerId="LiveId" clId="{29D6A56D-AB0D-41B6-B017-3803A210466B}" dt="2022-11-29T03:49:15.683" v="4003" actId="478"/>
          <ac:spMkLst>
            <pc:docMk/>
            <pc:sldMk cId="62308209" sldId="2161"/>
            <ac:spMk id="6" creationId="{DAC57BEB-E436-C9C4-E9D0-5E69ED5F674B}"/>
          </ac:spMkLst>
        </pc:spChg>
        <pc:spChg chg="add del mod">
          <ac:chgData name="Aurelien Domont" userId="6da7715ce44349b3" providerId="LiveId" clId="{29D6A56D-AB0D-41B6-B017-3803A210466B}" dt="2022-11-29T03:49:15.683" v="4003" actId="478"/>
          <ac:spMkLst>
            <pc:docMk/>
            <pc:sldMk cId="62308209" sldId="2161"/>
            <ac:spMk id="7" creationId="{3218315B-8BDE-667D-651E-28DA97D22140}"/>
          </ac:spMkLst>
        </pc:spChg>
        <pc:spChg chg="add del mod">
          <ac:chgData name="Aurelien Domont" userId="6da7715ce44349b3" providerId="LiveId" clId="{29D6A56D-AB0D-41B6-B017-3803A210466B}" dt="2022-11-29T03:49:15.683" v="4003" actId="478"/>
          <ac:spMkLst>
            <pc:docMk/>
            <pc:sldMk cId="62308209" sldId="2161"/>
            <ac:spMk id="8" creationId="{14A688DE-571B-EE46-0482-B2EEF634FAA0}"/>
          </ac:spMkLst>
        </pc:spChg>
        <pc:spChg chg="add del mod">
          <ac:chgData name="Aurelien Domont" userId="6da7715ce44349b3" providerId="LiveId" clId="{29D6A56D-AB0D-41B6-B017-3803A210466B}" dt="2022-11-29T03:49:15.683" v="4003" actId="478"/>
          <ac:spMkLst>
            <pc:docMk/>
            <pc:sldMk cId="62308209" sldId="2161"/>
            <ac:spMk id="9" creationId="{CC40CBC3-F2A3-CEC1-446D-60A32B1CBF65}"/>
          </ac:spMkLst>
        </pc:spChg>
        <pc:spChg chg="mod">
          <ac:chgData name="Aurelien Domont" userId="6da7715ce44349b3" providerId="LiveId" clId="{29D6A56D-AB0D-41B6-B017-3803A210466B}" dt="2022-11-29T03:50:11.182" v="4100" actId="403"/>
          <ac:spMkLst>
            <pc:docMk/>
            <pc:sldMk cId="62308209" sldId="2161"/>
            <ac:spMk id="16" creationId="{6C2BB713-9637-4B9B-938F-E9768876782A}"/>
          </ac:spMkLst>
        </pc:spChg>
        <pc:spChg chg="add del mod">
          <ac:chgData name="Aurelien Domont" userId="6da7715ce44349b3" providerId="LiveId" clId="{29D6A56D-AB0D-41B6-B017-3803A210466B}" dt="2022-11-29T03:49:15.683" v="4003" actId="478"/>
          <ac:spMkLst>
            <pc:docMk/>
            <pc:sldMk cId="62308209" sldId="2161"/>
            <ac:spMk id="19" creationId="{B9B831E6-026E-45F7-3998-4E1D68F5DCB8}"/>
          </ac:spMkLst>
        </pc:spChg>
        <pc:spChg chg="add del mod">
          <ac:chgData name="Aurelien Domont" userId="6da7715ce44349b3" providerId="LiveId" clId="{29D6A56D-AB0D-41B6-B017-3803A210466B}" dt="2022-11-29T03:49:15.683" v="4003" actId="478"/>
          <ac:spMkLst>
            <pc:docMk/>
            <pc:sldMk cId="62308209" sldId="2161"/>
            <ac:spMk id="20" creationId="{7F43EDBD-1F49-E1F2-2ACC-0BD0B6D74466}"/>
          </ac:spMkLst>
        </pc:spChg>
        <pc:spChg chg="add del mod">
          <ac:chgData name="Aurelien Domont" userId="6da7715ce44349b3" providerId="LiveId" clId="{29D6A56D-AB0D-41B6-B017-3803A210466B}" dt="2022-11-29T03:49:15.683" v="4003" actId="478"/>
          <ac:spMkLst>
            <pc:docMk/>
            <pc:sldMk cId="62308209" sldId="2161"/>
            <ac:spMk id="21" creationId="{0ED5CEB0-3F32-5599-CC4E-DF3049F1F031}"/>
          </ac:spMkLst>
        </pc:spChg>
        <pc:spChg chg="add del mod">
          <ac:chgData name="Aurelien Domont" userId="6da7715ce44349b3" providerId="LiveId" clId="{29D6A56D-AB0D-41B6-B017-3803A210466B}" dt="2022-11-29T03:49:15.683" v="4003" actId="478"/>
          <ac:spMkLst>
            <pc:docMk/>
            <pc:sldMk cId="62308209" sldId="2161"/>
            <ac:spMk id="22" creationId="{89D9EC98-DAB3-157F-6EDF-5F4C7C14C82F}"/>
          </ac:spMkLst>
        </pc:spChg>
        <pc:spChg chg="add del mod">
          <ac:chgData name="Aurelien Domont" userId="6da7715ce44349b3" providerId="LiveId" clId="{29D6A56D-AB0D-41B6-B017-3803A210466B}" dt="2022-11-29T03:49:15.683" v="4003" actId="478"/>
          <ac:spMkLst>
            <pc:docMk/>
            <pc:sldMk cId="62308209" sldId="2161"/>
            <ac:spMk id="23" creationId="{FE7A27EA-0604-CAC3-7BBB-B9C93DCFBA6F}"/>
          </ac:spMkLst>
        </pc:spChg>
        <pc:spChg chg="add del mod">
          <ac:chgData name="Aurelien Domont" userId="6da7715ce44349b3" providerId="LiveId" clId="{29D6A56D-AB0D-41B6-B017-3803A210466B}" dt="2022-11-29T03:49:15.683" v="4003" actId="478"/>
          <ac:spMkLst>
            <pc:docMk/>
            <pc:sldMk cId="62308209" sldId="2161"/>
            <ac:spMk id="24" creationId="{CDBD92EB-EDFF-D257-7856-324A95EF1667}"/>
          </ac:spMkLst>
        </pc:spChg>
        <pc:spChg chg="add del mod">
          <ac:chgData name="Aurelien Domont" userId="6da7715ce44349b3" providerId="LiveId" clId="{29D6A56D-AB0D-41B6-B017-3803A210466B}" dt="2022-11-29T03:49:15.683" v="4003" actId="478"/>
          <ac:spMkLst>
            <pc:docMk/>
            <pc:sldMk cId="62308209" sldId="2161"/>
            <ac:spMk id="25" creationId="{95F6EACB-8789-3C37-EFF2-11EF015E9F52}"/>
          </ac:spMkLst>
        </pc:spChg>
        <pc:spChg chg="add del mod">
          <ac:chgData name="Aurelien Domont" userId="6da7715ce44349b3" providerId="LiveId" clId="{29D6A56D-AB0D-41B6-B017-3803A210466B}" dt="2022-11-29T03:49:15.683" v="4003" actId="478"/>
          <ac:spMkLst>
            <pc:docMk/>
            <pc:sldMk cId="62308209" sldId="2161"/>
            <ac:spMk id="26" creationId="{684C933A-2E41-F646-9FDA-487EBF98716C}"/>
          </ac:spMkLst>
        </pc:spChg>
        <pc:spChg chg="add del mod">
          <ac:chgData name="Aurelien Domont" userId="6da7715ce44349b3" providerId="LiveId" clId="{29D6A56D-AB0D-41B6-B017-3803A210466B}" dt="2022-11-29T03:49:15.683" v="4003" actId="478"/>
          <ac:spMkLst>
            <pc:docMk/>
            <pc:sldMk cId="62308209" sldId="2161"/>
            <ac:spMk id="27" creationId="{60F64642-2B02-EA7F-F6F4-A95EE39AB343}"/>
          </ac:spMkLst>
        </pc:spChg>
        <pc:spChg chg="add del mod">
          <ac:chgData name="Aurelien Domont" userId="6da7715ce44349b3" providerId="LiveId" clId="{29D6A56D-AB0D-41B6-B017-3803A210466B}" dt="2022-11-29T03:49:15.683" v="4003" actId="478"/>
          <ac:spMkLst>
            <pc:docMk/>
            <pc:sldMk cId="62308209" sldId="2161"/>
            <ac:spMk id="28" creationId="{E7E304D2-C332-7A0F-68BA-882D8BB64007}"/>
          </ac:spMkLst>
        </pc:spChg>
        <pc:spChg chg="del mod">
          <ac:chgData name="Aurelien Domont" userId="6da7715ce44349b3" providerId="LiveId" clId="{29D6A56D-AB0D-41B6-B017-3803A210466B}" dt="2022-11-29T03:12:10.869" v="3768" actId="478"/>
          <ac:spMkLst>
            <pc:docMk/>
            <pc:sldMk cId="62308209" sldId="2161"/>
            <ac:spMk id="31" creationId="{80DB5C2A-CB4E-438A-8801-EB0869040D7B}"/>
          </ac:spMkLst>
        </pc:spChg>
        <pc:spChg chg="del">
          <ac:chgData name="Aurelien Domont" userId="6da7715ce44349b3" providerId="LiveId" clId="{29D6A56D-AB0D-41B6-B017-3803A210466B}" dt="2022-11-29T03:12:06.598" v="3766" actId="478"/>
          <ac:spMkLst>
            <pc:docMk/>
            <pc:sldMk cId="62308209" sldId="2161"/>
            <ac:spMk id="34" creationId="{E1B2FFE3-DBA5-416B-9DB3-3731D3B7B0A4}"/>
          </ac:spMkLst>
        </pc:spChg>
        <pc:spChg chg="del">
          <ac:chgData name="Aurelien Domont" userId="6da7715ce44349b3" providerId="LiveId" clId="{29D6A56D-AB0D-41B6-B017-3803A210466B}" dt="2022-11-29T03:12:06.598" v="3766" actId="478"/>
          <ac:spMkLst>
            <pc:docMk/>
            <pc:sldMk cId="62308209" sldId="2161"/>
            <ac:spMk id="35" creationId="{4D42CE75-EBD5-4944-A919-A414AA408861}"/>
          </ac:spMkLst>
        </pc:spChg>
        <pc:spChg chg="del">
          <ac:chgData name="Aurelien Domont" userId="6da7715ce44349b3" providerId="LiveId" clId="{29D6A56D-AB0D-41B6-B017-3803A210466B}" dt="2022-11-29T03:12:06.598" v="3766" actId="478"/>
          <ac:spMkLst>
            <pc:docMk/>
            <pc:sldMk cId="62308209" sldId="2161"/>
            <ac:spMk id="36" creationId="{374D2436-4DE9-43A4-9BB8-B23AA8701B3A}"/>
          </ac:spMkLst>
        </pc:spChg>
        <pc:spChg chg="del">
          <ac:chgData name="Aurelien Domont" userId="6da7715ce44349b3" providerId="LiveId" clId="{29D6A56D-AB0D-41B6-B017-3803A210466B}" dt="2022-11-29T03:12:06.598" v="3766" actId="478"/>
          <ac:spMkLst>
            <pc:docMk/>
            <pc:sldMk cId="62308209" sldId="2161"/>
            <ac:spMk id="37" creationId="{3C2FA24C-C27B-41CE-B094-2513F027D3A8}"/>
          </ac:spMkLst>
        </pc:spChg>
        <pc:spChg chg="del">
          <ac:chgData name="Aurelien Domont" userId="6da7715ce44349b3" providerId="LiveId" clId="{29D6A56D-AB0D-41B6-B017-3803A210466B}" dt="2022-11-29T03:12:06.598" v="3766" actId="478"/>
          <ac:spMkLst>
            <pc:docMk/>
            <pc:sldMk cId="62308209" sldId="2161"/>
            <ac:spMk id="38" creationId="{B6F8B35C-55F2-4C82-90F4-14AA1AB67BFC}"/>
          </ac:spMkLst>
        </pc:spChg>
        <pc:spChg chg="del">
          <ac:chgData name="Aurelien Domont" userId="6da7715ce44349b3" providerId="LiveId" clId="{29D6A56D-AB0D-41B6-B017-3803A210466B}" dt="2022-11-29T03:12:06.598" v="3766" actId="478"/>
          <ac:spMkLst>
            <pc:docMk/>
            <pc:sldMk cId="62308209" sldId="2161"/>
            <ac:spMk id="39" creationId="{519C9AE0-754E-4933-AD30-219E481A0051}"/>
          </ac:spMkLst>
        </pc:spChg>
        <pc:spChg chg="del">
          <ac:chgData name="Aurelien Domont" userId="6da7715ce44349b3" providerId="LiveId" clId="{29D6A56D-AB0D-41B6-B017-3803A210466B}" dt="2022-11-29T03:12:06.598" v="3766" actId="478"/>
          <ac:spMkLst>
            <pc:docMk/>
            <pc:sldMk cId="62308209" sldId="2161"/>
            <ac:spMk id="40" creationId="{89F4B0CF-9378-4A72-B65B-CA382567820F}"/>
          </ac:spMkLst>
        </pc:spChg>
        <pc:spChg chg="del">
          <ac:chgData name="Aurelien Domont" userId="6da7715ce44349b3" providerId="LiveId" clId="{29D6A56D-AB0D-41B6-B017-3803A210466B}" dt="2022-11-29T03:12:06.598" v="3766" actId="478"/>
          <ac:spMkLst>
            <pc:docMk/>
            <pc:sldMk cId="62308209" sldId="2161"/>
            <ac:spMk id="48" creationId="{19B26507-7537-48B2-A522-7220639B33CC}"/>
          </ac:spMkLst>
        </pc:spChg>
        <pc:spChg chg="del">
          <ac:chgData name="Aurelien Domont" userId="6da7715ce44349b3" providerId="LiveId" clId="{29D6A56D-AB0D-41B6-B017-3803A210466B}" dt="2022-11-29T03:12:06.598" v="3766" actId="478"/>
          <ac:spMkLst>
            <pc:docMk/>
            <pc:sldMk cId="62308209" sldId="2161"/>
            <ac:spMk id="49" creationId="{48639D28-B55E-4ADC-ACFB-B92978A605C1}"/>
          </ac:spMkLst>
        </pc:spChg>
        <pc:spChg chg="del">
          <ac:chgData name="Aurelien Domont" userId="6da7715ce44349b3" providerId="LiveId" clId="{29D6A56D-AB0D-41B6-B017-3803A210466B}" dt="2022-11-29T03:12:06.598" v="3766" actId="478"/>
          <ac:spMkLst>
            <pc:docMk/>
            <pc:sldMk cId="62308209" sldId="2161"/>
            <ac:spMk id="50" creationId="{EAC42D61-C273-4449-982C-A24D5A5FBED7}"/>
          </ac:spMkLst>
        </pc:spChg>
        <pc:spChg chg="del">
          <ac:chgData name="Aurelien Domont" userId="6da7715ce44349b3" providerId="LiveId" clId="{29D6A56D-AB0D-41B6-B017-3803A210466B}" dt="2022-11-29T03:12:06.598" v="3766" actId="478"/>
          <ac:spMkLst>
            <pc:docMk/>
            <pc:sldMk cId="62308209" sldId="2161"/>
            <ac:spMk id="51" creationId="{3A45E5FA-0069-45C4-B7A6-2A52D8054710}"/>
          </ac:spMkLst>
        </pc:spChg>
        <pc:spChg chg="mod">
          <ac:chgData name="Aurelien Domont" userId="6da7715ce44349b3" providerId="LiveId" clId="{29D6A56D-AB0D-41B6-B017-3803A210466B}" dt="2022-11-29T03:12:07.549" v="3767"/>
          <ac:spMkLst>
            <pc:docMk/>
            <pc:sldMk cId="62308209" sldId="2161"/>
            <ac:spMk id="56" creationId="{C9F4AC25-7EF7-76C9-9500-017CEBD263CB}"/>
          </ac:spMkLst>
        </pc:spChg>
        <pc:spChg chg="mod">
          <ac:chgData name="Aurelien Domont" userId="6da7715ce44349b3" providerId="LiveId" clId="{29D6A56D-AB0D-41B6-B017-3803A210466B}" dt="2022-11-29T03:12:07.549" v="3767"/>
          <ac:spMkLst>
            <pc:docMk/>
            <pc:sldMk cId="62308209" sldId="2161"/>
            <ac:spMk id="57" creationId="{D5DC4C97-1FE8-D372-219C-B5583F2A63C6}"/>
          </ac:spMkLst>
        </pc:spChg>
        <pc:spChg chg="mod">
          <ac:chgData name="Aurelien Domont" userId="6da7715ce44349b3" providerId="LiveId" clId="{29D6A56D-AB0D-41B6-B017-3803A210466B}" dt="2022-11-29T03:12:07.549" v="3767"/>
          <ac:spMkLst>
            <pc:docMk/>
            <pc:sldMk cId="62308209" sldId="2161"/>
            <ac:spMk id="58" creationId="{B95F2970-98A7-6C71-29AD-999028A2EC69}"/>
          </ac:spMkLst>
        </pc:spChg>
        <pc:spChg chg="mod">
          <ac:chgData name="Aurelien Domont" userId="6da7715ce44349b3" providerId="LiveId" clId="{29D6A56D-AB0D-41B6-B017-3803A210466B}" dt="2022-11-29T03:12:07.549" v="3767"/>
          <ac:spMkLst>
            <pc:docMk/>
            <pc:sldMk cId="62308209" sldId="2161"/>
            <ac:spMk id="59" creationId="{2281EC12-7418-D02F-B507-389997900D41}"/>
          </ac:spMkLst>
        </pc:spChg>
        <pc:spChg chg="add mod">
          <ac:chgData name="Aurelien Domont" userId="6da7715ce44349b3" providerId="LiveId" clId="{29D6A56D-AB0D-41B6-B017-3803A210466B}" dt="2022-11-29T03:49:01.765" v="4001"/>
          <ac:spMkLst>
            <pc:docMk/>
            <pc:sldMk cId="62308209" sldId="2161"/>
            <ac:spMk id="60" creationId="{3AF2310B-6B19-D70C-7ABD-78D9F88199B7}"/>
          </ac:spMkLst>
        </pc:spChg>
        <pc:spChg chg="add mod">
          <ac:chgData name="Aurelien Domont" userId="6da7715ce44349b3" providerId="LiveId" clId="{29D6A56D-AB0D-41B6-B017-3803A210466B}" dt="2022-11-29T04:15:59.675" v="4814" actId="20577"/>
          <ac:spMkLst>
            <pc:docMk/>
            <pc:sldMk cId="62308209" sldId="2161"/>
            <ac:spMk id="61" creationId="{B9D03F71-77E6-BF1F-EAF3-F547C5059954}"/>
          </ac:spMkLst>
        </pc:spChg>
        <pc:spChg chg="del">
          <ac:chgData name="Aurelien Domont" userId="6da7715ce44349b3" providerId="LiveId" clId="{29D6A56D-AB0D-41B6-B017-3803A210466B}" dt="2022-11-29T03:12:06.598" v="3766" actId="478"/>
          <ac:spMkLst>
            <pc:docMk/>
            <pc:sldMk cId="62308209" sldId="2161"/>
            <ac:spMk id="73" creationId="{C668EDCD-6B28-442F-B7C3-2B0D4897B6F9}"/>
          </ac:spMkLst>
        </pc:spChg>
        <pc:spChg chg="del">
          <ac:chgData name="Aurelien Domont" userId="6da7715ce44349b3" providerId="LiveId" clId="{29D6A56D-AB0D-41B6-B017-3803A210466B}" dt="2022-11-29T03:12:06.598" v="3766" actId="478"/>
          <ac:spMkLst>
            <pc:docMk/>
            <pc:sldMk cId="62308209" sldId="2161"/>
            <ac:spMk id="74" creationId="{03F6514F-3D02-4564-ADC8-DC0817BCC948}"/>
          </ac:spMkLst>
        </pc:spChg>
        <pc:spChg chg="del">
          <ac:chgData name="Aurelien Domont" userId="6da7715ce44349b3" providerId="LiveId" clId="{29D6A56D-AB0D-41B6-B017-3803A210466B}" dt="2022-11-29T03:12:06.598" v="3766" actId="478"/>
          <ac:spMkLst>
            <pc:docMk/>
            <pc:sldMk cId="62308209" sldId="2161"/>
            <ac:spMk id="75" creationId="{6C561391-988C-4874-A798-F591CEF046D9}"/>
          </ac:spMkLst>
        </pc:spChg>
        <pc:spChg chg="del">
          <ac:chgData name="Aurelien Domont" userId="6da7715ce44349b3" providerId="LiveId" clId="{29D6A56D-AB0D-41B6-B017-3803A210466B}" dt="2022-11-29T03:12:06.598" v="3766" actId="478"/>
          <ac:spMkLst>
            <pc:docMk/>
            <pc:sldMk cId="62308209" sldId="2161"/>
            <ac:spMk id="76" creationId="{B4DAE029-E3D6-430E-8906-A24ABCE60AF7}"/>
          </ac:spMkLst>
        </pc:spChg>
        <pc:spChg chg="del">
          <ac:chgData name="Aurelien Domont" userId="6da7715ce44349b3" providerId="LiveId" clId="{29D6A56D-AB0D-41B6-B017-3803A210466B}" dt="2022-11-29T03:12:06.598" v="3766" actId="478"/>
          <ac:spMkLst>
            <pc:docMk/>
            <pc:sldMk cId="62308209" sldId="2161"/>
            <ac:spMk id="77" creationId="{7BA855D7-CC73-483D-8655-83DEC862FF66}"/>
          </ac:spMkLst>
        </pc:spChg>
        <pc:spChg chg="del">
          <ac:chgData name="Aurelien Domont" userId="6da7715ce44349b3" providerId="LiveId" clId="{29D6A56D-AB0D-41B6-B017-3803A210466B}" dt="2022-11-29T03:12:06.598" v="3766" actId="478"/>
          <ac:spMkLst>
            <pc:docMk/>
            <pc:sldMk cId="62308209" sldId="2161"/>
            <ac:spMk id="78" creationId="{FA1091B8-4DD8-4C8D-8CBD-A2E2CEE60B1F}"/>
          </ac:spMkLst>
        </pc:spChg>
        <pc:grpChg chg="add del mod">
          <ac:chgData name="Aurelien Domont" userId="6da7715ce44349b3" providerId="LiveId" clId="{29D6A56D-AB0D-41B6-B017-3803A210466B}" dt="2022-11-29T03:49:15.683" v="4003" actId="478"/>
          <ac:grpSpMkLst>
            <pc:docMk/>
            <pc:sldMk cId="62308209" sldId="2161"/>
            <ac:grpSpMk id="54" creationId="{0A43C14D-180F-A44D-D60E-6823DB1887ED}"/>
          </ac:grpSpMkLst>
        </pc:grpChg>
        <pc:grpChg chg="mod">
          <ac:chgData name="Aurelien Domont" userId="6da7715ce44349b3" providerId="LiveId" clId="{29D6A56D-AB0D-41B6-B017-3803A210466B}" dt="2022-11-29T03:12:07.549" v="3767"/>
          <ac:grpSpMkLst>
            <pc:docMk/>
            <pc:sldMk cId="62308209" sldId="2161"/>
            <ac:grpSpMk id="55" creationId="{5812630E-59D4-F135-B1EC-D8E3D2462612}"/>
          </ac:grpSpMkLst>
        </pc:grpChg>
        <pc:grpChg chg="del">
          <ac:chgData name="Aurelien Domont" userId="6da7715ce44349b3" providerId="LiveId" clId="{29D6A56D-AB0D-41B6-B017-3803A210466B}" dt="2022-11-29T03:12:06.598" v="3766" actId="478"/>
          <ac:grpSpMkLst>
            <pc:docMk/>
            <pc:sldMk cId="62308209" sldId="2161"/>
            <ac:grpSpMk id="85" creationId="{29E32D0B-A58E-4E75-B2E7-01A6CE79C7F0}"/>
          </ac:grpSpMkLst>
        </pc:grpChg>
        <pc:picChg chg="add del mod">
          <ac:chgData name="Aurelien Domont" userId="6da7715ce44349b3" providerId="LiveId" clId="{29D6A56D-AB0D-41B6-B017-3803A210466B}" dt="2022-11-29T03:49:15.683" v="4003" actId="478"/>
          <ac:picMkLst>
            <pc:docMk/>
            <pc:sldMk cId="62308209" sldId="2161"/>
            <ac:picMk id="29" creationId="{21E5706E-F901-E221-DE07-2FE9C787109E}"/>
          </ac:picMkLst>
        </pc:picChg>
        <pc:picChg chg="add del mod">
          <ac:chgData name="Aurelien Domont" userId="6da7715ce44349b3" providerId="LiveId" clId="{29D6A56D-AB0D-41B6-B017-3803A210466B}" dt="2022-11-29T03:49:15.683" v="4003" actId="478"/>
          <ac:picMkLst>
            <pc:docMk/>
            <pc:sldMk cId="62308209" sldId="2161"/>
            <ac:picMk id="30" creationId="{0FA2C915-8460-B095-3F8E-8F1EA977C32A}"/>
          </ac:picMkLst>
        </pc:picChg>
        <pc:picChg chg="add del mod">
          <ac:chgData name="Aurelien Domont" userId="6da7715ce44349b3" providerId="LiveId" clId="{29D6A56D-AB0D-41B6-B017-3803A210466B}" dt="2022-11-29T03:49:15.683" v="4003" actId="478"/>
          <ac:picMkLst>
            <pc:docMk/>
            <pc:sldMk cId="62308209" sldId="2161"/>
            <ac:picMk id="32" creationId="{F3C3BCEF-82D4-8700-FC0B-F36A35AAA22F}"/>
          </ac:picMkLst>
        </pc:picChg>
        <pc:picChg chg="add del mod">
          <ac:chgData name="Aurelien Domont" userId="6da7715ce44349b3" providerId="LiveId" clId="{29D6A56D-AB0D-41B6-B017-3803A210466B}" dt="2022-11-29T03:49:15.683" v="4003" actId="478"/>
          <ac:picMkLst>
            <pc:docMk/>
            <pc:sldMk cId="62308209" sldId="2161"/>
            <ac:picMk id="33" creationId="{95F3D5DD-67C8-8F85-6A01-E891316F075E}"/>
          </ac:picMkLst>
        </pc:picChg>
        <pc:picChg chg="add del mod">
          <ac:chgData name="Aurelien Domont" userId="6da7715ce44349b3" providerId="LiveId" clId="{29D6A56D-AB0D-41B6-B017-3803A210466B}" dt="2022-11-29T03:49:15.683" v="4003" actId="478"/>
          <ac:picMkLst>
            <pc:docMk/>
            <pc:sldMk cId="62308209" sldId="2161"/>
            <ac:picMk id="52" creationId="{0B29405B-C1F4-91C0-08B4-295E9BC6B0BE}"/>
          </ac:picMkLst>
        </pc:picChg>
        <pc:picChg chg="add del mod">
          <ac:chgData name="Aurelien Domont" userId="6da7715ce44349b3" providerId="LiveId" clId="{29D6A56D-AB0D-41B6-B017-3803A210466B}" dt="2022-11-29T03:49:15.683" v="4003" actId="478"/>
          <ac:picMkLst>
            <pc:docMk/>
            <pc:sldMk cId="62308209" sldId="2161"/>
            <ac:picMk id="53" creationId="{1A6BA872-1A66-B82B-8BB2-A145A75EBA53}"/>
          </ac:picMkLst>
        </pc:picChg>
        <pc:picChg chg="del">
          <ac:chgData name="Aurelien Domont" userId="6da7715ce44349b3" providerId="LiveId" clId="{29D6A56D-AB0D-41B6-B017-3803A210466B}" dt="2022-11-29T03:12:06.598" v="3766" actId="478"/>
          <ac:picMkLst>
            <pc:docMk/>
            <pc:sldMk cId="62308209" sldId="2161"/>
            <ac:picMk id="79" creationId="{8323D500-379C-42EB-829B-5CBA0C9BD11A}"/>
          </ac:picMkLst>
        </pc:picChg>
        <pc:picChg chg="del">
          <ac:chgData name="Aurelien Domont" userId="6da7715ce44349b3" providerId="LiveId" clId="{29D6A56D-AB0D-41B6-B017-3803A210466B}" dt="2022-11-29T03:12:06.598" v="3766" actId="478"/>
          <ac:picMkLst>
            <pc:docMk/>
            <pc:sldMk cId="62308209" sldId="2161"/>
            <ac:picMk id="80" creationId="{15E36AB3-1C2B-4419-BA3B-C76E995F1C2E}"/>
          </ac:picMkLst>
        </pc:picChg>
        <pc:picChg chg="del">
          <ac:chgData name="Aurelien Domont" userId="6da7715ce44349b3" providerId="LiveId" clId="{29D6A56D-AB0D-41B6-B017-3803A210466B}" dt="2022-11-29T03:12:06.598" v="3766" actId="478"/>
          <ac:picMkLst>
            <pc:docMk/>
            <pc:sldMk cId="62308209" sldId="2161"/>
            <ac:picMk id="81" creationId="{D6EFFCE4-6246-4DF3-ADA4-8908107C4126}"/>
          </ac:picMkLst>
        </pc:picChg>
        <pc:picChg chg="del">
          <ac:chgData name="Aurelien Domont" userId="6da7715ce44349b3" providerId="LiveId" clId="{29D6A56D-AB0D-41B6-B017-3803A210466B}" dt="2022-11-29T03:12:06.598" v="3766" actId="478"/>
          <ac:picMkLst>
            <pc:docMk/>
            <pc:sldMk cId="62308209" sldId="2161"/>
            <ac:picMk id="82" creationId="{CF628464-EBFE-42E9-962A-D71144AD423F}"/>
          </ac:picMkLst>
        </pc:picChg>
        <pc:picChg chg="del">
          <ac:chgData name="Aurelien Domont" userId="6da7715ce44349b3" providerId="LiveId" clId="{29D6A56D-AB0D-41B6-B017-3803A210466B}" dt="2022-11-29T03:12:06.598" v="3766" actId="478"/>
          <ac:picMkLst>
            <pc:docMk/>
            <pc:sldMk cId="62308209" sldId="2161"/>
            <ac:picMk id="83" creationId="{BA885BFE-89BB-4CC9-9B7E-B34C40B6D5D7}"/>
          </ac:picMkLst>
        </pc:picChg>
        <pc:picChg chg="del">
          <ac:chgData name="Aurelien Domont" userId="6da7715ce44349b3" providerId="LiveId" clId="{29D6A56D-AB0D-41B6-B017-3803A210466B}" dt="2022-11-29T03:12:06.598" v="3766" actId="478"/>
          <ac:picMkLst>
            <pc:docMk/>
            <pc:sldMk cId="62308209" sldId="2161"/>
            <ac:picMk id="84" creationId="{0BE82368-4F77-4BDE-ACE8-51420ECE202E}"/>
          </ac:picMkLst>
        </pc:picChg>
        <pc:cxnChg chg="add del mod">
          <ac:chgData name="Aurelien Domont" userId="6da7715ce44349b3" providerId="LiveId" clId="{29D6A56D-AB0D-41B6-B017-3803A210466B}" dt="2022-11-29T03:49:15.683" v="4003" actId="478"/>
          <ac:cxnSpMkLst>
            <pc:docMk/>
            <pc:sldMk cId="62308209" sldId="2161"/>
            <ac:cxnSpMk id="10" creationId="{C90FF42E-85FC-B14D-5BC1-6358739A2227}"/>
          </ac:cxnSpMkLst>
        </pc:cxnChg>
        <pc:cxnChg chg="add del mod">
          <ac:chgData name="Aurelien Domont" userId="6da7715ce44349b3" providerId="LiveId" clId="{29D6A56D-AB0D-41B6-B017-3803A210466B}" dt="2022-11-29T03:49:15.683" v="4003" actId="478"/>
          <ac:cxnSpMkLst>
            <pc:docMk/>
            <pc:sldMk cId="62308209" sldId="2161"/>
            <ac:cxnSpMk id="11" creationId="{AA75F6A0-5594-7AE5-06FE-E4B554345D1D}"/>
          </ac:cxnSpMkLst>
        </pc:cxnChg>
        <pc:cxnChg chg="add del mod">
          <ac:chgData name="Aurelien Domont" userId="6da7715ce44349b3" providerId="LiveId" clId="{29D6A56D-AB0D-41B6-B017-3803A210466B}" dt="2022-11-29T03:49:15.683" v="4003" actId="478"/>
          <ac:cxnSpMkLst>
            <pc:docMk/>
            <pc:sldMk cId="62308209" sldId="2161"/>
            <ac:cxnSpMk id="12" creationId="{FF1A3A0D-E6F5-B612-1307-4479B8694F4C}"/>
          </ac:cxnSpMkLst>
        </pc:cxnChg>
        <pc:cxnChg chg="add del mod">
          <ac:chgData name="Aurelien Domont" userId="6da7715ce44349b3" providerId="LiveId" clId="{29D6A56D-AB0D-41B6-B017-3803A210466B}" dt="2022-11-29T03:49:15.683" v="4003" actId="478"/>
          <ac:cxnSpMkLst>
            <pc:docMk/>
            <pc:sldMk cId="62308209" sldId="2161"/>
            <ac:cxnSpMk id="14" creationId="{D9B47FF6-2607-F356-B91A-F6F6D72021A8}"/>
          </ac:cxnSpMkLst>
        </pc:cxnChg>
        <pc:cxnChg chg="add del mod">
          <ac:chgData name="Aurelien Domont" userId="6da7715ce44349b3" providerId="LiveId" clId="{29D6A56D-AB0D-41B6-B017-3803A210466B}" dt="2022-11-29T03:49:15.683" v="4003" actId="478"/>
          <ac:cxnSpMkLst>
            <pc:docMk/>
            <pc:sldMk cId="62308209" sldId="2161"/>
            <ac:cxnSpMk id="15" creationId="{A3F34614-2EDD-70D7-B55A-5F8322A70152}"/>
          </ac:cxnSpMkLst>
        </pc:cxnChg>
        <pc:cxnChg chg="add del mod">
          <ac:chgData name="Aurelien Domont" userId="6da7715ce44349b3" providerId="LiveId" clId="{29D6A56D-AB0D-41B6-B017-3803A210466B}" dt="2022-11-29T03:49:15.683" v="4003" actId="478"/>
          <ac:cxnSpMkLst>
            <pc:docMk/>
            <pc:sldMk cId="62308209" sldId="2161"/>
            <ac:cxnSpMk id="17" creationId="{DA6085AF-6033-B59E-227F-FC441BCCEFF7}"/>
          </ac:cxnSpMkLst>
        </pc:cxnChg>
        <pc:cxnChg chg="add del mod">
          <ac:chgData name="Aurelien Domont" userId="6da7715ce44349b3" providerId="LiveId" clId="{29D6A56D-AB0D-41B6-B017-3803A210466B}" dt="2022-11-29T03:49:15.683" v="4003" actId="478"/>
          <ac:cxnSpMkLst>
            <pc:docMk/>
            <pc:sldMk cId="62308209" sldId="2161"/>
            <ac:cxnSpMk id="18" creationId="{5AA74F4F-2F44-7079-4649-24D3860EA521}"/>
          </ac:cxnSpMkLst>
        </pc:cxnChg>
        <pc:cxnChg chg="del">
          <ac:chgData name="Aurelien Domont" userId="6da7715ce44349b3" providerId="LiveId" clId="{29D6A56D-AB0D-41B6-B017-3803A210466B}" dt="2022-11-29T03:12:06.598" v="3766" actId="478"/>
          <ac:cxnSpMkLst>
            <pc:docMk/>
            <pc:sldMk cId="62308209" sldId="2161"/>
            <ac:cxnSpMk id="41" creationId="{8C5AD82E-AB23-4089-AA37-932F239A2C62}"/>
          </ac:cxnSpMkLst>
        </pc:cxnChg>
        <pc:cxnChg chg="del mod">
          <ac:chgData name="Aurelien Domont" userId="6da7715ce44349b3" providerId="LiveId" clId="{29D6A56D-AB0D-41B6-B017-3803A210466B}" dt="2022-11-29T03:12:06.598" v="3766" actId="478"/>
          <ac:cxnSpMkLst>
            <pc:docMk/>
            <pc:sldMk cId="62308209" sldId="2161"/>
            <ac:cxnSpMk id="42" creationId="{9453C508-ECBC-4AF0-B3F0-207099046C59}"/>
          </ac:cxnSpMkLst>
        </pc:cxnChg>
        <pc:cxnChg chg="del">
          <ac:chgData name="Aurelien Domont" userId="6da7715ce44349b3" providerId="LiveId" clId="{29D6A56D-AB0D-41B6-B017-3803A210466B}" dt="2022-11-29T03:12:06.598" v="3766" actId="478"/>
          <ac:cxnSpMkLst>
            <pc:docMk/>
            <pc:sldMk cId="62308209" sldId="2161"/>
            <ac:cxnSpMk id="43" creationId="{ECB40045-54EE-48A2-9963-3DAA40D26B70}"/>
          </ac:cxnSpMkLst>
        </pc:cxnChg>
        <pc:cxnChg chg="del">
          <ac:chgData name="Aurelien Domont" userId="6da7715ce44349b3" providerId="LiveId" clId="{29D6A56D-AB0D-41B6-B017-3803A210466B}" dt="2022-11-29T03:12:06.598" v="3766" actId="478"/>
          <ac:cxnSpMkLst>
            <pc:docMk/>
            <pc:sldMk cId="62308209" sldId="2161"/>
            <ac:cxnSpMk id="44" creationId="{328F4FA4-D5AC-41D7-A610-C71E56353ABA}"/>
          </ac:cxnSpMkLst>
        </pc:cxnChg>
        <pc:cxnChg chg="del">
          <ac:chgData name="Aurelien Domont" userId="6da7715ce44349b3" providerId="LiveId" clId="{29D6A56D-AB0D-41B6-B017-3803A210466B}" dt="2022-11-29T03:12:06.598" v="3766" actId="478"/>
          <ac:cxnSpMkLst>
            <pc:docMk/>
            <pc:sldMk cId="62308209" sldId="2161"/>
            <ac:cxnSpMk id="45" creationId="{5A00F544-B637-4AE0-9456-DEADC19170B4}"/>
          </ac:cxnSpMkLst>
        </pc:cxnChg>
        <pc:cxnChg chg="del">
          <ac:chgData name="Aurelien Domont" userId="6da7715ce44349b3" providerId="LiveId" clId="{29D6A56D-AB0D-41B6-B017-3803A210466B}" dt="2022-11-29T03:12:06.598" v="3766" actId="478"/>
          <ac:cxnSpMkLst>
            <pc:docMk/>
            <pc:sldMk cId="62308209" sldId="2161"/>
            <ac:cxnSpMk id="46" creationId="{89563420-A8F1-4B09-BC0F-B0F2CBFDEA49}"/>
          </ac:cxnSpMkLst>
        </pc:cxnChg>
        <pc:cxnChg chg="del">
          <ac:chgData name="Aurelien Domont" userId="6da7715ce44349b3" providerId="LiveId" clId="{29D6A56D-AB0D-41B6-B017-3803A210466B}" dt="2022-11-29T03:12:06.598" v="3766" actId="478"/>
          <ac:cxnSpMkLst>
            <pc:docMk/>
            <pc:sldMk cId="62308209" sldId="2161"/>
            <ac:cxnSpMk id="47" creationId="{15F6E258-DA49-4678-AA7D-F999C6AE98B0}"/>
          </ac:cxnSpMkLst>
        </pc:cxnChg>
      </pc:sldChg>
      <pc:sldChg chg="modSp del mod ord">
        <pc:chgData name="Aurelien Domont" userId="6da7715ce44349b3" providerId="LiveId" clId="{29D6A56D-AB0D-41B6-B017-3803A210466B}" dt="2021-08-05T05:54:33.690" v="1377" actId="47"/>
        <pc:sldMkLst>
          <pc:docMk/>
          <pc:sldMk cId="3272444503" sldId="2162"/>
        </pc:sldMkLst>
        <pc:spChg chg="mod">
          <ac:chgData name="Aurelien Domont" userId="6da7715ce44349b3" providerId="LiveId" clId="{29D6A56D-AB0D-41B6-B017-3803A210466B}" dt="2021-08-03T07:30:24.545" v="1269" actId="20577"/>
          <ac:spMkLst>
            <pc:docMk/>
            <pc:sldMk cId="3272444503" sldId="2162"/>
            <ac:spMk id="6" creationId="{22D27BA3-CC85-4DD2-AEDB-C22AC367D60A}"/>
          </ac:spMkLst>
        </pc:spChg>
        <pc:spChg chg="mod">
          <ac:chgData name="Aurelien Domont" userId="6da7715ce44349b3" providerId="LiveId" clId="{29D6A56D-AB0D-41B6-B017-3803A210466B}" dt="2021-08-03T07:30:47.176" v="1271" actId="20577"/>
          <ac:spMkLst>
            <pc:docMk/>
            <pc:sldMk cId="3272444503" sldId="2162"/>
            <ac:spMk id="16" creationId="{6C2BB713-9637-4B9B-938F-E9768876782A}"/>
          </ac:spMkLst>
        </pc:spChg>
      </pc:sldChg>
      <pc:sldChg chg="del">
        <pc:chgData name="Aurelien Domont" userId="6da7715ce44349b3" providerId="LiveId" clId="{29D6A56D-AB0D-41B6-B017-3803A210466B}" dt="2021-08-05T07:00:57.610" v="1625" actId="47"/>
        <pc:sldMkLst>
          <pc:docMk/>
          <pc:sldMk cId="4178836903" sldId="2169"/>
        </pc:sldMkLst>
      </pc:sldChg>
      <pc:sldChg chg="del">
        <pc:chgData name="Aurelien Domont" userId="6da7715ce44349b3" providerId="LiveId" clId="{29D6A56D-AB0D-41B6-B017-3803A210466B}" dt="2021-08-05T07:00:57.610" v="1625" actId="47"/>
        <pc:sldMkLst>
          <pc:docMk/>
          <pc:sldMk cId="2678382071" sldId="2170"/>
        </pc:sldMkLst>
      </pc:sldChg>
      <pc:sldChg chg="del">
        <pc:chgData name="Aurelien Domont" userId="6da7715ce44349b3" providerId="LiveId" clId="{29D6A56D-AB0D-41B6-B017-3803A210466B}" dt="2021-08-05T07:00:57.610" v="1625" actId="47"/>
        <pc:sldMkLst>
          <pc:docMk/>
          <pc:sldMk cId="4258618140" sldId="2187"/>
        </pc:sldMkLst>
      </pc:sldChg>
      <pc:sldChg chg="del">
        <pc:chgData name="Aurelien Domont" userId="6da7715ce44349b3" providerId="LiveId" clId="{29D6A56D-AB0D-41B6-B017-3803A210466B}" dt="2021-08-05T07:00:57.610" v="1625" actId="47"/>
        <pc:sldMkLst>
          <pc:docMk/>
          <pc:sldMk cId="2349979947" sldId="2190"/>
        </pc:sldMkLst>
      </pc:sldChg>
      <pc:sldChg chg="del">
        <pc:chgData name="Aurelien Domont" userId="6da7715ce44349b3" providerId="LiveId" clId="{29D6A56D-AB0D-41B6-B017-3803A210466B}" dt="2021-08-05T07:00:57.610" v="1625" actId="47"/>
        <pc:sldMkLst>
          <pc:docMk/>
          <pc:sldMk cId="3340324934" sldId="2191"/>
        </pc:sldMkLst>
      </pc:sldChg>
      <pc:sldChg chg="addSp delSp modSp mod ord">
        <pc:chgData name="Aurelien Domont" userId="6da7715ce44349b3" providerId="LiveId" clId="{29D6A56D-AB0D-41B6-B017-3803A210466B}" dt="2023-02-16T03:47:42.259" v="8371" actId="20577"/>
        <pc:sldMkLst>
          <pc:docMk/>
          <pc:sldMk cId="1209091634" sldId="2192"/>
        </pc:sldMkLst>
        <pc:spChg chg="add del mod">
          <ac:chgData name="Aurelien Domont" userId="6da7715ce44349b3" providerId="LiveId" clId="{29D6A56D-AB0D-41B6-B017-3803A210466B}" dt="2023-02-16T03:41:48.395" v="8209" actId="478"/>
          <ac:spMkLst>
            <pc:docMk/>
            <pc:sldMk cId="1209091634" sldId="2192"/>
            <ac:spMk id="2" creationId="{22F184F3-7800-49B9-9809-C6E29F0E77A3}"/>
          </ac:spMkLst>
        </pc:spChg>
        <pc:spChg chg="add del mod">
          <ac:chgData name="Aurelien Domont" userId="6da7715ce44349b3" providerId="LiveId" clId="{29D6A56D-AB0D-41B6-B017-3803A210466B}" dt="2023-02-16T03:41:52.290" v="8211" actId="478"/>
          <ac:spMkLst>
            <pc:docMk/>
            <pc:sldMk cId="1209091634" sldId="2192"/>
            <ac:spMk id="3" creationId="{89871E1D-85DF-4A1A-B6B2-A8DDC4C5192D}"/>
          </ac:spMkLst>
        </pc:spChg>
        <pc:spChg chg="mod">
          <ac:chgData name="Aurelien Domont" userId="6da7715ce44349b3" providerId="LiveId" clId="{29D6A56D-AB0D-41B6-B017-3803A210466B}" dt="2022-11-29T03:10:19.794" v="3765"/>
          <ac:spMkLst>
            <pc:docMk/>
            <pc:sldMk cId="1209091634" sldId="2192"/>
            <ac:spMk id="5" creationId="{3AA7B8AD-E6F9-4E25-A3A4-71D021032612}"/>
          </ac:spMkLst>
        </pc:spChg>
        <pc:spChg chg="add del mod">
          <ac:chgData name="Aurelien Domont" userId="6da7715ce44349b3" providerId="LiveId" clId="{29D6A56D-AB0D-41B6-B017-3803A210466B}" dt="2023-02-16T03:47:37.584" v="8368" actId="478"/>
          <ac:spMkLst>
            <pc:docMk/>
            <pc:sldMk cId="1209091634" sldId="2192"/>
            <ac:spMk id="7" creationId="{CC1E6177-3FF8-E597-12F0-F519240BD4AE}"/>
          </ac:spMkLst>
        </pc:spChg>
        <pc:spChg chg="add del mod">
          <ac:chgData name="Aurelien Domont" userId="6da7715ce44349b3" providerId="LiveId" clId="{29D6A56D-AB0D-41B6-B017-3803A210466B}" dt="2023-02-16T03:47:37.584" v="8368" actId="478"/>
          <ac:spMkLst>
            <pc:docMk/>
            <pc:sldMk cId="1209091634" sldId="2192"/>
            <ac:spMk id="8" creationId="{5E1610DD-DADF-86B7-C8A3-85F38B0AEB85}"/>
          </ac:spMkLst>
        </pc:spChg>
        <pc:spChg chg="add del mod">
          <ac:chgData name="Aurelien Domont" userId="6da7715ce44349b3" providerId="LiveId" clId="{29D6A56D-AB0D-41B6-B017-3803A210466B}" dt="2023-02-16T03:47:37.584" v="8368" actId="478"/>
          <ac:spMkLst>
            <pc:docMk/>
            <pc:sldMk cId="1209091634" sldId="2192"/>
            <ac:spMk id="10" creationId="{0D760463-AD46-21CD-2360-3095A3A68E15}"/>
          </ac:spMkLst>
        </pc:spChg>
        <pc:spChg chg="add mod">
          <ac:chgData name="Aurelien Domont" userId="6da7715ce44349b3" providerId="LiveId" clId="{29D6A56D-AB0D-41B6-B017-3803A210466B}" dt="2023-01-12T23:34:49.415" v="7683" actId="571"/>
          <ac:spMkLst>
            <pc:docMk/>
            <pc:sldMk cId="1209091634" sldId="2192"/>
            <ac:spMk id="10" creationId="{464B29F5-F03F-4A79-467C-D3F2125A95EA}"/>
          </ac:spMkLst>
        </pc:spChg>
        <pc:spChg chg="add del mod">
          <ac:chgData name="Aurelien Domont" userId="6da7715ce44349b3" providerId="LiveId" clId="{29D6A56D-AB0D-41B6-B017-3803A210466B}" dt="2023-02-16T03:42:29.089" v="8233" actId="478"/>
          <ac:spMkLst>
            <pc:docMk/>
            <pc:sldMk cId="1209091634" sldId="2192"/>
            <ac:spMk id="14" creationId="{1F627FB2-3D72-BD50-3D88-248CA7CFCB54}"/>
          </ac:spMkLst>
        </pc:spChg>
        <pc:spChg chg="add del mod">
          <ac:chgData name="Aurelien Domont" userId="6da7715ce44349b3" providerId="LiveId" clId="{29D6A56D-AB0D-41B6-B017-3803A210466B}" dt="2023-01-12T23:38:15.573" v="7910" actId="478"/>
          <ac:spMkLst>
            <pc:docMk/>
            <pc:sldMk cId="1209091634" sldId="2192"/>
            <ac:spMk id="14" creationId="{24E2B304-60AB-94D0-E3D4-53F121C86B1E}"/>
          </ac:spMkLst>
        </pc:spChg>
        <pc:spChg chg="add del mod">
          <ac:chgData name="Aurelien Domont" userId="6da7715ce44349b3" providerId="LiveId" clId="{29D6A56D-AB0D-41B6-B017-3803A210466B}" dt="2023-02-16T03:45:12.354" v="8364"/>
          <ac:spMkLst>
            <pc:docMk/>
            <pc:sldMk cId="1209091634" sldId="2192"/>
            <ac:spMk id="15" creationId="{A2389004-6E65-2103-D1F2-4C83D7D75705}"/>
          </ac:spMkLst>
        </pc:spChg>
        <pc:spChg chg="mod">
          <ac:chgData name="Aurelien Domont" userId="6da7715ce44349b3" providerId="LiveId" clId="{29D6A56D-AB0D-41B6-B017-3803A210466B}" dt="2023-02-16T03:47:42.259" v="8371" actId="20577"/>
          <ac:spMkLst>
            <pc:docMk/>
            <pc:sldMk cId="1209091634" sldId="2192"/>
            <ac:spMk id="16" creationId="{6C2BB713-9637-4B9B-938F-E9768876782A}"/>
          </ac:spMkLst>
        </pc:spChg>
        <pc:spChg chg="add del mod">
          <ac:chgData name="Aurelien Domont" userId="6da7715ce44349b3" providerId="LiveId" clId="{29D6A56D-AB0D-41B6-B017-3803A210466B}" dt="2023-01-12T23:38:18.562" v="7912" actId="478"/>
          <ac:spMkLst>
            <pc:docMk/>
            <pc:sldMk cId="1209091634" sldId="2192"/>
            <ac:spMk id="17" creationId="{82661A46-D950-1B9E-20F4-0A98B0E3B176}"/>
          </ac:spMkLst>
        </pc:spChg>
        <pc:spChg chg="add del mod">
          <ac:chgData name="Aurelien Domont" userId="6da7715ce44349b3" providerId="LiveId" clId="{29D6A56D-AB0D-41B6-B017-3803A210466B}" dt="2023-02-16T03:45:12.354" v="8364"/>
          <ac:spMkLst>
            <pc:docMk/>
            <pc:sldMk cId="1209091634" sldId="2192"/>
            <ac:spMk id="18" creationId="{EF1010B4-8DB3-660B-10D7-BAF831051606}"/>
          </ac:spMkLst>
        </pc:spChg>
        <pc:spChg chg="add del mod">
          <ac:chgData name="Aurelien Domont" userId="6da7715ce44349b3" providerId="LiveId" clId="{29D6A56D-AB0D-41B6-B017-3803A210466B}" dt="2023-01-12T23:38:20.572" v="7913" actId="478"/>
          <ac:spMkLst>
            <pc:docMk/>
            <pc:sldMk cId="1209091634" sldId="2192"/>
            <ac:spMk id="19" creationId="{462645C2-9C34-FE89-C7F8-D52BF1FD94D3}"/>
          </ac:spMkLst>
        </pc:spChg>
        <pc:spChg chg="add del mod">
          <ac:chgData name="Aurelien Domont" userId="6da7715ce44349b3" providerId="LiveId" clId="{29D6A56D-AB0D-41B6-B017-3803A210466B}" dt="2023-02-16T03:41:50.084" v="8210" actId="478"/>
          <ac:spMkLst>
            <pc:docMk/>
            <pc:sldMk cId="1209091634" sldId="2192"/>
            <ac:spMk id="20" creationId="{551E37A9-8517-586E-523C-4E320698FF3F}"/>
          </ac:spMkLst>
        </pc:spChg>
        <pc:spChg chg="add del mod">
          <ac:chgData name="Aurelien Domont" userId="6da7715ce44349b3" providerId="LiveId" clId="{29D6A56D-AB0D-41B6-B017-3803A210466B}" dt="2023-02-16T03:41:48.395" v="8209" actId="478"/>
          <ac:spMkLst>
            <pc:docMk/>
            <pc:sldMk cId="1209091634" sldId="2192"/>
            <ac:spMk id="21" creationId="{79477008-AD07-7007-6E51-2C094AF68717}"/>
          </ac:spMkLst>
        </pc:spChg>
        <pc:spChg chg="add del mod">
          <ac:chgData name="Aurelien Domont" userId="6da7715ce44349b3" providerId="LiveId" clId="{29D6A56D-AB0D-41B6-B017-3803A210466B}" dt="2023-01-12T23:38:56.710" v="7937"/>
          <ac:spMkLst>
            <pc:docMk/>
            <pc:sldMk cId="1209091634" sldId="2192"/>
            <ac:spMk id="22" creationId="{AF622B2C-F5E0-C432-56F5-F1C3BDF3E7CC}"/>
          </ac:spMkLst>
        </pc:spChg>
        <pc:spChg chg="add del mod">
          <ac:chgData name="Aurelien Domont" userId="6da7715ce44349b3" providerId="LiveId" clId="{29D6A56D-AB0D-41B6-B017-3803A210466B}" dt="2023-02-16T03:45:12.354" v="8364"/>
          <ac:spMkLst>
            <pc:docMk/>
            <pc:sldMk cId="1209091634" sldId="2192"/>
            <ac:spMk id="23" creationId="{7B1C20B1-7BD7-6C6A-B925-F38E8AD51508}"/>
          </ac:spMkLst>
        </pc:spChg>
        <pc:spChg chg="add del mod">
          <ac:chgData name="Aurelien Domont" userId="6da7715ce44349b3" providerId="LiveId" clId="{29D6A56D-AB0D-41B6-B017-3803A210466B}" dt="2023-01-12T23:39:53.963" v="7978"/>
          <ac:spMkLst>
            <pc:docMk/>
            <pc:sldMk cId="1209091634" sldId="2192"/>
            <ac:spMk id="23" creationId="{DAF3199B-B48E-5289-2896-E7789135B33C}"/>
          </ac:spMkLst>
        </pc:spChg>
        <pc:spChg chg="add del mod">
          <ac:chgData name="Aurelien Domont" userId="6da7715ce44349b3" providerId="LiveId" clId="{29D6A56D-AB0D-41B6-B017-3803A210466B}" dt="2023-02-16T03:41:59.062" v="8215" actId="478"/>
          <ac:spMkLst>
            <pc:docMk/>
            <pc:sldMk cId="1209091634" sldId="2192"/>
            <ac:spMk id="24" creationId="{11649953-F81A-7EEC-2114-836218E7ADFC}"/>
          </ac:spMkLst>
        </pc:spChg>
        <pc:spChg chg="add del mod">
          <ac:chgData name="Aurelien Domont" userId="6da7715ce44349b3" providerId="LiveId" clId="{29D6A56D-AB0D-41B6-B017-3803A210466B}" dt="2023-02-16T03:45:12.354" v="8364"/>
          <ac:spMkLst>
            <pc:docMk/>
            <pc:sldMk cId="1209091634" sldId="2192"/>
            <ac:spMk id="25" creationId="{8FB513B8-3800-E384-3587-E052AD52935C}"/>
          </ac:spMkLst>
        </pc:spChg>
        <pc:spChg chg="add del mod">
          <ac:chgData name="Aurelien Domont" userId="6da7715ce44349b3" providerId="LiveId" clId="{29D6A56D-AB0D-41B6-B017-3803A210466B}" dt="2023-02-16T03:47:37.584" v="8368" actId="478"/>
          <ac:spMkLst>
            <pc:docMk/>
            <pc:sldMk cId="1209091634" sldId="2192"/>
            <ac:spMk id="27" creationId="{022F9676-1CDA-4501-AB55-94D67867C319}"/>
          </ac:spMkLst>
        </pc:spChg>
        <pc:spChg chg="add del mod">
          <ac:chgData name="Aurelien Domont" userId="6da7715ce44349b3" providerId="LiveId" clId="{29D6A56D-AB0D-41B6-B017-3803A210466B}" dt="2023-02-16T03:45:12.354" v="8364"/>
          <ac:spMkLst>
            <pc:docMk/>
            <pc:sldMk cId="1209091634" sldId="2192"/>
            <ac:spMk id="28" creationId="{CD8C0CDC-A23C-9CDF-7976-473444071023}"/>
          </ac:spMkLst>
        </pc:spChg>
        <pc:spChg chg="del">
          <ac:chgData name="Aurelien Domont" userId="6da7715ce44349b3" providerId="LiveId" clId="{29D6A56D-AB0D-41B6-B017-3803A210466B}" dt="2021-08-05T07:24:30.668" v="1922" actId="478"/>
          <ac:spMkLst>
            <pc:docMk/>
            <pc:sldMk cId="1209091634" sldId="2192"/>
            <ac:spMk id="30" creationId="{923C41CF-5B83-4495-A8B0-44FF4D6FA348}"/>
          </ac:spMkLst>
        </pc:spChg>
        <pc:spChg chg="add del mod">
          <ac:chgData name="Aurelien Domont" userId="6da7715ce44349b3" providerId="LiveId" clId="{29D6A56D-AB0D-41B6-B017-3803A210466B}" dt="2023-02-16T03:45:12.354" v="8364"/>
          <ac:spMkLst>
            <pc:docMk/>
            <pc:sldMk cId="1209091634" sldId="2192"/>
            <ac:spMk id="32" creationId="{3C58911F-BA0F-3DE4-446B-2FDED23CD762}"/>
          </ac:spMkLst>
        </pc:spChg>
        <pc:spChg chg="del mod">
          <ac:chgData name="Aurelien Domont" userId="6da7715ce44349b3" providerId="LiveId" clId="{29D6A56D-AB0D-41B6-B017-3803A210466B}" dt="2021-08-05T07:26:48.188" v="2055" actId="478"/>
          <ac:spMkLst>
            <pc:docMk/>
            <pc:sldMk cId="1209091634" sldId="2192"/>
            <ac:spMk id="34" creationId="{7E571953-6197-4747-BD0F-640FF96CDD1D}"/>
          </ac:spMkLst>
        </pc:spChg>
        <pc:spChg chg="add del mod">
          <ac:chgData name="Aurelien Domont" userId="6da7715ce44349b3" providerId="LiveId" clId="{29D6A56D-AB0D-41B6-B017-3803A210466B}" dt="2023-02-16T03:45:12.354" v="8364"/>
          <ac:spMkLst>
            <pc:docMk/>
            <pc:sldMk cId="1209091634" sldId="2192"/>
            <ac:spMk id="35" creationId="{47BF6DB0-B482-C667-F470-89C4DD4563F4}"/>
          </ac:spMkLst>
        </pc:spChg>
        <pc:spChg chg="del mod">
          <ac:chgData name="Aurelien Domont" userId="6da7715ce44349b3" providerId="LiveId" clId="{29D6A56D-AB0D-41B6-B017-3803A210466B}" dt="2021-08-05T07:26:48.188" v="2055" actId="478"/>
          <ac:spMkLst>
            <pc:docMk/>
            <pc:sldMk cId="1209091634" sldId="2192"/>
            <ac:spMk id="35" creationId="{4A99C3F6-A408-4486-A9F9-59002C595D07}"/>
          </ac:spMkLst>
        </pc:spChg>
        <pc:spChg chg="del mod">
          <ac:chgData name="Aurelien Domont" userId="6da7715ce44349b3" providerId="LiveId" clId="{29D6A56D-AB0D-41B6-B017-3803A210466B}" dt="2021-08-05T07:26:48.188" v="2055" actId="478"/>
          <ac:spMkLst>
            <pc:docMk/>
            <pc:sldMk cId="1209091634" sldId="2192"/>
            <ac:spMk id="36" creationId="{5D53319E-0468-4B4B-98E5-3E07127703C8}"/>
          </ac:spMkLst>
        </pc:spChg>
        <pc:spChg chg="del">
          <ac:chgData name="Aurelien Domont" userId="6da7715ce44349b3" providerId="LiveId" clId="{29D6A56D-AB0D-41B6-B017-3803A210466B}" dt="2021-08-05T07:24:30.668" v="1922" actId="478"/>
          <ac:spMkLst>
            <pc:docMk/>
            <pc:sldMk cId="1209091634" sldId="2192"/>
            <ac:spMk id="37" creationId="{3C81E9F3-DC0D-4D6D-A856-00CCD9A8A24C}"/>
          </ac:spMkLst>
        </pc:spChg>
        <pc:spChg chg="add del mod">
          <ac:chgData name="Aurelien Domont" userId="6da7715ce44349b3" providerId="LiveId" clId="{29D6A56D-AB0D-41B6-B017-3803A210466B}" dt="2023-02-16T03:45:12.354" v="8364"/>
          <ac:spMkLst>
            <pc:docMk/>
            <pc:sldMk cId="1209091634" sldId="2192"/>
            <ac:spMk id="37" creationId="{72C975E9-615D-DD55-A2B7-44231BD36454}"/>
          </ac:spMkLst>
        </pc:spChg>
        <pc:spChg chg="del">
          <ac:chgData name="Aurelien Domont" userId="6da7715ce44349b3" providerId="LiveId" clId="{29D6A56D-AB0D-41B6-B017-3803A210466B}" dt="2021-08-05T07:24:30.668" v="1922" actId="478"/>
          <ac:spMkLst>
            <pc:docMk/>
            <pc:sldMk cId="1209091634" sldId="2192"/>
            <ac:spMk id="38" creationId="{B6B72380-C6BC-4134-9D0C-56D5EA500C68}"/>
          </ac:spMkLst>
        </pc:spChg>
        <pc:spChg chg="add del mod">
          <ac:chgData name="Aurelien Domont" userId="6da7715ce44349b3" providerId="LiveId" clId="{29D6A56D-AB0D-41B6-B017-3803A210466B}" dt="2023-02-16T03:45:12.354" v="8364"/>
          <ac:spMkLst>
            <pc:docMk/>
            <pc:sldMk cId="1209091634" sldId="2192"/>
            <ac:spMk id="39" creationId="{0D9F786F-43CE-91A6-0629-94D06FE28FA9}"/>
          </ac:spMkLst>
        </pc:spChg>
        <pc:spChg chg="del mod">
          <ac:chgData name="Aurelien Domont" userId="6da7715ce44349b3" providerId="LiveId" clId="{29D6A56D-AB0D-41B6-B017-3803A210466B}" dt="2021-08-05T07:27:51.846" v="2209" actId="478"/>
          <ac:spMkLst>
            <pc:docMk/>
            <pc:sldMk cId="1209091634" sldId="2192"/>
            <ac:spMk id="39" creationId="{2D9D59B7-B461-45F8-BF85-083779934B0A}"/>
          </ac:spMkLst>
        </pc:spChg>
        <pc:spChg chg="add del mod">
          <ac:chgData name="Aurelien Domont" userId="6da7715ce44349b3" providerId="LiveId" clId="{29D6A56D-AB0D-41B6-B017-3803A210466B}" dt="2023-02-16T03:47:37.584" v="8368" actId="478"/>
          <ac:spMkLst>
            <pc:docMk/>
            <pc:sldMk cId="1209091634" sldId="2192"/>
            <ac:spMk id="40" creationId="{FEDB459F-A4B8-4765-B92A-8FA0C8E5F993}"/>
          </ac:spMkLst>
        </pc:spChg>
        <pc:spChg chg="del mod">
          <ac:chgData name="Aurelien Domont" userId="6da7715ce44349b3" providerId="LiveId" clId="{29D6A56D-AB0D-41B6-B017-3803A210466B}" dt="2021-08-05T07:28:41.816" v="2291" actId="478"/>
          <ac:spMkLst>
            <pc:docMk/>
            <pc:sldMk cId="1209091634" sldId="2192"/>
            <ac:spMk id="41" creationId="{728AF1DC-F738-487E-B414-3D2103CF27C5}"/>
          </ac:spMkLst>
        </pc:spChg>
        <pc:spChg chg="add del mod">
          <ac:chgData name="Aurelien Domont" userId="6da7715ce44349b3" providerId="LiveId" clId="{29D6A56D-AB0D-41B6-B017-3803A210466B}" dt="2023-02-16T03:45:12.354" v="8364"/>
          <ac:spMkLst>
            <pc:docMk/>
            <pc:sldMk cId="1209091634" sldId="2192"/>
            <ac:spMk id="41" creationId="{9A5B23A2-9F0A-6E29-16B9-F2389082E4DA}"/>
          </ac:spMkLst>
        </pc:spChg>
        <pc:spChg chg="del">
          <ac:chgData name="Aurelien Domont" userId="6da7715ce44349b3" providerId="LiveId" clId="{29D6A56D-AB0D-41B6-B017-3803A210466B}" dt="2021-08-05T07:24:33.769" v="1923" actId="478"/>
          <ac:spMkLst>
            <pc:docMk/>
            <pc:sldMk cId="1209091634" sldId="2192"/>
            <ac:spMk id="42" creationId="{144BC78D-497F-4A02-8EDB-65B763F21D95}"/>
          </ac:spMkLst>
        </pc:spChg>
        <pc:spChg chg="add del mod">
          <ac:chgData name="Aurelien Domont" userId="6da7715ce44349b3" providerId="LiveId" clId="{29D6A56D-AB0D-41B6-B017-3803A210466B}" dt="2023-02-16T03:45:12.354" v="8364"/>
          <ac:spMkLst>
            <pc:docMk/>
            <pc:sldMk cId="1209091634" sldId="2192"/>
            <ac:spMk id="42" creationId="{1AE543F7-1DEB-3AEA-CEA6-6A4A16A96771}"/>
          </ac:spMkLst>
        </pc:spChg>
        <pc:spChg chg="add del mod">
          <ac:chgData name="Aurelien Domont" userId="6da7715ce44349b3" providerId="LiveId" clId="{29D6A56D-AB0D-41B6-B017-3803A210466B}" dt="2023-02-16T03:47:37.584" v="8368" actId="478"/>
          <ac:spMkLst>
            <pc:docMk/>
            <pc:sldMk cId="1209091634" sldId="2192"/>
            <ac:spMk id="45" creationId="{66C5F612-5A89-4C48-BDA9-92B6DBF678F8}"/>
          </ac:spMkLst>
        </pc:spChg>
        <pc:spChg chg="add del mod">
          <ac:chgData name="Aurelien Domont" userId="6da7715ce44349b3" providerId="LiveId" clId="{29D6A56D-AB0D-41B6-B017-3803A210466B}" dt="2023-02-16T03:47:37.584" v="8368" actId="478"/>
          <ac:spMkLst>
            <pc:docMk/>
            <pc:sldMk cId="1209091634" sldId="2192"/>
            <ac:spMk id="46" creationId="{5EDAE2A3-62C3-43E6-BBF2-1A1A1EBD0B6E}"/>
          </ac:spMkLst>
        </pc:spChg>
        <pc:spChg chg="add del mod">
          <ac:chgData name="Aurelien Domont" userId="6da7715ce44349b3" providerId="LiveId" clId="{29D6A56D-AB0D-41B6-B017-3803A210466B}" dt="2023-02-16T03:45:12.354" v="8364"/>
          <ac:spMkLst>
            <pc:docMk/>
            <pc:sldMk cId="1209091634" sldId="2192"/>
            <ac:spMk id="47" creationId="{51F66929-7CA8-419D-874A-B5808E8025B8}"/>
          </ac:spMkLst>
        </pc:spChg>
        <pc:spChg chg="del mod">
          <ac:chgData name="Aurelien Domont" userId="6da7715ce44349b3" providerId="LiveId" clId="{29D6A56D-AB0D-41B6-B017-3803A210466B}" dt="2021-08-05T07:24:12.461" v="1909" actId="478"/>
          <ac:spMkLst>
            <pc:docMk/>
            <pc:sldMk cId="1209091634" sldId="2192"/>
            <ac:spMk id="47" creationId="{8CD051DA-5632-4D12-9C75-ED64000E9143}"/>
          </ac:spMkLst>
        </pc:spChg>
        <pc:spChg chg="add del mod">
          <ac:chgData name="Aurelien Domont" userId="6da7715ce44349b3" providerId="LiveId" clId="{29D6A56D-AB0D-41B6-B017-3803A210466B}" dt="2023-02-16T03:45:12.354" v="8364"/>
          <ac:spMkLst>
            <pc:docMk/>
            <pc:sldMk cId="1209091634" sldId="2192"/>
            <ac:spMk id="48" creationId="{578A43DF-DE23-9D6D-3365-D95AA2A38399}"/>
          </ac:spMkLst>
        </pc:spChg>
        <pc:spChg chg="del mod">
          <ac:chgData name="Aurelien Domont" userId="6da7715ce44349b3" providerId="LiveId" clId="{29D6A56D-AB0D-41B6-B017-3803A210466B}" dt="2021-08-05T07:27:51.846" v="2209" actId="478"/>
          <ac:spMkLst>
            <pc:docMk/>
            <pc:sldMk cId="1209091634" sldId="2192"/>
            <ac:spMk id="48" creationId="{76C9DD00-67A5-4365-A8E4-8BE79F30DFD3}"/>
          </ac:spMkLst>
        </pc:spChg>
        <pc:spChg chg="del mod">
          <ac:chgData name="Aurelien Domont" userId="6da7715ce44349b3" providerId="LiveId" clId="{29D6A56D-AB0D-41B6-B017-3803A210466B}" dt="2021-08-05T07:29:45.133" v="2297" actId="478"/>
          <ac:spMkLst>
            <pc:docMk/>
            <pc:sldMk cId="1209091634" sldId="2192"/>
            <ac:spMk id="49" creationId="{357A4FF3-34B5-4549-BAFF-E8D4357C8F42}"/>
          </ac:spMkLst>
        </pc:spChg>
        <pc:spChg chg="add del mod">
          <ac:chgData name="Aurelien Domont" userId="6da7715ce44349b3" providerId="LiveId" clId="{29D6A56D-AB0D-41B6-B017-3803A210466B}" dt="2023-02-16T03:45:12.354" v="8364"/>
          <ac:spMkLst>
            <pc:docMk/>
            <pc:sldMk cId="1209091634" sldId="2192"/>
            <ac:spMk id="49" creationId="{D45B9B62-D6D8-2843-83F1-C100DC714814}"/>
          </ac:spMkLst>
        </pc:spChg>
        <pc:spChg chg="del mod">
          <ac:chgData name="Aurelien Domont" userId="6da7715ce44349b3" providerId="LiveId" clId="{29D6A56D-AB0D-41B6-B017-3803A210466B}" dt="2021-08-05T07:28:41.816" v="2291" actId="478"/>
          <ac:spMkLst>
            <pc:docMk/>
            <pc:sldMk cId="1209091634" sldId="2192"/>
            <ac:spMk id="50" creationId="{9F7306CF-551A-43F0-88F1-076DA251C3BE}"/>
          </ac:spMkLst>
        </pc:spChg>
        <pc:spChg chg="add del mod">
          <ac:chgData name="Aurelien Domont" userId="6da7715ce44349b3" providerId="LiveId" clId="{29D6A56D-AB0D-41B6-B017-3803A210466B}" dt="2023-02-16T03:45:12.354" v="8364"/>
          <ac:spMkLst>
            <pc:docMk/>
            <pc:sldMk cId="1209091634" sldId="2192"/>
            <ac:spMk id="50" creationId="{F7630E1D-1023-4DFD-F141-37CA15CCF07C}"/>
          </ac:spMkLst>
        </pc:spChg>
        <pc:spChg chg="del">
          <ac:chgData name="Aurelien Domont" userId="6da7715ce44349b3" providerId="LiveId" clId="{29D6A56D-AB0D-41B6-B017-3803A210466B}" dt="2021-08-05T07:24:30.668" v="1922" actId="478"/>
          <ac:spMkLst>
            <pc:docMk/>
            <pc:sldMk cId="1209091634" sldId="2192"/>
            <ac:spMk id="51" creationId="{F7737196-7906-4B97-80EC-7AD0065DD5D6}"/>
          </ac:spMkLst>
        </pc:spChg>
        <pc:spChg chg="del">
          <ac:chgData name="Aurelien Domont" userId="6da7715ce44349b3" providerId="LiveId" clId="{29D6A56D-AB0D-41B6-B017-3803A210466B}" dt="2021-08-05T07:24:30.668" v="1922" actId="478"/>
          <ac:spMkLst>
            <pc:docMk/>
            <pc:sldMk cId="1209091634" sldId="2192"/>
            <ac:spMk id="52" creationId="{82F73540-0B81-4EC5-9FE2-004B8ABC7144}"/>
          </ac:spMkLst>
        </pc:spChg>
        <pc:spChg chg="add del mod">
          <ac:chgData name="Aurelien Domont" userId="6da7715ce44349b3" providerId="LiveId" clId="{29D6A56D-AB0D-41B6-B017-3803A210466B}" dt="2023-02-16T03:45:12.354" v="8364"/>
          <ac:spMkLst>
            <pc:docMk/>
            <pc:sldMk cId="1209091634" sldId="2192"/>
            <ac:spMk id="52" creationId="{9A0BAB49-544E-903A-DFED-314B407D11BC}"/>
          </ac:spMkLst>
        </pc:spChg>
        <pc:spChg chg="del mod">
          <ac:chgData name="Aurelien Domont" userId="6da7715ce44349b3" providerId="LiveId" clId="{29D6A56D-AB0D-41B6-B017-3803A210466B}" dt="2023-02-16T03:47:37.584" v="8368" actId="478"/>
          <ac:spMkLst>
            <pc:docMk/>
            <pc:sldMk cId="1209091634" sldId="2192"/>
            <ac:spMk id="53" creationId="{CED486D3-E0D9-4427-96B3-325C56C98857}"/>
          </ac:spMkLst>
        </pc:spChg>
        <pc:spChg chg="add del mod">
          <ac:chgData name="Aurelien Domont" userId="6da7715ce44349b3" providerId="LiveId" clId="{29D6A56D-AB0D-41B6-B017-3803A210466B}" dt="2023-02-16T03:47:37.584" v="8368" actId="478"/>
          <ac:spMkLst>
            <pc:docMk/>
            <pc:sldMk cId="1209091634" sldId="2192"/>
            <ac:spMk id="55" creationId="{B19C6AB8-50EC-438D-A446-EAEE49B517D5}"/>
          </ac:spMkLst>
        </pc:spChg>
        <pc:spChg chg="add del mod">
          <ac:chgData name="Aurelien Domont" userId="6da7715ce44349b3" providerId="LiveId" clId="{29D6A56D-AB0D-41B6-B017-3803A210466B}" dt="2021-08-05T07:29:45.133" v="2297" actId="478"/>
          <ac:spMkLst>
            <pc:docMk/>
            <pc:sldMk cId="1209091634" sldId="2192"/>
            <ac:spMk id="56" creationId="{A49B985E-CADF-4C19-9F9A-6A9CC980C59F}"/>
          </ac:spMkLst>
        </pc:spChg>
        <pc:spChg chg="add del mod">
          <ac:chgData name="Aurelien Domont" userId="6da7715ce44349b3" providerId="LiveId" clId="{29D6A56D-AB0D-41B6-B017-3803A210466B}" dt="2023-02-16T03:41:55.911" v="8212" actId="478"/>
          <ac:spMkLst>
            <pc:docMk/>
            <pc:sldMk cId="1209091634" sldId="2192"/>
            <ac:spMk id="59" creationId="{6C7DF474-2CC1-4311-83D5-C3FE3CC1E30D}"/>
          </ac:spMkLst>
        </pc:spChg>
        <pc:spChg chg="add del mod">
          <ac:chgData name="Aurelien Domont" userId="6da7715ce44349b3" providerId="LiveId" clId="{29D6A56D-AB0D-41B6-B017-3803A210466B}" dt="2021-08-05T07:29:45.133" v="2297" actId="478"/>
          <ac:spMkLst>
            <pc:docMk/>
            <pc:sldMk cId="1209091634" sldId="2192"/>
            <ac:spMk id="60" creationId="{85FF2AC3-870A-4FCA-A845-415E823C0875}"/>
          </ac:spMkLst>
        </pc:spChg>
        <pc:spChg chg="add del mod">
          <ac:chgData name="Aurelien Domont" userId="6da7715ce44349b3" providerId="LiveId" clId="{29D6A56D-AB0D-41B6-B017-3803A210466B}" dt="2023-02-16T03:45:12.354" v="8364"/>
          <ac:spMkLst>
            <pc:docMk/>
            <pc:sldMk cId="1209091634" sldId="2192"/>
            <ac:spMk id="60" creationId="{F1F6F89C-66C5-12E4-645B-C329290E7BE0}"/>
          </ac:spMkLst>
        </pc:spChg>
        <pc:spChg chg="add del mod">
          <ac:chgData name="Aurelien Domont" userId="6da7715ce44349b3" providerId="LiveId" clId="{29D6A56D-AB0D-41B6-B017-3803A210466B}" dt="2023-02-16T03:42:00.187" v="8216" actId="478"/>
          <ac:spMkLst>
            <pc:docMk/>
            <pc:sldMk cId="1209091634" sldId="2192"/>
            <ac:spMk id="62" creationId="{9EE9DB63-ED4C-4127-B36A-76101EB9CFAD}"/>
          </ac:spMkLst>
        </pc:spChg>
        <pc:spChg chg="add del mod">
          <ac:chgData name="Aurelien Domont" userId="6da7715ce44349b3" providerId="LiveId" clId="{29D6A56D-AB0D-41B6-B017-3803A210466B}" dt="2021-08-05T07:29:45.133" v="2297" actId="478"/>
          <ac:spMkLst>
            <pc:docMk/>
            <pc:sldMk cId="1209091634" sldId="2192"/>
            <ac:spMk id="63" creationId="{4220F19B-189F-4BE1-9978-34487D7A64AA}"/>
          </ac:spMkLst>
        </pc:spChg>
        <pc:spChg chg="add del mod">
          <ac:chgData name="Aurelien Domont" userId="6da7715ce44349b3" providerId="LiveId" clId="{29D6A56D-AB0D-41B6-B017-3803A210466B}" dt="2023-02-16T03:45:12.354" v="8364"/>
          <ac:spMkLst>
            <pc:docMk/>
            <pc:sldMk cId="1209091634" sldId="2192"/>
            <ac:spMk id="63" creationId="{603F0708-1E45-57EE-3B1D-8E178413F808}"/>
          </ac:spMkLst>
        </pc:spChg>
        <pc:spChg chg="add del mod">
          <ac:chgData name="Aurelien Domont" userId="6da7715ce44349b3" providerId="LiveId" clId="{29D6A56D-AB0D-41B6-B017-3803A210466B}" dt="2023-02-16T03:42:00.914" v="8217" actId="478"/>
          <ac:spMkLst>
            <pc:docMk/>
            <pc:sldMk cId="1209091634" sldId="2192"/>
            <ac:spMk id="65" creationId="{4A3771A8-C5B6-42BD-82C3-A9E412040BEE}"/>
          </ac:spMkLst>
        </pc:spChg>
        <pc:spChg chg="add mod">
          <ac:chgData name="Aurelien Domont" userId="6da7715ce44349b3" providerId="LiveId" clId="{29D6A56D-AB0D-41B6-B017-3803A210466B}" dt="2023-02-16T03:47:37.998" v="8369"/>
          <ac:spMkLst>
            <pc:docMk/>
            <pc:sldMk cId="1209091634" sldId="2192"/>
            <ac:spMk id="66" creationId="{B0AD58EA-FD3A-A370-E400-7C5719B22661}"/>
          </ac:spMkLst>
        </pc:spChg>
        <pc:spChg chg="add del mod">
          <ac:chgData name="Aurelien Domont" userId="6da7715ce44349b3" providerId="LiveId" clId="{29D6A56D-AB0D-41B6-B017-3803A210466B}" dt="2021-08-05T07:29:45.133" v="2297" actId="478"/>
          <ac:spMkLst>
            <pc:docMk/>
            <pc:sldMk cId="1209091634" sldId="2192"/>
            <ac:spMk id="66" creationId="{E9FBAE3F-EF7F-4E86-8559-BA4EF6F1B2B8}"/>
          </ac:spMkLst>
        </pc:spChg>
        <pc:spChg chg="add del mod">
          <ac:chgData name="Aurelien Domont" userId="6da7715ce44349b3" providerId="LiveId" clId="{29D6A56D-AB0D-41B6-B017-3803A210466B}" dt="2023-02-16T03:42:00.187" v="8216" actId="478"/>
          <ac:spMkLst>
            <pc:docMk/>
            <pc:sldMk cId="1209091634" sldId="2192"/>
            <ac:spMk id="68" creationId="{7B449ECB-2C8B-40FC-93B7-726F4E3E1EE3}"/>
          </ac:spMkLst>
        </pc:spChg>
        <pc:spChg chg="add del mod">
          <ac:chgData name="Aurelien Domont" userId="6da7715ce44349b3" providerId="LiveId" clId="{29D6A56D-AB0D-41B6-B017-3803A210466B}" dt="2021-08-05T07:29:45.133" v="2297" actId="478"/>
          <ac:spMkLst>
            <pc:docMk/>
            <pc:sldMk cId="1209091634" sldId="2192"/>
            <ac:spMk id="69" creationId="{C5960020-7BF3-428A-AE21-F5BE8C3FE59E}"/>
          </ac:spMkLst>
        </pc:spChg>
        <pc:spChg chg="add del mod">
          <ac:chgData name="Aurelien Domont" userId="6da7715ce44349b3" providerId="LiveId" clId="{29D6A56D-AB0D-41B6-B017-3803A210466B}" dt="2023-02-16T03:41:55.911" v="8212" actId="478"/>
          <ac:spMkLst>
            <pc:docMk/>
            <pc:sldMk cId="1209091634" sldId="2192"/>
            <ac:spMk id="71" creationId="{7A5919BC-6626-464B-B363-D94E4AFEE7B8}"/>
          </ac:spMkLst>
        </pc:spChg>
        <pc:spChg chg="add del mod">
          <ac:chgData name="Aurelien Domont" userId="6da7715ce44349b3" providerId="LiveId" clId="{29D6A56D-AB0D-41B6-B017-3803A210466B}" dt="2023-02-16T03:41:57.016" v="8213" actId="478"/>
          <ac:spMkLst>
            <pc:docMk/>
            <pc:sldMk cId="1209091634" sldId="2192"/>
            <ac:spMk id="72" creationId="{A5FA095C-E1F2-4060-9576-F3C584F5ED56}"/>
          </ac:spMkLst>
        </pc:spChg>
        <pc:spChg chg="add del mod">
          <ac:chgData name="Aurelien Domont" userId="6da7715ce44349b3" providerId="LiveId" clId="{29D6A56D-AB0D-41B6-B017-3803A210466B}" dt="2023-02-16T03:41:48.395" v="8209" actId="478"/>
          <ac:spMkLst>
            <pc:docMk/>
            <pc:sldMk cId="1209091634" sldId="2192"/>
            <ac:spMk id="73" creationId="{2B2C1992-D3CE-429D-B1A0-8D95D7D035BF}"/>
          </ac:spMkLst>
        </pc:spChg>
        <pc:spChg chg="add mod">
          <ac:chgData name="Aurelien Domont" userId="6da7715ce44349b3" providerId="LiveId" clId="{29D6A56D-AB0D-41B6-B017-3803A210466B}" dt="2023-02-16T03:47:37.998" v="8369"/>
          <ac:spMkLst>
            <pc:docMk/>
            <pc:sldMk cId="1209091634" sldId="2192"/>
            <ac:spMk id="74" creationId="{D24D2894-6654-357C-184E-5C9A3611CCCB}"/>
          </ac:spMkLst>
        </pc:spChg>
        <pc:spChg chg="add mod">
          <ac:chgData name="Aurelien Domont" userId="6da7715ce44349b3" providerId="LiveId" clId="{29D6A56D-AB0D-41B6-B017-3803A210466B}" dt="2023-02-16T03:47:37.998" v="8369"/>
          <ac:spMkLst>
            <pc:docMk/>
            <pc:sldMk cId="1209091634" sldId="2192"/>
            <ac:spMk id="77" creationId="{848BB116-5235-AB55-D427-2000FB194B49}"/>
          </ac:spMkLst>
        </pc:spChg>
        <pc:spChg chg="add mod">
          <ac:chgData name="Aurelien Domont" userId="6da7715ce44349b3" providerId="LiveId" clId="{29D6A56D-AB0D-41B6-B017-3803A210466B}" dt="2023-02-16T03:47:37.998" v="8369"/>
          <ac:spMkLst>
            <pc:docMk/>
            <pc:sldMk cId="1209091634" sldId="2192"/>
            <ac:spMk id="78" creationId="{AF03C07E-8951-0824-5652-A07C4C3678E0}"/>
          </ac:spMkLst>
        </pc:spChg>
        <pc:spChg chg="add mod">
          <ac:chgData name="Aurelien Domont" userId="6da7715ce44349b3" providerId="LiveId" clId="{29D6A56D-AB0D-41B6-B017-3803A210466B}" dt="2023-02-16T03:47:37.998" v="8369"/>
          <ac:spMkLst>
            <pc:docMk/>
            <pc:sldMk cId="1209091634" sldId="2192"/>
            <ac:spMk id="79" creationId="{49F7E9D9-4706-C3BE-28FC-3F1453940719}"/>
          </ac:spMkLst>
        </pc:spChg>
        <pc:spChg chg="add mod">
          <ac:chgData name="Aurelien Domont" userId="6da7715ce44349b3" providerId="LiveId" clId="{29D6A56D-AB0D-41B6-B017-3803A210466B}" dt="2023-02-16T03:47:37.998" v="8369"/>
          <ac:spMkLst>
            <pc:docMk/>
            <pc:sldMk cId="1209091634" sldId="2192"/>
            <ac:spMk id="82" creationId="{D7933DC1-6B45-3B6E-59A7-DF3C33A4AF8B}"/>
          </ac:spMkLst>
        </pc:spChg>
        <pc:spChg chg="add mod">
          <ac:chgData name="Aurelien Domont" userId="6da7715ce44349b3" providerId="LiveId" clId="{29D6A56D-AB0D-41B6-B017-3803A210466B}" dt="2023-02-16T03:47:37.998" v="8369"/>
          <ac:spMkLst>
            <pc:docMk/>
            <pc:sldMk cId="1209091634" sldId="2192"/>
            <ac:spMk id="84" creationId="{754B5B70-AA99-B681-3046-EE8EFC029842}"/>
          </ac:spMkLst>
        </pc:spChg>
        <pc:spChg chg="add mod">
          <ac:chgData name="Aurelien Domont" userId="6da7715ce44349b3" providerId="LiveId" clId="{29D6A56D-AB0D-41B6-B017-3803A210466B}" dt="2023-02-16T03:47:37.998" v="8369"/>
          <ac:spMkLst>
            <pc:docMk/>
            <pc:sldMk cId="1209091634" sldId="2192"/>
            <ac:spMk id="86" creationId="{2BE1B4C0-772C-66EA-3E74-FA5224FECFC9}"/>
          </ac:spMkLst>
        </pc:spChg>
        <pc:spChg chg="add mod">
          <ac:chgData name="Aurelien Domont" userId="6da7715ce44349b3" providerId="LiveId" clId="{29D6A56D-AB0D-41B6-B017-3803A210466B}" dt="2023-02-16T03:47:37.998" v="8369"/>
          <ac:spMkLst>
            <pc:docMk/>
            <pc:sldMk cId="1209091634" sldId="2192"/>
            <ac:spMk id="88" creationId="{6CD4F18D-397C-E48A-6206-2D7142D82B04}"/>
          </ac:spMkLst>
        </pc:spChg>
        <pc:spChg chg="add mod">
          <ac:chgData name="Aurelien Domont" userId="6da7715ce44349b3" providerId="LiveId" clId="{29D6A56D-AB0D-41B6-B017-3803A210466B}" dt="2023-02-16T03:47:37.998" v="8369"/>
          <ac:spMkLst>
            <pc:docMk/>
            <pc:sldMk cId="1209091634" sldId="2192"/>
            <ac:spMk id="90" creationId="{5C1D8660-89DB-A243-EAB5-14944C4263DF}"/>
          </ac:spMkLst>
        </pc:spChg>
        <pc:spChg chg="add mod">
          <ac:chgData name="Aurelien Domont" userId="6da7715ce44349b3" providerId="LiveId" clId="{29D6A56D-AB0D-41B6-B017-3803A210466B}" dt="2023-02-16T03:47:37.998" v="8369"/>
          <ac:spMkLst>
            <pc:docMk/>
            <pc:sldMk cId="1209091634" sldId="2192"/>
            <ac:spMk id="92" creationId="{7A5DE673-3587-F897-86C6-64F1CE746AC0}"/>
          </ac:spMkLst>
        </pc:spChg>
        <pc:spChg chg="add mod">
          <ac:chgData name="Aurelien Domont" userId="6da7715ce44349b3" providerId="LiveId" clId="{29D6A56D-AB0D-41B6-B017-3803A210466B}" dt="2023-02-16T03:47:37.998" v="8369"/>
          <ac:spMkLst>
            <pc:docMk/>
            <pc:sldMk cId="1209091634" sldId="2192"/>
            <ac:spMk id="93" creationId="{B62DC772-3050-098D-81B2-BFA4DADF4C9E}"/>
          </ac:spMkLst>
        </pc:spChg>
        <pc:spChg chg="add mod">
          <ac:chgData name="Aurelien Domont" userId="6da7715ce44349b3" providerId="LiveId" clId="{29D6A56D-AB0D-41B6-B017-3803A210466B}" dt="2023-02-16T03:47:37.998" v="8369"/>
          <ac:spMkLst>
            <pc:docMk/>
            <pc:sldMk cId="1209091634" sldId="2192"/>
            <ac:spMk id="94" creationId="{F0C9BD53-0CA6-BD08-5F55-D157A3ABCB0C}"/>
          </ac:spMkLst>
        </pc:spChg>
        <pc:spChg chg="add mod">
          <ac:chgData name="Aurelien Domont" userId="6da7715ce44349b3" providerId="LiveId" clId="{29D6A56D-AB0D-41B6-B017-3803A210466B}" dt="2023-02-16T03:47:37.998" v="8369"/>
          <ac:spMkLst>
            <pc:docMk/>
            <pc:sldMk cId="1209091634" sldId="2192"/>
            <ac:spMk id="95" creationId="{2B4B63C6-B945-B2AF-7AA7-30C5D20F52D2}"/>
          </ac:spMkLst>
        </pc:spChg>
        <pc:spChg chg="add mod">
          <ac:chgData name="Aurelien Domont" userId="6da7715ce44349b3" providerId="LiveId" clId="{29D6A56D-AB0D-41B6-B017-3803A210466B}" dt="2023-02-16T03:47:37.998" v="8369"/>
          <ac:spMkLst>
            <pc:docMk/>
            <pc:sldMk cId="1209091634" sldId="2192"/>
            <ac:spMk id="96" creationId="{0D2EC94A-66AB-66E4-291F-2F7DE204A217}"/>
          </ac:spMkLst>
        </pc:spChg>
        <pc:spChg chg="add mod">
          <ac:chgData name="Aurelien Domont" userId="6da7715ce44349b3" providerId="LiveId" clId="{29D6A56D-AB0D-41B6-B017-3803A210466B}" dt="2023-02-16T03:47:37.998" v="8369"/>
          <ac:spMkLst>
            <pc:docMk/>
            <pc:sldMk cId="1209091634" sldId="2192"/>
            <ac:spMk id="98" creationId="{8E8AD2A8-9309-BF73-1693-2A239AB5E7D3}"/>
          </ac:spMkLst>
        </pc:spChg>
        <pc:spChg chg="add mod">
          <ac:chgData name="Aurelien Domont" userId="6da7715ce44349b3" providerId="LiveId" clId="{29D6A56D-AB0D-41B6-B017-3803A210466B}" dt="2023-02-16T03:47:37.998" v="8369"/>
          <ac:spMkLst>
            <pc:docMk/>
            <pc:sldMk cId="1209091634" sldId="2192"/>
            <ac:spMk id="100" creationId="{3ADF4999-BD8E-8793-0953-343BEE2608A3}"/>
          </ac:spMkLst>
        </pc:spChg>
        <pc:spChg chg="add mod">
          <ac:chgData name="Aurelien Domont" userId="6da7715ce44349b3" providerId="LiveId" clId="{29D6A56D-AB0D-41B6-B017-3803A210466B}" dt="2023-02-16T03:47:37.998" v="8369"/>
          <ac:spMkLst>
            <pc:docMk/>
            <pc:sldMk cId="1209091634" sldId="2192"/>
            <ac:spMk id="101" creationId="{BD14372A-2B68-3214-21A7-D593CFF738C0}"/>
          </ac:spMkLst>
        </pc:spChg>
        <pc:spChg chg="add mod">
          <ac:chgData name="Aurelien Domont" userId="6da7715ce44349b3" providerId="LiveId" clId="{29D6A56D-AB0D-41B6-B017-3803A210466B}" dt="2023-02-16T03:47:37.998" v="8369"/>
          <ac:spMkLst>
            <pc:docMk/>
            <pc:sldMk cId="1209091634" sldId="2192"/>
            <ac:spMk id="102" creationId="{B941411B-2B41-36C1-8726-85516D4D7E92}"/>
          </ac:spMkLst>
        </pc:spChg>
        <pc:picChg chg="add del mod">
          <ac:chgData name="Aurelien Domont" userId="6da7715ce44349b3" providerId="LiveId" clId="{29D6A56D-AB0D-41B6-B017-3803A210466B}" dt="2023-02-16T03:47:37.584" v="8368" actId="478"/>
          <ac:picMkLst>
            <pc:docMk/>
            <pc:sldMk cId="1209091634" sldId="2192"/>
            <ac:picMk id="4" creationId="{3BDE9E0A-6F80-10ED-BEA3-717668C072C9}"/>
          </ac:picMkLst>
        </pc:picChg>
        <pc:picChg chg="add del mod">
          <ac:chgData name="Aurelien Domont" userId="6da7715ce44349b3" providerId="LiveId" clId="{29D6A56D-AB0D-41B6-B017-3803A210466B}" dt="2023-02-16T03:47:37.584" v="8368" actId="478"/>
          <ac:picMkLst>
            <pc:docMk/>
            <pc:sldMk cId="1209091634" sldId="2192"/>
            <ac:picMk id="6" creationId="{92189BA0-06D3-32E1-6DD5-1EB7BD99A373}"/>
          </ac:picMkLst>
        </pc:picChg>
        <pc:picChg chg="add del mod">
          <ac:chgData name="Aurelien Domont" userId="6da7715ce44349b3" providerId="LiveId" clId="{29D6A56D-AB0D-41B6-B017-3803A210466B}" dt="2023-02-16T03:47:37.584" v="8368" actId="478"/>
          <ac:picMkLst>
            <pc:docMk/>
            <pc:sldMk cId="1209091634" sldId="2192"/>
            <ac:picMk id="9" creationId="{6D3740A5-AD8B-A895-ECF1-022B5A2E3B57}"/>
          </ac:picMkLst>
        </pc:picChg>
        <pc:picChg chg="add mod">
          <ac:chgData name="Aurelien Domont" userId="6da7715ce44349b3" providerId="LiveId" clId="{29D6A56D-AB0D-41B6-B017-3803A210466B}" dt="2023-01-12T23:34:49.415" v="7683" actId="571"/>
          <ac:picMkLst>
            <pc:docMk/>
            <pc:sldMk cId="1209091634" sldId="2192"/>
            <ac:picMk id="9" creationId="{FE1D5CA7-E25A-D1E6-E86B-F083FD67D78A}"/>
          </ac:picMkLst>
        </pc:picChg>
        <pc:picChg chg="add del mod">
          <ac:chgData name="Aurelien Domont" userId="6da7715ce44349b3" providerId="LiveId" clId="{29D6A56D-AB0D-41B6-B017-3803A210466B}" dt="2023-02-16T03:42:29.089" v="8233" actId="478"/>
          <ac:picMkLst>
            <pc:docMk/>
            <pc:sldMk cId="1209091634" sldId="2192"/>
            <ac:picMk id="11" creationId="{D119A6CE-7D59-E494-C9A2-9621CFCC6A37}"/>
          </ac:picMkLst>
        </pc:picChg>
        <pc:picChg chg="add del mod">
          <ac:chgData name="Aurelien Domont" userId="6da7715ce44349b3" providerId="LiveId" clId="{29D6A56D-AB0D-41B6-B017-3803A210466B}" dt="2023-02-16T03:41:57.560" v="8214" actId="478"/>
          <ac:picMkLst>
            <pc:docMk/>
            <pc:sldMk cId="1209091634" sldId="2192"/>
            <ac:picMk id="12" creationId="{70AA443A-7C27-58E2-5500-F47658FD329D}"/>
          </ac:picMkLst>
        </pc:picChg>
        <pc:picChg chg="add del mod">
          <ac:chgData name="Aurelien Domont" userId="6da7715ce44349b3" providerId="LiveId" clId="{29D6A56D-AB0D-41B6-B017-3803A210466B}" dt="2023-01-12T23:38:16.644" v="7911" actId="478"/>
          <ac:picMkLst>
            <pc:docMk/>
            <pc:sldMk cId="1209091634" sldId="2192"/>
            <ac:picMk id="15" creationId="{6EDC2F87-4FE0-9BA1-6D5E-9963F68172E0}"/>
          </ac:picMkLst>
        </pc:picChg>
        <pc:picChg chg="add del mod">
          <ac:chgData name="Aurelien Domont" userId="6da7715ce44349b3" providerId="LiveId" clId="{29D6A56D-AB0D-41B6-B017-3803A210466B}" dt="2023-02-16T03:45:12.354" v="8364"/>
          <ac:picMkLst>
            <pc:docMk/>
            <pc:sldMk cId="1209091634" sldId="2192"/>
            <ac:picMk id="17" creationId="{990C95E9-1470-EA18-BD7C-53DE09965D54}"/>
          </ac:picMkLst>
        </pc:picChg>
        <pc:picChg chg="add del mod">
          <ac:chgData name="Aurelien Domont" userId="6da7715ce44349b3" providerId="LiveId" clId="{29D6A56D-AB0D-41B6-B017-3803A210466B}" dt="2023-01-12T23:38:21.256" v="7914" actId="478"/>
          <ac:picMkLst>
            <pc:docMk/>
            <pc:sldMk cId="1209091634" sldId="2192"/>
            <ac:picMk id="18" creationId="{2B481B5D-1226-9DA8-D0D8-75784DBDC6EE}"/>
          </ac:picMkLst>
        </pc:picChg>
        <pc:picChg chg="add del mod">
          <ac:chgData name="Aurelien Domont" userId="6da7715ce44349b3" providerId="LiveId" clId="{29D6A56D-AB0D-41B6-B017-3803A210466B}" dt="2023-02-16T03:45:12.354" v="8364"/>
          <ac:picMkLst>
            <pc:docMk/>
            <pc:sldMk cId="1209091634" sldId="2192"/>
            <ac:picMk id="19" creationId="{516E5202-D6A5-D66B-EFFD-CFE8B7D230E5}"/>
          </ac:picMkLst>
        </pc:picChg>
        <pc:picChg chg="add del mod">
          <ac:chgData name="Aurelien Domont" userId="6da7715ce44349b3" providerId="LiveId" clId="{29D6A56D-AB0D-41B6-B017-3803A210466B}" dt="2023-02-16T03:45:12.354" v="8364"/>
          <ac:picMkLst>
            <pc:docMk/>
            <pc:sldMk cId="1209091634" sldId="2192"/>
            <ac:picMk id="22" creationId="{078E5D0D-28EF-CE01-56E9-1ECD65E721C7}"/>
          </ac:picMkLst>
        </pc:picChg>
        <pc:picChg chg="del mod">
          <ac:chgData name="Aurelien Domont" userId="6da7715ce44349b3" providerId="LiveId" clId="{29D6A56D-AB0D-41B6-B017-3803A210466B}" dt="2021-08-05T07:27:51.846" v="2209" actId="478"/>
          <ac:picMkLst>
            <pc:docMk/>
            <pc:sldMk cId="1209091634" sldId="2192"/>
            <ac:picMk id="28" creationId="{FF355F01-F007-4C24-AA95-9E4FE7DF0ACD}"/>
          </ac:picMkLst>
        </pc:picChg>
        <pc:picChg chg="del">
          <ac:chgData name="Aurelien Domont" userId="6da7715ce44349b3" providerId="LiveId" clId="{29D6A56D-AB0D-41B6-B017-3803A210466B}" dt="2021-08-05T07:24:30.668" v="1922" actId="478"/>
          <ac:picMkLst>
            <pc:docMk/>
            <pc:sldMk cId="1209091634" sldId="2192"/>
            <ac:picMk id="29" creationId="{CACEE143-239B-4F4D-A484-117591EBDFAE}"/>
          </ac:picMkLst>
        </pc:picChg>
        <pc:picChg chg="add del mod">
          <ac:chgData name="Aurelien Domont" userId="6da7715ce44349b3" providerId="LiveId" clId="{29D6A56D-AB0D-41B6-B017-3803A210466B}" dt="2023-02-16T03:45:12.354" v="8364"/>
          <ac:picMkLst>
            <pc:docMk/>
            <pc:sldMk cId="1209091634" sldId="2192"/>
            <ac:picMk id="30" creationId="{DC5BDF0F-C68D-F77B-7E23-300F63C35448}"/>
          </ac:picMkLst>
        </pc:picChg>
        <pc:picChg chg="add del mod">
          <ac:chgData name="Aurelien Domont" userId="6da7715ce44349b3" providerId="LiveId" clId="{29D6A56D-AB0D-41B6-B017-3803A210466B}" dt="2023-02-16T03:47:37.584" v="8368" actId="478"/>
          <ac:picMkLst>
            <pc:docMk/>
            <pc:sldMk cId="1209091634" sldId="2192"/>
            <ac:picMk id="31" creationId="{89979A0A-C018-44ED-8A86-BF1A8BB599EB}"/>
          </ac:picMkLst>
        </pc:picChg>
        <pc:picChg chg="del mod">
          <ac:chgData name="Aurelien Domont" userId="6da7715ce44349b3" providerId="LiveId" clId="{29D6A56D-AB0D-41B6-B017-3803A210466B}" dt="2021-08-05T07:28:41.816" v="2291" actId="478"/>
          <ac:picMkLst>
            <pc:docMk/>
            <pc:sldMk cId="1209091634" sldId="2192"/>
            <ac:picMk id="32" creationId="{1E632C31-E784-4327-B032-5A1C8A2B01A8}"/>
          </ac:picMkLst>
        </pc:picChg>
        <pc:picChg chg="add del mod">
          <ac:chgData name="Aurelien Domont" userId="6da7715ce44349b3" providerId="LiveId" clId="{29D6A56D-AB0D-41B6-B017-3803A210466B}" dt="2023-02-16T03:45:12.354" v="8364"/>
          <ac:picMkLst>
            <pc:docMk/>
            <pc:sldMk cId="1209091634" sldId="2192"/>
            <ac:picMk id="33" creationId="{03129C11-BBEF-6445-6994-1F714958ED6B}"/>
          </ac:picMkLst>
        </pc:picChg>
        <pc:picChg chg="del">
          <ac:chgData name="Aurelien Domont" userId="6da7715ce44349b3" providerId="LiveId" clId="{29D6A56D-AB0D-41B6-B017-3803A210466B}" dt="2021-08-05T07:24:30.668" v="1922" actId="478"/>
          <ac:picMkLst>
            <pc:docMk/>
            <pc:sldMk cId="1209091634" sldId="2192"/>
            <ac:picMk id="33" creationId="{E020A810-A41E-42A1-9544-5550D5B20660}"/>
          </ac:picMkLst>
        </pc:picChg>
        <pc:picChg chg="add del mod">
          <ac:chgData name="Aurelien Domont" userId="6da7715ce44349b3" providerId="LiveId" clId="{29D6A56D-AB0D-41B6-B017-3803A210466B}" dt="2023-02-16T03:45:12.354" v="8364"/>
          <ac:picMkLst>
            <pc:docMk/>
            <pc:sldMk cId="1209091634" sldId="2192"/>
            <ac:picMk id="36" creationId="{8DF388D1-640E-966A-BADC-7AF2F6FBAB76}"/>
          </ac:picMkLst>
        </pc:picChg>
        <pc:picChg chg="add del mod">
          <ac:chgData name="Aurelien Domont" userId="6da7715ce44349b3" providerId="LiveId" clId="{29D6A56D-AB0D-41B6-B017-3803A210466B}" dt="2023-02-16T03:45:12.354" v="8364"/>
          <ac:picMkLst>
            <pc:docMk/>
            <pc:sldMk cId="1209091634" sldId="2192"/>
            <ac:picMk id="38" creationId="{233A85FD-6001-B48F-5CFF-63F582C977B3}"/>
          </ac:picMkLst>
        </pc:picChg>
        <pc:picChg chg="add del mod">
          <ac:chgData name="Aurelien Domont" userId="6da7715ce44349b3" providerId="LiveId" clId="{29D6A56D-AB0D-41B6-B017-3803A210466B}" dt="2023-02-16T03:47:37.584" v="8368" actId="478"/>
          <ac:picMkLst>
            <pc:docMk/>
            <pc:sldMk cId="1209091634" sldId="2192"/>
            <ac:picMk id="43" creationId="{250E8DD8-D2B2-4AA9-8FCB-518B8D2D5850}"/>
          </ac:picMkLst>
        </pc:picChg>
        <pc:picChg chg="add del mod">
          <ac:chgData name="Aurelien Domont" userId="6da7715ce44349b3" providerId="LiveId" clId="{29D6A56D-AB0D-41B6-B017-3803A210466B}" dt="2023-02-16T03:47:37.584" v="8368" actId="478"/>
          <ac:picMkLst>
            <pc:docMk/>
            <pc:sldMk cId="1209091634" sldId="2192"/>
            <ac:picMk id="44" creationId="{713EEF7A-E025-4053-86B3-ABF91302CF16}"/>
          </ac:picMkLst>
        </pc:picChg>
        <pc:picChg chg="add del mod">
          <ac:chgData name="Aurelien Domont" userId="6da7715ce44349b3" providerId="LiveId" clId="{29D6A56D-AB0D-41B6-B017-3803A210466B}" dt="2023-02-16T03:45:12.354" v="8364"/>
          <ac:picMkLst>
            <pc:docMk/>
            <pc:sldMk cId="1209091634" sldId="2192"/>
            <ac:picMk id="51" creationId="{71054861-61C4-EBBC-05BB-AE04538678CE}"/>
          </ac:picMkLst>
        </pc:picChg>
        <pc:picChg chg="add del mod">
          <ac:chgData name="Aurelien Domont" userId="6da7715ce44349b3" providerId="LiveId" clId="{29D6A56D-AB0D-41B6-B017-3803A210466B}" dt="2023-02-16T03:47:37.584" v="8368" actId="478"/>
          <ac:picMkLst>
            <pc:docMk/>
            <pc:sldMk cId="1209091634" sldId="2192"/>
            <ac:picMk id="54" creationId="{B481BBB9-8897-4D23-AD98-D58A03A0AB85}"/>
          </ac:picMkLst>
        </pc:picChg>
        <pc:picChg chg="add del mod">
          <ac:chgData name="Aurelien Domont" userId="6da7715ce44349b3" providerId="LiveId" clId="{29D6A56D-AB0D-41B6-B017-3803A210466B}" dt="2023-02-16T03:45:12.354" v="8364"/>
          <ac:picMkLst>
            <pc:docMk/>
            <pc:sldMk cId="1209091634" sldId="2192"/>
            <ac:picMk id="56" creationId="{64FDFC4C-B3A7-7B41-F29C-713DDEF1941C}"/>
          </ac:picMkLst>
        </pc:picChg>
        <pc:picChg chg="add del mod">
          <ac:chgData name="Aurelien Domont" userId="6da7715ce44349b3" providerId="LiveId" clId="{29D6A56D-AB0D-41B6-B017-3803A210466B}" dt="2023-02-16T03:41:55.911" v="8212" actId="478"/>
          <ac:picMkLst>
            <pc:docMk/>
            <pc:sldMk cId="1209091634" sldId="2192"/>
            <ac:picMk id="57" creationId="{4F72DDFE-F77B-4791-B57A-7D67C16E5603}"/>
          </ac:picMkLst>
        </pc:picChg>
        <pc:picChg chg="del mod">
          <ac:chgData name="Aurelien Domont" userId="6da7715ce44349b3" providerId="LiveId" clId="{29D6A56D-AB0D-41B6-B017-3803A210466B}" dt="2023-02-16T03:47:37.584" v="8368" actId="478"/>
          <ac:picMkLst>
            <pc:docMk/>
            <pc:sldMk cId="1209091634" sldId="2192"/>
            <ac:picMk id="58" creationId="{CCE5CC6E-6411-4A67-AF69-17311BDEEB5E}"/>
          </ac:picMkLst>
        </pc:picChg>
        <pc:picChg chg="add del mod">
          <ac:chgData name="Aurelien Domont" userId="6da7715ce44349b3" providerId="LiveId" clId="{29D6A56D-AB0D-41B6-B017-3803A210466B}" dt="2023-02-16T03:42:00.187" v="8216" actId="478"/>
          <ac:picMkLst>
            <pc:docMk/>
            <pc:sldMk cId="1209091634" sldId="2192"/>
            <ac:picMk id="61" creationId="{D3CC5F63-F5D1-4C2F-8D3B-EC726B94E68B}"/>
          </ac:picMkLst>
        </pc:picChg>
        <pc:picChg chg="add del mod">
          <ac:chgData name="Aurelien Domont" userId="6da7715ce44349b3" providerId="LiveId" clId="{29D6A56D-AB0D-41B6-B017-3803A210466B}" dt="2023-02-16T03:41:55.911" v="8212" actId="478"/>
          <ac:picMkLst>
            <pc:docMk/>
            <pc:sldMk cId="1209091634" sldId="2192"/>
            <ac:picMk id="64" creationId="{5DCDAA2C-7647-447E-9FC0-509979E3A263}"/>
          </ac:picMkLst>
        </pc:picChg>
        <pc:picChg chg="add del mod">
          <ac:chgData name="Aurelien Domont" userId="6da7715ce44349b3" providerId="LiveId" clId="{29D6A56D-AB0D-41B6-B017-3803A210466B}" dt="2023-02-16T03:42:00.187" v="8216" actId="478"/>
          <ac:picMkLst>
            <pc:docMk/>
            <pc:sldMk cId="1209091634" sldId="2192"/>
            <ac:picMk id="67" creationId="{18B30E08-8105-4C53-B0F0-9D3EC6D4051C}"/>
          </ac:picMkLst>
        </pc:picChg>
        <pc:picChg chg="add mod">
          <ac:chgData name="Aurelien Domont" userId="6da7715ce44349b3" providerId="LiveId" clId="{29D6A56D-AB0D-41B6-B017-3803A210466B}" dt="2023-02-16T03:47:37.998" v="8369"/>
          <ac:picMkLst>
            <pc:docMk/>
            <pc:sldMk cId="1209091634" sldId="2192"/>
            <ac:picMk id="69" creationId="{09F93F30-7EC5-7B7E-B37D-12DE64E1DFDD}"/>
          </ac:picMkLst>
        </pc:picChg>
        <pc:picChg chg="add del mod">
          <ac:chgData name="Aurelien Domont" userId="6da7715ce44349b3" providerId="LiveId" clId="{29D6A56D-AB0D-41B6-B017-3803A210466B}" dt="2023-02-16T03:41:55.911" v="8212" actId="478"/>
          <ac:picMkLst>
            <pc:docMk/>
            <pc:sldMk cId="1209091634" sldId="2192"/>
            <ac:picMk id="70" creationId="{66735B97-84A1-43FD-8AC2-9AEADD11D750}"/>
          </ac:picMkLst>
        </pc:picChg>
        <pc:picChg chg="add mod">
          <ac:chgData name="Aurelien Domont" userId="6da7715ce44349b3" providerId="LiveId" clId="{29D6A56D-AB0D-41B6-B017-3803A210466B}" dt="2023-02-16T03:47:37.998" v="8369"/>
          <ac:picMkLst>
            <pc:docMk/>
            <pc:sldMk cId="1209091634" sldId="2192"/>
            <ac:picMk id="75" creationId="{7E810397-3567-61E9-FA0F-6933EE027C79}"/>
          </ac:picMkLst>
        </pc:picChg>
        <pc:picChg chg="add mod">
          <ac:chgData name="Aurelien Domont" userId="6da7715ce44349b3" providerId="LiveId" clId="{29D6A56D-AB0D-41B6-B017-3803A210466B}" dt="2023-02-16T03:47:37.998" v="8369"/>
          <ac:picMkLst>
            <pc:docMk/>
            <pc:sldMk cId="1209091634" sldId="2192"/>
            <ac:picMk id="76" creationId="{F1B3D902-5F61-9099-19C5-E10B22C8914F}"/>
          </ac:picMkLst>
        </pc:picChg>
        <pc:picChg chg="add mod">
          <ac:chgData name="Aurelien Domont" userId="6da7715ce44349b3" providerId="LiveId" clId="{29D6A56D-AB0D-41B6-B017-3803A210466B}" dt="2023-02-16T03:47:37.998" v="8369"/>
          <ac:picMkLst>
            <pc:docMk/>
            <pc:sldMk cId="1209091634" sldId="2192"/>
            <ac:picMk id="80" creationId="{FD882E24-E6DD-AB32-4A7F-9392867878D1}"/>
          </ac:picMkLst>
        </pc:picChg>
        <pc:picChg chg="add mod">
          <ac:chgData name="Aurelien Domont" userId="6da7715ce44349b3" providerId="LiveId" clId="{29D6A56D-AB0D-41B6-B017-3803A210466B}" dt="2023-02-16T03:47:37.998" v="8369"/>
          <ac:picMkLst>
            <pc:docMk/>
            <pc:sldMk cId="1209091634" sldId="2192"/>
            <ac:picMk id="81" creationId="{C29B3D54-F2FD-1899-2A45-1E01B1DEB37C}"/>
          </ac:picMkLst>
        </pc:picChg>
        <pc:picChg chg="add mod">
          <ac:chgData name="Aurelien Domont" userId="6da7715ce44349b3" providerId="LiveId" clId="{29D6A56D-AB0D-41B6-B017-3803A210466B}" dt="2023-02-16T03:47:37.998" v="8369"/>
          <ac:picMkLst>
            <pc:docMk/>
            <pc:sldMk cId="1209091634" sldId="2192"/>
            <ac:picMk id="83" creationId="{42FBB591-EA53-9DA5-3B5D-769AF9220A7D}"/>
          </ac:picMkLst>
        </pc:picChg>
        <pc:picChg chg="add mod">
          <ac:chgData name="Aurelien Domont" userId="6da7715ce44349b3" providerId="LiveId" clId="{29D6A56D-AB0D-41B6-B017-3803A210466B}" dt="2023-02-16T03:47:37.998" v="8369"/>
          <ac:picMkLst>
            <pc:docMk/>
            <pc:sldMk cId="1209091634" sldId="2192"/>
            <ac:picMk id="85" creationId="{292363F4-47F6-5B8F-66C0-D9CAB760D940}"/>
          </ac:picMkLst>
        </pc:picChg>
        <pc:picChg chg="add mod">
          <ac:chgData name="Aurelien Domont" userId="6da7715ce44349b3" providerId="LiveId" clId="{29D6A56D-AB0D-41B6-B017-3803A210466B}" dt="2023-02-16T03:47:37.998" v="8369"/>
          <ac:picMkLst>
            <pc:docMk/>
            <pc:sldMk cId="1209091634" sldId="2192"/>
            <ac:picMk id="87" creationId="{06EF2B42-6D29-B915-8853-D1A0764A896B}"/>
          </ac:picMkLst>
        </pc:picChg>
        <pc:picChg chg="add mod">
          <ac:chgData name="Aurelien Domont" userId="6da7715ce44349b3" providerId="LiveId" clId="{29D6A56D-AB0D-41B6-B017-3803A210466B}" dt="2023-02-16T03:47:37.998" v="8369"/>
          <ac:picMkLst>
            <pc:docMk/>
            <pc:sldMk cId="1209091634" sldId="2192"/>
            <ac:picMk id="89" creationId="{CC88E2C7-1140-095A-60DD-07ADFDF8DCE6}"/>
          </ac:picMkLst>
        </pc:picChg>
        <pc:picChg chg="add mod">
          <ac:chgData name="Aurelien Domont" userId="6da7715ce44349b3" providerId="LiveId" clId="{29D6A56D-AB0D-41B6-B017-3803A210466B}" dt="2023-02-16T03:47:37.998" v="8369"/>
          <ac:picMkLst>
            <pc:docMk/>
            <pc:sldMk cId="1209091634" sldId="2192"/>
            <ac:picMk id="91" creationId="{09712587-8BBA-3869-DC80-31981FFE6060}"/>
          </ac:picMkLst>
        </pc:picChg>
        <pc:picChg chg="add mod">
          <ac:chgData name="Aurelien Domont" userId="6da7715ce44349b3" providerId="LiveId" clId="{29D6A56D-AB0D-41B6-B017-3803A210466B}" dt="2023-02-16T03:47:37.998" v="8369"/>
          <ac:picMkLst>
            <pc:docMk/>
            <pc:sldMk cId="1209091634" sldId="2192"/>
            <ac:picMk id="97" creationId="{8E324EE0-800C-3DC4-D532-33C79450E0C2}"/>
          </ac:picMkLst>
        </pc:picChg>
        <pc:picChg chg="add mod">
          <ac:chgData name="Aurelien Domont" userId="6da7715ce44349b3" providerId="LiveId" clId="{29D6A56D-AB0D-41B6-B017-3803A210466B}" dt="2023-02-16T03:47:37.998" v="8369"/>
          <ac:picMkLst>
            <pc:docMk/>
            <pc:sldMk cId="1209091634" sldId="2192"/>
            <ac:picMk id="99" creationId="{826969F6-A0E2-E19C-9A11-91C5C3382C60}"/>
          </ac:picMkLst>
        </pc:picChg>
        <pc:cxnChg chg="add del mod">
          <ac:chgData name="Aurelien Domont" userId="6da7715ce44349b3" providerId="LiveId" clId="{29D6A56D-AB0D-41B6-B017-3803A210466B}" dt="2023-01-12T23:37:45.597" v="7903" actId="478"/>
          <ac:cxnSpMkLst>
            <pc:docMk/>
            <pc:sldMk cId="1209091634" sldId="2192"/>
            <ac:cxnSpMk id="6" creationId="{D0E1728F-18DD-46D3-A3C3-6F882C447301}"/>
          </ac:cxnSpMkLst>
        </pc:cxnChg>
        <pc:cxnChg chg="add del mod">
          <ac:chgData name="Aurelien Domont" userId="6da7715ce44349b3" providerId="LiveId" clId="{29D6A56D-AB0D-41B6-B017-3803A210466B}" dt="2023-01-12T23:37:44.510" v="7902" actId="478"/>
          <ac:cxnSpMkLst>
            <pc:docMk/>
            <pc:sldMk cId="1209091634" sldId="2192"/>
            <ac:cxnSpMk id="8" creationId="{94FBC43C-68EA-417D-B7B2-BB148B173388}"/>
          </ac:cxnSpMkLst>
        </pc:cxnChg>
        <pc:cxnChg chg="add del mod">
          <ac:chgData name="Aurelien Domont" userId="6da7715ce44349b3" providerId="LiveId" clId="{29D6A56D-AB0D-41B6-B017-3803A210466B}" dt="2023-02-16T03:41:52.290" v="8211" actId="478"/>
          <ac:cxnSpMkLst>
            <pc:docMk/>
            <pc:sldMk cId="1209091634" sldId="2192"/>
            <ac:cxnSpMk id="26" creationId="{797E83DD-3321-C793-6A15-22AA5FB19F72}"/>
          </ac:cxnSpMkLst>
        </pc:cxnChg>
        <pc:cxnChg chg="add del mod">
          <ac:chgData name="Aurelien Domont" userId="6da7715ce44349b3" providerId="LiveId" clId="{29D6A56D-AB0D-41B6-B017-3803A210466B}" dt="2023-02-16T03:41:52.290" v="8211" actId="478"/>
          <ac:cxnSpMkLst>
            <pc:docMk/>
            <pc:sldMk cId="1209091634" sldId="2192"/>
            <ac:cxnSpMk id="29" creationId="{6D77DCCD-0FBF-CA3A-27A2-D0A2FD392F1B}"/>
          </ac:cxnSpMkLst>
        </pc:cxnChg>
        <pc:cxnChg chg="add del mod">
          <ac:chgData name="Aurelien Domont" userId="6da7715ce44349b3" providerId="LiveId" clId="{29D6A56D-AB0D-41B6-B017-3803A210466B}" dt="2023-01-12T23:49:32.332" v="8159" actId="11529"/>
          <ac:cxnSpMkLst>
            <pc:docMk/>
            <pc:sldMk cId="1209091634" sldId="2192"/>
            <ac:cxnSpMk id="32" creationId="{9EEAF167-BEA3-BB6A-A26C-215C6836C70E}"/>
          </ac:cxnSpMkLst>
        </pc:cxnChg>
        <pc:cxnChg chg="add del mod">
          <ac:chgData name="Aurelien Domont" userId="6da7715ce44349b3" providerId="LiveId" clId="{29D6A56D-AB0D-41B6-B017-3803A210466B}" dt="2023-02-16T03:41:52.290" v="8211" actId="478"/>
          <ac:cxnSpMkLst>
            <pc:docMk/>
            <pc:sldMk cId="1209091634" sldId="2192"/>
            <ac:cxnSpMk id="34" creationId="{4F96BCEB-A32F-AABB-BB36-A8F630022008}"/>
          </ac:cxnSpMkLst>
        </pc:cxnChg>
        <pc:cxnChg chg="add mod">
          <ac:chgData name="Aurelien Domont" userId="6da7715ce44349b3" providerId="LiveId" clId="{29D6A56D-AB0D-41B6-B017-3803A210466B}" dt="2023-02-16T03:47:37.998" v="8369"/>
          <ac:cxnSpMkLst>
            <pc:docMk/>
            <pc:sldMk cId="1209091634" sldId="2192"/>
            <ac:cxnSpMk id="103" creationId="{DF859517-2C55-8170-BF27-BDC478B3B59C}"/>
          </ac:cxnSpMkLst>
        </pc:cxnChg>
        <pc:cxnChg chg="add mod">
          <ac:chgData name="Aurelien Domont" userId="6da7715ce44349b3" providerId="LiveId" clId="{29D6A56D-AB0D-41B6-B017-3803A210466B}" dt="2023-02-16T03:47:37.998" v="8369"/>
          <ac:cxnSpMkLst>
            <pc:docMk/>
            <pc:sldMk cId="1209091634" sldId="2192"/>
            <ac:cxnSpMk id="104" creationId="{CEE361BD-22E4-6CA0-28E6-6C1D170BD1B4}"/>
          </ac:cxnSpMkLst>
        </pc:cxnChg>
        <pc:cxnChg chg="add mod">
          <ac:chgData name="Aurelien Domont" userId="6da7715ce44349b3" providerId="LiveId" clId="{29D6A56D-AB0D-41B6-B017-3803A210466B}" dt="2023-02-16T03:47:37.998" v="8369"/>
          <ac:cxnSpMkLst>
            <pc:docMk/>
            <pc:sldMk cId="1209091634" sldId="2192"/>
            <ac:cxnSpMk id="105" creationId="{3213E55B-7E4D-B85E-9300-340AE486DB0C}"/>
          </ac:cxnSpMkLst>
        </pc:cxnChg>
      </pc:sldChg>
      <pc:sldChg chg="del">
        <pc:chgData name="Aurelien Domont" userId="6da7715ce44349b3" providerId="LiveId" clId="{29D6A56D-AB0D-41B6-B017-3803A210466B}" dt="2021-08-03T07:27:50.645" v="1151" actId="47"/>
        <pc:sldMkLst>
          <pc:docMk/>
          <pc:sldMk cId="1270591852" sldId="2200"/>
        </pc:sldMkLst>
      </pc:sldChg>
      <pc:sldChg chg="del">
        <pc:chgData name="Aurelien Domont" userId="6da7715ce44349b3" providerId="LiveId" clId="{29D6A56D-AB0D-41B6-B017-3803A210466B}" dt="2021-08-03T07:27:51.639" v="1152" actId="47"/>
        <pc:sldMkLst>
          <pc:docMk/>
          <pc:sldMk cId="526020649" sldId="2201"/>
        </pc:sldMkLst>
      </pc:sldChg>
      <pc:sldChg chg="addSp delSp modSp mod ord">
        <pc:chgData name="Aurelien Domont" userId="6da7715ce44349b3" providerId="LiveId" clId="{29D6A56D-AB0D-41B6-B017-3803A210466B}" dt="2023-01-12T05:04:36.910" v="7577"/>
        <pc:sldMkLst>
          <pc:docMk/>
          <pc:sldMk cId="750087135" sldId="2202"/>
        </pc:sldMkLst>
        <pc:spChg chg="del">
          <ac:chgData name="Aurelien Domont" userId="6da7715ce44349b3" providerId="LiveId" clId="{29D6A56D-AB0D-41B6-B017-3803A210466B}" dt="2021-08-05T06:29:52.993" v="1425" actId="478"/>
          <ac:spMkLst>
            <pc:docMk/>
            <pc:sldMk cId="750087135" sldId="2202"/>
            <ac:spMk id="2" creationId="{49C9F90D-3606-495B-9201-34A27BF7A42D}"/>
          </ac:spMkLst>
        </pc:spChg>
        <pc:spChg chg="add mod">
          <ac:chgData name="Aurelien Domont" userId="6da7715ce44349b3" providerId="LiveId" clId="{29D6A56D-AB0D-41B6-B017-3803A210466B}" dt="2023-01-12T04:53:19.234" v="7492" actId="207"/>
          <ac:spMkLst>
            <pc:docMk/>
            <pc:sldMk cId="750087135" sldId="2202"/>
            <ac:spMk id="2" creationId="{EA372256-4CD5-2346-918C-5388C53B0312}"/>
          </ac:spMkLst>
        </pc:spChg>
        <pc:spChg chg="del">
          <ac:chgData name="Aurelien Domont" userId="6da7715ce44349b3" providerId="LiveId" clId="{29D6A56D-AB0D-41B6-B017-3803A210466B}" dt="2021-08-05T06:29:52.993" v="1425" actId="478"/>
          <ac:spMkLst>
            <pc:docMk/>
            <pc:sldMk cId="750087135" sldId="2202"/>
            <ac:spMk id="3" creationId="{99E3DBA2-B4B6-4ECE-8106-2DABAA5319D4}"/>
          </ac:spMkLst>
        </pc:spChg>
        <pc:spChg chg="add mod">
          <ac:chgData name="Aurelien Domont" userId="6da7715ce44349b3" providerId="LiveId" clId="{29D6A56D-AB0D-41B6-B017-3803A210466B}" dt="2023-01-12T04:53:15.286" v="7491"/>
          <ac:spMkLst>
            <pc:docMk/>
            <pc:sldMk cId="750087135" sldId="2202"/>
            <ac:spMk id="3" creationId="{CCBDA38E-60A0-5C90-7734-91ACC355B47C}"/>
          </ac:spMkLst>
        </pc:spChg>
        <pc:spChg chg="add mod">
          <ac:chgData name="Aurelien Domont" userId="6da7715ce44349b3" providerId="LiveId" clId="{29D6A56D-AB0D-41B6-B017-3803A210466B}" dt="2023-01-12T04:53:15.286" v="7491"/>
          <ac:spMkLst>
            <pc:docMk/>
            <pc:sldMk cId="750087135" sldId="2202"/>
            <ac:spMk id="4" creationId="{A68EA1FF-45E4-32E1-A20B-8F946F778A23}"/>
          </ac:spMkLst>
        </pc:spChg>
        <pc:spChg chg="mod">
          <ac:chgData name="Aurelien Domont" userId="6da7715ce44349b3" providerId="LiveId" clId="{29D6A56D-AB0D-41B6-B017-3803A210466B}" dt="2022-11-29T03:10:19.794" v="3765"/>
          <ac:spMkLst>
            <pc:docMk/>
            <pc:sldMk cId="750087135" sldId="2202"/>
            <ac:spMk id="5" creationId="{3AA7B8AD-E6F9-4E25-A3A4-71D021032612}"/>
          </ac:spMkLst>
        </pc:spChg>
        <pc:spChg chg="add mod">
          <ac:chgData name="Aurelien Domont" userId="6da7715ce44349b3" providerId="LiveId" clId="{29D6A56D-AB0D-41B6-B017-3803A210466B}" dt="2023-01-12T04:53:15.286" v="7491"/>
          <ac:spMkLst>
            <pc:docMk/>
            <pc:sldMk cId="750087135" sldId="2202"/>
            <ac:spMk id="6" creationId="{6B5D0C30-1D05-4AC7-75F6-E983E47BA10E}"/>
          </ac:spMkLst>
        </pc:spChg>
        <pc:spChg chg="del">
          <ac:chgData name="Aurelien Domont" userId="6da7715ce44349b3" providerId="LiveId" clId="{29D6A56D-AB0D-41B6-B017-3803A210466B}" dt="2021-08-05T06:29:52.993" v="1425" actId="478"/>
          <ac:spMkLst>
            <pc:docMk/>
            <pc:sldMk cId="750087135" sldId="2202"/>
            <ac:spMk id="6" creationId="{80C2FA24-C3FF-4F99-8694-BA262AB8070A}"/>
          </ac:spMkLst>
        </pc:spChg>
        <pc:spChg chg="del">
          <ac:chgData name="Aurelien Domont" userId="6da7715ce44349b3" providerId="LiveId" clId="{29D6A56D-AB0D-41B6-B017-3803A210466B}" dt="2021-08-05T06:29:52.993" v="1425" actId="478"/>
          <ac:spMkLst>
            <pc:docMk/>
            <pc:sldMk cId="750087135" sldId="2202"/>
            <ac:spMk id="7" creationId="{AA474FA7-23F8-48D3-A4A1-46C7E7EF8CBF}"/>
          </ac:spMkLst>
        </pc:spChg>
        <pc:spChg chg="add mod">
          <ac:chgData name="Aurelien Domont" userId="6da7715ce44349b3" providerId="LiveId" clId="{29D6A56D-AB0D-41B6-B017-3803A210466B}" dt="2023-01-12T04:53:15.286" v="7491"/>
          <ac:spMkLst>
            <pc:docMk/>
            <pc:sldMk cId="750087135" sldId="2202"/>
            <ac:spMk id="7" creationId="{D22588F6-1419-FED5-7801-1A0E13102D20}"/>
          </ac:spMkLst>
        </pc:spChg>
        <pc:spChg chg="del">
          <ac:chgData name="Aurelien Domont" userId="6da7715ce44349b3" providerId="LiveId" clId="{29D6A56D-AB0D-41B6-B017-3803A210466B}" dt="2021-08-05T06:29:52.993" v="1425" actId="478"/>
          <ac:spMkLst>
            <pc:docMk/>
            <pc:sldMk cId="750087135" sldId="2202"/>
            <ac:spMk id="8" creationId="{44D82846-5412-4854-9CE9-6BD4A4D3F201}"/>
          </ac:spMkLst>
        </pc:spChg>
        <pc:spChg chg="add mod">
          <ac:chgData name="Aurelien Domont" userId="6da7715ce44349b3" providerId="LiveId" clId="{29D6A56D-AB0D-41B6-B017-3803A210466B}" dt="2023-01-12T04:53:15.286" v="7491"/>
          <ac:spMkLst>
            <pc:docMk/>
            <pc:sldMk cId="750087135" sldId="2202"/>
            <ac:spMk id="9" creationId="{DA4E9622-B718-54CD-E9BC-A6DC03D2080F}"/>
          </ac:spMkLst>
        </pc:spChg>
        <pc:spChg chg="del">
          <ac:chgData name="Aurelien Domont" userId="6da7715ce44349b3" providerId="LiveId" clId="{29D6A56D-AB0D-41B6-B017-3803A210466B}" dt="2021-08-05T06:29:52.993" v="1425" actId="478"/>
          <ac:spMkLst>
            <pc:docMk/>
            <pc:sldMk cId="750087135" sldId="2202"/>
            <ac:spMk id="10" creationId="{F6F130AE-016B-49E7-B056-02422308B35C}"/>
          </ac:spMkLst>
        </pc:spChg>
        <pc:spChg chg="del">
          <ac:chgData name="Aurelien Domont" userId="6da7715ce44349b3" providerId="LiveId" clId="{29D6A56D-AB0D-41B6-B017-3803A210466B}" dt="2021-08-05T06:30:18.506" v="1426" actId="478"/>
          <ac:spMkLst>
            <pc:docMk/>
            <pc:sldMk cId="750087135" sldId="2202"/>
            <ac:spMk id="11" creationId="{381FC75F-03AC-4E06-95A5-77AA464D139B}"/>
          </ac:spMkLst>
        </pc:spChg>
        <pc:spChg chg="add mod">
          <ac:chgData name="Aurelien Domont" userId="6da7715ce44349b3" providerId="LiveId" clId="{29D6A56D-AB0D-41B6-B017-3803A210466B}" dt="2023-01-12T04:53:15.286" v="7491"/>
          <ac:spMkLst>
            <pc:docMk/>
            <pc:sldMk cId="750087135" sldId="2202"/>
            <ac:spMk id="11" creationId="{8FF1E004-3F64-42DA-6C63-D65A84E88D46}"/>
          </ac:spMkLst>
        </pc:spChg>
        <pc:spChg chg="add mod">
          <ac:chgData name="Aurelien Domont" userId="6da7715ce44349b3" providerId="LiveId" clId="{29D6A56D-AB0D-41B6-B017-3803A210466B}" dt="2023-01-12T04:53:15.286" v="7491"/>
          <ac:spMkLst>
            <pc:docMk/>
            <pc:sldMk cId="750087135" sldId="2202"/>
            <ac:spMk id="12" creationId="{D0DA8314-72A5-B45F-22C2-F0A47A6EC233}"/>
          </ac:spMkLst>
        </pc:spChg>
        <pc:spChg chg="del">
          <ac:chgData name="Aurelien Domont" userId="6da7715ce44349b3" providerId="LiveId" clId="{29D6A56D-AB0D-41B6-B017-3803A210466B}" dt="2021-08-05T06:29:52.993" v="1425" actId="478"/>
          <ac:spMkLst>
            <pc:docMk/>
            <pc:sldMk cId="750087135" sldId="2202"/>
            <ac:spMk id="12" creationId="{F22BF9F2-93B5-4D57-85D0-BA4BB3074ECE}"/>
          </ac:spMkLst>
        </pc:spChg>
        <pc:spChg chg="add mod">
          <ac:chgData name="Aurelien Domont" userId="6da7715ce44349b3" providerId="LiveId" clId="{29D6A56D-AB0D-41B6-B017-3803A210466B}" dt="2023-01-12T04:53:15.286" v="7491"/>
          <ac:spMkLst>
            <pc:docMk/>
            <pc:sldMk cId="750087135" sldId="2202"/>
            <ac:spMk id="14" creationId="{388256E9-96B5-C63B-9E23-512131381DD4}"/>
          </ac:spMkLst>
        </pc:spChg>
        <pc:spChg chg="add mod">
          <ac:chgData name="Aurelien Domont" userId="6da7715ce44349b3" providerId="LiveId" clId="{29D6A56D-AB0D-41B6-B017-3803A210466B}" dt="2023-01-12T04:53:15.286" v="7491"/>
          <ac:spMkLst>
            <pc:docMk/>
            <pc:sldMk cId="750087135" sldId="2202"/>
            <ac:spMk id="15" creationId="{4706150A-1402-6EF9-E6F2-33938197B2F6}"/>
          </ac:spMkLst>
        </pc:spChg>
        <pc:spChg chg="mod">
          <ac:chgData name="Aurelien Domont" userId="6da7715ce44349b3" providerId="LiveId" clId="{29D6A56D-AB0D-41B6-B017-3803A210466B}" dt="2023-01-12T04:52:36.521" v="7485" actId="20577"/>
          <ac:spMkLst>
            <pc:docMk/>
            <pc:sldMk cId="750087135" sldId="2202"/>
            <ac:spMk id="16" creationId="{6C2BB713-9637-4B9B-938F-E9768876782A}"/>
          </ac:spMkLst>
        </pc:spChg>
        <pc:spChg chg="add mod">
          <ac:chgData name="Aurelien Domont" userId="6da7715ce44349b3" providerId="LiveId" clId="{29D6A56D-AB0D-41B6-B017-3803A210466B}" dt="2023-01-12T04:53:15.286" v="7491"/>
          <ac:spMkLst>
            <pc:docMk/>
            <pc:sldMk cId="750087135" sldId="2202"/>
            <ac:spMk id="17" creationId="{D42823B9-4006-D710-68B0-7BC047D52755}"/>
          </ac:spMkLst>
        </pc:spChg>
        <pc:spChg chg="add mod">
          <ac:chgData name="Aurelien Domont" userId="6da7715ce44349b3" providerId="LiveId" clId="{29D6A56D-AB0D-41B6-B017-3803A210466B}" dt="2023-01-12T04:53:15.286" v="7491"/>
          <ac:spMkLst>
            <pc:docMk/>
            <pc:sldMk cId="750087135" sldId="2202"/>
            <ac:spMk id="18" creationId="{50C9D806-C2F4-199D-8694-A7E603CE9F60}"/>
          </ac:spMkLst>
        </pc:spChg>
        <pc:spChg chg="del">
          <ac:chgData name="Aurelien Domont" userId="6da7715ce44349b3" providerId="LiveId" clId="{29D6A56D-AB0D-41B6-B017-3803A210466B}" dt="2021-08-05T06:29:52.993" v="1425" actId="478"/>
          <ac:spMkLst>
            <pc:docMk/>
            <pc:sldMk cId="750087135" sldId="2202"/>
            <ac:spMk id="18" creationId="{EE925BBA-D2EB-4000-BDB6-05D95DDF45F3}"/>
          </ac:spMkLst>
        </pc:spChg>
        <pc:spChg chg="add mod">
          <ac:chgData name="Aurelien Domont" userId="6da7715ce44349b3" providerId="LiveId" clId="{29D6A56D-AB0D-41B6-B017-3803A210466B}" dt="2023-01-12T04:53:15.286" v="7491"/>
          <ac:spMkLst>
            <pc:docMk/>
            <pc:sldMk cId="750087135" sldId="2202"/>
            <ac:spMk id="19" creationId="{B6FC0B36-45A8-D04A-8FE8-4E10F542BD83}"/>
          </ac:spMkLst>
        </pc:spChg>
        <pc:spChg chg="del">
          <ac:chgData name="Aurelien Domont" userId="6da7715ce44349b3" providerId="LiveId" clId="{29D6A56D-AB0D-41B6-B017-3803A210466B}" dt="2021-08-05T06:29:52.993" v="1425" actId="478"/>
          <ac:spMkLst>
            <pc:docMk/>
            <pc:sldMk cId="750087135" sldId="2202"/>
            <ac:spMk id="19" creationId="{D5B94190-586B-4762-8F62-7C91D7F01CE4}"/>
          </ac:spMkLst>
        </pc:spChg>
        <pc:spChg chg="add mod">
          <ac:chgData name="Aurelien Domont" userId="6da7715ce44349b3" providerId="LiveId" clId="{29D6A56D-AB0D-41B6-B017-3803A210466B}" dt="2023-01-12T04:53:15.286" v="7491"/>
          <ac:spMkLst>
            <pc:docMk/>
            <pc:sldMk cId="750087135" sldId="2202"/>
            <ac:spMk id="20" creationId="{64F8BED4-7F2D-54F2-6817-BDE365C940CF}"/>
          </ac:spMkLst>
        </pc:spChg>
        <pc:spChg chg="del">
          <ac:chgData name="Aurelien Domont" userId="6da7715ce44349b3" providerId="LiveId" clId="{29D6A56D-AB0D-41B6-B017-3803A210466B}" dt="2021-08-05T06:29:52.993" v="1425" actId="478"/>
          <ac:spMkLst>
            <pc:docMk/>
            <pc:sldMk cId="750087135" sldId="2202"/>
            <ac:spMk id="20" creationId="{8FB4C652-E152-4F9D-88FB-38C464AB1EF2}"/>
          </ac:spMkLst>
        </pc:spChg>
        <pc:spChg chg="add mod">
          <ac:chgData name="Aurelien Domont" userId="6da7715ce44349b3" providerId="LiveId" clId="{29D6A56D-AB0D-41B6-B017-3803A210466B}" dt="2023-01-12T04:53:15.286" v="7491"/>
          <ac:spMkLst>
            <pc:docMk/>
            <pc:sldMk cId="750087135" sldId="2202"/>
            <ac:spMk id="21" creationId="{84AB36C2-5AF2-F66F-2B42-80E630721555}"/>
          </ac:spMkLst>
        </pc:spChg>
        <pc:spChg chg="add mod">
          <ac:chgData name="Aurelien Domont" userId="6da7715ce44349b3" providerId="LiveId" clId="{29D6A56D-AB0D-41B6-B017-3803A210466B}" dt="2023-01-12T04:53:15.286" v="7491"/>
          <ac:spMkLst>
            <pc:docMk/>
            <pc:sldMk cId="750087135" sldId="2202"/>
            <ac:spMk id="22" creationId="{35D5B6F9-83EE-973B-3903-77F27F0DEC20}"/>
          </ac:spMkLst>
        </pc:spChg>
        <pc:spChg chg="add mod">
          <ac:chgData name="Aurelien Domont" userId="6da7715ce44349b3" providerId="LiveId" clId="{29D6A56D-AB0D-41B6-B017-3803A210466B}" dt="2023-01-12T04:53:15.286" v="7491"/>
          <ac:spMkLst>
            <pc:docMk/>
            <pc:sldMk cId="750087135" sldId="2202"/>
            <ac:spMk id="23" creationId="{057109E9-69FA-BE2C-898C-6802C18DE49F}"/>
          </ac:spMkLst>
        </pc:spChg>
        <pc:spChg chg="del">
          <ac:chgData name="Aurelien Domont" userId="6da7715ce44349b3" providerId="LiveId" clId="{29D6A56D-AB0D-41B6-B017-3803A210466B}" dt="2021-08-05T06:29:52.993" v="1425" actId="478"/>
          <ac:spMkLst>
            <pc:docMk/>
            <pc:sldMk cId="750087135" sldId="2202"/>
            <ac:spMk id="24" creationId="{267A9F5F-6FAE-4790-85DC-D47AE16B0E9F}"/>
          </ac:spMkLst>
        </pc:spChg>
        <pc:spChg chg="add mod">
          <ac:chgData name="Aurelien Domont" userId="6da7715ce44349b3" providerId="LiveId" clId="{29D6A56D-AB0D-41B6-B017-3803A210466B}" dt="2023-01-12T04:53:15.286" v="7491"/>
          <ac:spMkLst>
            <pc:docMk/>
            <pc:sldMk cId="750087135" sldId="2202"/>
            <ac:spMk id="24" creationId="{81AB403B-B532-F2F4-F9DD-D751FCC5D622}"/>
          </ac:spMkLst>
        </pc:spChg>
        <pc:spChg chg="add mod">
          <ac:chgData name="Aurelien Domont" userId="6da7715ce44349b3" providerId="LiveId" clId="{29D6A56D-AB0D-41B6-B017-3803A210466B}" dt="2023-01-12T04:53:15.286" v="7491"/>
          <ac:spMkLst>
            <pc:docMk/>
            <pc:sldMk cId="750087135" sldId="2202"/>
            <ac:spMk id="25" creationId="{CBCE1A8B-0CAE-DFCC-945C-1EEB482B7A3B}"/>
          </ac:spMkLst>
        </pc:spChg>
        <pc:spChg chg="del">
          <ac:chgData name="Aurelien Domont" userId="6da7715ce44349b3" providerId="LiveId" clId="{29D6A56D-AB0D-41B6-B017-3803A210466B}" dt="2021-08-05T06:29:52.993" v="1425" actId="478"/>
          <ac:spMkLst>
            <pc:docMk/>
            <pc:sldMk cId="750087135" sldId="2202"/>
            <ac:spMk id="25" creationId="{CC7E98FA-3E5D-4DCC-9070-63922C461F93}"/>
          </ac:spMkLst>
        </pc:spChg>
        <pc:spChg chg="del">
          <ac:chgData name="Aurelien Domont" userId="6da7715ce44349b3" providerId="LiveId" clId="{29D6A56D-AB0D-41B6-B017-3803A210466B}" dt="2021-08-05T06:29:52.993" v="1425" actId="478"/>
          <ac:spMkLst>
            <pc:docMk/>
            <pc:sldMk cId="750087135" sldId="2202"/>
            <ac:spMk id="26" creationId="{C7991C61-A51D-4A0F-91E9-FC63D6829799}"/>
          </ac:spMkLst>
        </pc:spChg>
        <pc:spChg chg="del">
          <ac:chgData name="Aurelien Domont" userId="6da7715ce44349b3" providerId="LiveId" clId="{29D6A56D-AB0D-41B6-B017-3803A210466B}" dt="2021-08-05T06:29:52.993" v="1425" actId="478"/>
          <ac:spMkLst>
            <pc:docMk/>
            <pc:sldMk cId="750087135" sldId="2202"/>
            <ac:spMk id="27" creationId="{69E83687-111F-4C8F-82F8-1100A830A799}"/>
          </ac:spMkLst>
        </pc:spChg>
        <pc:spChg chg="del">
          <ac:chgData name="Aurelien Domont" userId="6da7715ce44349b3" providerId="LiveId" clId="{29D6A56D-AB0D-41B6-B017-3803A210466B}" dt="2021-08-05T06:29:52.993" v="1425" actId="478"/>
          <ac:spMkLst>
            <pc:docMk/>
            <pc:sldMk cId="750087135" sldId="2202"/>
            <ac:spMk id="34" creationId="{13F1F2DD-4116-4862-8881-78AA3F95608B}"/>
          </ac:spMkLst>
        </pc:spChg>
        <pc:spChg chg="del">
          <ac:chgData name="Aurelien Domont" userId="6da7715ce44349b3" providerId="LiveId" clId="{29D6A56D-AB0D-41B6-B017-3803A210466B}" dt="2021-08-05T06:29:52.993" v="1425" actId="478"/>
          <ac:spMkLst>
            <pc:docMk/>
            <pc:sldMk cId="750087135" sldId="2202"/>
            <ac:spMk id="35" creationId="{F9F4BBF8-73BF-4F2E-AF32-69593639E058}"/>
          </ac:spMkLst>
        </pc:spChg>
        <pc:spChg chg="del">
          <ac:chgData name="Aurelien Domont" userId="6da7715ce44349b3" providerId="LiveId" clId="{29D6A56D-AB0D-41B6-B017-3803A210466B}" dt="2021-08-05T06:29:52.993" v="1425" actId="478"/>
          <ac:spMkLst>
            <pc:docMk/>
            <pc:sldMk cId="750087135" sldId="2202"/>
            <ac:spMk id="36" creationId="{BB85C512-FA88-4677-B0BC-9D00764DE8C6}"/>
          </ac:spMkLst>
        </pc:spChg>
        <pc:spChg chg="del">
          <ac:chgData name="Aurelien Domont" userId="6da7715ce44349b3" providerId="LiveId" clId="{29D6A56D-AB0D-41B6-B017-3803A210466B}" dt="2021-08-05T06:29:52.993" v="1425" actId="478"/>
          <ac:spMkLst>
            <pc:docMk/>
            <pc:sldMk cId="750087135" sldId="2202"/>
            <ac:spMk id="37" creationId="{228E0722-FA6E-48B5-9F62-549DFD0E5B38}"/>
          </ac:spMkLst>
        </pc:spChg>
        <pc:spChg chg="add del mod">
          <ac:chgData name="Aurelien Domont" userId="6da7715ce44349b3" providerId="LiveId" clId="{29D6A56D-AB0D-41B6-B017-3803A210466B}" dt="2023-01-12T04:52:43.517" v="7486" actId="478"/>
          <ac:spMkLst>
            <pc:docMk/>
            <pc:sldMk cId="750087135" sldId="2202"/>
            <ac:spMk id="38" creationId="{4E62B729-6759-49CE-98AC-19D319E67273}"/>
          </ac:spMkLst>
        </pc:spChg>
        <pc:spChg chg="add del mod">
          <ac:chgData name="Aurelien Domont" userId="6da7715ce44349b3" providerId="LiveId" clId="{29D6A56D-AB0D-41B6-B017-3803A210466B}" dt="2023-01-12T04:52:43.517" v="7486" actId="478"/>
          <ac:spMkLst>
            <pc:docMk/>
            <pc:sldMk cId="750087135" sldId="2202"/>
            <ac:spMk id="39" creationId="{2E3AF6D6-0EAA-46F7-B834-6D34869BC9A0}"/>
          </ac:spMkLst>
        </pc:spChg>
        <pc:spChg chg="add del mod">
          <ac:chgData name="Aurelien Domont" userId="6da7715ce44349b3" providerId="LiveId" clId="{29D6A56D-AB0D-41B6-B017-3803A210466B}" dt="2023-01-12T04:52:43.517" v="7486" actId="478"/>
          <ac:spMkLst>
            <pc:docMk/>
            <pc:sldMk cId="750087135" sldId="2202"/>
            <ac:spMk id="40" creationId="{7937A946-13CF-48ED-BC27-678716B5C734}"/>
          </ac:spMkLst>
        </pc:spChg>
        <pc:spChg chg="del">
          <ac:chgData name="Aurelien Domont" userId="6da7715ce44349b3" providerId="LiveId" clId="{29D6A56D-AB0D-41B6-B017-3803A210466B}" dt="2021-08-05T06:29:52.993" v="1425" actId="478"/>
          <ac:spMkLst>
            <pc:docMk/>
            <pc:sldMk cId="750087135" sldId="2202"/>
            <ac:spMk id="41" creationId="{69FAB97F-DE5B-4C2D-8A9F-25E48FA01F20}"/>
          </ac:spMkLst>
        </pc:spChg>
        <pc:spChg chg="del">
          <ac:chgData name="Aurelien Domont" userId="6da7715ce44349b3" providerId="LiveId" clId="{29D6A56D-AB0D-41B6-B017-3803A210466B}" dt="2021-08-05T06:29:52.993" v="1425" actId="478"/>
          <ac:spMkLst>
            <pc:docMk/>
            <pc:sldMk cId="750087135" sldId="2202"/>
            <ac:spMk id="42" creationId="{35AEA703-0695-4FA6-B377-89F0AA47F780}"/>
          </ac:spMkLst>
        </pc:spChg>
        <pc:spChg chg="del">
          <ac:chgData name="Aurelien Domont" userId="6da7715ce44349b3" providerId="LiveId" clId="{29D6A56D-AB0D-41B6-B017-3803A210466B}" dt="2021-08-05T06:29:52.993" v="1425" actId="478"/>
          <ac:spMkLst>
            <pc:docMk/>
            <pc:sldMk cId="750087135" sldId="2202"/>
            <ac:spMk id="43" creationId="{DE906AFB-951A-469E-B0E1-74784B47250C}"/>
          </ac:spMkLst>
        </pc:spChg>
        <pc:spChg chg="del">
          <ac:chgData name="Aurelien Domont" userId="6da7715ce44349b3" providerId="LiveId" clId="{29D6A56D-AB0D-41B6-B017-3803A210466B}" dt="2021-08-05T06:29:52.993" v="1425" actId="478"/>
          <ac:spMkLst>
            <pc:docMk/>
            <pc:sldMk cId="750087135" sldId="2202"/>
            <ac:spMk id="44" creationId="{727AABA0-49DD-4275-AA00-F9FADC082D5A}"/>
          </ac:spMkLst>
        </pc:spChg>
        <pc:spChg chg="del">
          <ac:chgData name="Aurelien Domont" userId="6da7715ce44349b3" providerId="LiveId" clId="{29D6A56D-AB0D-41B6-B017-3803A210466B}" dt="2021-08-05T06:29:52.993" v="1425" actId="478"/>
          <ac:spMkLst>
            <pc:docMk/>
            <pc:sldMk cId="750087135" sldId="2202"/>
            <ac:spMk id="45" creationId="{381C3961-C14F-44BD-9884-CFE86028E651}"/>
          </ac:spMkLst>
        </pc:spChg>
        <pc:spChg chg="del">
          <ac:chgData name="Aurelien Domont" userId="6da7715ce44349b3" providerId="LiveId" clId="{29D6A56D-AB0D-41B6-B017-3803A210466B}" dt="2021-08-05T06:29:52.993" v="1425" actId="478"/>
          <ac:spMkLst>
            <pc:docMk/>
            <pc:sldMk cId="750087135" sldId="2202"/>
            <ac:spMk id="46" creationId="{B351FE10-219E-4988-A70E-71535F6DC742}"/>
          </ac:spMkLst>
        </pc:spChg>
        <pc:spChg chg="del">
          <ac:chgData name="Aurelien Domont" userId="6da7715ce44349b3" providerId="LiveId" clId="{29D6A56D-AB0D-41B6-B017-3803A210466B}" dt="2021-08-05T06:29:52.993" v="1425" actId="478"/>
          <ac:spMkLst>
            <pc:docMk/>
            <pc:sldMk cId="750087135" sldId="2202"/>
            <ac:spMk id="47" creationId="{2104DCB7-D511-4A38-9390-268496914429}"/>
          </ac:spMkLst>
        </pc:spChg>
        <pc:spChg chg="del">
          <ac:chgData name="Aurelien Domont" userId="6da7715ce44349b3" providerId="LiveId" clId="{29D6A56D-AB0D-41B6-B017-3803A210466B}" dt="2021-08-05T06:29:52.993" v="1425" actId="478"/>
          <ac:spMkLst>
            <pc:docMk/>
            <pc:sldMk cId="750087135" sldId="2202"/>
            <ac:spMk id="48" creationId="{8D70FB0A-38E1-413F-891A-7341892C48C5}"/>
          </ac:spMkLst>
        </pc:spChg>
        <pc:spChg chg="del">
          <ac:chgData name="Aurelien Domont" userId="6da7715ce44349b3" providerId="LiveId" clId="{29D6A56D-AB0D-41B6-B017-3803A210466B}" dt="2021-08-05T06:29:52.993" v="1425" actId="478"/>
          <ac:spMkLst>
            <pc:docMk/>
            <pc:sldMk cId="750087135" sldId="2202"/>
            <ac:spMk id="49" creationId="{2ACFEC94-FA86-4D6E-B9AB-B38911366A4B}"/>
          </ac:spMkLst>
        </pc:spChg>
        <pc:spChg chg="add del mod">
          <ac:chgData name="Aurelien Domont" userId="6da7715ce44349b3" providerId="LiveId" clId="{29D6A56D-AB0D-41B6-B017-3803A210466B}" dt="2023-01-12T04:52:43.517" v="7486" actId="478"/>
          <ac:spMkLst>
            <pc:docMk/>
            <pc:sldMk cId="750087135" sldId="2202"/>
            <ac:spMk id="51" creationId="{31AD27A7-A6BB-48A8-BD67-3D7758A9BAFD}"/>
          </ac:spMkLst>
        </pc:spChg>
        <pc:spChg chg="add del mod">
          <ac:chgData name="Aurelien Domont" userId="6da7715ce44349b3" providerId="LiveId" clId="{29D6A56D-AB0D-41B6-B017-3803A210466B}" dt="2023-01-12T04:52:43.517" v="7486" actId="478"/>
          <ac:spMkLst>
            <pc:docMk/>
            <pc:sldMk cId="750087135" sldId="2202"/>
            <ac:spMk id="52" creationId="{2427035A-8881-4D27-8E30-66E94ED50FF0}"/>
          </ac:spMkLst>
        </pc:spChg>
        <pc:spChg chg="add del mod">
          <ac:chgData name="Aurelien Domont" userId="6da7715ce44349b3" providerId="LiveId" clId="{29D6A56D-AB0D-41B6-B017-3803A210466B}" dt="2023-01-12T04:52:43.517" v="7486" actId="478"/>
          <ac:spMkLst>
            <pc:docMk/>
            <pc:sldMk cId="750087135" sldId="2202"/>
            <ac:spMk id="53" creationId="{94F1DE6B-D2C4-47E7-8157-6291AA08263E}"/>
          </ac:spMkLst>
        </pc:spChg>
        <pc:spChg chg="add del mod">
          <ac:chgData name="Aurelien Domont" userId="6da7715ce44349b3" providerId="LiveId" clId="{29D6A56D-AB0D-41B6-B017-3803A210466B}" dt="2023-01-12T04:52:43.517" v="7486" actId="478"/>
          <ac:spMkLst>
            <pc:docMk/>
            <pc:sldMk cId="750087135" sldId="2202"/>
            <ac:spMk id="55" creationId="{D27BF30D-5581-4BEE-974A-61A3BD4C0EB4}"/>
          </ac:spMkLst>
        </pc:spChg>
        <pc:spChg chg="add del mod">
          <ac:chgData name="Aurelien Domont" userId="6da7715ce44349b3" providerId="LiveId" clId="{29D6A56D-AB0D-41B6-B017-3803A210466B}" dt="2023-01-12T04:52:43.517" v="7486" actId="478"/>
          <ac:spMkLst>
            <pc:docMk/>
            <pc:sldMk cId="750087135" sldId="2202"/>
            <ac:spMk id="57" creationId="{05BB488B-69C8-4124-A76A-4E48AD741568}"/>
          </ac:spMkLst>
        </pc:spChg>
        <pc:picChg chg="add mod">
          <ac:chgData name="Aurelien Domont" userId="6da7715ce44349b3" providerId="LiveId" clId="{29D6A56D-AB0D-41B6-B017-3803A210466B}" dt="2023-01-12T04:53:15.286" v="7491"/>
          <ac:picMkLst>
            <pc:docMk/>
            <pc:sldMk cId="750087135" sldId="2202"/>
            <ac:picMk id="26" creationId="{D3F45C01-36A9-E107-A7E8-88D2887218FD}"/>
          </ac:picMkLst>
        </pc:picChg>
        <pc:picChg chg="add mod">
          <ac:chgData name="Aurelien Domont" userId="6da7715ce44349b3" providerId="LiveId" clId="{29D6A56D-AB0D-41B6-B017-3803A210466B}" dt="2023-01-12T04:53:15.286" v="7491"/>
          <ac:picMkLst>
            <pc:docMk/>
            <pc:sldMk cId="750087135" sldId="2202"/>
            <ac:picMk id="27" creationId="{74E93B48-2377-9D9A-369E-AB75C98E4AB8}"/>
          </ac:picMkLst>
        </pc:picChg>
        <pc:picChg chg="add mod">
          <ac:chgData name="Aurelien Domont" userId="6da7715ce44349b3" providerId="LiveId" clId="{29D6A56D-AB0D-41B6-B017-3803A210466B}" dt="2023-01-12T05:04:36.910" v="7577"/>
          <ac:picMkLst>
            <pc:docMk/>
            <pc:sldMk cId="750087135" sldId="2202"/>
            <ac:picMk id="28" creationId="{7A5569FF-1FC0-8EFF-4867-B21687C837C0}"/>
          </ac:picMkLst>
        </pc:picChg>
        <pc:cxnChg chg="add mod">
          <ac:chgData name="Aurelien Domont" userId="6da7715ce44349b3" providerId="LiveId" clId="{29D6A56D-AB0D-41B6-B017-3803A210466B}" dt="2023-01-12T04:53:15.286" v="7491"/>
          <ac:cxnSpMkLst>
            <pc:docMk/>
            <pc:sldMk cId="750087135" sldId="2202"/>
            <ac:cxnSpMk id="8" creationId="{1E048066-FE4B-C65D-F490-A9AADF12C51E}"/>
          </ac:cxnSpMkLst>
        </pc:cxnChg>
        <pc:cxnChg chg="del">
          <ac:chgData name="Aurelien Domont" userId="6da7715ce44349b3" providerId="LiveId" clId="{29D6A56D-AB0D-41B6-B017-3803A210466B}" dt="2021-08-05T06:29:52.993" v="1425" actId="478"/>
          <ac:cxnSpMkLst>
            <pc:docMk/>
            <pc:sldMk cId="750087135" sldId="2202"/>
            <ac:cxnSpMk id="9" creationId="{938E2F11-EEE6-4CE3-AA18-0A0EFEAFC83C}"/>
          </ac:cxnSpMkLst>
        </pc:cxnChg>
        <pc:cxnChg chg="add mod">
          <ac:chgData name="Aurelien Domont" userId="6da7715ce44349b3" providerId="LiveId" clId="{29D6A56D-AB0D-41B6-B017-3803A210466B}" dt="2023-01-12T04:53:15.286" v="7491"/>
          <ac:cxnSpMkLst>
            <pc:docMk/>
            <pc:sldMk cId="750087135" sldId="2202"/>
            <ac:cxnSpMk id="10" creationId="{877E7BA9-9980-EE5E-B9C3-FEA390969B5B}"/>
          </ac:cxnSpMkLst>
        </pc:cxnChg>
        <pc:cxnChg chg="del">
          <ac:chgData name="Aurelien Domont" userId="6da7715ce44349b3" providerId="LiveId" clId="{29D6A56D-AB0D-41B6-B017-3803A210466B}" dt="2021-08-05T06:29:52.993" v="1425" actId="478"/>
          <ac:cxnSpMkLst>
            <pc:docMk/>
            <pc:sldMk cId="750087135" sldId="2202"/>
            <ac:cxnSpMk id="14" creationId="{BD538E77-947C-4FAE-B4B2-3DD1EF8F7624}"/>
          </ac:cxnSpMkLst>
        </pc:cxnChg>
        <pc:cxnChg chg="add del mod">
          <ac:chgData name="Aurelien Domont" userId="6da7715ce44349b3" providerId="LiveId" clId="{29D6A56D-AB0D-41B6-B017-3803A210466B}" dt="2023-01-12T04:52:43.517" v="7486" actId="478"/>
          <ac:cxnSpMkLst>
            <pc:docMk/>
            <pc:sldMk cId="750087135" sldId="2202"/>
            <ac:cxnSpMk id="50" creationId="{91A1714B-EC96-46FA-BC40-DBC8339E93EF}"/>
          </ac:cxnSpMkLst>
        </pc:cxnChg>
        <pc:cxnChg chg="add del mod">
          <ac:chgData name="Aurelien Domont" userId="6da7715ce44349b3" providerId="LiveId" clId="{29D6A56D-AB0D-41B6-B017-3803A210466B}" dt="2023-01-12T04:52:43.517" v="7486" actId="478"/>
          <ac:cxnSpMkLst>
            <pc:docMk/>
            <pc:sldMk cId="750087135" sldId="2202"/>
            <ac:cxnSpMk id="54" creationId="{F51C1F44-C286-460A-AF68-53BE53CCFBCE}"/>
          </ac:cxnSpMkLst>
        </pc:cxnChg>
        <pc:cxnChg chg="add del mod">
          <ac:chgData name="Aurelien Domont" userId="6da7715ce44349b3" providerId="LiveId" clId="{29D6A56D-AB0D-41B6-B017-3803A210466B}" dt="2023-01-12T04:52:43.517" v="7486" actId="478"/>
          <ac:cxnSpMkLst>
            <pc:docMk/>
            <pc:sldMk cId="750087135" sldId="2202"/>
            <ac:cxnSpMk id="56" creationId="{D918EE2E-6F5F-46AB-82BB-FC9983EAD88B}"/>
          </ac:cxnSpMkLst>
        </pc:cxnChg>
      </pc:sldChg>
      <pc:sldChg chg="del">
        <pc:chgData name="Aurelien Domont" userId="6da7715ce44349b3" providerId="LiveId" clId="{29D6A56D-AB0D-41B6-B017-3803A210466B}" dt="2021-08-05T07:00:57.610" v="1625" actId="47"/>
        <pc:sldMkLst>
          <pc:docMk/>
          <pc:sldMk cId="4234697142" sldId="2203"/>
        </pc:sldMkLst>
      </pc:sldChg>
      <pc:sldChg chg="del">
        <pc:chgData name="Aurelien Domont" userId="6da7715ce44349b3" providerId="LiveId" clId="{29D6A56D-AB0D-41B6-B017-3803A210466B}" dt="2021-08-05T07:00:57.610" v="1625" actId="47"/>
        <pc:sldMkLst>
          <pc:docMk/>
          <pc:sldMk cId="224053391" sldId="2204"/>
        </pc:sldMkLst>
      </pc:sldChg>
      <pc:sldChg chg="addSp delSp modSp del mod">
        <pc:chgData name="Aurelien Domont" userId="6da7715ce44349b3" providerId="LiveId" clId="{29D6A56D-AB0D-41B6-B017-3803A210466B}" dt="2021-08-03T07:02:03.369" v="751" actId="47"/>
        <pc:sldMkLst>
          <pc:docMk/>
          <pc:sldMk cId="1277979891" sldId="2205"/>
        </pc:sldMkLst>
        <pc:spChg chg="del mod">
          <ac:chgData name="Aurelien Domont" userId="6da7715ce44349b3" providerId="LiveId" clId="{29D6A56D-AB0D-41B6-B017-3803A210466B}" dt="2021-08-03T06:51:20.644" v="660" actId="478"/>
          <ac:spMkLst>
            <pc:docMk/>
            <pc:sldMk cId="1277979891" sldId="2205"/>
            <ac:spMk id="2" creationId="{49C9F90D-3606-495B-9201-34A27BF7A42D}"/>
          </ac:spMkLst>
        </pc:spChg>
        <pc:spChg chg="del mod">
          <ac:chgData name="Aurelien Domont" userId="6da7715ce44349b3" providerId="LiveId" clId="{29D6A56D-AB0D-41B6-B017-3803A210466B}" dt="2021-08-03T06:51:20.644" v="660" actId="478"/>
          <ac:spMkLst>
            <pc:docMk/>
            <pc:sldMk cId="1277979891" sldId="2205"/>
            <ac:spMk id="3" creationId="{99E3DBA2-B4B6-4ECE-8106-2DABAA5319D4}"/>
          </ac:spMkLst>
        </pc:spChg>
        <pc:spChg chg="del">
          <ac:chgData name="Aurelien Domont" userId="6da7715ce44349b3" providerId="LiveId" clId="{29D6A56D-AB0D-41B6-B017-3803A210466B}" dt="2021-08-03T03:53:46.258" v="44" actId="478"/>
          <ac:spMkLst>
            <pc:docMk/>
            <pc:sldMk cId="1277979891" sldId="2205"/>
            <ac:spMk id="4" creationId="{D43BFD60-78FD-465D-A50C-E952D9BE586A}"/>
          </ac:spMkLst>
        </pc:spChg>
        <pc:spChg chg="add del mod">
          <ac:chgData name="Aurelien Domont" userId="6da7715ce44349b3" providerId="LiveId" clId="{29D6A56D-AB0D-41B6-B017-3803A210466B}" dt="2021-08-03T06:50:37.059" v="656" actId="478"/>
          <ac:spMkLst>
            <pc:docMk/>
            <pc:sldMk cId="1277979891" sldId="2205"/>
            <ac:spMk id="4" creationId="{FCC3FC73-1872-48E9-A0EB-0ACFF838872C}"/>
          </ac:spMkLst>
        </pc:spChg>
        <pc:spChg chg="mod">
          <ac:chgData name="Aurelien Domont" userId="6da7715ce44349b3" providerId="LiveId" clId="{29D6A56D-AB0D-41B6-B017-3803A210466B}" dt="2021-08-03T07:01:23.625" v="734" actId="1036"/>
          <ac:spMkLst>
            <pc:docMk/>
            <pc:sldMk cId="1277979891" sldId="2205"/>
            <ac:spMk id="6" creationId="{80C2FA24-C3FF-4F99-8694-BA262AB8070A}"/>
          </ac:spMkLst>
        </pc:spChg>
        <pc:spChg chg="mod">
          <ac:chgData name="Aurelien Domont" userId="6da7715ce44349b3" providerId="LiveId" clId="{29D6A56D-AB0D-41B6-B017-3803A210466B}" dt="2021-08-03T07:01:23.625" v="734" actId="1036"/>
          <ac:spMkLst>
            <pc:docMk/>
            <pc:sldMk cId="1277979891" sldId="2205"/>
            <ac:spMk id="7" creationId="{AA474FA7-23F8-48D3-A4A1-46C7E7EF8CBF}"/>
          </ac:spMkLst>
        </pc:spChg>
        <pc:spChg chg="mod">
          <ac:chgData name="Aurelien Domont" userId="6da7715ce44349b3" providerId="LiveId" clId="{29D6A56D-AB0D-41B6-B017-3803A210466B}" dt="2021-08-03T07:01:23.625" v="734" actId="1036"/>
          <ac:spMkLst>
            <pc:docMk/>
            <pc:sldMk cId="1277979891" sldId="2205"/>
            <ac:spMk id="8" creationId="{44D82846-5412-4854-9CE9-6BD4A4D3F201}"/>
          </ac:spMkLst>
        </pc:spChg>
        <pc:spChg chg="mod">
          <ac:chgData name="Aurelien Domont" userId="6da7715ce44349b3" providerId="LiveId" clId="{29D6A56D-AB0D-41B6-B017-3803A210466B}" dt="2021-08-03T07:01:23.625" v="734" actId="1036"/>
          <ac:spMkLst>
            <pc:docMk/>
            <pc:sldMk cId="1277979891" sldId="2205"/>
            <ac:spMk id="10" creationId="{F6F130AE-016B-49E7-B056-02422308B35C}"/>
          </ac:spMkLst>
        </pc:spChg>
        <pc:spChg chg="mod">
          <ac:chgData name="Aurelien Domont" userId="6da7715ce44349b3" providerId="LiveId" clId="{29D6A56D-AB0D-41B6-B017-3803A210466B}" dt="2021-08-03T07:01:23.625" v="734" actId="1036"/>
          <ac:spMkLst>
            <pc:docMk/>
            <pc:sldMk cId="1277979891" sldId="2205"/>
            <ac:spMk id="11" creationId="{381FC75F-03AC-4E06-95A5-77AA464D139B}"/>
          </ac:spMkLst>
        </pc:spChg>
        <pc:spChg chg="mod">
          <ac:chgData name="Aurelien Domont" userId="6da7715ce44349b3" providerId="LiveId" clId="{29D6A56D-AB0D-41B6-B017-3803A210466B}" dt="2021-08-03T07:01:23.625" v="734" actId="1036"/>
          <ac:spMkLst>
            <pc:docMk/>
            <pc:sldMk cId="1277979891" sldId="2205"/>
            <ac:spMk id="12" creationId="{F22BF9F2-93B5-4D57-85D0-BA4BB3074ECE}"/>
          </ac:spMkLst>
        </pc:spChg>
        <pc:spChg chg="add mod">
          <ac:chgData name="Aurelien Domont" userId="6da7715ce44349b3" providerId="LiveId" clId="{29D6A56D-AB0D-41B6-B017-3803A210466B}" dt="2021-08-03T07:01:44.848" v="745" actId="1076"/>
          <ac:spMkLst>
            <pc:docMk/>
            <pc:sldMk cId="1277979891" sldId="2205"/>
            <ac:spMk id="15" creationId="{AA93C1A9-A84E-427B-8747-864BB0918056}"/>
          </ac:spMkLst>
        </pc:spChg>
        <pc:spChg chg="mod">
          <ac:chgData name="Aurelien Domont" userId="6da7715ce44349b3" providerId="LiveId" clId="{29D6A56D-AB0D-41B6-B017-3803A210466B}" dt="2021-08-03T06:51:14.442" v="659" actId="108"/>
          <ac:spMkLst>
            <pc:docMk/>
            <pc:sldMk cId="1277979891" sldId="2205"/>
            <ac:spMk id="16" creationId="{6C2BB713-9637-4B9B-938F-E9768876782A}"/>
          </ac:spMkLst>
        </pc:spChg>
        <pc:spChg chg="del">
          <ac:chgData name="Aurelien Domont" userId="6da7715ce44349b3" providerId="LiveId" clId="{29D6A56D-AB0D-41B6-B017-3803A210466B}" dt="2021-08-03T06:51:20.644" v="660" actId="478"/>
          <ac:spMkLst>
            <pc:docMk/>
            <pc:sldMk cId="1277979891" sldId="2205"/>
            <ac:spMk id="18" creationId="{EE925BBA-D2EB-4000-BDB6-05D95DDF45F3}"/>
          </ac:spMkLst>
        </pc:spChg>
        <pc:spChg chg="del">
          <ac:chgData name="Aurelien Domont" userId="6da7715ce44349b3" providerId="LiveId" clId="{29D6A56D-AB0D-41B6-B017-3803A210466B}" dt="2021-08-03T06:51:20.644" v="660" actId="478"/>
          <ac:spMkLst>
            <pc:docMk/>
            <pc:sldMk cId="1277979891" sldId="2205"/>
            <ac:spMk id="19" creationId="{D5B94190-586B-4762-8F62-7C91D7F01CE4}"/>
          </ac:spMkLst>
        </pc:spChg>
        <pc:spChg chg="del">
          <ac:chgData name="Aurelien Domont" userId="6da7715ce44349b3" providerId="LiveId" clId="{29D6A56D-AB0D-41B6-B017-3803A210466B}" dt="2021-08-03T06:51:20.644" v="660" actId="478"/>
          <ac:spMkLst>
            <pc:docMk/>
            <pc:sldMk cId="1277979891" sldId="2205"/>
            <ac:spMk id="20" creationId="{8FB4C652-E152-4F9D-88FB-38C464AB1EF2}"/>
          </ac:spMkLst>
        </pc:spChg>
        <pc:spChg chg="del">
          <ac:chgData name="Aurelien Domont" userId="6da7715ce44349b3" providerId="LiveId" clId="{29D6A56D-AB0D-41B6-B017-3803A210466B}" dt="2021-08-03T06:51:20.644" v="660" actId="478"/>
          <ac:spMkLst>
            <pc:docMk/>
            <pc:sldMk cId="1277979891" sldId="2205"/>
            <ac:spMk id="21" creationId="{F2437C52-010C-4EBF-BBCE-0E50591FB98A}"/>
          </ac:spMkLst>
        </pc:spChg>
        <pc:spChg chg="del">
          <ac:chgData name="Aurelien Domont" userId="6da7715ce44349b3" providerId="LiveId" clId="{29D6A56D-AB0D-41B6-B017-3803A210466B}" dt="2021-08-03T06:51:20.644" v="660" actId="478"/>
          <ac:spMkLst>
            <pc:docMk/>
            <pc:sldMk cId="1277979891" sldId="2205"/>
            <ac:spMk id="22" creationId="{56D41D08-58DE-4B01-AFB6-B3B5DA2F554F}"/>
          </ac:spMkLst>
        </pc:spChg>
        <pc:spChg chg="del">
          <ac:chgData name="Aurelien Domont" userId="6da7715ce44349b3" providerId="LiveId" clId="{29D6A56D-AB0D-41B6-B017-3803A210466B}" dt="2021-08-03T06:51:20.644" v="660" actId="478"/>
          <ac:spMkLst>
            <pc:docMk/>
            <pc:sldMk cId="1277979891" sldId="2205"/>
            <ac:spMk id="23" creationId="{EA6679B0-9960-4EF1-8A84-788EE5B4064E}"/>
          </ac:spMkLst>
        </pc:spChg>
        <pc:spChg chg="del">
          <ac:chgData name="Aurelien Domont" userId="6da7715ce44349b3" providerId="LiveId" clId="{29D6A56D-AB0D-41B6-B017-3803A210466B}" dt="2021-08-03T06:51:20.644" v="660" actId="478"/>
          <ac:spMkLst>
            <pc:docMk/>
            <pc:sldMk cId="1277979891" sldId="2205"/>
            <ac:spMk id="24" creationId="{267A9F5F-6FAE-4790-85DC-D47AE16B0E9F}"/>
          </ac:spMkLst>
        </pc:spChg>
        <pc:spChg chg="del">
          <ac:chgData name="Aurelien Domont" userId="6da7715ce44349b3" providerId="LiveId" clId="{29D6A56D-AB0D-41B6-B017-3803A210466B}" dt="2021-08-03T06:51:20.644" v="660" actId="478"/>
          <ac:spMkLst>
            <pc:docMk/>
            <pc:sldMk cId="1277979891" sldId="2205"/>
            <ac:spMk id="25" creationId="{CC7E98FA-3E5D-4DCC-9070-63922C461F93}"/>
          </ac:spMkLst>
        </pc:spChg>
        <pc:spChg chg="del">
          <ac:chgData name="Aurelien Domont" userId="6da7715ce44349b3" providerId="LiveId" clId="{29D6A56D-AB0D-41B6-B017-3803A210466B}" dt="2021-08-03T06:51:20.644" v="660" actId="478"/>
          <ac:spMkLst>
            <pc:docMk/>
            <pc:sldMk cId="1277979891" sldId="2205"/>
            <ac:spMk id="26" creationId="{C7991C61-A51D-4A0F-91E9-FC63D6829799}"/>
          </ac:spMkLst>
        </pc:spChg>
        <pc:spChg chg="del">
          <ac:chgData name="Aurelien Domont" userId="6da7715ce44349b3" providerId="LiveId" clId="{29D6A56D-AB0D-41B6-B017-3803A210466B}" dt="2021-08-03T06:51:20.644" v="660" actId="478"/>
          <ac:spMkLst>
            <pc:docMk/>
            <pc:sldMk cId="1277979891" sldId="2205"/>
            <ac:spMk id="27" creationId="{69E83687-111F-4C8F-82F8-1100A830A799}"/>
          </ac:spMkLst>
        </pc:spChg>
        <pc:spChg chg="del">
          <ac:chgData name="Aurelien Domont" userId="6da7715ce44349b3" providerId="LiveId" clId="{29D6A56D-AB0D-41B6-B017-3803A210466B}" dt="2021-08-03T06:51:20.644" v="660" actId="478"/>
          <ac:spMkLst>
            <pc:docMk/>
            <pc:sldMk cId="1277979891" sldId="2205"/>
            <ac:spMk id="28" creationId="{3BB8DC63-D8AC-44B7-AD6B-3344E0157ED9}"/>
          </ac:spMkLst>
        </pc:spChg>
        <pc:spChg chg="del">
          <ac:chgData name="Aurelien Domont" userId="6da7715ce44349b3" providerId="LiveId" clId="{29D6A56D-AB0D-41B6-B017-3803A210466B}" dt="2021-08-03T06:51:20.644" v="660" actId="478"/>
          <ac:spMkLst>
            <pc:docMk/>
            <pc:sldMk cId="1277979891" sldId="2205"/>
            <ac:spMk id="29" creationId="{3FAD4126-4F73-43D3-8CAA-EDADF7C21270}"/>
          </ac:spMkLst>
        </pc:spChg>
        <pc:spChg chg="del">
          <ac:chgData name="Aurelien Domont" userId="6da7715ce44349b3" providerId="LiveId" clId="{29D6A56D-AB0D-41B6-B017-3803A210466B}" dt="2021-08-03T06:51:20.644" v="660" actId="478"/>
          <ac:spMkLst>
            <pc:docMk/>
            <pc:sldMk cId="1277979891" sldId="2205"/>
            <ac:spMk id="30" creationId="{DF3BA851-E92A-44AA-8DFF-1F3C447EF430}"/>
          </ac:spMkLst>
        </pc:spChg>
        <pc:spChg chg="del">
          <ac:chgData name="Aurelien Domont" userId="6da7715ce44349b3" providerId="LiveId" clId="{29D6A56D-AB0D-41B6-B017-3803A210466B}" dt="2021-08-03T06:51:20.644" v="660" actId="478"/>
          <ac:spMkLst>
            <pc:docMk/>
            <pc:sldMk cId="1277979891" sldId="2205"/>
            <ac:spMk id="34" creationId="{13F1F2DD-4116-4862-8881-78AA3F95608B}"/>
          </ac:spMkLst>
        </pc:spChg>
        <pc:spChg chg="del">
          <ac:chgData name="Aurelien Domont" userId="6da7715ce44349b3" providerId="LiveId" clId="{29D6A56D-AB0D-41B6-B017-3803A210466B}" dt="2021-08-03T06:51:20.644" v="660" actId="478"/>
          <ac:spMkLst>
            <pc:docMk/>
            <pc:sldMk cId="1277979891" sldId="2205"/>
            <ac:spMk id="35" creationId="{F9F4BBF8-73BF-4F2E-AF32-69593639E058}"/>
          </ac:spMkLst>
        </pc:spChg>
        <pc:spChg chg="del">
          <ac:chgData name="Aurelien Domont" userId="6da7715ce44349b3" providerId="LiveId" clId="{29D6A56D-AB0D-41B6-B017-3803A210466B}" dt="2021-08-03T06:51:20.644" v="660" actId="478"/>
          <ac:spMkLst>
            <pc:docMk/>
            <pc:sldMk cId="1277979891" sldId="2205"/>
            <ac:spMk id="36" creationId="{BB85C512-FA88-4677-B0BC-9D00764DE8C6}"/>
          </ac:spMkLst>
        </pc:spChg>
        <pc:spChg chg="del">
          <ac:chgData name="Aurelien Domont" userId="6da7715ce44349b3" providerId="LiveId" clId="{29D6A56D-AB0D-41B6-B017-3803A210466B}" dt="2021-08-03T06:51:20.644" v="660" actId="478"/>
          <ac:spMkLst>
            <pc:docMk/>
            <pc:sldMk cId="1277979891" sldId="2205"/>
            <ac:spMk id="37" creationId="{228E0722-FA6E-48B5-9F62-549DFD0E5B38}"/>
          </ac:spMkLst>
        </pc:spChg>
        <pc:spChg chg="del">
          <ac:chgData name="Aurelien Domont" userId="6da7715ce44349b3" providerId="LiveId" clId="{29D6A56D-AB0D-41B6-B017-3803A210466B}" dt="2021-08-03T06:51:20.644" v="660" actId="478"/>
          <ac:spMkLst>
            <pc:docMk/>
            <pc:sldMk cId="1277979891" sldId="2205"/>
            <ac:spMk id="38" creationId="{0E15D843-821D-496E-9A06-D6C6FAAC07FF}"/>
          </ac:spMkLst>
        </pc:spChg>
        <pc:spChg chg="del">
          <ac:chgData name="Aurelien Domont" userId="6da7715ce44349b3" providerId="LiveId" clId="{29D6A56D-AB0D-41B6-B017-3803A210466B}" dt="2021-08-03T06:51:20.644" v="660" actId="478"/>
          <ac:spMkLst>
            <pc:docMk/>
            <pc:sldMk cId="1277979891" sldId="2205"/>
            <ac:spMk id="39" creationId="{A571E059-9603-41C6-ABD0-AD8036E2B8EB}"/>
          </ac:spMkLst>
        </pc:spChg>
        <pc:spChg chg="del">
          <ac:chgData name="Aurelien Domont" userId="6da7715ce44349b3" providerId="LiveId" clId="{29D6A56D-AB0D-41B6-B017-3803A210466B}" dt="2021-08-03T06:51:20.644" v="660" actId="478"/>
          <ac:spMkLst>
            <pc:docMk/>
            <pc:sldMk cId="1277979891" sldId="2205"/>
            <ac:spMk id="40" creationId="{8C4BB92A-74BF-4E3E-8E05-643E31EB0035}"/>
          </ac:spMkLst>
        </pc:spChg>
        <pc:spChg chg="add del mod">
          <ac:chgData name="Aurelien Domont" userId="6da7715ce44349b3" providerId="LiveId" clId="{29D6A56D-AB0D-41B6-B017-3803A210466B}" dt="2021-08-03T06:51:20.644" v="660" actId="478"/>
          <ac:spMkLst>
            <pc:docMk/>
            <pc:sldMk cId="1277979891" sldId="2205"/>
            <ac:spMk id="41" creationId="{EC568DDC-6227-4066-99AF-6261B035B5C5}"/>
          </ac:spMkLst>
        </pc:spChg>
        <pc:spChg chg="add del mod">
          <ac:chgData name="Aurelien Domont" userId="6da7715ce44349b3" providerId="LiveId" clId="{29D6A56D-AB0D-41B6-B017-3803A210466B}" dt="2021-08-03T06:51:20.644" v="660" actId="478"/>
          <ac:spMkLst>
            <pc:docMk/>
            <pc:sldMk cId="1277979891" sldId="2205"/>
            <ac:spMk id="42" creationId="{2173B746-0631-4B50-9B96-D97DB17C4F7C}"/>
          </ac:spMkLst>
        </pc:spChg>
        <pc:spChg chg="add del mod">
          <ac:chgData name="Aurelien Domont" userId="6da7715ce44349b3" providerId="LiveId" clId="{29D6A56D-AB0D-41B6-B017-3803A210466B}" dt="2021-08-03T06:51:20.644" v="660" actId="478"/>
          <ac:spMkLst>
            <pc:docMk/>
            <pc:sldMk cId="1277979891" sldId="2205"/>
            <ac:spMk id="43" creationId="{7E206E53-A596-4C0C-95D5-E5E6ECA113B9}"/>
          </ac:spMkLst>
        </pc:spChg>
        <pc:spChg chg="add mod">
          <ac:chgData name="Aurelien Domont" userId="6da7715ce44349b3" providerId="LiveId" clId="{29D6A56D-AB0D-41B6-B017-3803A210466B}" dt="2021-08-03T07:01:23.625" v="734" actId="1036"/>
          <ac:spMkLst>
            <pc:docMk/>
            <pc:sldMk cId="1277979891" sldId="2205"/>
            <ac:spMk id="44" creationId="{B37241D5-D790-45E8-BF55-A1BE78BE73CE}"/>
          </ac:spMkLst>
        </pc:spChg>
        <pc:spChg chg="add mod">
          <ac:chgData name="Aurelien Domont" userId="6da7715ce44349b3" providerId="LiveId" clId="{29D6A56D-AB0D-41B6-B017-3803A210466B}" dt="2021-08-03T07:01:23.625" v="734" actId="1036"/>
          <ac:spMkLst>
            <pc:docMk/>
            <pc:sldMk cId="1277979891" sldId="2205"/>
            <ac:spMk id="46" creationId="{ECF957D7-D8F3-458B-821C-47577E93E4F6}"/>
          </ac:spMkLst>
        </pc:spChg>
        <pc:spChg chg="add mod">
          <ac:chgData name="Aurelien Domont" userId="6da7715ce44349b3" providerId="LiveId" clId="{29D6A56D-AB0D-41B6-B017-3803A210466B}" dt="2021-08-03T07:01:47.537" v="746" actId="571"/>
          <ac:spMkLst>
            <pc:docMk/>
            <pc:sldMk cId="1277979891" sldId="2205"/>
            <ac:spMk id="47" creationId="{0C5D03C1-FC6B-401F-BAA2-43A0DB3968DB}"/>
          </ac:spMkLst>
        </pc:spChg>
        <pc:spChg chg="add mod">
          <ac:chgData name="Aurelien Domont" userId="6da7715ce44349b3" providerId="LiveId" clId="{29D6A56D-AB0D-41B6-B017-3803A210466B}" dt="2021-08-03T07:01:50.356" v="747" actId="571"/>
          <ac:spMkLst>
            <pc:docMk/>
            <pc:sldMk cId="1277979891" sldId="2205"/>
            <ac:spMk id="48" creationId="{D2C4EF6F-480E-4D1A-97EA-F8E483DF0860}"/>
          </ac:spMkLst>
        </pc:spChg>
        <pc:spChg chg="add mod">
          <ac:chgData name="Aurelien Domont" userId="6da7715ce44349b3" providerId="LiveId" clId="{29D6A56D-AB0D-41B6-B017-3803A210466B}" dt="2021-08-03T07:01:52.182" v="748" actId="571"/>
          <ac:spMkLst>
            <pc:docMk/>
            <pc:sldMk cId="1277979891" sldId="2205"/>
            <ac:spMk id="49" creationId="{F4CFCD42-2FE1-47BA-A99E-770C18791E20}"/>
          </ac:spMkLst>
        </pc:spChg>
        <pc:cxnChg chg="mod">
          <ac:chgData name="Aurelien Domont" userId="6da7715ce44349b3" providerId="LiveId" clId="{29D6A56D-AB0D-41B6-B017-3803A210466B}" dt="2021-08-03T07:01:23.625" v="734" actId="1036"/>
          <ac:cxnSpMkLst>
            <pc:docMk/>
            <pc:sldMk cId="1277979891" sldId="2205"/>
            <ac:cxnSpMk id="9" creationId="{938E2F11-EEE6-4CE3-AA18-0A0EFEAFC83C}"/>
          </ac:cxnSpMkLst>
        </pc:cxnChg>
        <pc:cxnChg chg="mod">
          <ac:chgData name="Aurelien Domont" userId="6da7715ce44349b3" providerId="LiveId" clId="{29D6A56D-AB0D-41B6-B017-3803A210466B}" dt="2021-08-03T07:01:23.625" v="734" actId="1036"/>
          <ac:cxnSpMkLst>
            <pc:docMk/>
            <pc:sldMk cId="1277979891" sldId="2205"/>
            <ac:cxnSpMk id="14" creationId="{BD538E77-947C-4FAE-B4B2-3DD1EF8F7624}"/>
          </ac:cxnSpMkLst>
        </pc:cxnChg>
        <pc:cxnChg chg="add mod">
          <ac:chgData name="Aurelien Domont" userId="6da7715ce44349b3" providerId="LiveId" clId="{29D6A56D-AB0D-41B6-B017-3803A210466B}" dt="2021-08-03T07:01:23.625" v="734" actId="1036"/>
          <ac:cxnSpMkLst>
            <pc:docMk/>
            <pc:sldMk cId="1277979891" sldId="2205"/>
            <ac:cxnSpMk id="45" creationId="{B4F81B7A-6305-4E8C-BB6C-F5EA082CC1F4}"/>
          </ac:cxnSpMkLst>
        </pc:cxnChg>
      </pc:sldChg>
      <pc:sldChg chg="del">
        <pc:chgData name="Aurelien Domont" userId="6da7715ce44349b3" providerId="LiveId" clId="{29D6A56D-AB0D-41B6-B017-3803A210466B}" dt="2021-08-05T07:22:39.482" v="1854" actId="47"/>
        <pc:sldMkLst>
          <pc:docMk/>
          <pc:sldMk cId="2094070358" sldId="2206"/>
        </pc:sldMkLst>
      </pc:sldChg>
      <pc:sldChg chg="add del ord">
        <pc:chgData name="Aurelien Domont" userId="6da7715ce44349b3" providerId="LiveId" clId="{29D6A56D-AB0D-41B6-B017-3803A210466B}" dt="2021-08-03T07:27:24.706" v="1148" actId="47"/>
        <pc:sldMkLst>
          <pc:docMk/>
          <pc:sldMk cId="3357448453" sldId="2207"/>
        </pc:sldMkLst>
      </pc:sldChg>
      <pc:sldChg chg="add del ord">
        <pc:chgData name="Aurelien Domont" userId="6da7715ce44349b3" providerId="LiveId" clId="{29D6A56D-AB0D-41B6-B017-3803A210466B}" dt="2021-08-03T07:27:24.017" v="1147" actId="47"/>
        <pc:sldMkLst>
          <pc:docMk/>
          <pc:sldMk cId="1034903067" sldId="2208"/>
        </pc:sldMkLst>
      </pc:sldChg>
      <pc:sldChg chg="add del ord">
        <pc:chgData name="Aurelien Domont" userId="6da7715ce44349b3" providerId="LiveId" clId="{29D6A56D-AB0D-41B6-B017-3803A210466B}" dt="2021-08-03T07:27:23.194" v="1146" actId="47"/>
        <pc:sldMkLst>
          <pc:docMk/>
          <pc:sldMk cId="392893519" sldId="2209"/>
        </pc:sldMkLst>
      </pc:sldChg>
      <pc:sldChg chg="add del">
        <pc:chgData name="Aurelien Domont" userId="6da7715ce44349b3" providerId="LiveId" clId="{29D6A56D-AB0D-41B6-B017-3803A210466B}" dt="2021-08-03T06:58:01.058" v="715" actId="47"/>
        <pc:sldMkLst>
          <pc:docMk/>
          <pc:sldMk cId="2406145756" sldId="2210"/>
        </pc:sldMkLst>
      </pc:sldChg>
      <pc:sldChg chg="addSp delSp modSp add del mod ord">
        <pc:chgData name="Aurelien Domont" userId="6da7715ce44349b3" providerId="LiveId" clId="{29D6A56D-AB0D-41B6-B017-3803A210466B}" dt="2023-01-12T04:52:14.350" v="7483" actId="47"/>
        <pc:sldMkLst>
          <pc:docMk/>
          <pc:sldMk cId="3387366193" sldId="2210"/>
        </pc:sldMkLst>
        <pc:spChg chg="add del mod">
          <ac:chgData name="Aurelien Domont" userId="6da7715ce44349b3" providerId="LiveId" clId="{29D6A56D-AB0D-41B6-B017-3803A210466B}" dt="2021-08-05T05:52:33.702" v="1375" actId="478"/>
          <ac:spMkLst>
            <pc:docMk/>
            <pc:sldMk cId="3387366193" sldId="2210"/>
            <ac:spMk id="2" creationId="{01776736-C923-4F76-B7E2-9861B73A382D}"/>
          </ac:spMkLst>
        </pc:spChg>
        <pc:spChg chg="mod">
          <ac:chgData name="Aurelien Domont" userId="6da7715ce44349b3" providerId="LiveId" clId="{29D6A56D-AB0D-41B6-B017-3803A210466B}" dt="2022-11-29T03:10:19.794" v="3765"/>
          <ac:spMkLst>
            <pc:docMk/>
            <pc:sldMk cId="3387366193" sldId="2210"/>
            <ac:spMk id="5" creationId="{3AA7B8AD-E6F9-4E25-A3A4-71D021032612}"/>
          </ac:spMkLst>
        </pc:spChg>
        <pc:spChg chg="mod">
          <ac:chgData name="Aurelien Domont" userId="6da7715ce44349b3" providerId="LiveId" clId="{29D6A56D-AB0D-41B6-B017-3803A210466B}" dt="2021-08-04T01:44:32.042" v="1283" actId="20577"/>
          <ac:spMkLst>
            <pc:docMk/>
            <pc:sldMk cId="3387366193" sldId="2210"/>
            <ac:spMk id="7" creationId="{AA474FA7-23F8-48D3-A4A1-46C7E7EF8CBF}"/>
          </ac:spMkLst>
        </pc:spChg>
        <pc:spChg chg="mod">
          <ac:chgData name="Aurelien Domont" userId="6da7715ce44349b3" providerId="LiveId" clId="{29D6A56D-AB0D-41B6-B017-3803A210466B}" dt="2021-08-05T00:00:12.223" v="1356"/>
          <ac:spMkLst>
            <pc:docMk/>
            <pc:sldMk cId="3387366193" sldId="2210"/>
            <ac:spMk id="11" creationId="{381FC75F-03AC-4E06-95A5-77AA464D139B}"/>
          </ac:spMkLst>
        </pc:spChg>
        <pc:spChg chg="mod">
          <ac:chgData name="Aurelien Domont" userId="6da7715ce44349b3" providerId="LiveId" clId="{29D6A56D-AB0D-41B6-B017-3803A210466B}" dt="2021-08-04T04:09:36.450" v="1338" actId="20577"/>
          <ac:spMkLst>
            <pc:docMk/>
            <pc:sldMk cId="3387366193" sldId="2210"/>
            <ac:spMk id="12" creationId="{F22BF9F2-93B5-4D57-85D0-BA4BB3074ECE}"/>
          </ac:spMkLst>
        </pc:spChg>
        <pc:spChg chg="mod">
          <ac:chgData name="Aurelien Domont" userId="6da7715ce44349b3" providerId="LiveId" clId="{29D6A56D-AB0D-41B6-B017-3803A210466B}" dt="2022-11-29T03:10:19.794" v="3765"/>
          <ac:spMkLst>
            <pc:docMk/>
            <pc:sldMk cId="3387366193" sldId="2210"/>
            <ac:spMk id="16" creationId="{6C2BB713-9637-4B9B-938F-E9768876782A}"/>
          </ac:spMkLst>
        </pc:spChg>
        <pc:spChg chg="mod">
          <ac:chgData name="Aurelien Domont" userId="6da7715ce44349b3" providerId="LiveId" clId="{29D6A56D-AB0D-41B6-B017-3803A210466B}" dt="2022-02-23T02:41:53.589" v="3422"/>
          <ac:spMkLst>
            <pc:docMk/>
            <pc:sldMk cId="3387366193" sldId="2210"/>
            <ac:spMk id="46" creationId="{ECF957D7-D8F3-458B-821C-47577E93E4F6}"/>
          </ac:spMkLst>
        </pc:spChg>
      </pc:sldChg>
      <pc:sldChg chg="addSp delSp modSp add del mod">
        <pc:chgData name="Aurelien Domont" userId="6da7715ce44349b3" providerId="LiveId" clId="{29D6A56D-AB0D-41B6-B017-3803A210466B}" dt="2023-01-12T04:52:14.350" v="7483" actId="47"/>
        <pc:sldMkLst>
          <pc:docMk/>
          <pc:sldMk cId="857016611" sldId="2211"/>
        </pc:sldMkLst>
        <pc:spChg chg="mod">
          <ac:chgData name="Aurelien Domont" userId="6da7715ce44349b3" providerId="LiveId" clId="{29D6A56D-AB0D-41B6-B017-3803A210466B}" dt="2022-11-29T03:10:19.794" v="3765"/>
          <ac:spMkLst>
            <pc:docMk/>
            <pc:sldMk cId="857016611" sldId="2211"/>
            <ac:spMk id="5" creationId="{3AA7B8AD-E6F9-4E25-A3A4-71D021032612}"/>
          </ac:spMkLst>
        </pc:spChg>
        <pc:spChg chg="mod">
          <ac:chgData name="Aurelien Domont" userId="6da7715ce44349b3" providerId="LiveId" clId="{29D6A56D-AB0D-41B6-B017-3803A210466B}" dt="2021-08-03T07:24:47.081" v="1036" actId="14100"/>
          <ac:spMkLst>
            <pc:docMk/>
            <pc:sldMk cId="857016611" sldId="2211"/>
            <ac:spMk id="6" creationId="{80C2FA24-C3FF-4F99-8694-BA262AB8070A}"/>
          </ac:spMkLst>
        </pc:spChg>
        <pc:spChg chg="mod">
          <ac:chgData name="Aurelien Domont" userId="6da7715ce44349b3" providerId="LiveId" clId="{29D6A56D-AB0D-41B6-B017-3803A210466B}" dt="2021-08-03T07:25:02.399" v="1053" actId="408"/>
          <ac:spMkLst>
            <pc:docMk/>
            <pc:sldMk cId="857016611" sldId="2211"/>
            <ac:spMk id="7" creationId="{AA474FA7-23F8-48D3-A4A1-46C7E7EF8CBF}"/>
          </ac:spMkLst>
        </pc:spChg>
        <pc:spChg chg="add del">
          <ac:chgData name="Aurelien Domont" userId="6da7715ce44349b3" providerId="LiveId" clId="{29D6A56D-AB0D-41B6-B017-3803A210466B}" dt="2021-08-03T07:24:02.434" v="938" actId="478"/>
          <ac:spMkLst>
            <pc:docMk/>
            <pc:sldMk cId="857016611" sldId="2211"/>
            <ac:spMk id="8" creationId="{44D82846-5412-4854-9CE9-6BD4A4D3F201}"/>
          </ac:spMkLst>
        </pc:spChg>
        <pc:spChg chg="mod">
          <ac:chgData name="Aurelien Domont" userId="6da7715ce44349b3" providerId="LiveId" clId="{29D6A56D-AB0D-41B6-B017-3803A210466B}" dt="2021-08-05T05:06:10.374" v="1371" actId="20577"/>
          <ac:spMkLst>
            <pc:docMk/>
            <pc:sldMk cId="857016611" sldId="2211"/>
            <ac:spMk id="10" creationId="{F6F130AE-016B-49E7-B056-02422308B35C}"/>
          </ac:spMkLst>
        </pc:spChg>
        <pc:spChg chg="add del">
          <ac:chgData name="Aurelien Domont" userId="6da7715ce44349b3" providerId="LiveId" clId="{29D6A56D-AB0D-41B6-B017-3803A210466B}" dt="2021-08-03T07:24:02.434" v="938" actId="478"/>
          <ac:spMkLst>
            <pc:docMk/>
            <pc:sldMk cId="857016611" sldId="2211"/>
            <ac:spMk id="11" creationId="{381FC75F-03AC-4E06-95A5-77AA464D139B}"/>
          </ac:spMkLst>
        </pc:spChg>
        <pc:spChg chg="mod">
          <ac:chgData name="Aurelien Domont" userId="6da7715ce44349b3" providerId="LiveId" clId="{29D6A56D-AB0D-41B6-B017-3803A210466B}" dt="2021-08-05T05:06:21.366" v="1373"/>
          <ac:spMkLst>
            <pc:docMk/>
            <pc:sldMk cId="857016611" sldId="2211"/>
            <ac:spMk id="12" creationId="{F22BF9F2-93B5-4D57-85D0-BA4BB3074ECE}"/>
          </ac:spMkLst>
        </pc:spChg>
        <pc:spChg chg="mod">
          <ac:chgData name="Aurelien Domont" userId="6da7715ce44349b3" providerId="LiveId" clId="{29D6A56D-AB0D-41B6-B017-3803A210466B}" dt="2022-11-29T03:10:19.794" v="3765"/>
          <ac:spMkLst>
            <pc:docMk/>
            <pc:sldMk cId="857016611" sldId="2211"/>
            <ac:spMk id="16" creationId="{6C2BB713-9637-4B9B-938F-E9768876782A}"/>
          </ac:spMkLst>
        </pc:spChg>
        <pc:spChg chg="mod">
          <ac:chgData name="Aurelien Domont" userId="6da7715ce44349b3" providerId="LiveId" clId="{29D6A56D-AB0D-41B6-B017-3803A210466B}" dt="2021-08-05T04:58:18.509" v="1364" actId="20577"/>
          <ac:spMkLst>
            <pc:docMk/>
            <pc:sldMk cId="857016611" sldId="2211"/>
            <ac:spMk id="44" creationId="{B37241D5-D790-45E8-BF55-A1BE78BE73CE}"/>
          </ac:spMkLst>
        </pc:spChg>
        <pc:spChg chg="mod">
          <ac:chgData name="Aurelien Domont" userId="6da7715ce44349b3" providerId="LiveId" clId="{29D6A56D-AB0D-41B6-B017-3803A210466B}" dt="2021-08-05T06:16:48.482" v="1420" actId="20577"/>
          <ac:spMkLst>
            <pc:docMk/>
            <pc:sldMk cId="857016611" sldId="2211"/>
            <ac:spMk id="46" creationId="{ECF957D7-D8F3-458B-821C-47577E93E4F6}"/>
          </ac:spMkLst>
        </pc:spChg>
        <pc:cxnChg chg="mod">
          <ac:chgData name="Aurelien Domont" userId="6da7715ce44349b3" providerId="LiveId" clId="{29D6A56D-AB0D-41B6-B017-3803A210466B}" dt="2021-08-03T07:26:11.051" v="1144" actId="14100"/>
          <ac:cxnSpMkLst>
            <pc:docMk/>
            <pc:sldMk cId="857016611" sldId="2211"/>
            <ac:cxnSpMk id="9" creationId="{938E2F11-EEE6-4CE3-AA18-0A0EFEAFC83C}"/>
          </ac:cxnSpMkLst>
        </pc:cxnChg>
        <pc:cxnChg chg="add del">
          <ac:chgData name="Aurelien Domont" userId="6da7715ce44349b3" providerId="LiveId" clId="{29D6A56D-AB0D-41B6-B017-3803A210466B}" dt="2021-08-03T07:24:02.434" v="938" actId="478"/>
          <ac:cxnSpMkLst>
            <pc:docMk/>
            <pc:sldMk cId="857016611" sldId="2211"/>
            <ac:cxnSpMk id="14" creationId="{BD538E77-947C-4FAE-B4B2-3DD1EF8F7624}"/>
          </ac:cxnSpMkLst>
        </pc:cxnChg>
        <pc:cxnChg chg="mod">
          <ac:chgData name="Aurelien Domont" userId="6da7715ce44349b3" providerId="LiveId" clId="{29D6A56D-AB0D-41B6-B017-3803A210466B}" dt="2021-08-03T07:26:11.051" v="1144" actId="14100"/>
          <ac:cxnSpMkLst>
            <pc:docMk/>
            <pc:sldMk cId="857016611" sldId="2211"/>
            <ac:cxnSpMk id="45" creationId="{B4F81B7A-6305-4E8C-BB6C-F5EA082CC1F4}"/>
          </ac:cxnSpMkLst>
        </pc:cxnChg>
      </pc:sldChg>
      <pc:sldChg chg="modSp add del mod">
        <pc:chgData name="Aurelien Domont" userId="6da7715ce44349b3" providerId="LiveId" clId="{29D6A56D-AB0D-41B6-B017-3803A210466B}" dt="2023-01-12T04:55:25.953" v="7496" actId="47"/>
        <pc:sldMkLst>
          <pc:docMk/>
          <pc:sldMk cId="1901803839" sldId="2212"/>
        </pc:sldMkLst>
        <pc:spChg chg="mod">
          <ac:chgData name="Aurelien Domont" userId="6da7715ce44349b3" providerId="LiveId" clId="{29D6A56D-AB0D-41B6-B017-3803A210466B}" dt="2022-11-29T03:10:19.794" v="3765"/>
          <ac:spMkLst>
            <pc:docMk/>
            <pc:sldMk cId="1901803839" sldId="2212"/>
            <ac:spMk id="5" creationId="{3AA7B8AD-E6F9-4E25-A3A4-71D021032612}"/>
          </ac:spMkLst>
        </pc:spChg>
        <pc:spChg chg="mod">
          <ac:chgData name="Aurelien Domont" userId="6da7715ce44349b3" providerId="LiveId" clId="{29D6A56D-AB0D-41B6-B017-3803A210466B}" dt="2022-11-29T03:10:19.794" v="3765"/>
          <ac:spMkLst>
            <pc:docMk/>
            <pc:sldMk cId="1901803839" sldId="2212"/>
            <ac:spMk id="16" creationId="{6C2BB713-9637-4B9B-938F-E9768876782A}"/>
          </ac:spMkLst>
        </pc:spChg>
        <pc:spChg chg="mod">
          <ac:chgData name="Aurelien Domont" userId="6da7715ce44349b3" providerId="LiveId" clId="{29D6A56D-AB0D-41B6-B017-3803A210466B}" dt="2021-08-05T06:40:51.522" v="1455" actId="108"/>
          <ac:spMkLst>
            <pc:docMk/>
            <pc:sldMk cId="1901803839" sldId="2212"/>
            <ac:spMk id="38" creationId="{4E62B729-6759-49CE-98AC-19D319E67273}"/>
          </ac:spMkLst>
        </pc:spChg>
        <pc:spChg chg="mod">
          <ac:chgData name="Aurelien Domont" userId="6da7715ce44349b3" providerId="LiveId" clId="{29D6A56D-AB0D-41B6-B017-3803A210466B}" dt="2021-08-05T06:40:48.243" v="1454" actId="108"/>
          <ac:spMkLst>
            <pc:docMk/>
            <pc:sldMk cId="1901803839" sldId="2212"/>
            <ac:spMk id="39" creationId="{2E3AF6D6-0EAA-46F7-B834-6D34869BC9A0}"/>
          </ac:spMkLst>
        </pc:spChg>
        <pc:spChg chg="mod">
          <ac:chgData name="Aurelien Domont" userId="6da7715ce44349b3" providerId="LiveId" clId="{29D6A56D-AB0D-41B6-B017-3803A210466B}" dt="2022-02-23T02:46:53.015" v="3426"/>
          <ac:spMkLst>
            <pc:docMk/>
            <pc:sldMk cId="1901803839" sldId="2212"/>
            <ac:spMk id="57" creationId="{05BB488B-69C8-4124-A76A-4E48AD741568}"/>
          </ac:spMkLst>
        </pc:spChg>
      </pc:sldChg>
      <pc:sldChg chg="addSp delSp modSp new add del mod">
        <pc:chgData name="Aurelien Domont" userId="6da7715ce44349b3" providerId="LiveId" clId="{29D6A56D-AB0D-41B6-B017-3803A210466B}" dt="2021-08-05T00:00:04.861" v="1355" actId="47"/>
        <pc:sldMkLst>
          <pc:docMk/>
          <pc:sldMk cId="2341350903" sldId="2212"/>
        </pc:sldMkLst>
        <pc:spChg chg="add del mod">
          <ac:chgData name="Aurelien Domont" userId="6da7715ce44349b3" providerId="LiveId" clId="{29D6A56D-AB0D-41B6-B017-3803A210466B}" dt="2021-08-04T23:46:32.592" v="1344" actId="478"/>
          <ac:spMkLst>
            <pc:docMk/>
            <pc:sldMk cId="2341350903" sldId="2212"/>
            <ac:spMk id="4" creationId="{20B4199A-CA6C-4057-B492-F1436742CDF0}"/>
          </ac:spMkLst>
        </pc:spChg>
        <pc:spChg chg="add del mod">
          <ac:chgData name="Aurelien Domont" userId="6da7715ce44349b3" providerId="LiveId" clId="{29D6A56D-AB0D-41B6-B017-3803A210466B}" dt="2021-08-04T23:46:46.835" v="1347" actId="478"/>
          <ac:spMkLst>
            <pc:docMk/>
            <pc:sldMk cId="2341350903" sldId="2212"/>
            <ac:spMk id="5" creationId="{DA98EAE0-FD71-4A64-9D35-61065B534F61}"/>
          </ac:spMkLst>
        </pc:spChg>
        <pc:spChg chg="add del mod">
          <ac:chgData name="Aurelien Domont" userId="6da7715ce44349b3" providerId="LiveId" clId="{29D6A56D-AB0D-41B6-B017-3803A210466B}" dt="2021-08-04T23:47:19.393" v="1350" actId="478"/>
          <ac:spMkLst>
            <pc:docMk/>
            <pc:sldMk cId="2341350903" sldId="2212"/>
            <ac:spMk id="6" creationId="{47845CD9-1025-4CA6-BFB0-A538829A44A7}"/>
          </ac:spMkLst>
        </pc:spChg>
        <pc:spChg chg="add mod">
          <ac:chgData name="Aurelien Domont" userId="6da7715ce44349b3" providerId="LiveId" clId="{29D6A56D-AB0D-41B6-B017-3803A210466B}" dt="2021-08-04T23:47:23.109" v="1352" actId="12"/>
          <ac:spMkLst>
            <pc:docMk/>
            <pc:sldMk cId="2341350903" sldId="2212"/>
            <ac:spMk id="7" creationId="{A1B33206-2F01-4ED5-8756-A62849942AF3}"/>
          </ac:spMkLst>
        </pc:spChg>
      </pc:sldChg>
      <pc:sldChg chg="modSp add del mod">
        <pc:chgData name="Aurelien Domont" userId="6da7715ce44349b3" providerId="LiveId" clId="{29D6A56D-AB0D-41B6-B017-3803A210466B}" dt="2023-01-12T04:55:25.953" v="7496" actId="47"/>
        <pc:sldMkLst>
          <pc:docMk/>
          <pc:sldMk cId="3826338564" sldId="2213"/>
        </pc:sldMkLst>
        <pc:spChg chg="mod">
          <ac:chgData name="Aurelien Domont" userId="6da7715ce44349b3" providerId="LiveId" clId="{29D6A56D-AB0D-41B6-B017-3803A210466B}" dt="2022-11-29T03:10:19.794" v="3765"/>
          <ac:spMkLst>
            <pc:docMk/>
            <pc:sldMk cId="3826338564" sldId="2213"/>
            <ac:spMk id="5" creationId="{3AA7B8AD-E6F9-4E25-A3A4-71D021032612}"/>
          </ac:spMkLst>
        </pc:spChg>
        <pc:spChg chg="mod">
          <ac:chgData name="Aurelien Domont" userId="6da7715ce44349b3" providerId="LiveId" clId="{29D6A56D-AB0D-41B6-B017-3803A210466B}" dt="2022-11-29T03:10:19.794" v="3765"/>
          <ac:spMkLst>
            <pc:docMk/>
            <pc:sldMk cId="3826338564" sldId="2213"/>
            <ac:spMk id="16" creationId="{6C2BB713-9637-4B9B-938F-E9768876782A}"/>
          </ac:spMkLst>
        </pc:spChg>
        <pc:spChg chg="mod">
          <ac:chgData name="Aurelien Domont" userId="6da7715ce44349b3" providerId="LiveId" clId="{29D6A56D-AB0D-41B6-B017-3803A210466B}" dt="2021-08-05T06:41:03.180" v="1460" actId="108"/>
          <ac:spMkLst>
            <pc:docMk/>
            <pc:sldMk cId="3826338564" sldId="2213"/>
            <ac:spMk id="39" creationId="{2E3AF6D6-0EAA-46F7-B834-6D34869BC9A0}"/>
          </ac:spMkLst>
        </pc:spChg>
        <pc:spChg chg="mod">
          <ac:chgData name="Aurelien Domont" userId="6da7715ce44349b3" providerId="LiveId" clId="{29D6A56D-AB0D-41B6-B017-3803A210466B}" dt="2021-08-05T06:41:00.734" v="1459" actId="108"/>
          <ac:spMkLst>
            <pc:docMk/>
            <pc:sldMk cId="3826338564" sldId="2213"/>
            <ac:spMk id="55" creationId="{D27BF30D-5581-4BEE-974A-61A3BD4C0EB4}"/>
          </ac:spMkLst>
        </pc:spChg>
        <pc:spChg chg="mod">
          <ac:chgData name="Aurelien Domont" userId="6da7715ce44349b3" providerId="LiveId" clId="{29D6A56D-AB0D-41B6-B017-3803A210466B}" dt="2022-02-23T02:47:44.357" v="3438"/>
          <ac:spMkLst>
            <pc:docMk/>
            <pc:sldMk cId="3826338564" sldId="2213"/>
            <ac:spMk id="57" creationId="{05BB488B-69C8-4124-A76A-4E48AD741568}"/>
          </ac:spMkLst>
        </pc:spChg>
      </pc:sldChg>
      <pc:sldChg chg="addSp delSp modSp add del mod">
        <pc:chgData name="Aurelien Domont" userId="6da7715ce44349b3" providerId="LiveId" clId="{29D6A56D-AB0D-41B6-B017-3803A210466B}" dt="2023-01-12T04:55:25.953" v="7496" actId="47"/>
        <pc:sldMkLst>
          <pc:docMk/>
          <pc:sldMk cId="29637048" sldId="2214"/>
        </pc:sldMkLst>
        <pc:spChg chg="mod">
          <ac:chgData name="Aurelien Domont" userId="6da7715ce44349b3" providerId="LiveId" clId="{29D6A56D-AB0D-41B6-B017-3803A210466B}" dt="2022-11-29T03:10:19.794" v="3765"/>
          <ac:spMkLst>
            <pc:docMk/>
            <pc:sldMk cId="29637048" sldId="2214"/>
            <ac:spMk id="5" creationId="{3AA7B8AD-E6F9-4E25-A3A4-71D021032612}"/>
          </ac:spMkLst>
        </pc:spChg>
        <pc:spChg chg="mod">
          <ac:chgData name="Aurelien Domont" userId="6da7715ce44349b3" providerId="LiveId" clId="{29D6A56D-AB0D-41B6-B017-3803A210466B}" dt="2022-11-29T03:10:19.794" v="3765"/>
          <ac:spMkLst>
            <pc:docMk/>
            <pc:sldMk cId="29637048" sldId="2214"/>
            <ac:spMk id="16" creationId="{6C2BB713-9637-4B9B-938F-E9768876782A}"/>
          </ac:spMkLst>
        </pc:spChg>
        <pc:spChg chg="add mod">
          <ac:chgData name="Aurelien Domont" userId="6da7715ce44349b3" providerId="LiveId" clId="{29D6A56D-AB0D-41B6-B017-3803A210466B}" dt="2021-08-05T07:00:39.976" v="1624" actId="108"/>
          <ac:spMkLst>
            <pc:docMk/>
            <pc:sldMk cId="29637048" sldId="2214"/>
            <ac:spMk id="17" creationId="{19A575D7-E580-40DE-A99C-7046F2D13EDA}"/>
          </ac:spMkLst>
        </pc:spChg>
        <pc:spChg chg="add mod">
          <ac:chgData name="Aurelien Domont" userId="6da7715ce44349b3" providerId="LiveId" clId="{29D6A56D-AB0D-41B6-B017-3803A210466B}" dt="2021-08-05T07:00:34.553" v="1623"/>
          <ac:spMkLst>
            <pc:docMk/>
            <pc:sldMk cId="29637048" sldId="2214"/>
            <ac:spMk id="18" creationId="{AC5C9C3D-E8E8-409B-A684-919884B25A86}"/>
          </ac:spMkLst>
        </pc:spChg>
        <pc:spChg chg="add mod">
          <ac:chgData name="Aurelien Domont" userId="6da7715ce44349b3" providerId="LiveId" clId="{29D6A56D-AB0D-41B6-B017-3803A210466B}" dt="2021-08-05T07:00:34.553" v="1623"/>
          <ac:spMkLst>
            <pc:docMk/>
            <pc:sldMk cId="29637048" sldId="2214"/>
            <ac:spMk id="20" creationId="{6242B3C3-AFC8-4710-929A-80F26EA59B6B}"/>
          </ac:spMkLst>
        </pc:spChg>
        <pc:spChg chg="add mod">
          <ac:chgData name="Aurelien Domont" userId="6da7715ce44349b3" providerId="LiveId" clId="{29D6A56D-AB0D-41B6-B017-3803A210466B}" dt="2021-08-05T07:00:34.553" v="1623"/>
          <ac:spMkLst>
            <pc:docMk/>
            <pc:sldMk cId="29637048" sldId="2214"/>
            <ac:spMk id="21" creationId="{1B4F51AA-CA24-40C4-AB4C-F2F80E7AC9AD}"/>
          </ac:spMkLst>
        </pc:spChg>
        <pc:spChg chg="add mod">
          <ac:chgData name="Aurelien Domont" userId="6da7715ce44349b3" providerId="LiveId" clId="{29D6A56D-AB0D-41B6-B017-3803A210466B}" dt="2021-08-05T07:00:34.553" v="1623"/>
          <ac:spMkLst>
            <pc:docMk/>
            <pc:sldMk cId="29637048" sldId="2214"/>
            <ac:spMk id="22" creationId="{6F23069A-C4DB-4EFB-9A1F-87668D46DF96}"/>
          </ac:spMkLst>
        </pc:spChg>
        <pc:spChg chg="add mod">
          <ac:chgData name="Aurelien Domont" userId="6da7715ce44349b3" providerId="LiveId" clId="{29D6A56D-AB0D-41B6-B017-3803A210466B}" dt="2021-08-05T07:00:34.553" v="1623"/>
          <ac:spMkLst>
            <pc:docMk/>
            <pc:sldMk cId="29637048" sldId="2214"/>
            <ac:spMk id="24" creationId="{E30111A8-624D-43BE-8548-04EAEE48B74C}"/>
          </ac:spMkLst>
        </pc:spChg>
        <pc:spChg chg="del">
          <ac:chgData name="Aurelien Domont" userId="6da7715ce44349b3" providerId="LiveId" clId="{29D6A56D-AB0D-41B6-B017-3803A210466B}" dt="2021-08-05T07:00:24.411" v="1622" actId="478"/>
          <ac:spMkLst>
            <pc:docMk/>
            <pc:sldMk cId="29637048" sldId="2214"/>
            <ac:spMk id="38" creationId="{4E62B729-6759-49CE-98AC-19D319E67273}"/>
          </ac:spMkLst>
        </pc:spChg>
        <pc:spChg chg="del">
          <ac:chgData name="Aurelien Domont" userId="6da7715ce44349b3" providerId="LiveId" clId="{29D6A56D-AB0D-41B6-B017-3803A210466B}" dt="2021-08-05T07:00:24.411" v="1622" actId="478"/>
          <ac:spMkLst>
            <pc:docMk/>
            <pc:sldMk cId="29637048" sldId="2214"/>
            <ac:spMk id="39" creationId="{2E3AF6D6-0EAA-46F7-B834-6D34869BC9A0}"/>
          </ac:spMkLst>
        </pc:spChg>
        <pc:spChg chg="del mod">
          <ac:chgData name="Aurelien Domont" userId="6da7715ce44349b3" providerId="LiveId" clId="{29D6A56D-AB0D-41B6-B017-3803A210466B}" dt="2021-08-05T07:00:24.411" v="1622" actId="478"/>
          <ac:spMkLst>
            <pc:docMk/>
            <pc:sldMk cId="29637048" sldId="2214"/>
            <ac:spMk id="40" creationId="{7937A946-13CF-48ED-BC27-678716B5C734}"/>
          </ac:spMkLst>
        </pc:spChg>
        <pc:spChg chg="del">
          <ac:chgData name="Aurelien Domont" userId="6da7715ce44349b3" providerId="LiveId" clId="{29D6A56D-AB0D-41B6-B017-3803A210466B}" dt="2021-08-05T07:00:24.411" v="1622" actId="478"/>
          <ac:spMkLst>
            <pc:docMk/>
            <pc:sldMk cId="29637048" sldId="2214"/>
            <ac:spMk id="51" creationId="{31AD27A7-A6BB-48A8-BD67-3D7758A9BAFD}"/>
          </ac:spMkLst>
        </pc:spChg>
        <pc:spChg chg="del">
          <ac:chgData name="Aurelien Domont" userId="6da7715ce44349b3" providerId="LiveId" clId="{29D6A56D-AB0D-41B6-B017-3803A210466B}" dt="2021-08-05T07:00:24.411" v="1622" actId="478"/>
          <ac:spMkLst>
            <pc:docMk/>
            <pc:sldMk cId="29637048" sldId="2214"/>
            <ac:spMk id="52" creationId="{2427035A-8881-4D27-8E30-66E94ED50FF0}"/>
          </ac:spMkLst>
        </pc:spChg>
        <pc:spChg chg="del">
          <ac:chgData name="Aurelien Domont" userId="6da7715ce44349b3" providerId="LiveId" clId="{29D6A56D-AB0D-41B6-B017-3803A210466B}" dt="2021-08-05T07:00:24.411" v="1622" actId="478"/>
          <ac:spMkLst>
            <pc:docMk/>
            <pc:sldMk cId="29637048" sldId="2214"/>
            <ac:spMk id="53" creationId="{94F1DE6B-D2C4-47E7-8157-6291AA08263E}"/>
          </ac:spMkLst>
        </pc:spChg>
        <pc:spChg chg="del mod">
          <ac:chgData name="Aurelien Domont" userId="6da7715ce44349b3" providerId="LiveId" clId="{29D6A56D-AB0D-41B6-B017-3803A210466B}" dt="2021-08-05T07:00:24.411" v="1622" actId="478"/>
          <ac:spMkLst>
            <pc:docMk/>
            <pc:sldMk cId="29637048" sldId="2214"/>
            <ac:spMk id="55" creationId="{D27BF30D-5581-4BEE-974A-61A3BD4C0EB4}"/>
          </ac:spMkLst>
        </pc:spChg>
        <pc:spChg chg="del">
          <ac:chgData name="Aurelien Domont" userId="6da7715ce44349b3" providerId="LiveId" clId="{29D6A56D-AB0D-41B6-B017-3803A210466B}" dt="2021-08-05T07:00:24.411" v="1622" actId="478"/>
          <ac:spMkLst>
            <pc:docMk/>
            <pc:sldMk cId="29637048" sldId="2214"/>
            <ac:spMk id="57" creationId="{05BB488B-69C8-4124-A76A-4E48AD741568}"/>
          </ac:spMkLst>
        </pc:spChg>
        <pc:cxnChg chg="add mod">
          <ac:chgData name="Aurelien Domont" userId="6da7715ce44349b3" providerId="LiveId" clId="{29D6A56D-AB0D-41B6-B017-3803A210466B}" dt="2021-08-05T07:00:34.553" v="1623"/>
          <ac:cxnSpMkLst>
            <pc:docMk/>
            <pc:sldMk cId="29637048" sldId="2214"/>
            <ac:cxnSpMk id="19" creationId="{10E13443-6C31-43A1-A141-63439705540C}"/>
          </ac:cxnSpMkLst>
        </pc:cxnChg>
        <pc:cxnChg chg="add mod">
          <ac:chgData name="Aurelien Domont" userId="6da7715ce44349b3" providerId="LiveId" clId="{29D6A56D-AB0D-41B6-B017-3803A210466B}" dt="2021-08-05T07:00:34.553" v="1623"/>
          <ac:cxnSpMkLst>
            <pc:docMk/>
            <pc:sldMk cId="29637048" sldId="2214"/>
            <ac:cxnSpMk id="23" creationId="{4D065D36-7DC9-4C4F-B21A-775F709330AF}"/>
          </ac:cxnSpMkLst>
        </pc:cxnChg>
        <pc:cxnChg chg="del">
          <ac:chgData name="Aurelien Domont" userId="6da7715ce44349b3" providerId="LiveId" clId="{29D6A56D-AB0D-41B6-B017-3803A210466B}" dt="2021-08-05T07:00:24.411" v="1622" actId="478"/>
          <ac:cxnSpMkLst>
            <pc:docMk/>
            <pc:sldMk cId="29637048" sldId="2214"/>
            <ac:cxnSpMk id="50" creationId="{91A1714B-EC96-46FA-BC40-DBC8339E93EF}"/>
          </ac:cxnSpMkLst>
        </pc:cxnChg>
        <pc:cxnChg chg="del">
          <ac:chgData name="Aurelien Domont" userId="6da7715ce44349b3" providerId="LiveId" clId="{29D6A56D-AB0D-41B6-B017-3803A210466B}" dt="2021-08-05T07:00:24.411" v="1622" actId="478"/>
          <ac:cxnSpMkLst>
            <pc:docMk/>
            <pc:sldMk cId="29637048" sldId="2214"/>
            <ac:cxnSpMk id="54" creationId="{F51C1F44-C286-460A-AF68-53BE53CCFBCE}"/>
          </ac:cxnSpMkLst>
        </pc:cxnChg>
        <pc:cxnChg chg="del">
          <ac:chgData name="Aurelien Domont" userId="6da7715ce44349b3" providerId="LiveId" clId="{29D6A56D-AB0D-41B6-B017-3803A210466B}" dt="2021-08-05T07:00:24.411" v="1622" actId="478"/>
          <ac:cxnSpMkLst>
            <pc:docMk/>
            <pc:sldMk cId="29637048" sldId="2214"/>
            <ac:cxnSpMk id="56" creationId="{D918EE2E-6F5F-46AB-82BB-FC9983EAD88B}"/>
          </ac:cxnSpMkLst>
        </pc:cxnChg>
      </pc:sldChg>
      <pc:sldChg chg="modSp add del">
        <pc:chgData name="Aurelien Domont" userId="6da7715ce44349b3" providerId="LiveId" clId="{29D6A56D-AB0D-41B6-B017-3803A210466B}" dt="2023-01-12T23:01:37.835" v="7581"/>
        <pc:sldMkLst>
          <pc:docMk/>
          <pc:sldMk cId="41853081" sldId="2223"/>
        </pc:sldMkLst>
        <pc:spChg chg="mod">
          <ac:chgData name="Aurelien Domont" userId="6da7715ce44349b3" providerId="LiveId" clId="{29D6A56D-AB0D-41B6-B017-3803A210466B}" dt="2022-11-29T03:10:19.794" v="3765"/>
          <ac:spMkLst>
            <pc:docMk/>
            <pc:sldMk cId="41853081" sldId="2223"/>
            <ac:spMk id="3" creationId="{CE2529A3-BA97-486F-9E02-8DFAAA7D8D38}"/>
          </ac:spMkLst>
        </pc:spChg>
        <pc:spChg chg="mod">
          <ac:chgData name="Aurelien Domont" userId="6da7715ce44349b3" providerId="LiveId" clId="{29D6A56D-AB0D-41B6-B017-3803A210466B}" dt="2022-11-29T03:10:19.794" v="3765"/>
          <ac:spMkLst>
            <pc:docMk/>
            <pc:sldMk cId="41853081" sldId="2223"/>
            <ac:spMk id="16" creationId="{6C2BB713-9637-4B9B-938F-E9768876782A}"/>
          </ac:spMkLst>
        </pc:spChg>
      </pc:sldChg>
      <pc:sldChg chg="addSp delSp modSp add del mod">
        <pc:chgData name="Aurelien Domont" userId="6da7715ce44349b3" providerId="LiveId" clId="{29D6A56D-AB0D-41B6-B017-3803A210466B}" dt="2023-01-12T04:54:10.174" v="7493" actId="47"/>
        <pc:sldMkLst>
          <pc:docMk/>
          <pc:sldMk cId="4138234155" sldId="2224"/>
        </pc:sldMkLst>
        <pc:spChg chg="mod">
          <ac:chgData name="Aurelien Domont" userId="6da7715ce44349b3" providerId="LiveId" clId="{29D6A56D-AB0D-41B6-B017-3803A210466B}" dt="2022-11-29T03:10:19.794" v="3765"/>
          <ac:spMkLst>
            <pc:docMk/>
            <pc:sldMk cId="4138234155" sldId="2224"/>
            <ac:spMk id="5" creationId="{3AA7B8AD-E6F9-4E25-A3A4-71D021032612}"/>
          </ac:spMkLst>
        </pc:spChg>
        <pc:spChg chg="mod">
          <ac:chgData name="Aurelien Domont" userId="6da7715ce44349b3" providerId="LiveId" clId="{29D6A56D-AB0D-41B6-B017-3803A210466B}" dt="2021-08-05T06:49:05.438" v="1536" actId="20577"/>
          <ac:spMkLst>
            <pc:docMk/>
            <pc:sldMk cId="4138234155" sldId="2224"/>
            <ac:spMk id="12" creationId="{E7675798-47BC-4250-BA24-0E2AC4A10A86}"/>
          </ac:spMkLst>
        </pc:spChg>
        <pc:spChg chg="mod">
          <ac:chgData name="Aurelien Domont" userId="6da7715ce44349b3" providerId="LiveId" clId="{29D6A56D-AB0D-41B6-B017-3803A210466B}" dt="2021-08-05T06:48:57.228" v="1516"/>
          <ac:spMkLst>
            <pc:docMk/>
            <pc:sldMk cId="4138234155" sldId="2224"/>
            <ac:spMk id="15" creationId="{9D051C05-62A5-4FB5-846C-31987D33AA9E}"/>
          </ac:spMkLst>
        </pc:spChg>
        <pc:spChg chg="mod">
          <ac:chgData name="Aurelien Domont" userId="6da7715ce44349b3" providerId="LiveId" clId="{29D6A56D-AB0D-41B6-B017-3803A210466B}" dt="2022-11-29T03:10:19.794" v="3765"/>
          <ac:spMkLst>
            <pc:docMk/>
            <pc:sldMk cId="4138234155" sldId="2224"/>
            <ac:spMk id="16" creationId="{6C2BB713-9637-4B9B-938F-E9768876782A}"/>
          </ac:spMkLst>
        </pc:spChg>
        <pc:spChg chg="mod">
          <ac:chgData name="Aurelien Domont" userId="6da7715ce44349b3" providerId="LiveId" clId="{29D6A56D-AB0D-41B6-B017-3803A210466B}" dt="2021-08-05T06:46:44.466" v="1499" actId="20577"/>
          <ac:spMkLst>
            <pc:docMk/>
            <pc:sldMk cId="4138234155" sldId="2224"/>
            <ac:spMk id="17" creationId="{142BE8BF-9256-475D-900B-55FCC0CE6DB5}"/>
          </ac:spMkLst>
        </pc:spChg>
        <pc:spChg chg="mod">
          <ac:chgData name="Aurelien Domont" userId="6da7715ce44349b3" providerId="LiveId" clId="{29D6A56D-AB0D-41B6-B017-3803A210466B}" dt="2021-08-05T06:48:54.038" v="1515"/>
          <ac:spMkLst>
            <pc:docMk/>
            <pc:sldMk cId="4138234155" sldId="2224"/>
            <ac:spMk id="19" creationId="{B9017FA6-F0E0-4269-9C6B-53FA5BEF3E64}"/>
          </ac:spMkLst>
        </pc:spChg>
        <pc:picChg chg="del">
          <ac:chgData name="Aurelien Domont" userId="6da7715ce44349b3" providerId="LiveId" clId="{29D6A56D-AB0D-41B6-B017-3803A210466B}" dt="2021-08-05T06:48:47.079" v="1514" actId="478"/>
          <ac:picMkLst>
            <pc:docMk/>
            <pc:sldMk cId="4138234155" sldId="2224"/>
            <ac:picMk id="2" creationId="{84E5CC93-D5AA-458E-BB87-714F1E53178E}"/>
          </ac:picMkLst>
        </pc:picChg>
        <pc:picChg chg="del">
          <ac:chgData name="Aurelien Domont" userId="6da7715ce44349b3" providerId="LiveId" clId="{29D6A56D-AB0D-41B6-B017-3803A210466B}" dt="2021-08-05T06:48:47.079" v="1514" actId="478"/>
          <ac:picMkLst>
            <pc:docMk/>
            <pc:sldMk cId="4138234155" sldId="2224"/>
            <ac:picMk id="3" creationId="{097ECFA8-B152-4816-9DCE-7FB11FD32803}"/>
          </ac:picMkLst>
        </pc:picChg>
        <pc:picChg chg="del">
          <ac:chgData name="Aurelien Domont" userId="6da7715ce44349b3" providerId="LiveId" clId="{29D6A56D-AB0D-41B6-B017-3803A210466B}" dt="2021-08-05T06:48:47.079" v="1514" actId="478"/>
          <ac:picMkLst>
            <pc:docMk/>
            <pc:sldMk cId="4138234155" sldId="2224"/>
            <ac:picMk id="4" creationId="{71090539-4853-42C0-8BB5-619FDF372F84}"/>
          </ac:picMkLst>
        </pc:picChg>
        <pc:picChg chg="del">
          <ac:chgData name="Aurelien Domont" userId="6da7715ce44349b3" providerId="LiveId" clId="{29D6A56D-AB0D-41B6-B017-3803A210466B}" dt="2021-08-05T06:48:47.079" v="1514" actId="478"/>
          <ac:picMkLst>
            <pc:docMk/>
            <pc:sldMk cId="4138234155" sldId="2224"/>
            <ac:picMk id="11" creationId="{F7A9918B-B7CD-4643-8B6A-74AEBFA4B2C2}"/>
          </ac:picMkLst>
        </pc:picChg>
        <pc:picChg chg="add mod ord">
          <ac:chgData name="Aurelien Domont" userId="6da7715ce44349b3" providerId="LiveId" clId="{29D6A56D-AB0D-41B6-B017-3803A210466B}" dt="2021-08-05T07:04:34.660" v="1651" actId="167"/>
          <ac:picMkLst>
            <pc:docMk/>
            <pc:sldMk cId="4138234155" sldId="2224"/>
            <ac:picMk id="14" creationId="{7DF5C388-7BE2-4A73-9A98-866866F183E1}"/>
          </ac:picMkLst>
        </pc:picChg>
        <pc:picChg chg="add mod ord">
          <ac:chgData name="Aurelien Domont" userId="6da7715ce44349b3" providerId="LiveId" clId="{29D6A56D-AB0D-41B6-B017-3803A210466B}" dt="2021-08-05T07:04:39.238" v="1652" actId="167"/>
          <ac:picMkLst>
            <pc:docMk/>
            <pc:sldMk cId="4138234155" sldId="2224"/>
            <ac:picMk id="18" creationId="{0A5569E7-97BE-45F4-9B18-FCAA4577C494}"/>
          </ac:picMkLst>
        </pc:picChg>
        <pc:picChg chg="add mod ord">
          <ac:chgData name="Aurelien Domont" userId="6da7715ce44349b3" providerId="LiveId" clId="{29D6A56D-AB0D-41B6-B017-3803A210466B}" dt="2021-08-05T07:04:34.660" v="1651" actId="167"/>
          <ac:picMkLst>
            <pc:docMk/>
            <pc:sldMk cId="4138234155" sldId="2224"/>
            <ac:picMk id="20" creationId="{6DE12FBD-EBAC-4E88-AF90-898B0484985B}"/>
          </ac:picMkLst>
        </pc:picChg>
        <pc:picChg chg="add mod ord">
          <ac:chgData name="Aurelien Domont" userId="6da7715ce44349b3" providerId="LiveId" clId="{29D6A56D-AB0D-41B6-B017-3803A210466B}" dt="2021-08-05T07:04:34.660" v="1651" actId="167"/>
          <ac:picMkLst>
            <pc:docMk/>
            <pc:sldMk cId="4138234155" sldId="2224"/>
            <ac:picMk id="21" creationId="{FA7B3320-22DA-41AB-AA24-7F88FEF121EA}"/>
          </ac:picMkLst>
        </pc:picChg>
      </pc:sldChg>
      <pc:sldChg chg="addSp delSp modSp add del mod">
        <pc:chgData name="Aurelien Domont" userId="6da7715ce44349b3" providerId="LiveId" clId="{29D6A56D-AB0D-41B6-B017-3803A210466B}" dt="2023-01-12T04:55:25.953" v="7496" actId="47"/>
        <pc:sldMkLst>
          <pc:docMk/>
          <pc:sldMk cId="3327534153" sldId="2225"/>
        </pc:sldMkLst>
        <pc:spChg chg="mod">
          <ac:chgData name="Aurelien Domont" userId="6da7715ce44349b3" providerId="LiveId" clId="{29D6A56D-AB0D-41B6-B017-3803A210466B}" dt="2022-11-29T03:10:19.794" v="3765"/>
          <ac:spMkLst>
            <pc:docMk/>
            <pc:sldMk cId="3327534153" sldId="2225"/>
            <ac:spMk id="5" creationId="{3AA7B8AD-E6F9-4E25-A3A4-71D021032612}"/>
          </ac:spMkLst>
        </pc:spChg>
        <pc:spChg chg="mod">
          <ac:chgData name="Aurelien Domont" userId="6da7715ce44349b3" providerId="LiveId" clId="{29D6A56D-AB0D-41B6-B017-3803A210466B}" dt="2021-08-05T06:56:02.582" v="1562" actId="20577"/>
          <ac:spMkLst>
            <pc:docMk/>
            <pc:sldMk cId="3327534153" sldId="2225"/>
            <ac:spMk id="12" creationId="{E7675798-47BC-4250-BA24-0E2AC4A10A86}"/>
          </ac:spMkLst>
        </pc:spChg>
        <pc:spChg chg="mod">
          <ac:chgData name="Aurelien Domont" userId="6da7715ce44349b3" providerId="LiveId" clId="{29D6A56D-AB0D-41B6-B017-3803A210466B}" dt="2022-02-23T02:48:08.072" v="3439"/>
          <ac:spMkLst>
            <pc:docMk/>
            <pc:sldMk cId="3327534153" sldId="2225"/>
            <ac:spMk id="15" creationId="{9D051C05-62A5-4FB5-846C-31987D33AA9E}"/>
          </ac:spMkLst>
        </pc:spChg>
        <pc:spChg chg="mod">
          <ac:chgData name="Aurelien Domont" userId="6da7715ce44349b3" providerId="LiveId" clId="{29D6A56D-AB0D-41B6-B017-3803A210466B}" dt="2022-11-29T03:10:19.794" v="3765"/>
          <ac:spMkLst>
            <pc:docMk/>
            <pc:sldMk cId="3327534153" sldId="2225"/>
            <ac:spMk id="16" creationId="{6C2BB713-9637-4B9B-938F-E9768876782A}"/>
          </ac:spMkLst>
        </pc:spChg>
        <pc:spChg chg="mod">
          <ac:chgData name="Aurelien Domont" userId="6da7715ce44349b3" providerId="LiveId" clId="{29D6A56D-AB0D-41B6-B017-3803A210466B}" dt="2021-08-05T06:56:11.214" v="1572" actId="20577"/>
          <ac:spMkLst>
            <pc:docMk/>
            <pc:sldMk cId="3327534153" sldId="2225"/>
            <ac:spMk id="17" creationId="{142BE8BF-9256-475D-900B-55FCC0CE6DB5}"/>
          </ac:spMkLst>
        </pc:spChg>
        <pc:spChg chg="mod">
          <ac:chgData name="Aurelien Domont" userId="6da7715ce44349b3" providerId="LiveId" clId="{29D6A56D-AB0D-41B6-B017-3803A210466B}" dt="2021-08-05T06:58:05.675" v="1602"/>
          <ac:spMkLst>
            <pc:docMk/>
            <pc:sldMk cId="3327534153" sldId="2225"/>
            <ac:spMk id="19" creationId="{B9017FA6-F0E0-4269-9C6B-53FA5BEF3E64}"/>
          </ac:spMkLst>
        </pc:spChg>
        <pc:picChg chg="add mod ord">
          <ac:chgData name="Aurelien Domont" userId="6da7715ce44349b3" providerId="LiveId" clId="{29D6A56D-AB0D-41B6-B017-3803A210466B}" dt="2021-08-05T07:04:19.374" v="1649" actId="108"/>
          <ac:picMkLst>
            <pc:docMk/>
            <pc:sldMk cId="3327534153" sldId="2225"/>
            <ac:picMk id="2" creationId="{60B59BA1-D6C4-452A-8277-CD97BE2949E8}"/>
          </ac:picMkLst>
        </pc:picChg>
        <pc:picChg chg="add mod ord">
          <ac:chgData name="Aurelien Domont" userId="6da7715ce44349b3" providerId="LiveId" clId="{29D6A56D-AB0D-41B6-B017-3803A210466B}" dt="2021-08-05T07:04:21.265" v="1650" actId="108"/>
          <ac:picMkLst>
            <pc:docMk/>
            <pc:sldMk cId="3327534153" sldId="2225"/>
            <ac:picMk id="3" creationId="{D427727F-BA9D-46B3-A11A-29D3FF919C66}"/>
          </ac:picMkLst>
        </pc:picChg>
        <pc:picChg chg="del">
          <ac:chgData name="Aurelien Domont" userId="6da7715ce44349b3" providerId="LiveId" clId="{29D6A56D-AB0D-41B6-B017-3803A210466B}" dt="2021-08-05T07:04:16.140" v="1648" actId="478"/>
          <ac:picMkLst>
            <pc:docMk/>
            <pc:sldMk cId="3327534153" sldId="2225"/>
            <ac:picMk id="14" creationId="{7DF5C388-7BE2-4A73-9A98-866866F183E1}"/>
          </ac:picMkLst>
        </pc:picChg>
        <pc:picChg chg="del">
          <ac:chgData name="Aurelien Domont" userId="6da7715ce44349b3" providerId="LiveId" clId="{29D6A56D-AB0D-41B6-B017-3803A210466B}" dt="2021-08-05T06:56:51.172" v="1580" actId="478"/>
          <ac:picMkLst>
            <pc:docMk/>
            <pc:sldMk cId="3327534153" sldId="2225"/>
            <ac:picMk id="18" creationId="{0A5569E7-97BE-45F4-9B18-FCAA4577C494}"/>
          </ac:picMkLst>
        </pc:picChg>
        <pc:picChg chg="del">
          <ac:chgData name="Aurelien Domont" userId="6da7715ce44349b3" providerId="LiveId" clId="{29D6A56D-AB0D-41B6-B017-3803A210466B}" dt="2021-08-05T06:58:10.309" v="1603" actId="478"/>
          <ac:picMkLst>
            <pc:docMk/>
            <pc:sldMk cId="3327534153" sldId="2225"/>
            <ac:picMk id="20" creationId="{6DE12FBD-EBAC-4E88-AF90-898B0484985B}"/>
          </ac:picMkLst>
        </pc:picChg>
        <pc:picChg chg="del">
          <ac:chgData name="Aurelien Domont" userId="6da7715ce44349b3" providerId="LiveId" clId="{29D6A56D-AB0D-41B6-B017-3803A210466B}" dt="2021-08-05T07:04:15.628" v="1647" actId="478"/>
          <ac:picMkLst>
            <pc:docMk/>
            <pc:sldMk cId="3327534153" sldId="2225"/>
            <ac:picMk id="21" creationId="{FA7B3320-22DA-41AB-AA24-7F88FEF121EA}"/>
          </ac:picMkLst>
        </pc:picChg>
        <pc:picChg chg="add mod ord modCrop">
          <ac:chgData name="Aurelien Domont" userId="6da7715ce44349b3" providerId="LiveId" clId="{29D6A56D-AB0D-41B6-B017-3803A210466B}" dt="2021-08-05T07:04:13.136" v="1646" actId="167"/>
          <ac:picMkLst>
            <pc:docMk/>
            <pc:sldMk cId="3327534153" sldId="2225"/>
            <ac:picMk id="22" creationId="{C45FCE50-56EA-4B4E-B47E-6CAE7E26F3AE}"/>
          </ac:picMkLst>
        </pc:picChg>
        <pc:picChg chg="add mod ord">
          <ac:chgData name="Aurelien Domont" userId="6da7715ce44349b3" providerId="LiveId" clId="{29D6A56D-AB0D-41B6-B017-3803A210466B}" dt="2021-08-05T07:04:13.136" v="1646" actId="167"/>
          <ac:picMkLst>
            <pc:docMk/>
            <pc:sldMk cId="3327534153" sldId="2225"/>
            <ac:picMk id="23" creationId="{414A38C9-CB11-43D0-A9CB-656EF05B2367}"/>
          </ac:picMkLst>
        </pc:picChg>
      </pc:sldChg>
      <pc:sldChg chg="addSp delSp modSp add del mod">
        <pc:chgData name="Aurelien Domont" userId="6da7715ce44349b3" providerId="LiveId" clId="{29D6A56D-AB0D-41B6-B017-3803A210466B}" dt="2023-01-12T23:28:27.057" v="7596" actId="47"/>
        <pc:sldMkLst>
          <pc:docMk/>
          <pc:sldMk cId="1558761076" sldId="2226"/>
        </pc:sldMkLst>
        <pc:spChg chg="mod">
          <ac:chgData name="Aurelien Domont" userId="6da7715ce44349b3" providerId="LiveId" clId="{29D6A56D-AB0D-41B6-B017-3803A210466B}" dt="2022-11-29T03:10:19.794" v="3765"/>
          <ac:spMkLst>
            <pc:docMk/>
            <pc:sldMk cId="1558761076" sldId="2226"/>
            <ac:spMk id="5" creationId="{3AA7B8AD-E6F9-4E25-A3A4-71D021032612}"/>
          </ac:spMkLst>
        </pc:spChg>
        <pc:spChg chg="mod">
          <ac:chgData name="Aurelien Domont" userId="6da7715ce44349b3" providerId="LiveId" clId="{29D6A56D-AB0D-41B6-B017-3803A210466B}" dt="2021-08-05T07:04:03.010" v="1645" actId="20577"/>
          <ac:spMkLst>
            <pc:docMk/>
            <pc:sldMk cId="1558761076" sldId="2226"/>
            <ac:spMk id="12" creationId="{E7675798-47BC-4250-BA24-0E2AC4A10A86}"/>
          </ac:spMkLst>
        </pc:spChg>
        <pc:spChg chg="mod">
          <ac:chgData name="Aurelien Domont" userId="6da7715ce44349b3" providerId="LiveId" clId="{29D6A56D-AB0D-41B6-B017-3803A210466B}" dt="2021-08-05T07:07:38.129" v="1712" actId="20577"/>
          <ac:spMkLst>
            <pc:docMk/>
            <pc:sldMk cId="1558761076" sldId="2226"/>
            <ac:spMk id="15" creationId="{9D051C05-62A5-4FB5-846C-31987D33AA9E}"/>
          </ac:spMkLst>
        </pc:spChg>
        <pc:spChg chg="mod">
          <ac:chgData name="Aurelien Domont" userId="6da7715ce44349b3" providerId="LiveId" clId="{29D6A56D-AB0D-41B6-B017-3803A210466B}" dt="2022-11-29T03:10:19.794" v="3765"/>
          <ac:spMkLst>
            <pc:docMk/>
            <pc:sldMk cId="1558761076" sldId="2226"/>
            <ac:spMk id="16" creationId="{6C2BB713-9637-4B9B-938F-E9768876782A}"/>
          </ac:spMkLst>
        </pc:spChg>
        <pc:spChg chg="mod">
          <ac:chgData name="Aurelien Domont" userId="6da7715ce44349b3" providerId="LiveId" clId="{29D6A56D-AB0D-41B6-B017-3803A210466B}" dt="2021-08-05T07:05:13.280" v="1674" actId="20577"/>
          <ac:spMkLst>
            <pc:docMk/>
            <pc:sldMk cId="1558761076" sldId="2226"/>
            <ac:spMk id="17" creationId="{142BE8BF-9256-475D-900B-55FCC0CE6DB5}"/>
          </ac:spMkLst>
        </pc:spChg>
        <pc:spChg chg="mod">
          <ac:chgData name="Aurelien Domont" userId="6da7715ce44349b3" providerId="LiveId" clId="{29D6A56D-AB0D-41B6-B017-3803A210466B}" dt="2021-08-05T07:07:51.815" v="1742" actId="20577"/>
          <ac:spMkLst>
            <pc:docMk/>
            <pc:sldMk cId="1558761076" sldId="2226"/>
            <ac:spMk id="19" creationId="{B9017FA6-F0E0-4269-9C6B-53FA5BEF3E64}"/>
          </ac:spMkLst>
        </pc:spChg>
        <pc:picChg chg="add mod ord">
          <ac:chgData name="Aurelien Domont" userId="6da7715ce44349b3" providerId="LiveId" clId="{29D6A56D-AB0D-41B6-B017-3803A210466B}" dt="2021-08-05T07:07:19.595" v="1687" actId="167"/>
          <ac:picMkLst>
            <pc:docMk/>
            <pc:sldMk cId="1558761076" sldId="2226"/>
            <ac:picMk id="2" creationId="{CE827E4A-2FAD-4CDC-8096-F93AF40AF348}"/>
          </ac:picMkLst>
        </pc:picChg>
        <pc:picChg chg="add mod ord">
          <ac:chgData name="Aurelien Domont" userId="6da7715ce44349b3" providerId="LiveId" clId="{29D6A56D-AB0D-41B6-B017-3803A210466B}" dt="2021-08-05T07:07:19.595" v="1687" actId="167"/>
          <ac:picMkLst>
            <pc:docMk/>
            <pc:sldMk cId="1558761076" sldId="2226"/>
            <ac:picMk id="3" creationId="{16BECBCE-C6A1-4A4C-AA35-62CE6D4F2A9A}"/>
          </ac:picMkLst>
        </pc:picChg>
        <pc:picChg chg="add mod ord">
          <ac:chgData name="Aurelien Domont" userId="6da7715ce44349b3" providerId="LiveId" clId="{29D6A56D-AB0D-41B6-B017-3803A210466B}" dt="2021-08-05T07:07:19.595" v="1687" actId="167"/>
          <ac:picMkLst>
            <pc:docMk/>
            <pc:sldMk cId="1558761076" sldId="2226"/>
            <ac:picMk id="11" creationId="{A5E301DB-074F-49EA-A0E6-3EFA76642594}"/>
          </ac:picMkLst>
        </pc:picChg>
        <pc:picChg chg="del">
          <ac:chgData name="Aurelien Domont" userId="6da7715ce44349b3" providerId="LiveId" clId="{29D6A56D-AB0D-41B6-B017-3803A210466B}" dt="2021-08-05T07:07:22.993" v="1688" actId="478"/>
          <ac:picMkLst>
            <pc:docMk/>
            <pc:sldMk cId="1558761076" sldId="2226"/>
            <ac:picMk id="14" creationId="{7DF5C388-7BE2-4A73-9A98-866866F183E1}"/>
          </ac:picMkLst>
        </pc:picChg>
        <pc:picChg chg="del">
          <ac:chgData name="Aurelien Domont" userId="6da7715ce44349b3" providerId="LiveId" clId="{29D6A56D-AB0D-41B6-B017-3803A210466B}" dt="2021-08-05T07:07:22.993" v="1688" actId="478"/>
          <ac:picMkLst>
            <pc:docMk/>
            <pc:sldMk cId="1558761076" sldId="2226"/>
            <ac:picMk id="18" creationId="{0A5569E7-97BE-45F4-9B18-FCAA4577C494}"/>
          </ac:picMkLst>
        </pc:picChg>
        <pc:picChg chg="del">
          <ac:chgData name="Aurelien Domont" userId="6da7715ce44349b3" providerId="LiveId" clId="{29D6A56D-AB0D-41B6-B017-3803A210466B}" dt="2021-08-05T07:07:22.993" v="1688" actId="478"/>
          <ac:picMkLst>
            <pc:docMk/>
            <pc:sldMk cId="1558761076" sldId="2226"/>
            <ac:picMk id="20" creationId="{6DE12FBD-EBAC-4E88-AF90-898B0484985B}"/>
          </ac:picMkLst>
        </pc:picChg>
        <pc:picChg chg="del">
          <ac:chgData name="Aurelien Domont" userId="6da7715ce44349b3" providerId="LiveId" clId="{29D6A56D-AB0D-41B6-B017-3803A210466B}" dt="2021-08-05T07:07:22.993" v="1688" actId="478"/>
          <ac:picMkLst>
            <pc:docMk/>
            <pc:sldMk cId="1558761076" sldId="2226"/>
            <ac:picMk id="21" creationId="{FA7B3320-22DA-41AB-AA24-7F88FEF121EA}"/>
          </ac:picMkLst>
        </pc:picChg>
        <pc:picChg chg="add mod ord">
          <ac:chgData name="Aurelien Domont" userId="6da7715ce44349b3" providerId="LiveId" clId="{29D6A56D-AB0D-41B6-B017-3803A210466B}" dt="2021-08-05T07:07:19.595" v="1687" actId="167"/>
          <ac:picMkLst>
            <pc:docMk/>
            <pc:sldMk cId="1558761076" sldId="2226"/>
            <ac:picMk id="23" creationId="{AF03452E-D013-4EB7-BB40-D5CB52E3701E}"/>
          </ac:picMkLst>
        </pc:picChg>
      </pc:sldChg>
      <pc:sldChg chg="modSp add del mod">
        <pc:chgData name="Aurelien Domont" userId="6da7715ce44349b3" providerId="LiveId" clId="{29D6A56D-AB0D-41B6-B017-3803A210466B}" dt="2021-08-05T07:03:03.282" v="1630" actId="47"/>
        <pc:sldMkLst>
          <pc:docMk/>
          <pc:sldMk cId="3316164133" sldId="2226"/>
        </pc:sldMkLst>
        <pc:spChg chg="mod">
          <ac:chgData name="Aurelien Domont" userId="6da7715ce44349b3" providerId="LiveId" clId="{29D6A56D-AB0D-41B6-B017-3803A210466B}" dt="2021-08-05T07:02:51.123" v="1629" actId="20577"/>
          <ac:spMkLst>
            <pc:docMk/>
            <pc:sldMk cId="3316164133" sldId="2226"/>
            <ac:spMk id="16" creationId="{6C2BB713-9637-4B9B-938F-E9768876782A}"/>
          </ac:spMkLst>
        </pc:spChg>
      </pc:sldChg>
      <pc:sldChg chg="modSp add del mod">
        <pc:chgData name="Aurelien Domont" userId="6da7715ce44349b3" providerId="LiveId" clId="{29D6A56D-AB0D-41B6-B017-3803A210466B}" dt="2023-01-12T04:55:25.953" v="7496" actId="47"/>
        <pc:sldMkLst>
          <pc:docMk/>
          <pc:sldMk cId="3678003754" sldId="2227"/>
        </pc:sldMkLst>
        <pc:spChg chg="mod">
          <ac:chgData name="Aurelien Domont" userId="6da7715ce44349b3" providerId="LiveId" clId="{29D6A56D-AB0D-41B6-B017-3803A210466B}" dt="2022-11-29T03:10:19.794" v="3765"/>
          <ac:spMkLst>
            <pc:docMk/>
            <pc:sldMk cId="3678003754" sldId="2227"/>
            <ac:spMk id="5" creationId="{3AA7B8AD-E6F9-4E25-A3A4-71D021032612}"/>
          </ac:spMkLst>
        </pc:spChg>
        <pc:spChg chg="mod">
          <ac:chgData name="Aurelien Domont" userId="6da7715ce44349b3" providerId="LiveId" clId="{29D6A56D-AB0D-41B6-B017-3803A210466B}" dt="2022-11-29T03:10:19.794" v="3765"/>
          <ac:spMkLst>
            <pc:docMk/>
            <pc:sldMk cId="3678003754" sldId="2227"/>
            <ac:spMk id="16" creationId="{6C2BB713-9637-4B9B-938F-E9768876782A}"/>
          </ac:spMkLst>
        </pc:spChg>
        <pc:spChg chg="mod">
          <ac:chgData name="Aurelien Domont" userId="6da7715ce44349b3" providerId="LiveId" clId="{29D6A56D-AB0D-41B6-B017-3803A210466B}" dt="2021-08-05T07:08:22.945" v="1745" actId="108"/>
          <ac:spMkLst>
            <pc:docMk/>
            <pc:sldMk cId="3678003754" sldId="2227"/>
            <ac:spMk id="17" creationId="{19A575D7-E580-40DE-A99C-7046F2D13EDA}"/>
          </ac:spMkLst>
        </pc:spChg>
        <pc:spChg chg="mod">
          <ac:chgData name="Aurelien Domont" userId="6da7715ce44349b3" providerId="LiveId" clId="{29D6A56D-AB0D-41B6-B017-3803A210466B}" dt="2021-08-05T07:08:19.195" v="1744" actId="108"/>
          <ac:spMkLst>
            <pc:docMk/>
            <pc:sldMk cId="3678003754" sldId="2227"/>
            <ac:spMk id="18" creationId="{AC5C9C3D-E8E8-409B-A684-919884B25A86}"/>
          </ac:spMkLst>
        </pc:spChg>
      </pc:sldChg>
      <pc:sldChg chg="modSp add del">
        <pc:chgData name="Aurelien Domont" userId="6da7715ce44349b3" providerId="LiveId" clId="{29D6A56D-AB0D-41B6-B017-3803A210466B}" dt="2023-01-12T23:29:05.162" v="7597"/>
        <pc:sldMkLst>
          <pc:docMk/>
          <pc:sldMk cId="263467195" sldId="2228"/>
        </pc:sldMkLst>
        <pc:spChg chg="mod">
          <ac:chgData name="Aurelien Domont" userId="6da7715ce44349b3" providerId="LiveId" clId="{29D6A56D-AB0D-41B6-B017-3803A210466B}" dt="2022-11-29T03:10:19.794" v="3765"/>
          <ac:spMkLst>
            <pc:docMk/>
            <pc:sldMk cId="263467195" sldId="2228"/>
            <ac:spMk id="3" creationId="{CE2529A3-BA97-486F-9E02-8DFAAA7D8D38}"/>
          </ac:spMkLst>
        </pc:spChg>
        <pc:spChg chg="mod">
          <ac:chgData name="Aurelien Domont" userId="6da7715ce44349b3" providerId="LiveId" clId="{29D6A56D-AB0D-41B6-B017-3803A210466B}" dt="2022-11-29T03:10:19.794" v="3765"/>
          <ac:spMkLst>
            <pc:docMk/>
            <pc:sldMk cId="263467195" sldId="2228"/>
            <ac:spMk id="16" creationId="{6C2BB713-9637-4B9B-938F-E9768876782A}"/>
          </ac:spMkLst>
        </pc:spChg>
      </pc:sldChg>
      <pc:sldChg chg="addSp delSp modSp add del mod">
        <pc:chgData name="Aurelien Domont" userId="6da7715ce44349b3" providerId="LiveId" clId="{29D6A56D-AB0D-41B6-B017-3803A210466B}" dt="2023-01-12T23:29:15.615" v="7611" actId="20577"/>
        <pc:sldMkLst>
          <pc:docMk/>
          <pc:sldMk cId="2397494658" sldId="2229"/>
        </pc:sldMkLst>
        <pc:spChg chg="mod">
          <ac:chgData name="Aurelien Domont" userId="6da7715ce44349b3" providerId="LiveId" clId="{29D6A56D-AB0D-41B6-B017-3803A210466B}" dt="2022-11-29T03:10:19.794" v="3765"/>
          <ac:spMkLst>
            <pc:docMk/>
            <pc:sldMk cId="2397494658" sldId="2229"/>
            <ac:spMk id="5" creationId="{3AA7B8AD-E6F9-4E25-A3A4-71D021032612}"/>
          </ac:spMkLst>
        </pc:spChg>
        <pc:spChg chg="mod">
          <ac:chgData name="Aurelien Domont" userId="6da7715ce44349b3" providerId="LiveId" clId="{29D6A56D-AB0D-41B6-B017-3803A210466B}" dt="2021-08-05T07:19:43.018" v="1820" actId="1076"/>
          <ac:spMkLst>
            <pc:docMk/>
            <pc:sldMk cId="2397494658" sldId="2229"/>
            <ac:spMk id="12" creationId="{E7675798-47BC-4250-BA24-0E2AC4A10A86}"/>
          </ac:spMkLst>
        </pc:spChg>
        <pc:spChg chg="del">
          <ac:chgData name="Aurelien Domont" userId="6da7715ce44349b3" providerId="LiveId" clId="{29D6A56D-AB0D-41B6-B017-3803A210466B}" dt="2021-08-05T07:19:38.200" v="1819" actId="478"/>
          <ac:spMkLst>
            <pc:docMk/>
            <pc:sldMk cId="2397494658" sldId="2229"/>
            <ac:spMk id="15" creationId="{9D051C05-62A5-4FB5-846C-31987D33AA9E}"/>
          </ac:spMkLst>
        </pc:spChg>
        <pc:spChg chg="mod">
          <ac:chgData name="Aurelien Domont" userId="6da7715ce44349b3" providerId="LiveId" clId="{29D6A56D-AB0D-41B6-B017-3803A210466B}" dt="2023-01-12T23:29:15.615" v="7611" actId="20577"/>
          <ac:spMkLst>
            <pc:docMk/>
            <pc:sldMk cId="2397494658" sldId="2229"/>
            <ac:spMk id="16" creationId="{6C2BB713-9637-4B9B-938F-E9768876782A}"/>
          </ac:spMkLst>
        </pc:spChg>
        <pc:spChg chg="mod">
          <ac:chgData name="Aurelien Domont" userId="6da7715ce44349b3" providerId="LiveId" clId="{29D6A56D-AB0D-41B6-B017-3803A210466B}" dt="2021-08-05T07:20:00.484" v="1845" actId="1038"/>
          <ac:spMkLst>
            <pc:docMk/>
            <pc:sldMk cId="2397494658" sldId="2229"/>
            <ac:spMk id="17" creationId="{142BE8BF-9256-475D-900B-55FCC0CE6DB5}"/>
          </ac:spMkLst>
        </pc:spChg>
        <pc:spChg chg="del">
          <ac:chgData name="Aurelien Domont" userId="6da7715ce44349b3" providerId="LiveId" clId="{29D6A56D-AB0D-41B6-B017-3803A210466B}" dt="2021-08-05T07:19:38.200" v="1819" actId="478"/>
          <ac:spMkLst>
            <pc:docMk/>
            <pc:sldMk cId="2397494658" sldId="2229"/>
            <ac:spMk id="19" creationId="{B9017FA6-F0E0-4269-9C6B-53FA5BEF3E64}"/>
          </ac:spMkLst>
        </pc:spChg>
        <pc:picChg chg="del mod">
          <ac:chgData name="Aurelien Domont" userId="6da7715ce44349b3" providerId="LiveId" clId="{29D6A56D-AB0D-41B6-B017-3803A210466B}" dt="2021-08-05T07:19:51.971" v="1825" actId="478"/>
          <ac:picMkLst>
            <pc:docMk/>
            <pc:sldMk cId="2397494658" sldId="2229"/>
            <ac:picMk id="2" creationId="{CE827E4A-2FAD-4CDC-8096-F93AF40AF348}"/>
          </ac:picMkLst>
        </pc:picChg>
        <pc:picChg chg="del mod">
          <ac:chgData name="Aurelien Domont" userId="6da7715ce44349b3" providerId="LiveId" clId="{29D6A56D-AB0D-41B6-B017-3803A210466B}" dt="2021-08-05T07:19:53.160" v="1827" actId="478"/>
          <ac:picMkLst>
            <pc:docMk/>
            <pc:sldMk cId="2397494658" sldId="2229"/>
            <ac:picMk id="3" creationId="{16BECBCE-C6A1-4A4C-AA35-62CE6D4F2A9A}"/>
          </ac:picMkLst>
        </pc:picChg>
        <pc:picChg chg="add mod">
          <ac:chgData name="Aurelien Domont" userId="6da7715ce44349b3" providerId="LiveId" clId="{29D6A56D-AB0D-41B6-B017-3803A210466B}" dt="2021-08-05T07:19:50.235" v="1824" actId="1076"/>
          <ac:picMkLst>
            <pc:docMk/>
            <pc:sldMk cId="2397494658" sldId="2229"/>
            <ac:picMk id="4" creationId="{D30779E5-1271-46F9-A27B-99DB249FB89C}"/>
          </ac:picMkLst>
        </pc:picChg>
        <pc:picChg chg="del">
          <ac:chgData name="Aurelien Domont" userId="6da7715ce44349b3" providerId="LiveId" clId="{29D6A56D-AB0D-41B6-B017-3803A210466B}" dt="2021-08-05T07:19:38.200" v="1819" actId="478"/>
          <ac:picMkLst>
            <pc:docMk/>
            <pc:sldMk cId="2397494658" sldId="2229"/>
            <ac:picMk id="11" creationId="{A5E301DB-074F-49EA-A0E6-3EFA76642594}"/>
          </ac:picMkLst>
        </pc:picChg>
        <pc:picChg chg="add mod">
          <ac:chgData name="Aurelien Domont" userId="6da7715ce44349b3" providerId="LiveId" clId="{29D6A56D-AB0D-41B6-B017-3803A210466B}" dt="2021-08-05T07:19:57.353" v="1828" actId="1076"/>
          <ac:picMkLst>
            <pc:docMk/>
            <pc:sldMk cId="2397494658" sldId="2229"/>
            <ac:picMk id="14" creationId="{98AE3102-F1C1-4427-AC30-9DE669B3C0E8}"/>
          </ac:picMkLst>
        </pc:picChg>
        <pc:picChg chg="del">
          <ac:chgData name="Aurelien Domont" userId="6da7715ce44349b3" providerId="LiveId" clId="{29D6A56D-AB0D-41B6-B017-3803A210466B}" dt="2021-08-05T07:19:38.200" v="1819" actId="478"/>
          <ac:picMkLst>
            <pc:docMk/>
            <pc:sldMk cId="2397494658" sldId="2229"/>
            <ac:picMk id="23" creationId="{AF03452E-D013-4EB7-BB40-D5CB52E3701E}"/>
          </ac:picMkLst>
        </pc:picChg>
      </pc:sldChg>
      <pc:sldChg chg="modSp add del mod">
        <pc:chgData name="Aurelien Domont" userId="6da7715ce44349b3" providerId="LiveId" clId="{29D6A56D-AB0D-41B6-B017-3803A210466B}" dt="2023-01-12T04:55:25.953" v="7496" actId="47"/>
        <pc:sldMkLst>
          <pc:docMk/>
          <pc:sldMk cId="2734471331" sldId="2230"/>
        </pc:sldMkLst>
        <pc:spChg chg="mod">
          <ac:chgData name="Aurelien Domont" userId="6da7715ce44349b3" providerId="LiveId" clId="{29D6A56D-AB0D-41B6-B017-3803A210466B}" dt="2022-11-29T03:10:19.794" v="3765"/>
          <ac:spMkLst>
            <pc:docMk/>
            <pc:sldMk cId="2734471331" sldId="2230"/>
            <ac:spMk id="5" creationId="{3AA7B8AD-E6F9-4E25-A3A4-71D021032612}"/>
          </ac:spMkLst>
        </pc:spChg>
        <pc:spChg chg="mod">
          <ac:chgData name="Aurelien Domont" userId="6da7715ce44349b3" providerId="LiveId" clId="{29D6A56D-AB0D-41B6-B017-3803A210466B}" dt="2022-11-29T03:10:19.794" v="3765"/>
          <ac:spMkLst>
            <pc:docMk/>
            <pc:sldMk cId="2734471331" sldId="2230"/>
            <ac:spMk id="16" creationId="{6C2BB713-9637-4B9B-938F-E9768876782A}"/>
          </ac:spMkLst>
        </pc:spChg>
        <pc:spChg chg="mod">
          <ac:chgData name="Aurelien Domont" userId="6da7715ce44349b3" providerId="LiveId" clId="{29D6A56D-AB0D-41B6-B017-3803A210466B}" dt="2021-08-05T07:20:15.850" v="1849" actId="108"/>
          <ac:spMkLst>
            <pc:docMk/>
            <pc:sldMk cId="2734471331" sldId="2230"/>
            <ac:spMk id="18" creationId="{AC5C9C3D-E8E8-409B-A684-919884B25A86}"/>
          </ac:spMkLst>
        </pc:spChg>
        <pc:spChg chg="mod">
          <ac:chgData name="Aurelien Domont" userId="6da7715ce44349b3" providerId="LiveId" clId="{29D6A56D-AB0D-41B6-B017-3803A210466B}" dt="2021-08-05T07:20:10.194" v="1847" actId="108"/>
          <ac:spMkLst>
            <pc:docMk/>
            <pc:sldMk cId="2734471331" sldId="2230"/>
            <ac:spMk id="22" creationId="{6F23069A-C4DB-4EFB-9A1F-87668D46DF96}"/>
          </ac:spMkLst>
        </pc:spChg>
      </pc:sldChg>
      <pc:sldChg chg="add">
        <pc:chgData name="Aurelien Domont" userId="6da7715ce44349b3" providerId="LiveId" clId="{29D6A56D-AB0D-41B6-B017-3803A210466B}" dt="2023-01-12T23:15:09.118" v="7589"/>
        <pc:sldMkLst>
          <pc:docMk/>
          <pc:sldMk cId="4162893590" sldId="2230"/>
        </pc:sldMkLst>
      </pc:sldChg>
      <pc:sldChg chg="addSp modSp new del mod">
        <pc:chgData name="Aurelien Domont" userId="6da7715ce44349b3" providerId="LiveId" clId="{29D6A56D-AB0D-41B6-B017-3803A210466B}" dt="2023-01-12T04:52:14.350" v="7483" actId="47"/>
        <pc:sldMkLst>
          <pc:docMk/>
          <pc:sldMk cId="1636799408" sldId="2231"/>
        </pc:sldMkLst>
        <pc:spChg chg="add mod">
          <ac:chgData name="Aurelien Domont" userId="6da7715ce44349b3" providerId="LiveId" clId="{29D6A56D-AB0D-41B6-B017-3803A210466B}" dt="2022-11-29T03:15:25.935" v="3816" actId="207"/>
          <ac:spMkLst>
            <pc:docMk/>
            <pc:sldMk cId="1636799408" sldId="2231"/>
            <ac:spMk id="3" creationId="{BB823182-0703-8EF7-BEBB-ED680E5DF558}"/>
          </ac:spMkLst>
        </pc:spChg>
      </pc:sldChg>
      <pc:sldChg chg="addSp modSp add del mod">
        <pc:chgData name="Aurelien Domont" userId="6da7715ce44349b3" providerId="LiveId" clId="{29D6A56D-AB0D-41B6-B017-3803A210466B}" dt="2021-08-09T06:11:58.684" v="3398" actId="47"/>
        <pc:sldMkLst>
          <pc:docMk/>
          <pc:sldMk cId="2424765519" sldId="2231"/>
        </pc:sldMkLst>
        <pc:spChg chg="add mod">
          <ac:chgData name="Aurelien Domont" userId="6da7715ce44349b3" providerId="LiveId" clId="{29D6A56D-AB0D-41B6-B017-3803A210466B}" dt="2021-08-09T06:07:43.254" v="3387" actId="13822"/>
          <ac:spMkLst>
            <pc:docMk/>
            <pc:sldMk cId="2424765519" sldId="2231"/>
            <ac:spMk id="7" creationId="{B8B1A6D8-3B82-4304-8F93-BEEF51DB6C89}"/>
          </ac:spMkLst>
        </pc:spChg>
        <pc:spChg chg="mod">
          <ac:chgData name="Aurelien Domont" userId="6da7715ce44349b3" providerId="LiveId" clId="{29D6A56D-AB0D-41B6-B017-3803A210466B}" dt="2021-08-09T06:10:01.308" v="3391" actId="20577"/>
          <ac:spMkLst>
            <pc:docMk/>
            <pc:sldMk cId="2424765519" sldId="2231"/>
            <ac:spMk id="8" creationId="{F601F365-36FE-43BA-A063-30AAF326381A}"/>
          </ac:spMkLst>
        </pc:spChg>
        <pc:spChg chg="mod">
          <ac:chgData name="Aurelien Domont" userId="6da7715ce44349b3" providerId="LiveId" clId="{29D6A56D-AB0D-41B6-B017-3803A210466B}" dt="2021-08-09T06:10:08.036" v="3397" actId="20577"/>
          <ac:spMkLst>
            <pc:docMk/>
            <pc:sldMk cId="2424765519" sldId="2231"/>
            <ac:spMk id="45" creationId="{C40ABB58-A617-4C1D-B300-D06F0DBE43C3}"/>
          </ac:spMkLst>
        </pc:spChg>
      </pc:sldChg>
      <pc:sldChg chg="addSp modSp add del mod">
        <pc:chgData name="Aurelien Domont" userId="6da7715ce44349b3" providerId="LiveId" clId="{29D6A56D-AB0D-41B6-B017-3803A210466B}" dt="2021-08-19T01:44:01.410" v="3405" actId="47"/>
        <pc:sldMkLst>
          <pc:docMk/>
          <pc:sldMk cId="3689386368" sldId="2231"/>
        </pc:sldMkLst>
        <pc:spChg chg="add mod">
          <ac:chgData name="Aurelien Domont" userId="6da7715ce44349b3" providerId="LiveId" clId="{29D6A56D-AB0D-41B6-B017-3803A210466B}" dt="2021-08-19T01:38:47.969" v="3402" actId="13822"/>
          <ac:spMkLst>
            <pc:docMk/>
            <pc:sldMk cId="3689386368" sldId="2231"/>
            <ac:spMk id="7" creationId="{B143BCE9-D986-4926-A90D-1D978893AA4D}"/>
          </ac:spMkLst>
        </pc:spChg>
        <pc:spChg chg="mod">
          <ac:chgData name="Aurelien Domont" userId="6da7715ce44349b3" providerId="LiveId" clId="{29D6A56D-AB0D-41B6-B017-3803A210466B}" dt="2021-08-19T01:39:28.472" v="3404" actId="12"/>
          <ac:spMkLst>
            <pc:docMk/>
            <pc:sldMk cId="3689386368" sldId="2231"/>
            <ac:spMk id="8" creationId="{F601F365-36FE-43BA-A063-30AAF326381A}"/>
          </ac:spMkLst>
        </pc:spChg>
        <pc:spChg chg="mod">
          <ac:chgData name="Aurelien Domont" userId="6da7715ce44349b3" providerId="LiveId" clId="{29D6A56D-AB0D-41B6-B017-3803A210466B}" dt="2021-08-19T01:38:53.834" v="3403" actId="12"/>
          <ac:spMkLst>
            <pc:docMk/>
            <pc:sldMk cId="3689386368" sldId="2231"/>
            <ac:spMk id="45" creationId="{C40ABB58-A617-4C1D-B300-D06F0DBE43C3}"/>
          </ac:spMkLst>
        </pc:spChg>
      </pc:sldChg>
      <pc:sldChg chg="add del">
        <pc:chgData name="Aurelien Domont" userId="6da7715ce44349b3" providerId="LiveId" clId="{29D6A56D-AB0D-41B6-B017-3803A210466B}" dt="2021-08-09T04:36:47.536" v="3371" actId="47"/>
        <pc:sldMkLst>
          <pc:docMk/>
          <pc:sldMk cId="3775387487" sldId="2231"/>
        </pc:sldMkLst>
      </pc:sldChg>
      <pc:sldChg chg="addSp delSp modSp add del mod ord">
        <pc:chgData name="Aurelien Domont" userId="6da7715ce44349b3" providerId="LiveId" clId="{29D6A56D-AB0D-41B6-B017-3803A210466B}" dt="2023-01-12T04:30:34.426" v="7113" actId="47"/>
        <pc:sldMkLst>
          <pc:docMk/>
          <pc:sldMk cId="2129650632" sldId="2232"/>
        </pc:sldMkLst>
        <pc:spChg chg="mod">
          <ac:chgData name="Aurelien Domont" userId="6da7715ce44349b3" providerId="LiveId" clId="{29D6A56D-AB0D-41B6-B017-3803A210466B}" dt="2022-11-29T03:16:59.535" v="3829" actId="20577"/>
          <ac:spMkLst>
            <pc:docMk/>
            <pc:sldMk cId="2129650632" sldId="2232"/>
            <ac:spMk id="2" creationId="{406113FD-AA7D-4249-90D7-70AF85BE48E1}"/>
          </ac:spMkLst>
        </pc:spChg>
        <pc:spChg chg="del">
          <ac:chgData name="Aurelien Domont" userId="6da7715ce44349b3" providerId="LiveId" clId="{29D6A56D-AB0D-41B6-B017-3803A210466B}" dt="2022-11-29T03:16:51.074" v="3818" actId="478"/>
          <ac:spMkLst>
            <pc:docMk/>
            <pc:sldMk cId="2129650632" sldId="2232"/>
            <ac:spMk id="6" creationId="{8C9E1E9F-B6D1-4C9B-89F6-850F0CD08945}"/>
          </ac:spMkLst>
        </pc:spChg>
        <pc:spChg chg="add mod">
          <ac:chgData name="Aurelien Domont" userId="6da7715ce44349b3" providerId="LiveId" clId="{29D6A56D-AB0D-41B6-B017-3803A210466B}" dt="2022-11-29T03:17:14.763" v="3832" actId="207"/>
          <ac:spMkLst>
            <pc:docMk/>
            <pc:sldMk cId="2129650632" sldId="2232"/>
            <ac:spMk id="7" creationId="{46F33FFB-F803-63BC-474B-C7E0ACDBB950}"/>
          </ac:spMkLst>
        </pc:spChg>
        <pc:spChg chg="del">
          <ac:chgData name="Aurelien Domont" userId="6da7715ce44349b3" providerId="LiveId" clId="{29D6A56D-AB0D-41B6-B017-3803A210466B}" dt="2022-11-29T03:16:51.074" v="3818" actId="478"/>
          <ac:spMkLst>
            <pc:docMk/>
            <pc:sldMk cId="2129650632" sldId="2232"/>
            <ac:spMk id="8" creationId="{F601F365-36FE-43BA-A063-30AAF326381A}"/>
          </ac:spMkLst>
        </pc:spChg>
        <pc:spChg chg="del">
          <ac:chgData name="Aurelien Domont" userId="6da7715ce44349b3" providerId="LiveId" clId="{29D6A56D-AB0D-41B6-B017-3803A210466B}" dt="2022-11-29T03:16:51.074" v="3818" actId="478"/>
          <ac:spMkLst>
            <pc:docMk/>
            <pc:sldMk cId="2129650632" sldId="2232"/>
            <ac:spMk id="9" creationId="{12B01F11-E54D-4AB1-A9A7-59F137CC9151}"/>
          </ac:spMkLst>
        </pc:spChg>
        <pc:spChg chg="add mod">
          <ac:chgData name="Aurelien Domont" userId="6da7715ce44349b3" providerId="LiveId" clId="{29D6A56D-AB0D-41B6-B017-3803A210466B}" dt="2022-11-29T03:18:58.265" v="3959" actId="20577"/>
          <ac:spMkLst>
            <pc:docMk/>
            <pc:sldMk cId="2129650632" sldId="2232"/>
            <ac:spMk id="10" creationId="{6DEA5992-327C-F932-C49C-3173DAB62A08}"/>
          </ac:spMkLst>
        </pc:spChg>
        <pc:spChg chg="del">
          <ac:chgData name="Aurelien Domont" userId="6da7715ce44349b3" providerId="LiveId" clId="{29D6A56D-AB0D-41B6-B017-3803A210466B}" dt="2022-11-29T03:16:51.074" v="3818" actId="478"/>
          <ac:spMkLst>
            <pc:docMk/>
            <pc:sldMk cId="2129650632" sldId="2232"/>
            <ac:spMk id="11" creationId="{396683CE-C2F6-4990-BA65-5E87ED73768C}"/>
          </ac:spMkLst>
        </pc:spChg>
        <pc:spChg chg="del">
          <ac:chgData name="Aurelien Domont" userId="6da7715ce44349b3" providerId="LiveId" clId="{29D6A56D-AB0D-41B6-B017-3803A210466B}" dt="2022-11-29T03:16:51.074" v="3818" actId="478"/>
          <ac:spMkLst>
            <pc:docMk/>
            <pc:sldMk cId="2129650632" sldId="2232"/>
            <ac:spMk id="12" creationId="{81F2281D-E4F7-4810-BF24-5FBB0FC1DE84}"/>
          </ac:spMkLst>
        </pc:spChg>
        <pc:spChg chg="del">
          <ac:chgData name="Aurelien Domont" userId="6da7715ce44349b3" providerId="LiveId" clId="{29D6A56D-AB0D-41B6-B017-3803A210466B}" dt="2022-11-29T03:16:51.074" v="3818" actId="478"/>
          <ac:spMkLst>
            <pc:docMk/>
            <pc:sldMk cId="2129650632" sldId="2232"/>
            <ac:spMk id="45" creationId="{C40ABB58-A617-4C1D-B300-D06F0DBE43C3}"/>
          </ac:spMkLst>
        </pc:spChg>
      </pc:sldChg>
      <pc:sldChg chg="addSp modSp add del mod">
        <pc:chgData name="Aurelien Domont" userId="6da7715ce44349b3" providerId="LiveId" clId="{29D6A56D-AB0D-41B6-B017-3803A210466B}" dt="2021-08-09T04:36:08.869" v="3370" actId="47"/>
        <pc:sldMkLst>
          <pc:docMk/>
          <pc:sldMk cId="4018146897" sldId="2232"/>
        </pc:sldMkLst>
        <pc:spChg chg="add mod">
          <ac:chgData name="Aurelien Domont" userId="6da7715ce44349b3" providerId="LiveId" clId="{29D6A56D-AB0D-41B6-B017-3803A210466B}" dt="2021-08-09T03:59:17.048" v="2644" actId="1076"/>
          <ac:spMkLst>
            <pc:docMk/>
            <pc:sldMk cId="4018146897" sldId="2232"/>
            <ac:spMk id="2" creationId="{7F0FA669-67C7-4354-BA6F-3E3991E20DD8}"/>
          </ac:spMkLst>
        </pc:spChg>
        <pc:spChg chg="mod">
          <ac:chgData name="Aurelien Domont" userId="6da7715ce44349b3" providerId="LiveId" clId="{29D6A56D-AB0D-41B6-B017-3803A210466B}" dt="2021-08-09T03:54:23.374" v="2445" actId="12"/>
          <ac:spMkLst>
            <pc:docMk/>
            <pc:sldMk cId="4018146897" sldId="2232"/>
            <ac:spMk id="10" creationId="{F6F130AE-016B-49E7-B056-02422308B35C}"/>
          </ac:spMkLst>
        </pc:spChg>
        <pc:spChg chg="mod">
          <ac:chgData name="Aurelien Domont" userId="6da7715ce44349b3" providerId="LiveId" clId="{29D6A56D-AB0D-41B6-B017-3803A210466B}" dt="2021-08-09T03:59:40.957" v="2653" actId="12"/>
          <ac:spMkLst>
            <pc:docMk/>
            <pc:sldMk cId="4018146897" sldId="2232"/>
            <ac:spMk id="11" creationId="{381FC75F-03AC-4E06-95A5-77AA464D139B}"/>
          </ac:spMkLst>
        </pc:spChg>
        <pc:spChg chg="mod">
          <ac:chgData name="Aurelien Domont" userId="6da7715ce44349b3" providerId="LiveId" clId="{29D6A56D-AB0D-41B6-B017-3803A210466B}" dt="2021-08-09T03:58:48.920" v="2622" actId="12"/>
          <ac:spMkLst>
            <pc:docMk/>
            <pc:sldMk cId="4018146897" sldId="2232"/>
            <ac:spMk id="12" creationId="{F22BF9F2-93B5-4D57-85D0-BA4BB3074ECE}"/>
          </ac:spMkLst>
        </pc:spChg>
        <pc:spChg chg="mod">
          <ac:chgData name="Aurelien Domont" userId="6da7715ce44349b3" providerId="LiveId" clId="{29D6A56D-AB0D-41B6-B017-3803A210466B}" dt="2021-08-09T03:56:53.908" v="2540" actId="12"/>
          <ac:spMkLst>
            <pc:docMk/>
            <pc:sldMk cId="4018146897" sldId="2232"/>
            <ac:spMk id="46" creationId="{ECF957D7-D8F3-458B-821C-47577E93E4F6}"/>
          </ac:spMkLst>
        </pc:spChg>
      </pc:sldChg>
      <pc:sldChg chg="addSp modSp add del mod ord">
        <pc:chgData name="Aurelien Domont" userId="6da7715ce44349b3" providerId="LiveId" clId="{29D6A56D-AB0D-41B6-B017-3803A210466B}" dt="2021-08-09T04:36:08.170" v="3369" actId="47"/>
        <pc:sldMkLst>
          <pc:docMk/>
          <pc:sldMk cId="829720631" sldId="2233"/>
        </pc:sldMkLst>
        <pc:spChg chg="mod">
          <ac:chgData name="Aurelien Domont" userId="6da7715ce44349b3" providerId="LiveId" clId="{29D6A56D-AB0D-41B6-B017-3803A210466B}" dt="2021-08-09T04:18:58.203" v="3103" actId="12"/>
          <ac:spMkLst>
            <pc:docMk/>
            <pc:sldMk cId="829720631" sldId="2233"/>
            <ac:spMk id="10" creationId="{F6F130AE-016B-49E7-B056-02422308B35C}"/>
          </ac:spMkLst>
        </pc:spChg>
        <pc:spChg chg="add mod">
          <ac:chgData name="Aurelien Domont" userId="6da7715ce44349b3" providerId="LiveId" clId="{29D6A56D-AB0D-41B6-B017-3803A210466B}" dt="2021-08-09T04:02:30.843" v="2735"/>
          <ac:spMkLst>
            <pc:docMk/>
            <pc:sldMk cId="829720631" sldId="2233"/>
            <ac:spMk id="14" creationId="{67833766-A61A-4828-B350-EA238155382E}"/>
          </ac:spMkLst>
        </pc:spChg>
        <pc:spChg chg="mod">
          <ac:chgData name="Aurelien Domont" userId="6da7715ce44349b3" providerId="LiveId" clId="{29D6A56D-AB0D-41B6-B017-3803A210466B}" dt="2021-08-09T04:21:46.206" v="3193" actId="12"/>
          <ac:spMkLst>
            <pc:docMk/>
            <pc:sldMk cId="829720631" sldId="2233"/>
            <ac:spMk id="46" creationId="{ECF957D7-D8F3-458B-821C-47577E93E4F6}"/>
          </ac:spMkLst>
        </pc:spChg>
      </pc:sldChg>
      <pc:sldChg chg="addSp delSp modSp add mod">
        <pc:chgData name="Aurelien Domont" userId="6da7715ce44349b3" providerId="LiveId" clId="{29D6A56D-AB0D-41B6-B017-3803A210466B}" dt="2023-01-12T04:50:25.742" v="7480" actId="1036"/>
        <pc:sldMkLst>
          <pc:docMk/>
          <pc:sldMk cId="1203735008" sldId="2233"/>
        </pc:sldMkLst>
        <pc:spChg chg="del mod">
          <ac:chgData name="Aurelien Domont" userId="6da7715ce44349b3" providerId="LiveId" clId="{29D6A56D-AB0D-41B6-B017-3803A210466B}" dt="2022-12-22T01:54:35.981" v="6361" actId="478"/>
          <ac:spMkLst>
            <pc:docMk/>
            <pc:sldMk cId="1203735008" sldId="2233"/>
            <ac:spMk id="2" creationId="{7E6D99B0-CE8F-05A5-1BA3-4A20C3C3A0E1}"/>
          </ac:spMkLst>
        </pc:spChg>
        <pc:spChg chg="add mod">
          <ac:chgData name="Aurelien Domont" userId="6da7715ce44349b3" providerId="LiveId" clId="{29D6A56D-AB0D-41B6-B017-3803A210466B}" dt="2023-01-12T04:50:25.742" v="7480" actId="1036"/>
          <ac:spMkLst>
            <pc:docMk/>
            <pc:sldMk cId="1203735008" sldId="2233"/>
            <ac:spMk id="2" creationId="{D94CA5E2-DC9A-974F-568B-3F150BB05731}"/>
          </ac:spMkLst>
        </pc:spChg>
        <pc:spChg chg="add mod">
          <ac:chgData name="Aurelien Domont" userId="6da7715ce44349b3" providerId="LiveId" clId="{29D6A56D-AB0D-41B6-B017-3803A210466B}" dt="2023-01-12T04:50:25.742" v="7480" actId="1036"/>
          <ac:spMkLst>
            <pc:docMk/>
            <pc:sldMk cId="1203735008" sldId="2233"/>
            <ac:spMk id="3" creationId="{031230EE-BD61-E848-7557-CA81844C95D7}"/>
          </ac:spMkLst>
        </pc:spChg>
        <pc:spChg chg="del mod">
          <ac:chgData name="Aurelien Domont" userId="6da7715ce44349b3" providerId="LiveId" clId="{29D6A56D-AB0D-41B6-B017-3803A210466B}" dt="2022-12-22T01:54:35.981" v="6361" actId="478"/>
          <ac:spMkLst>
            <pc:docMk/>
            <pc:sldMk cId="1203735008" sldId="2233"/>
            <ac:spMk id="3" creationId="{DE037F3C-B820-661C-4E4B-9BC8ED69158B}"/>
          </ac:spMkLst>
        </pc:spChg>
        <pc:spChg chg="del mod">
          <ac:chgData name="Aurelien Domont" userId="6da7715ce44349b3" providerId="LiveId" clId="{29D6A56D-AB0D-41B6-B017-3803A210466B}" dt="2022-12-22T01:54:35.981" v="6361" actId="478"/>
          <ac:spMkLst>
            <pc:docMk/>
            <pc:sldMk cId="1203735008" sldId="2233"/>
            <ac:spMk id="4" creationId="{51311BAA-435E-21FF-370E-CF4EF40611B2}"/>
          </ac:spMkLst>
        </pc:spChg>
        <pc:spChg chg="add mod">
          <ac:chgData name="Aurelien Domont" userId="6da7715ce44349b3" providerId="LiveId" clId="{29D6A56D-AB0D-41B6-B017-3803A210466B}" dt="2023-01-12T04:50:25.742" v="7480" actId="1036"/>
          <ac:spMkLst>
            <pc:docMk/>
            <pc:sldMk cId="1203735008" sldId="2233"/>
            <ac:spMk id="4" creationId="{D601CAFE-6BB8-1B4B-A074-F7F090261945}"/>
          </ac:spMkLst>
        </pc:spChg>
        <pc:spChg chg="add mod">
          <ac:chgData name="Aurelien Domont" userId="6da7715ce44349b3" providerId="LiveId" clId="{29D6A56D-AB0D-41B6-B017-3803A210466B}" dt="2022-11-29T03:49:02.979" v="4002"/>
          <ac:spMkLst>
            <pc:docMk/>
            <pc:sldMk cId="1203735008" sldId="2233"/>
            <ac:spMk id="5" creationId="{A219F96A-F4B1-F39D-133F-DB6D8CECAFB0}"/>
          </ac:spMkLst>
        </pc:spChg>
        <pc:spChg chg="add mod">
          <ac:chgData name="Aurelien Domont" userId="6da7715ce44349b3" providerId="LiveId" clId="{29D6A56D-AB0D-41B6-B017-3803A210466B}" dt="2023-01-12T04:50:25.742" v="7480" actId="1036"/>
          <ac:spMkLst>
            <pc:docMk/>
            <pc:sldMk cId="1203735008" sldId="2233"/>
            <ac:spMk id="6" creationId="{27649308-7E5D-40C9-4A3A-092042ADD8B8}"/>
          </ac:spMkLst>
        </pc:spChg>
        <pc:spChg chg="del mod">
          <ac:chgData name="Aurelien Domont" userId="6da7715ce44349b3" providerId="LiveId" clId="{29D6A56D-AB0D-41B6-B017-3803A210466B}" dt="2022-12-22T01:54:35.981" v="6361" actId="478"/>
          <ac:spMkLst>
            <pc:docMk/>
            <pc:sldMk cId="1203735008" sldId="2233"/>
            <ac:spMk id="6" creationId="{DAC57BEB-E436-C9C4-E9D0-5E69ED5F674B}"/>
          </ac:spMkLst>
        </pc:spChg>
        <pc:spChg chg="del mod">
          <ac:chgData name="Aurelien Domont" userId="6da7715ce44349b3" providerId="LiveId" clId="{29D6A56D-AB0D-41B6-B017-3803A210466B}" dt="2022-12-22T01:54:35.981" v="6361" actId="478"/>
          <ac:spMkLst>
            <pc:docMk/>
            <pc:sldMk cId="1203735008" sldId="2233"/>
            <ac:spMk id="7" creationId="{3218315B-8BDE-667D-651E-28DA97D22140}"/>
          </ac:spMkLst>
        </pc:spChg>
        <pc:spChg chg="add mod">
          <ac:chgData name="Aurelien Domont" userId="6da7715ce44349b3" providerId="LiveId" clId="{29D6A56D-AB0D-41B6-B017-3803A210466B}" dt="2023-01-12T04:50:25.742" v="7480" actId="1036"/>
          <ac:spMkLst>
            <pc:docMk/>
            <pc:sldMk cId="1203735008" sldId="2233"/>
            <ac:spMk id="7" creationId="{896607FE-41E0-8EDC-0509-E9CC4CF9079B}"/>
          </ac:spMkLst>
        </pc:spChg>
        <pc:spChg chg="del mod">
          <ac:chgData name="Aurelien Domont" userId="6da7715ce44349b3" providerId="LiveId" clId="{29D6A56D-AB0D-41B6-B017-3803A210466B}" dt="2022-12-22T01:54:35.981" v="6361" actId="478"/>
          <ac:spMkLst>
            <pc:docMk/>
            <pc:sldMk cId="1203735008" sldId="2233"/>
            <ac:spMk id="8" creationId="{14A688DE-571B-EE46-0482-B2EEF634FAA0}"/>
          </ac:spMkLst>
        </pc:spChg>
        <pc:spChg chg="add mod">
          <ac:chgData name="Aurelien Domont" userId="6da7715ce44349b3" providerId="LiveId" clId="{29D6A56D-AB0D-41B6-B017-3803A210466B}" dt="2023-01-12T04:50:25.742" v="7480" actId="1036"/>
          <ac:spMkLst>
            <pc:docMk/>
            <pc:sldMk cId="1203735008" sldId="2233"/>
            <ac:spMk id="8" creationId="{2849E573-1E53-8138-A997-8423614879D8}"/>
          </ac:spMkLst>
        </pc:spChg>
        <pc:spChg chg="add mod">
          <ac:chgData name="Aurelien Domont" userId="6da7715ce44349b3" providerId="LiveId" clId="{29D6A56D-AB0D-41B6-B017-3803A210466B}" dt="2023-01-12T04:50:25.742" v="7480" actId="1036"/>
          <ac:spMkLst>
            <pc:docMk/>
            <pc:sldMk cId="1203735008" sldId="2233"/>
            <ac:spMk id="9" creationId="{AEE3211B-9B19-FC97-57D5-741F260DD883}"/>
          </ac:spMkLst>
        </pc:spChg>
        <pc:spChg chg="del mod">
          <ac:chgData name="Aurelien Domont" userId="6da7715ce44349b3" providerId="LiveId" clId="{29D6A56D-AB0D-41B6-B017-3803A210466B}" dt="2022-12-22T01:54:35.981" v="6361" actId="478"/>
          <ac:spMkLst>
            <pc:docMk/>
            <pc:sldMk cId="1203735008" sldId="2233"/>
            <ac:spMk id="9" creationId="{CC40CBC3-F2A3-CEC1-446D-60A32B1CBF65}"/>
          </ac:spMkLst>
        </pc:spChg>
        <pc:spChg chg="add mod">
          <ac:chgData name="Aurelien Domont" userId="6da7715ce44349b3" providerId="LiveId" clId="{29D6A56D-AB0D-41B6-B017-3803A210466B}" dt="2023-01-12T04:50:25.742" v="7480" actId="1036"/>
          <ac:spMkLst>
            <pc:docMk/>
            <pc:sldMk cId="1203735008" sldId="2233"/>
            <ac:spMk id="10" creationId="{1573E357-CB63-3DB7-EC12-05A4CB97DBC6}"/>
          </ac:spMkLst>
        </pc:spChg>
        <pc:spChg chg="add mod">
          <ac:chgData name="Aurelien Domont" userId="6da7715ce44349b3" providerId="LiveId" clId="{29D6A56D-AB0D-41B6-B017-3803A210466B}" dt="2023-01-12T04:50:25.742" v="7480" actId="1036"/>
          <ac:spMkLst>
            <pc:docMk/>
            <pc:sldMk cId="1203735008" sldId="2233"/>
            <ac:spMk id="11" creationId="{61C6BB3E-C380-9A95-AA14-C542CCA1A594}"/>
          </ac:spMkLst>
        </pc:spChg>
        <pc:spChg chg="add mod">
          <ac:chgData name="Aurelien Domont" userId="6da7715ce44349b3" providerId="LiveId" clId="{29D6A56D-AB0D-41B6-B017-3803A210466B}" dt="2023-01-12T04:50:25.742" v="7480" actId="1036"/>
          <ac:spMkLst>
            <pc:docMk/>
            <pc:sldMk cId="1203735008" sldId="2233"/>
            <ac:spMk id="12" creationId="{6F154BA1-0F52-81DC-49DE-3A2B003A2CCD}"/>
          </ac:spMkLst>
        </pc:spChg>
        <pc:spChg chg="add mod">
          <ac:chgData name="Aurelien Domont" userId="6da7715ce44349b3" providerId="LiveId" clId="{29D6A56D-AB0D-41B6-B017-3803A210466B}" dt="2023-01-12T04:50:25.742" v="7480" actId="1036"/>
          <ac:spMkLst>
            <pc:docMk/>
            <pc:sldMk cId="1203735008" sldId="2233"/>
            <ac:spMk id="14" creationId="{571085C8-C9D7-0D19-69BC-F77C27D02AD9}"/>
          </ac:spMkLst>
        </pc:spChg>
        <pc:spChg chg="add mod">
          <ac:chgData name="Aurelien Domont" userId="6da7715ce44349b3" providerId="LiveId" clId="{29D6A56D-AB0D-41B6-B017-3803A210466B}" dt="2023-01-12T04:50:25.742" v="7480" actId="1036"/>
          <ac:spMkLst>
            <pc:docMk/>
            <pc:sldMk cId="1203735008" sldId="2233"/>
            <ac:spMk id="15" creationId="{51F58C69-DF56-C3F9-1304-689C5D35FC8E}"/>
          </ac:spMkLst>
        </pc:spChg>
        <pc:spChg chg="mod">
          <ac:chgData name="Aurelien Domont" userId="6da7715ce44349b3" providerId="LiveId" clId="{29D6A56D-AB0D-41B6-B017-3803A210466B}" dt="2022-11-29T04:16:32.118" v="4818" actId="20577"/>
          <ac:spMkLst>
            <pc:docMk/>
            <pc:sldMk cId="1203735008" sldId="2233"/>
            <ac:spMk id="16" creationId="{6C2BB713-9637-4B9B-938F-E9768876782A}"/>
          </ac:spMkLst>
        </pc:spChg>
        <pc:spChg chg="add mod">
          <ac:chgData name="Aurelien Domont" userId="6da7715ce44349b3" providerId="LiveId" clId="{29D6A56D-AB0D-41B6-B017-3803A210466B}" dt="2023-01-12T04:50:25.742" v="7480" actId="1036"/>
          <ac:spMkLst>
            <pc:docMk/>
            <pc:sldMk cId="1203735008" sldId="2233"/>
            <ac:spMk id="17" creationId="{6D98DD28-3A3A-475E-FC3B-CAF1E0DCA4D0}"/>
          </ac:spMkLst>
        </pc:spChg>
        <pc:spChg chg="add mod">
          <ac:chgData name="Aurelien Domont" userId="6da7715ce44349b3" providerId="LiveId" clId="{29D6A56D-AB0D-41B6-B017-3803A210466B}" dt="2023-01-12T04:50:25.742" v="7480" actId="1036"/>
          <ac:spMkLst>
            <pc:docMk/>
            <pc:sldMk cId="1203735008" sldId="2233"/>
            <ac:spMk id="18" creationId="{6D2822B5-3889-FC67-C4AA-0A87FE4AD423}"/>
          </ac:spMkLst>
        </pc:spChg>
        <pc:spChg chg="add mod">
          <ac:chgData name="Aurelien Domont" userId="6da7715ce44349b3" providerId="LiveId" clId="{29D6A56D-AB0D-41B6-B017-3803A210466B}" dt="2023-01-12T04:50:25.742" v="7480" actId="1036"/>
          <ac:spMkLst>
            <pc:docMk/>
            <pc:sldMk cId="1203735008" sldId="2233"/>
            <ac:spMk id="19" creationId="{118779F3-396B-EBE9-7F1A-0D2380140C1E}"/>
          </ac:spMkLst>
        </pc:spChg>
        <pc:spChg chg="del">
          <ac:chgData name="Aurelien Domont" userId="6da7715ce44349b3" providerId="LiveId" clId="{29D6A56D-AB0D-41B6-B017-3803A210466B}" dt="2022-12-22T01:54:35.981" v="6361" actId="478"/>
          <ac:spMkLst>
            <pc:docMk/>
            <pc:sldMk cId="1203735008" sldId="2233"/>
            <ac:spMk id="19" creationId="{B9B831E6-026E-45F7-3998-4E1D68F5DCB8}"/>
          </ac:spMkLst>
        </pc:spChg>
        <pc:spChg chg="del">
          <ac:chgData name="Aurelien Domont" userId="6da7715ce44349b3" providerId="LiveId" clId="{29D6A56D-AB0D-41B6-B017-3803A210466B}" dt="2022-12-22T01:54:35.981" v="6361" actId="478"/>
          <ac:spMkLst>
            <pc:docMk/>
            <pc:sldMk cId="1203735008" sldId="2233"/>
            <ac:spMk id="20" creationId="{7F43EDBD-1F49-E1F2-2ACC-0BD0B6D74466}"/>
          </ac:spMkLst>
        </pc:spChg>
        <pc:spChg chg="add mod">
          <ac:chgData name="Aurelien Domont" userId="6da7715ce44349b3" providerId="LiveId" clId="{29D6A56D-AB0D-41B6-B017-3803A210466B}" dt="2023-01-12T04:50:25.742" v="7480" actId="1036"/>
          <ac:spMkLst>
            <pc:docMk/>
            <pc:sldMk cId="1203735008" sldId="2233"/>
            <ac:spMk id="20" creationId="{A68F1A8D-CDB7-DB55-4955-2BC8CCA3AD45}"/>
          </ac:spMkLst>
        </pc:spChg>
        <pc:spChg chg="del">
          <ac:chgData name="Aurelien Domont" userId="6da7715ce44349b3" providerId="LiveId" clId="{29D6A56D-AB0D-41B6-B017-3803A210466B}" dt="2022-12-22T01:54:35.981" v="6361" actId="478"/>
          <ac:spMkLst>
            <pc:docMk/>
            <pc:sldMk cId="1203735008" sldId="2233"/>
            <ac:spMk id="21" creationId="{0ED5CEB0-3F32-5599-CC4E-DF3049F1F031}"/>
          </ac:spMkLst>
        </pc:spChg>
        <pc:spChg chg="add mod">
          <ac:chgData name="Aurelien Domont" userId="6da7715ce44349b3" providerId="LiveId" clId="{29D6A56D-AB0D-41B6-B017-3803A210466B}" dt="2023-01-12T04:50:25.742" v="7480" actId="1036"/>
          <ac:spMkLst>
            <pc:docMk/>
            <pc:sldMk cId="1203735008" sldId="2233"/>
            <ac:spMk id="21" creationId="{66F0DAB8-53E8-17C9-4DD0-E8AF7C2E52E1}"/>
          </ac:spMkLst>
        </pc:spChg>
        <pc:spChg chg="del">
          <ac:chgData name="Aurelien Domont" userId="6da7715ce44349b3" providerId="LiveId" clId="{29D6A56D-AB0D-41B6-B017-3803A210466B}" dt="2022-12-22T01:54:35.981" v="6361" actId="478"/>
          <ac:spMkLst>
            <pc:docMk/>
            <pc:sldMk cId="1203735008" sldId="2233"/>
            <ac:spMk id="22" creationId="{89D9EC98-DAB3-157F-6EDF-5F4C7C14C82F}"/>
          </ac:spMkLst>
        </pc:spChg>
        <pc:spChg chg="del">
          <ac:chgData name="Aurelien Domont" userId="6da7715ce44349b3" providerId="LiveId" clId="{29D6A56D-AB0D-41B6-B017-3803A210466B}" dt="2022-12-22T01:54:35.981" v="6361" actId="478"/>
          <ac:spMkLst>
            <pc:docMk/>
            <pc:sldMk cId="1203735008" sldId="2233"/>
            <ac:spMk id="23" creationId="{FE7A27EA-0604-CAC3-7BBB-B9C93DCFBA6F}"/>
          </ac:spMkLst>
        </pc:spChg>
        <pc:spChg chg="del">
          <ac:chgData name="Aurelien Domont" userId="6da7715ce44349b3" providerId="LiveId" clId="{29D6A56D-AB0D-41B6-B017-3803A210466B}" dt="2022-12-22T01:54:35.981" v="6361" actId="478"/>
          <ac:spMkLst>
            <pc:docMk/>
            <pc:sldMk cId="1203735008" sldId="2233"/>
            <ac:spMk id="24" creationId="{CDBD92EB-EDFF-D257-7856-324A95EF1667}"/>
          </ac:spMkLst>
        </pc:spChg>
        <pc:spChg chg="del">
          <ac:chgData name="Aurelien Domont" userId="6da7715ce44349b3" providerId="LiveId" clId="{29D6A56D-AB0D-41B6-B017-3803A210466B}" dt="2022-12-22T01:54:35.981" v="6361" actId="478"/>
          <ac:spMkLst>
            <pc:docMk/>
            <pc:sldMk cId="1203735008" sldId="2233"/>
            <ac:spMk id="25" creationId="{95F6EACB-8789-3C37-EFF2-11EF015E9F52}"/>
          </ac:spMkLst>
        </pc:spChg>
        <pc:spChg chg="del">
          <ac:chgData name="Aurelien Domont" userId="6da7715ce44349b3" providerId="LiveId" clId="{29D6A56D-AB0D-41B6-B017-3803A210466B}" dt="2022-12-22T01:54:35.981" v="6361" actId="478"/>
          <ac:spMkLst>
            <pc:docMk/>
            <pc:sldMk cId="1203735008" sldId="2233"/>
            <ac:spMk id="26" creationId="{684C933A-2E41-F646-9FDA-487EBF98716C}"/>
          </ac:spMkLst>
        </pc:spChg>
        <pc:spChg chg="del">
          <ac:chgData name="Aurelien Domont" userId="6da7715ce44349b3" providerId="LiveId" clId="{29D6A56D-AB0D-41B6-B017-3803A210466B}" dt="2022-12-22T01:54:35.981" v="6361" actId="478"/>
          <ac:spMkLst>
            <pc:docMk/>
            <pc:sldMk cId="1203735008" sldId="2233"/>
            <ac:spMk id="27" creationId="{60F64642-2B02-EA7F-F6F4-A95EE39AB343}"/>
          </ac:spMkLst>
        </pc:spChg>
        <pc:spChg chg="del">
          <ac:chgData name="Aurelien Domont" userId="6da7715ce44349b3" providerId="LiveId" clId="{29D6A56D-AB0D-41B6-B017-3803A210466B}" dt="2022-12-22T01:54:35.981" v="6361" actId="478"/>
          <ac:spMkLst>
            <pc:docMk/>
            <pc:sldMk cId="1203735008" sldId="2233"/>
            <ac:spMk id="28" creationId="{E7E304D2-C332-7A0F-68BA-882D8BB64007}"/>
          </ac:spMkLst>
        </pc:spChg>
        <pc:spChg chg="add del mod">
          <ac:chgData name="Aurelien Domont" userId="6da7715ce44349b3" providerId="LiveId" clId="{29D6A56D-AB0D-41B6-B017-3803A210466B}" dt="2023-01-12T04:49:13.810" v="7467" actId="478"/>
          <ac:spMkLst>
            <pc:docMk/>
            <pc:sldMk cId="1203735008" sldId="2233"/>
            <ac:spMk id="31" creationId="{73595C66-47CA-2478-3076-82762DE7E436}"/>
          </ac:spMkLst>
        </pc:spChg>
        <pc:spChg chg="mod">
          <ac:chgData name="Aurelien Domont" userId="6da7715ce44349b3" providerId="LiveId" clId="{29D6A56D-AB0D-41B6-B017-3803A210466B}" dt="2023-01-12T04:49:58.636" v="7468"/>
          <ac:spMkLst>
            <pc:docMk/>
            <pc:sldMk cId="1203735008" sldId="2233"/>
            <ac:spMk id="32" creationId="{47CCFDBB-2D3B-B0F5-68EE-0C28E6014EA1}"/>
          </ac:spMkLst>
        </pc:spChg>
        <pc:spChg chg="mod">
          <ac:chgData name="Aurelien Domont" userId="6da7715ce44349b3" providerId="LiveId" clId="{29D6A56D-AB0D-41B6-B017-3803A210466B}" dt="2023-01-12T04:49:58.636" v="7468"/>
          <ac:spMkLst>
            <pc:docMk/>
            <pc:sldMk cId="1203735008" sldId="2233"/>
            <ac:spMk id="33" creationId="{6216BCD9-040A-445C-E08B-46709711FE18}"/>
          </ac:spMkLst>
        </pc:spChg>
        <pc:spChg chg="add del mod">
          <ac:chgData name="Aurelien Domont" userId="6da7715ce44349b3" providerId="LiveId" clId="{29D6A56D-AB0D-41B6-B017-3803A210466B}" dt="2023-01-12T04:49:13.810" v="7467" actId="478"/>
          <ac:spMkLst>
            <pc:docMk/>
            <pc:sldMk cId="1203735008" sldId="2233"/>
            <ac:spMk id="34" creationId="{7C2884FF-4D15-7318-3B9D-E6E5E172789E}"/>
          </ac:spMkLst>
        </pc:spChg>
        <pc:spChg chg="add del mod">
          <ac:chgData name="Aurelien Domont" userId="6da7715ce44349b3" providerId="LiveId" clId="{29D6A56D-AB0D-41B6-B017-3803A210466B}" dt="2023-01-12T04:49:13.810" v="7467" actId="478"/>
          <ac:spMkLst>
            <pc:docMk/>
            <pc:sldMk cId="1203735008" sldId="2233"/>
            <ac:spMk id="35" creationId="{7939A827-C8C8-84DA-83B9-B5D4AF45B9A7}"/>
          </ac:spMkLst>
        </pc:spChg>
        <pc:spChg chg="add del mod">
          <ac:chgData name="Aurelien Domont" userId="6da7715ce44349b3" providerId="LiveId" clId="{29D6A56D-AB0D-41B6-B017-3803A210466B}" dt="2023-01-12T04:49:13.810" v="7467" actId="478"/>
          <ac:spMkLst>
            <pc:docMk/>
            <pc:sldMk cId="1203735008" sldId="2233"/>
            <ac:spMk id="36" creationId="{8B9C7A79-2353-87EF-0ACD-CE9FE5DD09F7}"/>
          </ac:spMkLst>
        </pc:spChg>
        <pc:spChg chg="add del mod">
          <ac:chgData name="Aurelien Domont" userId="6da7715ce44349b3" providerId="LiveId" clId="{29D6A56D-AB0D-41B6-B017-3803A210466B}" dt="2023-01-12T04:49:13.810" v="7467" actId="478"/>
          <ac:spMkLst>
            <pc:docMk/>
            <pc:sldMk cId="1203735008" sldId="2233"/>
            <ac:spMk id="37" creationId="{32FF40C7-B8FB-3B25-49C5-A76EC0D4667F}"/>
          </ac:spMkLst>
        </pc:spChg>
        <pc:spChg chg="add del mod">
          <ac:chgData name="Aurelien Domont" userId="6da7715ce44349b3" providerId="LiveId" clId="{29D6A56D-AB0D-41B6-B017-3803A210466B}" dt="2023-01-12T04:49:13.810" v="7467" actId="478"/>
          <ac:spMkLst>
            <pc:docMk/>
            <pc:sldMk cId="1203735008" sldId="2233"/>
            <ac:spMk id="38" creationId="{9160E313-AA74-FF7B-F247-A16B16913466}"/>
          </ac:spMkLst>
        </pc:spChg>
        <pc:spChg chg="add del mod">
          <ac:chgData name="Aurelien Domont" userId="6da7715ce44349b3" providerId="LiveId" clId="{29D6A56D-AB0D-41B6-B017-3803A210466B}" dt="2023-01-12T04:49:13.810" v="7467" actId="478"/>
          <ac:spMkLst>
            <pc:docMk/>
            <pc:sldMk cId="1203735008" sldId="2233"/>
            <ac:spMk id="39" creationId="{3AC323F2-D03F-64F0-D159-A2869B83713B}"/>
          </ac:spMkLst>
        </pc:spChg>
        <pc:spChg chg="add del mod">
          <ac:chgData name="Aurelien Domont" userId="6da7715ce44349b3" providerId="LiveId" clId="{29D6A56D-AB0D-41B6-B017-3803A210466B}" dt="2023-01-12T04:49:13.810" v="7467" actId="478"/>
          <ac:spMkLst>
            <pc:docMk/>
            <pc:sldMk cId="1203735008" sldId="2233"/>
            <ac:spMk id="40" creationId="{BAAF6348-3EAB-51E5-C0FC-5B18E8C1661B}"/>
          </ac:spMkLst>
        </pc:spChg>
        <pc:spChg chg="add del mod">
          <ac:chgData name="Aurelien Domont" userId="6da7715ce44349b3" providerId="LiveId" clId="{29D6A56D-AB0D-41B6-B017-3803A210466B}" dt="2023-01-12T04:49:13.810" v="7467" actId="478"/>
          <ac:spMkLst>
            <pc:docMk/>
            <pc:sldMk cId="1203735008" sldId="2233"/>
            <ac:spMk id="41" creationId="{EFAAEFF0-3914-D7C6-AA70-CAE1B8BE2BCF}"/>
          </ac:spMkLst>
        </pc:spChg>
        <pc:spChg chg="add del mod">
          <ac:chgData name="Aurelien Domont" userId="6da7715ce44349b3" providerId="LiveId" clId="{29D6A56D-AB0D-41B6-B017-3803A210466B}" dt="2023-01-12T04:49:13.810" v="7467" actId="478"/>
          <ac:spMkLst>
            <pc:docMk/>
            <pc:sldMk cId="1203735008" sldId="2233"/>
            <ac:spMk id="42" creationId="{C4746256-1456-CB31-0DF5-1FC6B0F8DD02}"/>
          </ac:spMkLst>
        </pc:spChg>
        <pc:spChg chg="add del mod">
          <ac:chgData name="Aurelien Domont" userId="6da7715ce44349b3" providerId="LiveId" clId="{29D6A56D-AB0D-41B6-B017-3803A210466B}" dt="2023-01-12T04:49:13.810" v="7467" actId="478"/>
          <ac:spMkLst>
            <pc:docMk/>
            <pc:sldMk cId="1203735008" sldId="2233"/>
            <ac:spMk id="43" creationId="{06292659-919C-AE7D-557E-53D6D3E1029B}"/>
          </ac:spMkLst>
        </pc:spChg>
        <pc:spChg chg="add del mod">
          <ac:chgData name="Aurelien Domont" userId="6da7715ce44349b3" providerId="LiveId" clId="{29D6A56D-AB0D-41B6-B017-3803A210466B}" dt="2023-01-12T04:49:13.810" v="7467" actId="478"/>
          <ac:spMkLst>
            <pc:docMk/>
            <pc:sldMk cId="1203735008" sldId="2233"/>
            <ac:spMk id="44" creationId="{2FFC599C-0A4D-1041-2AF9-035CA1D46D0B}"/>
          </ac:spMkLst>
        </pc:spChg>
        <pc:spChg chg="add del mod">
          <ac:chgData name="Aurelien Domont" userId="6da7715ce44349b3" providerId="LiveId" clId="{29D6A56D-AB0D-41B6-B017-3803A210466B}" dt="2023-01-12T04:49:13.810" v="7467" actId="478"/>
          <ac:spMkLst>
            <pc:docMk/>
            <pc:sldMk cId="1203735008" sldId="2233"/>
            <ac:spMk id="45" creationId="{8D66B03A-DDFB-1A07-7FC4-99EF086AC5A9}"/>
          </ac:spMkLst>
        </pc:spChg>
        <pc:spChg chg="add del mod">
          <ac:chgData name="Aurelien Domont" userId="6da7715ce44349b3" providerId="LiveId" clId="{29D6A56D-AB0D-41B6-B017-3803A210466B}" dt="2023-01-12T04:49:13.810" v="7467" actId="478"/>
          <ac:spMkLst>
            <pc:docMk/>
            <pc:sldMk cId="1203735008" sldId="2233"/>
            <ac:spMk id="46" creationId="{91AB82ED-FA77-63B7-2F4C-11C62F1459BE}"/>
          </ac:spMkLst>
        </pc:spChg>
        <pc:spChg chg="add del mod">
          <ac:chgData name="Aurelien Domont" userId="6da7715ce44349b3" providerId="LiveId" clId="{29D6A56D-AB0D-41B6-B017-3803A210466B}" dt="2023-01-12T04:49:13.810" v="7467" actId="478"/>
          <ac:spMkLst>
            <pc:docMk/>
            <pc:sldMk cId="1203735008" sldId="2233"/>
            <ac:spMk id="47" creationId="{D48F2D35-A6E0-1B11-DA02-84BCAE19A4FA}"/>
          </ac:spMkLst>
        </pc:spChg>
        <pc:spChg chg="add del mod">
          <ac:chgData name="Aurelien Domont" userId="6da7715ce44349b3" providerId="LiveId" clId="{29D6A56D-AB0D-41B6-B017-3803A210466B}" dt="2023-01-12T04:49:13.810" v="7467" actId="478"/>
          <ac:spMkLst>
            <pc:docMk/>
            <pc:sldMk cId="1203735008" sldId="2233"/>
            <ac:spMk id="48" creationId="{D0ADA479-E529-1AFF-A79D-852632C5E313}"/>
          </ac:spMkLst>
        </pc:spChg>
        <pc:spChg chg="add del mod">
          <ac:chgData name="Aurelien Domont" userId="6da7715ce44349b3" providerId="LiveId" clId="{29D6A56D-AB0D-41B6-B017-3803A210466B}" dt="2023-01-12T04:49:13.810" v="7467" actId="478"/>
          <ac:spMkLst>
            <pc:docMk/>
            <pc:sldMk cId="1203735008" sldId="2233"/>
            <ac:spMk id="49" creationId="{82D3E930-280B-2893-56B2-213D2E984D97}"/>
          </ac:spMkLst>
        </pc:spChg>
        <pc:spChg chg="mod">
          <ac:chgData name="Aurelien Domont" userId="6da7715ce44349b3" providerId="LiveId" clId="{29D6A56D-AB0D-41B6-B017-3803A210466B}" dt="2023-01-12T04:49:58.636" v="7468"/>
          <ac:spMkLst>
            <pc:docMk/>
            <pc:sldMk cId="1203735008" sldId="2233"/>
            <ac:spMk id="52" creationId="{CA09AF66-0036-A674-16F2-8FD2D59C63BB}"/>
          </ac:spMkLst>
        </pc:spChg>
        <pc:spChg chg="mod">
          <ac:chgData name="Aurelien Domont" userId="6da7715ce44349b3" providerId="LiveId" clId="{29D6A56D-AB0D-41B6-B017-3803A210466B}" dt="2023-01-12T04:49:58.636" v="7468"/>
          <ac:spMkLst>
            <pc:docMk/>
            <pc:sldMk cId="1203735008" sldId="2233"/>
            <ac:spMk id="53" creationId="{C3A4D6E0-839C-08DE-8965-B641EC7D9B3A}"/>
          </ac:spMkLst>
        </pc:spChg>
        <pc:spChg chg="add mod">
          <ac:chgData name="Aurelien Domont" userId="6da7715ce44349b3" providerId="LiveId" clId="{29D6A56D-AB0D-41B6-B017-3803A210466B}" dt="2023-01-12T04:50:25.742" v="7480" actId="1036"/>
          <ac:spMkLst>
            <pc:docMk/>
            <pc:sldMk cId="1203735008" sldId="2233"/>
            <ac:spMk id="54" creationId="{B965BF39-D18E-0F74-B136-517A91280B76}"/>
          </ac:spMkLst>
        </pc:spChg>
        <pc:spChg chg="mod">
          <ac:chgData name="Aurelien Domont" userId="6da7715ce44349b3" providerId="LiveId" clId="{29D6A56D-AB0D-41B6-B017-3803A210466B}" dt="2022-12-22T01:54:36.501" v="6362"/>
          <ac:spMkLst>
            <pc:docMk/>
            <pc:sldMk cId="1203735008" sldId="2233"/>
            <ac:spMk id="67" creationId="{359FF6BE-0218-E288-7619-ABE33D44BFEE}"/>
          </ac:spMkLst>
        </pc:spChg>
        <pc:spChg chg="mod">
          <ac:chgData name="Aurelien Domont" userId="6da7715ce44349b3" providerId="LiveId" clId="{29D6A56D-AB0D-41B6-B017-3803A210466B}" dt="2022-12-22T01:54:36.501" v="6362"/>
          <ac:spMkLst>
            <pc:docMk/>
            <pc:sldMk cId="1203735008" sldId="2233"/>
            <ac:spMk id="68" creationId="{9FB5C833-49A3-5518-02A1-0B3128240E94}"/>
          </ac:spMkLst>
        </pc:spChg>
        <pc:spChg chg="mod">
          <ac:chgData name="Aurelien Domont" userId="6da7715ce44349b3" providerId="LiveId" clId="{29D6A56D-AB0D-41B6-B017-3803A210466B}" dt="2022-12-22T01:54:36.501" v="6362"/>
          <ac:spMkLst>
            <pc:docMk/>
            <pc:sldMk cId="1203735008" sldId="2233"/>
            <ac:spMk id="69" creationId="{A85C6053-20EA-0C77-7EED-014F92A491D8}"/>
          </ac:spMkLst>
        </pc:spChg>
        <pc:spChg chg="mod">
          <ac:chgData name="Aurelien Domont" userId="6da7715ce44349b3" providerId="LiveId" clId="{29D6A56D-AB0D-41B6-B017-3803A210466B}" dt="2022-12-22T01:54:36.501" v="6362"/>
          <ac:spMkLst>
            <pc:docMk/>
            <pc:sldMk cId="1203735008" sldId="2233"/>
            <ac:spMk id="70" creationId="{AD8AA6BD-F2EB-7834-235A-2234D30F360D}"/>
          </ac:spMkLst>
        </pc:spChg>
        <pc:grpChg chg="add mod">
          <ac:chgData name="Aurelien Domont" userId="6da7715ce44349b3" providerId="LiveId" clId="{29D6A56D-AB0D-41B6-B017-3803A210466B}" dt="2023-01-12T04:50:25.742" v="7480" actId="1036"/>
          <ac:grpSpMkLst>
            <pc:docMk/>
            <pc:sldMk cId="1203735008" sldId="2233"/>
            <ac:grpSpMk id="30" creationId="{C496E7FF-9945-3273-50E6-17EF753E712B}"/>
          </ac:grpSpMkLst>
        </pc:grpChg>
        <pc:grpChg chg="del">
          <ac:chgData name="Aurelien Domont" userId="6da7715ce44349b3" providerId="LiveId" clId="{29D6A56D-AB0D-41B6-B017-3803A210466B}" dt="2022-12-22T01:54:35.981" v="6361" actId="478"/>
          <ac:grpSpMkLst>
            <pc:docMk/>
            <pc:sldMk cId="1203735008" sldId="2233"/>
            <ac:grpSpMk id="54" creationId="{0A43C14D-180F-A44D-D60E-6823DB1887ED}"/>
          </ac:grpSpMkLst>
        </pc:grpChg>
        <pc:grpChg chg="add del mod">
          <ac:chgData name="Aurelien Domont" userId="6da7715ce44349b3" providerId="LiveId" clId="{29D6A56D-AB0D-41B6-B017-3803A210466B}" dt="2023-01-12T04:49:13.810" v="7467" actId="478"/>
          <ac:grpSpMkLst>
            <pc:docMk/>
            <pc:sldMk cId="1203735008" sldId="2233"/>
            <ac:grpSpMk id="66" creationId="{7FC5459F-D03A-3EC4-12C8-EFD574F9AC05}"/>
          </ac:grpSpMkLst>
        </pc:grpChg>
        <pc:picChg chg="add mod">
          <ac:chgData name="Aurelien Domont" userId="6da7715ce44349b3" providerId="LiveId" clId="{29D6A56D-AB0D-41B6-B017-3803A210466B}" dt="2023-01-12T04:50:25.742" v="7480" actId="1036"/>
          <ac:picMkLst>
            <pc:docMk/>
            <pc:sldMk cId="1203735008" sldId="2233"/>
            <ac:picMk id="22" creationId="{34D8EA00-19E8-DA60-424A-DCD4C55C8932}"/>
          </ac:picMkLst>
        </pc:picChg>
        <pc:picChg chg="add mod">
          <ac:chgData name="Aurelien Domont" userId="6da7715ce44349b3" providerId="LiveId" clId="{29D6A56D-AB0D-41B6-B017-3803A210466B}" dt="2023-01-12T04:50:25.742" v="7480" actId="1036"/>
          <ac:picMkLst>
            <pc:docMk/>
            <pc:sldMk cId="1203735008" sldId="2233"/>
            <ac:picMk id="23" creationId="{17E6A427-9512-3981-84F8-011AB90020B0}"/>
          </ac:picMkLst>
        </pc:picChg>
        <pc:picChg chg="add mod">
          <ac:chgData name="Aurelien Domont" userId="6da7715ce44349b3" providerId="LiveId" clId="{29D6A56D-AB0D-41B6-B017-3803A210466B}" dt="2023-01-12T04:50:25.742" v="7480" actId="1036"/>
          <ac:picMkLst>
            <pc:docMk/>
            <pc:sldMk cId="1203735008" sldId="2233"/>
            <ac:picMk id="24" creationId="{F7A47BA1-E075-D68D-4F2C-C47D5888B8C6}"/>
          </ac:picMkLst>
        </pc:picChg>
        <pc:picChg chg="add mod">
          <ac:chgData name="Aurelien Domont" userId="6da7715ce44349b3" providerId="LiveId" clId="{29D6A56D-AB0D-41B6-B017-3803A210466B}" dt="2023-01-12T04:50:25.742" v="7480" actId="1036"/>
          <ac:picMkLst>
            <pc:docMk/>
            <pc:sldMk cId="1203735008" sldId="2233"/>
            <ac:picMk id="25" creationId="{D0FB236E-BCC9-C3EC-1585-6DC53EEB24DB}"/>
          </ac:picMkLst>
        </pc:picChg>
        <pc:picChg chg="add mod">
          <ac:chgData name="Aurelien Domont" userId="6da7715ce44349b3" providerId="LiveId" clId="{29D6A56D-AB0D-41B6-B017-3803A210466B}" dt="2023-01-12T04:50:25.742" v="7480" actId="1036"/>
          <ac:picMkLst>
            <pc:docMk/>
            <pc:sldMk cId="1203735008" sldId="2233"/>
            <ac:picMk id="26" creationId="{12F45C6E-4C43-1DF0-59A0-CB294B266E11}"/>
          </ac:picMkLst>
        </pc:picChg>
        <pc:picChg chg="add mod">
          <ac:chgData name="Aurelien Domont" userId="6da7715ce44349b3" providerId="LiveId" clId="{29D6A56D-AB0D-41B6-B017-3803A210466B}" dt="2023-01-12T04:50:25.742" v="7480" actId="1036"/>
          <ac:picMkLst>
            <pc:docMk/>
            <pc:sldMk cId="1203735008" sldId="2233"/>
            <ac:picMk id="27" creationId="{343C6695-BCEA-2DB1-B0D5-1AB34ECAC54A}"/>
          </ac:picMkLst>
        </pc:picChg>
        <pc:picChg chg="add mod">
          <ac:chgData name="Aurelien Domont" userId="6da7715ce44349b3" providerId="LiveId" clId="{29D6A56D-AB0D-41B6-B017-3803A210466B}" dt="2023-01-12T04:50:25.742" v="7480" actId="1036"/>
          <ac:picMkLst>
            <pc:docMk/>
            <pc:sldMk cId="1203735008" sldId="2233"/>
            <ac:picMk id="28" creationId="{37843053-1691-A42E-9D0E-9422B514E283}"/>
          </ac:picMkLst>
        </pc:picChg>
        <pc:picChg chg="del">
          <ac:chgData name="Aurelien Domont" userId="6da7715ce44349b3" providerId="LiveId" clId="{29D6A56D-AB0D-41B6-B017-3803A210466B}" dt="2022-12-22T01:54:35.981" v="6361" actId="478"/>
          <ac:picMkLst>
            <pc:docMk/>
            <pc:sldMk cId="1203735008" sldId="2233"/>
            <ac:picMk id="29" creationId="{21E5706E-F901-E221-DE07-2FE9C787109E}"/>
          </ac:picMkLst>
        </pc:picChg>
        <pc:picChg chg="add mod">
          <ac:chgData name="Aurelien Domont" userId="6da7715ce44349b3" providerId="LiveId" clId="{29D6A56D-AB0D-41B6-B017-3803A210466B}" dt="2023-01-12T04:50:25.742" v="7480" actId="1036"/>
          <ac:picMkLst>
            <pc:docMk/>
            <pc:sldMk cId="1203735008" sldId="2233"/>
            <ac:picMk id="29" creationId="{E5F3F312-B451-C726-D6D9-4A3F095517D1}"/>
          </ac:picMkLst>
        </pc:picChg>
        <pc:picChg chg="del">
          <ac:chgData name="Aurelien Domont" userId="6da7715ce44349b3" providerId="LiveId" clId="{29D6A56D-AB0D-41B6-B017-3803A210466B}" dt="2022-12-22T01:54:35.981" v="6361" actId="478"/>
          <ac:picMkLst>
            <pc:docMk/>
            <pc:sldMk cId="1203735008" sldId="2233"/>
            <ac:picMk id="30" creationId="{0FA2C915-8460-B095-3F8E-8F1EA977C32A}"/>
          </ac:picMkLst>
        </pc:picChg>
        <pc:picChg chg="del">
          <ac:chgData name="Aurelien Domont" userId="6da7715ce44349b3" providerId="LiveId" clId="{29D6A56D-AB0D-41B6-B017-3803A210466B}" dt="2022-12-22T01:54:35.981" v="6361" actId="478"/>
          <ac:picMkLst>
            <pc:docMk/>
            <pc:sldMk cId="1203735008" sldId="2233"/>
            <ac:picMk id="32" creationId="{F3C3BCEF-82D4-8700-FC0B-F36A35AAA22F}"/>
          </ac:picMkLst>
        </pc:picChg>
        <pc:picChg chg="del">
          <ac:chgData name="Aurelien Domont" userId="6da7715ce44349b3" providerId="LiveId" clId="{29D6A56D-AB0D-41B6-B017-3803A210466B}" dt="2022-12-22T01:54:35.981" v="6361" actId="478"/>
          <ac:picMkLst>
            <pc:docMk/>
            <pc:sldMk cId="1203735008" sldId="2233"/>
            <ac:picMk id="33" creationId="{95F3D5DD-67C8-8F85-6A01-E891316F075E}"/>
          </ac:picMkLst>
        </pc:picChg>
        <pc:picChg chg="add del mod">
          <ac:chgData name="Aurelien Domont" userId="6da7715ce44349b3" providerId="LiveId" clId="{29D6A56D-AB0D-41B6-B017-3803A210466B}" dt="2023-01-12T04:49:13.810" v="7467" actId="478"/>
          <ac:picMkLst>
            <pc:docMk/>
            <pc:sldMk cId="1203735008" sldId="2233"/>
            <ac:picMk id="50" creationId="{F8A3AA72-E6FA-A9AE-741E-C84DA70A2CDB}"/>
          </ac:picMkLst>
        </pc:picChg>
        <pc:picChg chg="add del mod">
          <ac:chgData name="Aurelien Domont" userId="6da7715ce44349b3" providerId="LiveId" clId="{29D6A56D-AB0D-41B6-B017-3803A210466B}" dt="2023-01-12T04:49:13.810" v="7467" actId="478"/>
          <ac:picMkLst>
            <pc:docMk/>
            <pc:sldMk cId="1203735008" sldId="2233"/>
            <ac:picMk id="51" creationId="{9F1B9312-8D39-DDA1-4FDB-23FD19725AB8}"/>
          </ac:picMkLst>
        </pc:picChg>
        <pc:picChg chg="del">
          <ac:chgData name="Aurelien Domont" userId="6da7715ce44349b3" providerId="LiveId" clId="{29D6A56D-AB0D-41B6-B017-3803A210466B}" dt="2022-12-22T01:54:35.981" v="6361" actId="478"/>
          <ac:picMkLst>
            <pc:docMk/>
            <pc:sldMk cId="1203735008" sldId="2233"/>
            <ac:picMk id="52" creationId="{0B29405B-C1F4-91C0-08B4-295E9BC6B0BE}"/>
          </ac:picMkLst>
        </pc:picChg>
        <pc:picChg chg="del">
          <ac:chgData name="Aurelien Domont" userId="6da7715ce44349b3" providerId="LiveId" clId="{29D6A56D-AB0D-41B6-B017-3803A210466B}" dt="2022-12-22T01:54:35.981" v="6361" actId="478"/>
          <ac:picMkLst>
            <pc:docMk/>
            <pc:sldMk cId="1203735008" sldId="2233"/>
            <ac:picMk id="53" creationId="{1A6BA872-1A66-B82B-8BB2-A145A75EBA53}"/>
          </ac:picMkLst>
        </pc:picChg>
        <pc:picChg chg="add del mod">
          <ac:chgData name="Aurelien Domont" userId="6da7715ce44349b3" providerId="LiveId" clId="{29D6A56D-AB0D-41B6-B017-3803A210466B}" dt="2023-01-12T04:49:13.810" v="7467" actId="478"/>
          <ac:picMkLst>
            <pc:docMk/>
            <pc:sldMk cId="1203735008" sldId="2233"/>
            <ac:picMk id="60" creationId="{F76B9803-6C33-18A2-A31E-8C248A759D96}"/>
          </ac:picMkLst>
        </pc:picChg>
        <pc:picChg chg="add del mod">
          <ac:chgData name="Aurelien Domont" userId="6da7715ce44349b3" providerId="LiveId" clId="{29D6A56D-AB0D-41B6-B017-3803A210466B}" dt="2023-01-12T04:49:13.810" v="7467" actId="478"/>
          <ac:picMkLst>
            <pc:docMk/>
            <pc:sldMk cId="1203735008" sldId="2233"/>
            <ac:picMk id="61" creationId="{B9788513-155D-AF3D-A219-925EC312D86E}"/>
          </ac:picMkLst>
        </pc:picChg>
        <pc:picChg chg="add del mod">
          <ac:chgData name="Aurelien Domont" userId="6da7715ce44349b3" providerId="LiveId" clId="{29D6A56D-AB0D-41B6-B017-3803A210466B}" dt="2023-01-12T04:49:13.810" v="7467" actId="478"/>
          <ac:picMkLst>
            <pc:docMk/>
            <pc:sldMk cId="1203735008" sldId="2233"/>
            <ac:picMk id="62" creationId="{F3603B4C-4133-105D-2487-59E465A93257}"/>
          </ac:picMkLst>
        </pc:picChg>
        <pc:picChg chg="add del mod">
          <ac:chgData name="Aurelien Domont" userId="6da7715ce44349b3" providerId="LiveId" clId="{29D6A56D-AB0D-41B6-B017-3803A210466B}" dt="2023-01-12T04:49:13.810" v="7467" actId="478"/>
          <ac:picMkLst>
            <pc:docMk/>
            <pc:sldMk cId="1203735008" sldId="2233"/>
            <ac:picMk id="63" creationId="{41DD5EE1-6FB1-AB33-9293-DB228582B193}"/>
          </ac:picMkLst>
        </pc:picChg>
        <pc:picChg chg="add del mod">
          <ac:chgData name="Aurelien Domont" userId="6da7715ce44349b3" providerId="LiveId" clId="{29D6A56D-AB0D-41B6-B017-3803A210466B}" dt="2023-01-12T04:49:13.810" v="7467" actId="478"/>
          <ac:picMkLst>
            <pc:docMk/>
            <pc:sldMk cId="1203735008" sldId="2233"/>
            <ac:picMk id="64" creationId="{B13FE3F8-9F70-446B-8E56-64D2DA65EAD2}"/>
          </ac:picMkLst>
        </pc:picChg>
        <pc:picChg chg="add del mod">
          <ac:chgData name="Aurelien Domont" userId="6da7715ce44349b3" providerId="LiveId" clId="{29D6A56D-AB0D-41B6-B017-3803A210466B}" dt="2023-01-12T04:49:13.810" v="7467" actId="478"/>
          <ac:picMkLst>
            <pc:docMk/>
            <pc:sldMk cId="1203735008" sldId="2233"/>
            <ac:picMk id="65" creationId="{1EB33250-D0AF-9DA5-1BF8-C0205FFAA7EB}"/>
          </ac:picMkLst>
        </pc:picChg>
        <pc:cxnChg chg="del">
          <ac:chgData name="Aurelien Domont" userId="6da7715ce44349b3" providerId="LiveId" clId="{29D6A56D-AB0D-41B6-B017-3803A210466B}" dt="2022-12-22T01:54:35.981" v="6361" actId="478"/>
          <ac:cxnSpMkLst>
            <pc:docMk/>
            <pc:sldMk cId="1203735008" sldId="2233"/>
            <ac:cxnSpMk id="10" creationId="{C90FF42E-85FC-B14D-5BC1-6358739A2227}"/>
          </ac:cxnSpMkLst>
        </pc:cxnChg>
        <pc:cxnChg chg="del mod">
          <ac:chgData name="Aurelien Domont" userId="6da7715ce44349b3" providerId="LiveId" clId="{29D6A56D-AB0D-41B6-B017-3803A210466B}" dt="2022-12-22T01:54:35.981" v="6361" actId="478"/>
          <ac:cxnSpMkLst>
            <pc:docMk/>
            <pc:sldMk cId="1203735008" sldId="2233"/>
            <ac:cxnSpMk id="11" creationId="{AA75F6A0-5594-7AE5-06FE-E4B554345D1D}"/>
          </ac:cxnSpMkLst>
        </pc:cxnChg>
        <pc:cxnChg chg="del">
          <ac:chgData name="Aurelien Domont" userId="6da7715ce44349b3" providerId="LiveId" clId="{29D6A56D-AB0D-41B6-B017-3803A210466B}" dt="2022-12-22T01:54:35.981" v="6361" actId="478"/>
          <ac:cxnSpMkLst>
            <pc:docMk/>
            <pc:sldMk cId="1203735008" sldId="2233"/>
            <ac:cxnSpMk id="12" creationId="{FF1A3A0D-E6F5-B612-1307-4479B8694F4C}"/>
          </ac:cxnSpMkLst>
        </pc:cxnChg>
        <pc:cxnChg chg="del">
          <ac:chgData name="Aurelien Domont" userId="6da7715ce44349b3" providerId="LiveId" clId="{29D6A56D-AB0D-41B6-B017-3803A210466B}" dt="2022-12-22T01:54:35.981" v="6361" actId="478"/>
          <ac:cxnSpMkLst>
            <pc:docMk/>
            <pc:sldMk cId="1203735008" sldId="2233"/>
            <ac:cxnSpMk id="14" creationId="{D9B47FF6-2607-F356-B91A-F6F6D72021A8}"/>
          </ac:cxnSpMkLst>
        </pc:cxnChg>
        <pc:cxnChg chg="del">
          <ac:chgData name="Aurelien Domont" userId="6da7715ce44349b3" providerId="LiveId" clId="{29D6A56D-AB0D-41B6-B017-3803A210466B}" dt="2022-12-22T01:54:35.981" v="6361" actId="478"/>
          <ac:cxnSpMkLst>
            <pc:docMk/>
            <pc:sldMk cId="1203735008" sldId="2233"/>
            <ac:cxnSpMk id="15" creationId="{A3F34614-2EDD-70D7-B55A-5F8322A70152}"/>
          </ac:cxnSpMkLst>
        </pc:cxnChg>
        <pc:cxnChg chg="del">
          <ac:chgData name="Aurelien Domont" userId="6da7715ce44349b3" providerId="LiveId" clId="{29D6A56D-AB0D-41B6-B017-3803A210466B}" dt="2022-12-22T01:54:35.981" v="6361" actId="478"/>
          <ac:cxnSpMkLst>
            <pc:docMk/>
            <pc:sldMk cId="1203735008" sldId="2233"/>
            <ac:cxnSpMk id="17" creationId="{DA6085AF-6033-B59E-227F-FC441BCCEFF7}"/>
          </ac:cxnSpMkLst>
        </pc:cxnChg>
        <pc:cxnChg chg="del">
          <ac:chgData name="Aurelien Domont" userId="6da7715ce44349b3" providerId="LiveId" clId="{29D6A56D-AB0D-41B6-B017-3803A210466B}" dt="2022-12-22T01:54:35.981" v="6361" actId="478"/>
          <ac:cxnSpMkLst>
            <pc:docMk/>
            <pc:sldMk cId="1203735008" sldId="2233"/>
            <ac:cxnSpMk id="18" creationId="{5AA74F4F-2F44-7079-4649-24D3860EA521}"/>
          </ac:cxnSpMkLst>
        </pc:cxnChg>
      </pc:sldChg>
      <pc:sldChg chg="modSp add del mod">
        <pc:chgData name="Aurelien Domont" userId="6da7715ce44349b3" providerId="LiveId" clId="{29D6A56D-AB0D-41B6-B017-3803A210466B}" dt="2021-08-09T04:36:07.478" v="3368" actId="47"/>
        <pc:sldMkLst>
          <pc:docMk/>
          <pc:sldMk cId="2640507418" sldId="2234"/>
        </pc:sldMkLst>
        <pc:spChg chg="mod">
          <ac:chgData name="Aurelien Domont" userId="6da7715ce44349b3" providerId="LiveId" clId="{29D6A56D-AB0D-41B6-B017-3803A210466B}" dt="2021-08-09T04:33:02.108" v="3302" actId="20577"/>
          <ac:spMkLst>
            <pc:docMk/>
            <pc:sldMk cId="2640507418" sldId="2234"/>
            <ac:spMk id="45" creationId="{C40ABB58-A617-4C1D-B300-D06F0DBE43C3}"/>
          </ac:spMkLst>
        </pc:spChg>
      </pc:sldChg>
      <pc:sldChg chg="addSp delSp modSp add mod">
        <pc:chgData name="Aurelien Domont" userId="6da7715ce44349b3" providerId="LiveId" clId="{29D6A56D-AB0D-41B6-B017-3803A210466B}" dt="2022-12-22T01:46:32.010" v="6222" actId="20577"/>
        <pc:sldMkLst>
          <pc:docMk/>
          <pc:sldMk cId="3130013861" sldId="2234"/>
        </pc:sldMkLst>
        <pc:spChg chg="del">
          <ac:chgData name="Aurelien Domont" userId="6da7715ce44349b3" providerId="LiveId" clId="{29D6A56D-AB0D-41B6-B017-3803A210466B}" dt="2022-11-29T04:17:08.918" v="4821" actId="478"/>
          <ac:spMkLst>
            <pc:docMk/>
            <pc:sldMk cId="3130013861" sldId="2234"/>
            <ac:spMk id="2" creationId="{7E6D99B0-CE8F-05A5-1BA3-4A20C3C3A0E1}"/>
          </ac:spMkLst>
        </pc:spChg>
        <pc:spChg chg="del">
          <ac:chgData name="Aurelien Domont" userId="6da7715ce44349b3" providerId="LiveId" clId="{29D6A56D-AB0D-41B6-B017-3803A210466B}" dt="2022-11-29T04:17:08.918" v="4821" actId="478"/>
          <ac:spMkLst>
            <pc:docMk/>
            <pc:sldMk cId="3130013861" sldId="2234"/>
            <ac:spMk id="3" creationId="{DE037F3C-B820-661C-4E4B-9BC8ED69158B}"/>
          </ac:spMkLst>
        </pc:spChg>
        <pc:spChg chg="del">
          <ac:chgData name="Aurelien Domont" userId="6da7715ce44349b3" providerId="LiveId" clId="{29D6A56D-AB0D-41B6-B017-3803A210466B}" dt="2022-11-29T04:17:08.918" v="4821" actId="478"/>
          <ac:spMkLst>
            <pc:docMk/>
            <pc:sldMk cId="3130013861" sldId="2234"/>
            <ac:spMk id="4" creationId="{51311BAA-435E-21FF-370E-CF4EF40611B2}"/>
          </ac:spMkLst>
        </pc:spChg>
        <pc:spChg chg="del">
          <ac:chgData name="Aurelien Domont" userId="6da7715ce44349b3" providerId="LiveId" clId="{29D6A56D-AB0D-41B6-B017-3803A210466B}" dt="2022-11-29T04:17:08.918" v="4821" actId="478"/>
          <ac:spMkLst>
            <pc:docMk/>
            <pc:sldMk cId="3130013861" sldId="2234"/>
            <ac:spMk id="6" creationId="{DAC57BEB-E436-C9C4-E9D0-5E69ED5F674B}"/>
          </ac:spMkLst>
        </pc:spChg>
        <pc:spChg chg="del">
          <ac:chgData name="Aurelien Domont" userId="6da7715ce44349b3" providerId="LiveId" clId="{29D6A56D-AB0D-41B6-B017-3803A210466B}" dt="2022-11-29T04:17:08.918" v="4821" actId="478"/>
          <ac:spMkLst>
            <pc:docMk/>
            <pc:sldMk cId="3130013861" sldId="2234"/>
            <ac:spMk id="7" creationId="{3218315B-8BDE-667D-651E-28DA97D22140}"/>
          </ac:spMkLst>
        </pc:spChg>
        <pc:spChg chg="del">
          <ac:chgData name="Aurelien Domont" userId="6da7715ce44349b3" providerId="LiveId" clId="{29D6A56D-AB0D-41B6-B017-3803A210466B}" dt="2022-11-29T04:17:08.918" v="4821" actId="478"/>
          <ac:spMkLst>
            <pc:docMk/>
            <pc:sldMk cId="3130013861" sldId="2234"/>
            <ac:spMk id="8" creationId="{14A688DE-571B-EE46-0482-B2EEF634FAA0}"/>
          </ac:spMkLst>
        </pc:spChg>
        <pc:spChg chg="del">
          <ac:chgData name="Aurelien Domont" userId="6da7715ce44349b3" providerId="LiveId" clId="{29D6A56D-AB0D-41B6-B017-3803A210466B}" dt="2022-11-29T04:17:08.918" v="4821" actId="478"/>
          <ac:spMkLst>
            <pc:docMk/>
            <pc:sldMk cId="3130013861" sldId="2234"/>
            <ac:spMk id="9" creationId="{CC40CBC3-F2A3-CEC1-446D-60A32B1CBF65}"/>
          </ac:spMkLst>
        </pc:spChg>
        <pc:spChg chg="mod">
          <ac:chgData name="Aurelien Domont" userId="6da7715ce44349b3" providerId="LiveId" clId="{29D6A56D-AB0D-41B6-B017-3803A210466B}" dt="2022-12-22T01:46:32.010" v="6222" actId="20577"/>
          <ac:spMkLst>
            <pc:docMk/>
            <pc:sldMk cId="3130013861" sldId="2234"/>
            <ac:spMk id="16" creationId="{6C2BB713-9637-4B9B-938F-E9768876782A}"/>
          </ac:spMkLst>
        </pc:spChg>
        <pc:spChg chg="del">
          <ac:chgData name="Aurelien Domont" userId="6da7715ce44349b3" providerId="LiveId" clId="{29D6A56D-AB0D-41B6-B017-3803A210466B}" dt="2022-11-29T04:17:08.918" v="4821" actId="478"/>
          <ac:spMkLst>
            <pc:docMk/>
            <pc:sldMk cId="3130013861" sldId="2234"/>
            <ac:spMk id="19" creationId="{B9B831E6-026E-45F7-3998-4E1D68F5DCB8}"/>
          </ac:spMkLst>
        </pc:spChg>
        <pc:spChg chg="del">
          <ac:chgData name="Aurelien Domont" userId="6da7715ce44349b3" providerId="LiveId" clId="{29D6A56D-AB0D-41B6-B017-3803A210466B}" dt="2022-11-29T04:17:08.918" v="4821" actId="478"/>
          <ac:spMkLst>
            <pc:docMk/>
            <pc:sldMk cId="3130013861" sldId="2234"/>
            <ac:spMk id="20" creationId="{7F43EDBD-1F49-E1F2-2ACC-0BD0B6D74466}"/>
          </ac:spMkLst>
        </pc:spChg>
        <pc:spChg chg="del">
          <ac:chgData name="Aurelien Domont" userId="6da7715ce44349b3" providerId="LiveId" clId="{29D6A56D-AB0D-41B6-B017-3803A210466B}" dt="2022-11-29T04:17:08.918" v="4821" actId="478"/>
          <ac:spMkLst>
            <pc:docMk/>
            <pc:sldMk cId="3130013861" sldId="2234"/>
            <ac:spMk id="21" creationId="{0ED5CEB0-3F32-5599-CC4E-DF3049F1F031}"/>
          </ac:spMkLst>
        </pc:spChg>
        <pc:spChg chg="del">
          <ac:chgData name="Aurelien Domont" userId="6da7715ce44349b3" providerId="LiveId" clId="{29D6A56D-AB0D-41B6-B017-3803A210466B}" dt="2022-11-29T04:17:08.918" v="4821" actId="478"/>
          <ac:spMkLst>
            <pc:docMk/>
            <pc:sldMk cId="3130013861" sldId="2234"/>
            <ac:spMk id="22" creationId="{89D9EC98-DAB3-157F-6EDF-5F4C7C14C82F}"/>
          </ac:spMkLst>
        </pc:spChg>
        <pc:spChg chg="del">
          <ac:chgData name="Aurelien Domont" userId="6da7715ce44349b3" providerId="LiveId" clId="{29D6A56D-AB0D-41B6-B017-3803A210466B}" dt="2022-11-29T04:17:08.918" v="4821" actId="478"/>
          <ac:spMkLst>
            <pc:docMk/>
            <pc:sldMk cId="3130013861" sldId="2234"/>
            <ac:spMk id="23" creationId="{FE7A27EA-0604-CAC3-7BBB-B9C93DCFBA6F}"/>
          </ac:spMkLst>
        </pc:spChg>
        <pc:spChg chg="del">
          <ac:chgData name="Aurelien Domont" userId="6da7715ce44349b3" providerId="LiveId" clId="{29D6A56D-AB0D-41B6-B017-3803A210466B}" dt="2022-11-29T04:17:08.918" v="4821" actId="478"/>
          <ac:spMkLst>
            <pc:docMk/>
            <pc:sldMk cId="3130013861" sldId="2234"/>
            <ac:spMk id="24" creationId="{CDBD92EB-EDFF-D257-7856-324A95EF1667}"/>
          </ac:spMkLst>
        </pc:spChg>
        <pc:spChg chg="del">
          <ac:chgData name="Aurelien Domont" userId="6da7715ce44349b3" providerId="LiveId" clId="{29D6A56D-AB0D-41B6-B017-3803A210466B}" dt="2022-11-29T04:17:08.918" v="4821" actId="478"/>
          <ac:spMkLst>
            <pc:docMk/>
            <pc:sldMk cId="3130013861" sldId="2234"/>
            <ac:spMk id="25" creationId="{95F6EACB-8789-3C37-EFF2-11EF015E9F52}"/>
          </ac:spMkLst>
        </pc:spChg>
        <pc:spChg chg="del">
          <ac:chgData name="Aurelien Domont" userId="6da7715ce44349b3" providerId="LiveId" clId="{29D6A56D-AB0D-41B6-B017-3803A210466B}" dt="2022-11-29T04:17:08.918" v="4821" actId="478"/>
          <ac:spMkLst>
            <pc:docMk/>
            <pc:sldMk cId="3130013861" sldId="2234"/>
            <ac:spMk id="26" creationId="{684C933A-2E41-F646-9FDA-487EBF98716C}"/>
          </ac:spMkLst>
        </pc:spChg>
        <pc:spChg chg="del">
          <ac:chgData name="Aurelien Domont" userId="6da7715ce44349b3" providerId="LiveId" clId="{29D6A56D-AB0D-41B6-B017-3803A210466B}" dt="2022-11-29T04:17:08.918" v="4821" actId="478"/>
          <ac:spMkLst>
            <pc:docMk/>
            <pc:sldMk cId="3130013861" sldId="2234"/>
            <ac:spMk id="27" creationId="{60F64642-2B02-EA7F-F6F4-A95EE39AB343}"/>
          </ac:spMkLst>
        </pc:spChg>
        <pc:spChg chg="del">
          <ac:chgData name="Aurelien Domont" userId="6da7715ce44349b3" providerId="LiveId" clId="{29D6A56D-AB0D-41B6-B017-3803A210466B}" dt="2022-11-29T04:17:08.918" v="4821" actId="478"/>
          <ac:spMkLst>
            <pc:docMk/>
            <pc:sldMk cId="3130013861" sldId="2234"/>
            <ac:spMk id="28" creationId="{E7E304D2-C332-7A0F-68BA-882D8BB64007}"/>
          </ac:spMkLst>
        </pc:spChg>
        <pc:spChg chg="add mod">
          <ac:chgData name="Aurelien Domont" userId="6da7715ce44349b3" providerId="LiveId" clId="{29D6A56D-AB0D-41B6-B017-3803A210466B}" dt="2022-11-29T04:20:45.338" v="4873" actId="207"/>
          <ac:spMkLst>
            <pc:docMk/>
            <pc:sldMk cId="3130013861" sldId="2234"/>
            <ac:spMk id="31" creationId="{4963CA7C-AB93-EE05-4B3D-7813C2F624C1}"/>
          </ac:spMkLst>
        </pc:spChg>
        <pc:spChg chg="add mod">
          <ac:chgData name="Aurelien Domont" userId="6da7715ce44349b3" providerId="LiveId" clId="{29D6A56D-AB0D-41B6-B017-3803A210466B}" dt="2022-11-29T04:20:45.338" v="4873" actId="207"/>
          <ac:spMkLst>
            <pc:docMk/>
            <pc:sldMk cId="3130013861" sldId="2234"/>
            <ac:spMk id="34" creationId="{DBCB0BB9-8BC5-3F31-71D1-09968B243E25}"/>
          </ac:spMkLst>
        </pc:spChg>
        <pc:grpChg chg="del">
          <ac:chgData name="Aurelien Domont" userId="6da7715ce44349b3" providerId="LiveId" clId="{29D6A56D-AB0D-41B6-B017-3803A210466B}" dt="2022-11-29T04:17:08.918" v="4821" actId="478"/>
          <ac:grpSpMkLst>
            <pc:docMk/>
            <pc:sldMk cId="3130013861" sldId="2234"/>
            <ac:grpSpMk id="54" creationId="{0A43C14D-180F-A44D-D60E-6823DB1887ED}"/>
          </ac:grpSpMkLst>
        </pc:grpChg>
        <pc:picChg chg="del">
          <ac:chgData name="Aurelien Domont" userId="6da7715ce44349b3" providerId="LiveId" clId="{29D6A56D-AB0D-41B6-B017-3803A210466B}" dt="2022-11-29T04:17:08.918" v="4821" actId="478"/>
          <ac:picMkLst>
            <pc:docMk/>
            <pc:sldMk cId="3130013861" sldId="2234"/>
            <ac:picMk id="29" creationId="{21E5706E-F901-E221-DE07-2FE9C787109E}"/>
          </ac:picMkLst>
        </pc:picChg>
        <pc:picChg chg="del">
          <ac:chgData name="Aurelien Domont" userId="6da7715ce44349b3" providerId="LiveId" clId="{29D6A56D-AB0D-41B6-B017-3803A210466B}" dt="2022-11-29T04:17:08.918" v="4821" actId="478"/>
          <ac:picMkLst>
            <pc:docMk/>
            <pc:sldMk cId="3130013861" sldId="2234"/>
            <ac:picMk id="30" creationId="{0FA2C915-8460-B095-3F8E-8F1EA977C32A}"/>
          </ac:picMkLst>
        </pc:picChg>
        <pc:picChg chg="del">
          <ac:chgData name="Aurelien Domont" userId="6da7715ce44349b3" providerId="LiveId" clId="{29D6A56D-AB0D-41B6-B017-3803A210466B}" dt="2022-11-29T04:17:08.918" v="4821" actId="478"/>
          <ac:picMkLst>
            <pc:docMk/>
            <pc:sldMk cId="3130013861" sldId="2234"/>
            <ac:picMk id="32" creationId="{F3C3BCEF-82D4-8700-FC0B-F36A35AAA22F}"/>
          </ac:picMkLst>
        </pc:picChg>
        <pc:picChg chg="del">
          <ac:chgData name="Aurelien Domont" userId="6da7715ce44349b3" providerId="LiveId" clId="{29D6A56D-AB0D-41B6-B017-3803A210466B}" dt="2022-11-29T04:17:08.918" v="4821" actId="478"/>
          <ac:picMkLst>
            <pc:docMk/>
            <pc:sldMk cId="3130013861" sldId="2234"/>
            <ac:picMk id="33" creationId="{95F3D5DD-67C8-8F85-6A01-E891316F075E}"/>
          </ac:picMkLst>
        </pc:picChg>
        <pc:picChg chg="del">
          <ac:chgData name="Aurelien Domont" userId="6da7715ce44349b3" providerId="LiveId" clId="{29D6A56D-AB0D-41B6-B017-3803A210466B}" dt="2022-11-29T04:17:08.918" v="4821" actId="478"/>
          <ac:picMkLst>
            <pc:docMk/>
            <pc:sldMk cId="3130013861" sldId="2234"/>
            <ac:picMk id="52" creationId="{0B29405B-C1F4-91C0-08B4-295E9BC6B0BE}"/>
          </ac:picMkLst>
        </pc:picChg>
        <pc:picChg chg="del">
          <ac:chgData name="Aurelien Domont" userId="6da7715ce44349b3" providerId="LiveId" clId="{29D6A56D-AB0D-41B6-B017-3803A210466B}" dt="2022-11-29T04:17:08.918" v="4821" actId="478"/>
          <ac:picMkLst>
            <pc:docMk/>
            <pc:sldMk cId="3130013861" sldId="2234"/>
            <ac:picMk id="53" creationId="{1A6BA872-1A66-B82B-8BB2-A145A75EBA53}"/>
          </ac:picMkLst>
        </pc:picChg>
        <pc:cxnChg chg="del">
          <ac:chgData name="Aurelien Domont" userId="6da7715ce44349b3" providerId="LiveId" clId="{29D6A56D-AB0D-41B6-B017-3803A210466B}" dt="2022-11-29T04:17:08.918" v="4821" actId="478"/>
          <ac:cxnSpMkLst>
            <pc:docMk/>
            <pc:sldMk cId="3130013861" sldId="2234"/>
            <ac:cxnSpMk id="10" creationId="{C90FF42E-85FC-B14D-5BC1-6358739A2227}"/>
          </ac:cxnSpMkLst>
        </pc:cxnChg>
        <pc:cxnChg chg="del mod">
          <ac:chgData name="Aurelien Domont" userId="6da7715ce44349b3" providerId="LiveId" clId="{29D6A56D-AB0D-41B6-B017-3803A210466B}" dt="2022-11-29T04:17:08.918" v="4821" actId="478"/>
          <ac:cxnSpMkLst>
            <pc:docMk/>
            <pc:sldMk cId="3130013861" sldId="2234"/>
            <ac:cxnSpMk id="11" creationId="{AA75F6A0-5594-7AE5-06FE-E4B554345D1D}"/>
          </ac:cxnSpMkLst>
        </pc:cxnChg>
        <pc:cxnChg chg="del">
          <ac:chgData name="Aurelien Domont" userId="6da7715ce44349b3" providerId="LiveId" clId="{29D6A56D-AB0D-41B6-B017-3803A210466B}" dt="2022-11-29T04:17:08.918" v="4821" actId="478"/>
          <ac:cxnSpMkLst>
            <pc:docMk/>
            <pc:sldMk cId="3130013861" sldId="2234"/>
            <ac:cxnSpMk id="12" creationId="{FF1A3A0D-E6F5-B612-1307-4479B8694F4C}"/>
          </ac:cxnSpMkLst>
        </pc:cxnChg>
        <pc:cxnChg chg="del">
          <ac:chgData name="Aurelien Domont" userId="6da7715ce44349b3" providerId="LiveId" clId="{29D6A56D-AB0D-41B6-B017-3803A210466B}" dt="2022-11-29T04:17:08.918" v="4821" actId="478"/>
          <ac:cxnSpMkLst>
            <pc:docMk/>
            <pc:sldMk cId="3130013861" sldId="2234"/>
            <ac:cxnSpMk id="14" creationId="{D9B47FF6-2607-F356-B91A-F6F6D72021A8}"/>
          </ac:cxnSpMkLst>
        </pc:cxnChg>
        <pc:cxnChg chg="del">
          <ac:chgData name="Aurelien Domont" userId="6da7715ce44349b3" providerId="LiveId" clId="{29D6A56D-AB0D-41B6-B017-3803A210466B}" dt="2022-11-29T04:17:08.918" v="4821" actId="478"/>
          <ac:cxnSpMkLst>
            <pc:docMk/>
            <pc:sldMk cId="3130013861" sldId="2234"/>
            <ac:cxnSpMk id="15" creationId="{A3F34614-2EDD-70D7-B55A-5F8322A70152}"/>
          </ac:cxnSpMkLst>
        </pc:cxnChg>
        <pc:cxnChg chg="del">
          <ac:chgData name="Aurelien Domont" userId="6da7715ce44349b3" providerId="LiveId" clId="{29D6A56D-AB0D-41B6-B017-3803A210466B}" dt="2022-11-29T04:17:08.918" v="4821" actId="478"/>
          <ac:cxnSpMkLst>
            <pc:docMk/>
            <pc:sldMk cId="3130013861" sldId="2234"/>
            <ac:cxnSpMk id="17" creationId="{DA6085AF-6033-B59E-227F-FC441BCCEFF7}"/>
          </ac:cxnSpMkLst>
        </pc:cxnChg>
        <pc:cxnChg chg="del">
          <ac:chgData name="Aurelien Domont" userId="6da7715ce44349b3" providerId="LiveId" clId="{29D6A56D-AB0D-41B6-B017-3803A210466B}" dt="2022-11-29T04:17:08.918" v="4821" actId="478"/>
          <ac:cxnSpMkLst>
            <pc:docMk/>
            <pc:sldMk cId="3130013861" sldId="2234"/>
            <ac:cxnSpMk id="18" creationId="{5AA74F4F-2F44-7079-4649-24D3860EA521}"/>
          </ac:cxnSpMkLst>
        </pc:cxnChg>
      </pc:sldChg>
      <pc:sldChg chg="addSp delSp modSp add del mod">
        <pc:chgData name="Aurelien Domont" userId="6da7715ce44349b3" providerId="LiveId" clId="{29D6A56D-AB0D-41B6-B017-3803A210466B}" dt="2022-12-22T01:50:39.298" v="6350" actId="47"/>
        <pc:sldMkLst>
          <pc:docMk/>
          <pc:sldMk cId="2866816170" sldId="2235"/>
        </pc:sldMkLst>
        <pc:spChg chg="add del">
          <ac:chgData name="Aurelien Domont" userId="6da7715ce44349b3" providerId="LiveId" clId="{29D6A56D-AB0D-41B6-B017-3803A210466B}" dt="2022-11-29T04:25:51.506" v="4989"/>
          <ac:spMkLst>
            <pc:docMk/>
            <pc:sldMk cId="2866816170" sldId="2235"/>
            <ac:spMk id="2" creationId="{F3AB5DAA-0F34-9A22-D7BC-D6CA7F4AB560}"/>
          </ac:spMkLst>
        </pc:spChg>
        <pc:spChg chg="add mod">
          <ac:chgData name="Aurelien Domont" userId="6da7715ce44349b3" providerId="LiveId" clId="{29D6A56D-AB0D-41B6-B017-3803A210466B}" dt="2022-11-29T04:57:01.386" v="5652" actId="1076"/>
          <ac:spMkLst>
            <pc:docMk/>
            <pc:sldMk cId="2866816170" sldId="2235"/>
            <ac:spMk id="4" creationId="{8B77FD9B-9749-CACA-4ACE-751348B4488D}"/>
          </ac:spMkLst>
        </pc:spChg>
        <pc:spChg chg="add del mod">
          <ac:chgData name="Aurelien Domont" userId="6da7715ce44349b3" providerId="LiveId" clId="{29D6A56D-AB0D-41B6-B017-3803A210466B}" dt="2022-11-29T04:56:55.139" v="5648" actId="478"/>
          <ac:spMkLst>
            <pc:docMk/>
            <pc:sldMk cId="2866816170" sldId="2235"/>
            <ac:spMk id="6" creationId="{08EECF1A-160E-2C1A-E73C-CE14004A266F}"/>
          </ac:spMkLst>
        </pc:spChg>
        <pc:spChg chg="add del mod">
          <ac:chgData name="Aurelien Domont" userId="6da7715ce44349b3" providerId="LiveId" clId="{29D6A56D-AB0D-41B6-B017-3803A210466B}" dt="2022-11-29T04:56:58.372" v="5650" actId="478"/>
          <ac:spMkLst>
            <pc:docMk/>
            <pc:sldMk cId="2866816170" sldId="2235"/>
            <ac:spMk id="7" creationId="{841FBF62-2FF9-6E96-3EA2-B369025C1AE8}"/>
          </ac:spMkLst>
        </pc:spChg>
        <pc:spChg chg="add mod">
          <ac:chgData name="Aurelien Domont" userId="6da7715ce44349b3" providerId="LiveId" clId="{29D6A56D-AB0D-41B6-B017-3803A210466B}" dt="2022-11-29T04:57:01.386" v="5652" actId="1076"/>
          <ac:spMkLst>
            <pc:docMk/>
            <pc:sldMk cId="2866816170" sldId="2235"/>
            <ac:spMk id="8" creationId="{2D5D4638-E2C2-821C-A9C5-DDC3AFC61C77}"/>
          </ac:spMkLst>
        </pc:spChg>
        <pc:spChg chg="add del mod">
          <ac:chgData name="Aurelien Domont" userId="6da7715ce44349b3" providerId="LiveId" clId="{29D6A56D-AB0D-41B6-B017-3803A210466B}" dt="2022-11-29T04:56:55.139" v="5648" actId="478"/>
          <ac:spMkLst>
            <pc:docMk/>
            <pc:sldMk cId="2866816170" sldId="2235"/>
            <ac:spMk id="9" creationId="{51955A18-937D-1C52-FB80-755DD7124762}"/>
          </ac:spMkLst>
        </pc:spChg>
        <pc:spChg chg="add del mod">
          <ac:chgData name="Aurelien Domont" userId="6da7715ce44349b3" providerId="LiveId" clId="{29D6A56D-AB0D-41B6-B017-3803A210466B}" dt="2022-11-29T04:56:58.372" v="5650" actId="478"/>
          <ac:spMkLst>
            <pc:docMk/>
            <pc:sldMk cId="2866816170" sldId="2235"/>
            <ac:spMk id="10" creationId="{D89ADFF8-2720-3219-8EFA-F71780A0437D}"/>
          </ac:spMkLst>
        </pc:spChg>
        <pc:spChg chg="add del mod">
          <ac:chgData name="Aurelien Domont" userId="6da7715ce44349b3" providerId="LiveId" clId="{29D6A56D-AB0D-41B6-B017-3803A210466B}" dt="2022-11-29T04:58:51.579" v="5680" actId="478"/>
          <ac:spMkLst>
            <pc:docMk/>
            <pc:sldMk cId="2866816170" sldId="2235"/>
            <ac:spMk id="11" creationId="{A239D1D4-9DC4-A64B-2419-DB01837EA8F5}"/>
          </ac:spMkLst>
        </pc:spChg>
        <pc:spChg chg="add mod">
          <ac:chgData name="Aurelien Domont" userId="6da7715ce44349b3" providerId="LiveId" clId="{29D6A56D-AB0D-41B6-B017-3803A210466B}" dt="2022-11-29T04:58:44.048" v="5674" actId="108"/>
          <ac:spMkLst>
            <pc:docMk/>
            <pc:sldMk cId="2866816170" sldId="2235"/>
            <ac:spMk id="12" creationId="{4CF1D344-601B-5326-5CDF-F80414545876}"/>
          </ac:spMkLst>
        </pc:spChg>
        <pc:spChg chg="add del mod">
          <ac:chgData name="Aurelien Domont" userId="6da7715ce44349b3" providerId="LiveId" clId="{29D6A56D-AB0D-41B6-B017-3803A210466B}" dt="2022-11-29T04:56:55.139" v="5648" actId="478"/>
          <ac:spMkLst>
            <pc:docMk/>
            <pc:sldMk cId="2866816170" sldId="2235"/>
            <ac:spMk id="14" creationId="{69E79032-54CE-24E7-9139-40F51AD9C83F}"/>
          </ac:spMkLst>
        </pc:spChg>
        <pc:spChg chg="add del mod">
          <ac:chgData name="Aurelien Domont" userId="6da7715ce44349b3" providerId="LiveId" clId="{29D6A56D-AB0D-41B6-B017-3803A210466B}" dt="2022-11-29T04:56:58.372" v="5650" actId="478"/>
          <ac:spMkLst>
            <pc:docMk/>
            <pc:sldMk cId="2866816170" sldId="2235"/>
            <ac:spMk id="15" creationId="{9B81B8FD-B51E-F5E2-95C3-56B4B84169DB}"/>
          </ac:spMkLst>
        </pc:spChg>
        <pc:spChg chg="mod">
          <ac:chgData name="Aurelien Domont" userId="6da7715ce44349b3" providerId="LiveId" clId="{29D6A56D-AB0D-41B6-B017-3803A210466B}" dt="2022-11-29T04:53:44.129" v="5491" actId="20577"/>
          <ac:spMkLst>
            <pc:docMk/>
            <pc:sldMk cId="2866816170" sldId="2235"/>
            <ac:spMk id="16" creationId="{6C2BB713-9637-4B9B-938F-E9768876782A}"/>
          </ac:spMkLst>
        </pc:spChg>
        <pc:spChg chg="add mod">
          <ac:chgData name="Aurelien Domont" userId="6da7715ce44349b3" providerId="LiveId" clId="{29D6A56D-AB0D-41B6-B017-3803A210466B}" dt="2022-11-29T04:58:49.842" v="5679" actId="108"/>
          <ac:spMkLst>
            <pc:docMk/>
            <pc:sldMk cId="2866816170" sldId="2235"/>
            <ac:spMk id="17" creationId="{B70ABEEE-E4D1-1BA5-CAE1-5E9AF7B2ED95}"/>
          </ac:spMkLst>
        </pc:spChg>
        <pc:spChg chg="add del mod">
          <ac:chgData name="Aurelien Domont" userId="6da7715ce44349b3" providerId="LiveId" clId="{29D6A56D-AB0D-41B6-B017-3803A210466B}" dt="2022-11-29T04:56:55.139" v="5648" actId="478"/>
          <ac:spMkLst>
            <pc:docMk/>
            <pc:sldMk cId="2866816170" sldId="2235"/>
            <ac:spMk id="18" creationId="{295AD9BB-F935-2945-7F21-F6034F4E5796}"/>
          </ac:spMkLst>
        </pc:spChg>
        <pc:spChg chg="add del mod">
          <ac:chgData name="Aurelien Domont" userId="6da7715ce44349b3" providerId="LiveId" clId="{29D6A56D-AB0D-41B6-B017-3803A210466B}" dt="2022-11-29T04:56:58.372" v="5650" actId="478"/>
          <ac:spMkLst>
            <pc:docMk/>
            <pc:sldMk cId="2866816170" sldId="2235"/>
            <ac:spMk id="19" creationId="{1DF9B3CE-7CB8-DA60-45DA-C31C4B29E08E}"/>
          </ac:spMkLst>
        </pc:spChg>
        <pc:spChg chg="add mod">
          <ac:chgData name="Aurelien Domont" userId="6da7715ce44349b3" providerId="LiveId" clId="{29D6A56D-AB0D-41B6-B017-3803A210466B}" dt="2022-11-29T04:57:26.611" v="5655"/>
          <ac:spMkLst>
            <pc:docMk/>
            <pc:sldMk cId="2866816170" sldId="2235"/>
            <ac:spMk id="20" creationId="{5CCE27CD-2A71-10D3-5C95-78421A753D4E}"/>
          </ac:spMkLst>
        </pc:spChg>
        <pc:spChg chg="add mod">
          <ac:chgData name="Aurelien Domont" userId="6da7715ce44349b3" providerId="LiveId" clId="{29D6A56D-AB0D-41B6-B017-3803A210466B}" dt="2022-11-29T04:57:47.387" v="5657"/>
          <ac:spMkLst>
            <pc:docMk/>
            <pc:sldMk cId="2866816170" sldId="2235"/>
            <ac:spMk id="21" creationId="{A8DC912A-162C-2B39-2ED7-778F351B5FE6}"/>
          </ac:spMkLst>
        </pc:spChg>
        <pc:spChg chg="add mod">
          <ac:chgData name="Aurelien Domont" userId="6da7715ce44349b3" providerId="LiveId" clId="{29D6A56D-AB0D-41B6-B017-3803A210466B}" dt="2022-11-29T04:58:48.126" v="5675" actId="108"/>
          <ac:spMkLst>
            <pc:docMk/>
            <pc:sldMk cId="2866816170" sldId="2235"/>
            <ac:spMk id="22" creationId="{2C7C58A2-DA86-092E-D8DB-520BFE4A188A}"/>
          </ac:spMkLst>
        </pc:spChg>
        <pc:spChg chg="add mod">
          <ac:chgData name="Aurelien Domont" userId="6da7715ce44349b3" providerId="LiveId" clId="{29D6A56D-AB0D-41B6-B017-3803A210466B}" dt="2022-11-29T04:58:49.568" v="5678" actId="108"/>
          <ac:spMkLst>
            <pc:docMk/>
            <pc:sldMk cId="2866816170" sldId="2235"/>
            <ac:spMk id="23" creationId="{05FEEAB4-84F6-2EBC-64B4-0804FDE48937}"/>
          </ac:spMkLst>
        </pc:spChg>
        <pc:spChg chg="add mod">
          <ac:chgData name="Aurelien Domont" userId="6da7715ce44349b3" providerId="LiveId" clId="{29D6A56D-AB0D-41B6-B017-3803A210466B}" dt="2022-11-29T04:57:36.271" v="5656"/>
          <ac:spMkLst>
            <pc:docMk/>
            <pc:sldMk cId="2866816170" sldId="2235"/>
            <ac:spMk id="24" creationId="{77A387C0-37E8-A677-4944-6A89EEF60F1E}"/>
          </ac:spMkLst>
        </pc:spChg>
        <pc:spChg chg="add mod">
          <ac:chgData name="Aurelien Domont" userId="6da7715ce44349b3" providerId="LiveId" clId="{29D6A56D-AB0D-41B6-B017-3803A210466B}" dt="2022-11-29T04:57:54.876" v="5658"/>
          <ac:spMkLst>
            <pc:docMk/>
            <pc:sldMk cId="2866816170" sldId="2235"/>
            <ac:spMk id="25" creationId="{D518B713-24C3-924F-C9CF-E00BEFB601D0}"/>
          </ac:spMkLst>
        </pc:spChg>
        <pc:spChg chg="add mod">
          <ac:chgData name="Aurelien Domont" userId="6da7715ce44349b3" providerId="LiveId" clId="{29D6A56D-AB0D-41B6-B017-3803A210466B}" dt="2022-11-29T04:58:48.868" v="5676" actId="108"/>
          <ac:spMkLst>
            <pc:docMk/>
            <pc:sldMk cId="2866816170" sldId="2235"/>
            <ac:spMk id="26" creationId="{899248AC-31E5-BEA2-A4D1-BF6CC0E331B5}"/>
          </ac:spMkLst>
        </pc:spChg>
        <pc:spChg chg="add mod">
          <ac:chgData name="Aurelien Domont" userId="6da7715ce44349b3" providerId="LiveId" clId="{29D6A56D-AB0D-41B6-B017-3803A210466B}" dt="2022-11-29T04:58:49.215" v="5677" actId="108"/>
          <ac:spMkLst>
            <pc:docMk/>
            <pc:sldMk cId="2866816170" sldId="2235"/>
            <ac:spMk id="27" creationId="{C19187E4-75DF-47D1-5772-79C9E90827B2}"/>
          </ac:spMkLst>
        </pc:spChg>
        <pc:spChg chg="del">
          <ac:chgData name="Aurelien Domont" userId="6da7715ce44349b3" providerId="LiveId" clId="{29D6A56D-AB0D-41B6-B017-3803A210466B}" dt="2022-11-29T04:22:08.522" v="4987" actId="478"/>
          <ac:spMkLst>
            <pc:docMk/>
            <pc:sldMk cId="2866816170" sldId="2235"/>
            <ac:spMk id="31" creationId="{4963CA7C-AB93-EE05-4B3D-7813C2F624C1}"/>
          </ac:spMkLst>
        </pc:spChg>
        <pc:spChg chg="del">
          <ac:chgData name="Aurelien Domont" userId="6da7715ce44349b3" providerId="LiveId" clId="{29D6A56D-AB0D-41B6-B017-3803A210466B}" dt="2022-11-29T04:22:08.522" v="4987" actId="478"/>
          <ac:spMkLst>
            <pc:docMk/>
            <pc:sldMk cId="2866816170" sldId="2235"/>
            <ac:spMk id="34" creationId="{DBCB0BB9-8BC5-3F31-71D1-09968B243E25}"/>
          </ac:spMkLst>
        </pc:spChg>
        <pc:picChg chg="add del mod">
          <ac:chgData name="Aurelien Domont" userId="6da7715ce44349b3" providerId="LiveId" clId="{29D6A56D-AB0D-41B6-B017-3803A210466B}" dt="2022-11-29T04:32:55.210" v="5330" actId="478"/>
          <ac:picMkLst>
            <pc:docMk/>
            <pc:sldMk cId="2866816170" sldId="2235"/>
            <ac:picMk id="3" creationId="{6081DEED-EF77-4430-3107-2BCAB626F46E}"/>
          </ac:picMkLst>
        </pc:picChg>
      </pc:sldChg>
      <pc:sldChg chg="add del">
        <pc:chgData name="Aurelien Domont" userId="6da7715ce44349b3" providerId="LiveId" clId="{29D6A56D-AB0D-41B6-B017-3803A210466B}" dt="2022-11-29T04:58:02.806" v="5659" actId="47"/>
        <pc:sldMkLst>
          <pc:docMk/>
          <pc:sldMk cId="294753466" sldId="2236"/>
        </pc:sldMkLst>
      </pc:sldChg>
      <pc:sldChg chg="addSp delSp modSp add del mod">
        <pc:chgData name="Aurelien Domont" userId="6da7715ce44349b3" providerId="LiveId" clId="{29D6A56D-AB0D-41B6-B017-3803A210466B}" dt="2022-12-22T01:52:28.791" v="6357" actId="47"/>
        <pc:sldMkLst>
          <pc:docMk/>
          <pc:sldMk cId="879272378" sldId="2236"/>
        </pc:sldMkLst>
        <pc:spChg chg="add mod">
          <ac:chgData name="Aurelien Domont" userId="6da7715ce44349b3" providerId="LiveId" clId="{29D6A56D-AB0D-41B6-B017-3803A210466B}" dt="2022-12-22T01:42:46.318" v="6139" actId="20577"/>
          <ac:spMkLst>
            <pc:docMk/>
            <pc:sldMk cId="879272378" sldId="2236"/>
            <ac:spMk id="2" creationId="{348A7EA7-3990-4563-9792-0C87DE3BBA5A}"/>
          </ac:spMkLst>
        </pc:spChg>
        <pc:spChg chg="add mod">
          <ac:chgData name="Aurelien Domont" userId="6da7715ce44349b3" providerId="LiveId" clId="{29D6A56D-AB0D-41B6-B017-3803A210466B}" dt="2022-11-30T03:46:50.903" v="6111" actId="20577"/>
          <ac:spMkLst>
            <pc:docMk/>
            <pc:sldMk cId="879272378" sldId="2236"/>
            <ac:spMk id="3" creationId="{1E0F6651-FD5F-7A00-89E6-DC83F95A2828}"/>
          </ac:spMkLst>
        </pc:spChg>
        <pc:spChg chg="add del mod">
          <ac:chgData name="Aurelien Domont" userId="6da7715ce44349b3" providerId="LiveId" clId="{29D6A56D-AB0D-41B6-B017-3803A210466B}" dt="2022-11-29T05:14:06.292" v="5863" actId="478"/>
          <ac:spMkLst>
            <pc:docMk/>
            <pc:sldMk cId="879272378" sldId="2236"/>
            <ac:spMk id="3" creationId="{E7002A25-7A42-8921-ED61-0BBC8C1403E1}"/>
          </ac:spMkLst>
        </pc:spChg>
        <pc:spChg chg="add del mod">
          <ac:chgData name="Aurelien Domont" userId="6da7715ce44349b3" providerId="LiveId" clId="{29D6A56D-AB0D-41B6-B017-3803A210466B}" dt="2022-11-29T05:14:06.292" v="5863" actId="478"/>
          <ac:spMkLst>
            <pc:docMk/>
            <pc:sldMk cId="879272378" sldId="2236"/>
            <ac:spMk id="4" creationId="{781AE23B-F565-CBFA-6DA6-A18438916D0A}"/>
          </ac:spMkLst>
        </pc:spChg>
        <pc:spChg chg="mod">
          <ac:chgData name="Aurelien Domont" userId="6da7715ce44349b3" providerId="LiveId" clId="{29D6A56D-AB0D-41B6-B017-3803A210466B}" dt="2022-11-29T05:28:24.889" v="6049" actId="2085"/>
          <ac:spMkLst>
            <pc:docMk/>
            <pc:sldMk cId="879272378" sldId="2236"/>
            <ac:spMk id="6" creationId="{80C2FA24-C3FF-4F99-8694-BA262AB8070A}"/>
          </ac:spMkLst>
        </pc:spChg>
        <pc:spChg chg="del">
          <ac:chgData name="Aurelien Domont" userId="6da7715ce44349b3" providerId="LiveId" clId="{29D6A56D-AB0D-41B6-B017-3803A210466B}" dt="2022-11-29T05:11:02.227" v="5682" actId="478"/>
          <ac:spMkLst>
            <pc:docMk/>
            <pc:sldMk cId="879272378" sldId="2236"/>
            <ac:spMk id="7" creationId="{AA474FA7-23F8-48D3-A4A1-46C7E7EF8CBF}"/>
          </ac:spMkLst>
        </pc:spChg>
        <pc:spChg chg="mod">
          <ac:chgData name="Aurelien Domont" userId="6da7715ce44349b3" providerId="LiveId" clId="{29D6A56D-AB0D-41B6-B017-3803A210466B}" dt="2022-11-29T05:28:24.889" v="6049" actId="2085"/>
          <ac:spMkLst>
            <pc:docMk/>
            <pc:sldMk cId="879272378" sldId="2236"/>
            <ac:spMk id="8" creationId="{44D82846-5412-4854-9CE9-6BD4A4D3F201}"/>
          </ac:spMkLst>
        </pc:spChg>
        <pc:spChg chg="mod">
          <ac:chgData name="Aurelien Domont" userId="6da7715ce44349b3" providerId="LiveId" clId="{29D6A56D-AB0D-41B6-B017-3803A210466B}" dt="2022-11-29T05:19:48.860" v="5953" actId="1036"/>
          <ac:spMkLst>
            <pc:docMk/>
            <pc:sldMk cId="879272378" sldId="2236"/>
            <ac:spMk id="10" creationId="{F6F130AE-016B-49E7-B056-02422308B35C}"/>
          </ac:spMkLst>
        </pc:spChg>
        <pc:spChg chg="mod">
          <ac:chgData name="Aurelien Domont" userId="6da7715ce44349b3" providerId="LiveId" clId="{29D6A56D-AB0D-41B6-B017-3803A210466B}" dt="2022-11-29T05:19:48.860" v="5953" actId="1036"/>
          <ac:spMkLst>
            <pc:docMk/>
            <pc:sldMk cId="879272378" sldId="2236"/>
            <ac:spMk id="11" creationId="{381FC75F-03AC-4E06-95A5-77AA464D139B}"/>
          </ac:spMkLst>
        </pc:spChg>
        <pc:spChg chg="mod">
          <ac:chgData name="Aurelien Domont" userId="6da7715ce44349b3" providerId="LiveId" clId="{29D6A56D-AB0D-41B6-B017-3803A210466B}" dt="2022-11-29T05:19:48.860" v="5953" actId="1036"/>
          <ac:spMkLst>
            <pc:docMk/>
            <pc:sldMk cId="879272378" sldId="2236"/>
            <ac:spMk id="12" creationId="{F22BF9F2-93B5-4D57-85D0-BA4BB3074ECE}"/>
          </ac:spMkLst>
        </pc:spChg>
        <pc:spChg chg="add del mod">
          <ac:chgData name="Aurelien Domont" userId="6da7715ce44349b3" providerId="LiveId" clId="{29D6A56D-AB0D-41B6-B017-3803A210466B}" dt="2022-11-29T05:14:06.292" v="5863" actId="478"/>
          <ac:spMkLst>
            <pc:docMk/>
            <pc:sldMk cId="879272378" sldId="2236"/>
            <ac:spMk id="15" creationId="{975D36A6-98A2-0419-693A-5F09AFAB6097}"/>
          </ac:spMkLst>
        </pc:spChg>
        <pc:spChg chg="mod">
          <ac:chgData name="Aurelien Domont" userId="6da7715ce44349b3" providerId="LiveId" clId="{29D6A56D-AB0D-41B6-B017-3803A210466B}" dt="2022-11-29T05:21:12.747" v="6031" actId="20577"/>
          <ac:spMkLst>
            <pc:docMk/>
            <pc:sldMk cId="879272378" sldId="2236"/>
            <ac:spMk id="16" creationId="{6C2BB713-9637-4B9B-938F-E9768876782A}"/>
          </ac:spMkLst>
        </pc:spChg>
        <pc:spChg chg="add del mod">
          <ac:chgData name="Aurelien Domont" userId="6da7715ce44349b3" providerId="LiveId" clId="{29D6A56D-AB0D-41B6-B017-3803A210466B}" dt="2022-11-29T05:14:06.292" v="5863" actId="478"/>
          <ac:spMkLst>
            <pc:docMk/>
            <pc:sldMk cId="879272378" sldId="2236"/>
            <ac:spMk id="17" creationId="{3CD1413D-31BD-7188-5DB7-138880B7260D}"/>
          </ac:spMkLst>
        </pc:spChg>
        <pc:spChg chg="add del mod">
          <ac:chgData name="Aurelien Domont" userId="6da7715ce44349b3" providerId="LiveId" clId="{29D6A56D-AB0D-41B6-B017-3803A210466B}" dt="2022-11-29T05:14:06.292" v="5863" actId="478"/>
          <ac:spMkLst>
            <pc:docMk/>
            <pc:sldMk cId="879272378" sldId="2236"/>
            <ac:spMk id="18" creationId="{A669031F-590B-C5FA-4AB7-DB12BF957B7B}"/>
          </ac:spMkLst>
        </pc:spChg>
        <pc:spChg chg="add del mod">
          <ac:chgData name="Aurelien Domont" userId="6da7715ce44349b3" providerId="LiveId" clId="{29D6A56D-AB0D-41B6-B017-3803A210466B}" dt="2022-11-29T05:14:06.292" v="5863" actId="478"/>
          <ac:spMkLst>
            <pc:docMk/>
            <pc:sldMk cId="879272378" sldId="2236"/>
            <ac:spMk id="19" creationId="{D4AE81FC-74FC-2C66-EA1F-D94BE08CB1D2}"/>
          </ac:spMkLst>
        </pc:spChg>
        <pc:spChg chg="add del mod">
          <ac:chgData name="Aurelien Domont" userId="6da7715ce44349b3" providerId="LiveId" clId="{29D6A56D-AB0D-41B6-B017-3803A210466B}" dt="2022-11-29T05:14:06.292" v="5863" actId="478"/>
          <ac:spMkLst>
            <pc:docMk/>
            <pc:sldMk cId="879272378" sldId="2236"/>
            <ac:spMk id="20" creationId="{4B224040-8B77-77E0-33AF-4DEB44AB51FD}"/>
          </ac:spMkLst>
        </pc:spChg>
        <pc:spChg chg="add del mod">
          <ac:chgData name="Aurelien Domont" userId="6da7715ce44349b3" providerId="LiveId" clId="{29D6A56D-AB0D-41B6-B017-3803A210466B}" dt="2022-11-29T05:14:06.292" v="5863" actId="478"/>
          <ac:spMkLst>
            <pc:docMk/>
            <pc:sldMk cId="879272378" sldId="2236"/>
            <ac:spMk id="21" creationId="{90BAFFA1-FA15-8A73-9A2A-C8EFC896EB18}"/>
          </ac:spMkLst>
        </pc:spChg>
        <pc:spChg chg="add del mod">
          <ac:chgData name="Aurelien Domont" userId="6da7715ce44349b3" providerId="LiveId" clId="{29D6A56D-AB0D-41B6-B017-3803A210466B}" dt="2022-11-29T05:14:06.292" v="5863" actId="478"/>
          <ac:spMkLst>
            <pc:docMk/>
            <pc:sldMk cId="879272378" sldId="2236"/>
            <ac:spMk id="22" creationId="{B290AD2D-A409-0481-995E-B134D22A7ECF}"/>
          </ac:spMkLst>
        </pc:spChg>
        <pc:spChg chg="add del mod">
          <ac:chgData name="Aurelien Domont" userId="6da7715ce44349b3" providerId="LiveId" clId="{29D6A56D-AB0D-41B6-B017-3803A210466B}" dt="2022-11-29T05:14:06.292" v="5863" actId="478"/>
          <ac:spMkLst>
            <pc:docMk/>
            <pc:sldMk cId="879272378" sldId="2236"/>
            <ac:spMk id="23" creationId="{426DA3C2-4EB4-2D9D-BC1B-43F933FAAC01}"/>
          </ac:spMkLst>
        </pc:spChg>
        <pc:spChg chg="add del mod">
          <ac:chgData name="Aurelien Domont" userId="6da7715ce44349b3" providerId="LiveId" clId="{29D6A56D-AB0D-41B6-B017-3803A210466B}" dt="2022-11-29T05:14:06.292" v="5863" actId="478"/>
          <ac:spMkLst>
            <pc:docMk/>
            <pc:sldMk cId="879272378" sldId="2236"/>
            <ac:spMk id="24" creationId="{0E46DAF4-0B2D-29D1-B6E9-265C804C8A6B}"/>
          </ac:spMkLst>
        </pc:spChg>
        <pc:spChg chg="add del mod">
          <ac:chgData name="Aurelien Domont" userId="6da7715ce44349b3" providerId="LiveId" clId="{29D6A56D-AB0D-41B6-B017-3803A210466B}" dt="2022-11-29T05:14:06.292" v="5863" actId="478"/>
          <ac:spMkLst>
            <pc:docMk/>
            <pc:sldMk cId="879272378" sldId="2236"/>
            <ac:spMk id="25" creationId="{06872871-EDC4-A711-50C6-E56CCC7BD526}"/>
          </ac:spMkLst>
        </pc:spChg>
        <pc:spChg chg="add del mod">
          <ac:chgData name="Aurelien Domont" userId="6da7715ce44349b3" providerId="LiveId" clId="{29D6A56D-AB0D-41B6-B017-3803A210466B}" dt="2022-11-29T05:14:06.292" v="5863" actId="478"/>
          <ac:spMkLst>
            <pc:docMk/>
            <pc:sldMk cId="879272378" sldId="2236"/>
            <ac:spMk id="26" creationId="{F3C08E5C-6A54-4DCC-1DBC-1735DA7773CA}"/>
          </ac:spMkLst>
        </pc:spChg>
        <pc:spChg chg="add del mod">
          <ac:chgData name="Aurelien Domont" userId="6da7715ce44349b3" providerId="LiveId" clId="{29D6A56D-AB0D-41B6-B017-3803A210466B}" dt="2022-11-29T05:14:06.292" v="5863" actId="478"/>
          <ac:spMkLst>
            <pc:docMk/>
            <pc:sldMk cId="879272378" sldId="2236"/>
            <ac:spMk id="27" creationId="{D554F2C4-7FD0-C45B-3FC7-AA946A489AC5}"/>
          </ac:spMkLst>
        </pc:spChg>
        <pc:spChg chg="add del mod">
          <ac:chgData name="Aurelien Domont" userId="6da7715ce44349b3" providerId="LiveId" clId="{29D6A56D-AB0D-41B6-B017-3803A210466B}" dt="2022-11-29T05:14:06.292" v="5863" actId="478"/>
          <ac:spMkLst>
            <pc:docMk/>
            <pc:sldMk cId="879272378" sldId="2236"/>
            <ac:spMk id="28" creationId="{A3CBCA54-BC69-E9B8-871E-A9A1F1F531A1}"/>
          </ac:spMkLst>
        </pc:spChg>
        <pc:spChg chg="add del mod">
          <ac:chgData name="Aurelien Domont" userId="6da7715ce44349b3" providerId="LiveId" clId="{29D6A56D-AB0D-41B6-B017-3803A210466B}" dt="2022-11-29T05:14:06.292" v="5863" actId="478"/>
          <ac:spMkLst>
            <pc:docMk/>
            <pc:sldMk cId="879272378" sldId="2236"/>
            <ac:spMk id="29" creationId="{5C7BBFEF-84B9-BD86-D378-D36745F6ACC4}"/>
          </ac:spMkLst>
        </pc:spChg>
        <pc:spChg chg="add del mod">
          <ac:chgData name="Aurelien Domont" userId="6da7715ce44349b3" providerId="LiveId" clId="{29D6A56D-AB0D-41B6-B017-3803A210466B}" dt="2022-11-29T05:14:06.292" v="5863" actId="478"/>
          <ac:spMkLst>
            <pc:docMk/>
            <pc:sldMk cId="879272378" sldId="2236"/>
            <ac:spMk id="30" creationId="{904C4058-08C8-B411-3792-4367764CFE2B}"/>
          </ac:spMkLst>
        </pc:spChg>
        <pc:spChg chg="add del mod">
          <ac:chgData name="Aurelien Domont" userId="6da7715ce44349b3" providerId="LiveId" clId="{29D6A56D-AB0D-41B6-B017-3803A210466B}" dt="2022-11-29T05:14:06.292" v="5863" actId="478"/>
          <ac:spMkLst>
            <pc:docMk/>
            <pc:sldMk cId="879272378" sldId="2236"/>
            <ac:spMk id="31" creationId="{840CA88A-76C3-5535-5738-8A3BC72A2726}"/>
          </ac:spMkLst>
        </pc:spChg>
        <pc:spChg chg="add del mod">
          <ac:chgData name="Aurelien Domont" userId="6da7715ce44349b3" providerId="LiveId" clId="{29D6A56D-AB0D-41B6-B017-3803A210466B}" dt="2022-11-29T05:14:06.292" v="5863" actId="478"/>
          <ac:spMkLst>
            <pc:docMk/>
            <pc:sldMk cId="879272378" sldId="2236"/>
            <ac:spMk id="32" creationId="{35CC9D7B-420C-CCE6-E72F-E4FA9800F63D}"/>
          </ac:spMkLst>
        </pc:spChg>
        <pc:spChg chg="add del mod">
          <ac:chgData name="Aurelien Domont" userId="6da7715ce44349b3" providerId="LiveId" clId="{29D6A56D-AB0D-41B6-B017-3803A210466B}" dt="2022-11-29T05:14:06.292" v="5863" actId="478"/>
          <ac:spMkLst>
            <pc:docMk/>
            <pc:sldMk cId="879272378" sldId="2236"/>
            <ac:spMk id="33" creationId="{06872301-C5BE-C967-2569-A68B7E6A5C82}"/>
          </ac:spMkLst>
        </pc:spChg>
        <pc:spChg chg="add del mod">
          <ac:chgData name="Aurelien Domont" userId="6da7715ce44349b3" providerId="LiveId" clId="{29D6A56D-AB0D-41B6-B017-3803A210466B}" dt="2022-11-29T05:14:06.292" v="5863" actId="478"/>
          <ac:spMkLst>
            <pc:docMk/>
            <pc:sldMk cId="879272378" sldId="2236"/>
            <ac:spMk id="34" creationId="{F830D057-D932-B5CA-328A-6B39FBF4555D}"/>
          </ac:spMkLst>
        </pc:spChg>
        <pc:spChg chg="add mod">
          <ac:chgData name="Aurelien Domont" userId="6da7715ce44349b3" providerId="LiveId" clId="{29D6A56D-AB0D-41B6-B017-3803A210466B}" dt="2022-11-29T05:15:02.752" v="5879" actId="207"/>
          <ac:spMkLst>
            <pc:docMk/>
            <pc:sldMk cId="879272378" sldId="2236"/>
            <ac:spMk id="38" creationId="{8C2A9F12-7E73-9F03-49B5-EF8B30F24028}"/>
          </ac:spMkLst>
        </pc:spChg>
        <pc:spChg chg="add mod">
          <ac:chgData name="Aurelien Domont" userId="6da7715ce44349b3" providerId="LiveId" clId="{29D6A56D-AB0D-41B6-B017-3803A210466B}" dt="2022-11-29T05:15:02.752" v="5879" actId="207"/>
          <ac:spMkLst>
            <pc:docMk/>
            <pc:sldMk cId="879272378" sldId="2236"/>
            <ac:spMk id="39" creationId="{FF2C83B2-1141-FAE4-3089-2D9E4F00F305}"/>
          </ac:spMkLst>
        </pc:spChg>
        <pc:spChg chg="add mod">
          <ac:chgData name="Aurelien Domont" userId="6da7715ce44349b3" providerId="LiveId" clId="{29D6A56D-AB0D-41B6-B017-3803A210466B}" dt="2022-11-29T05:15:02.752" v="5879" actId="207"/>
          <ac:spMkLst>
            <pc:docMk/>
            <pc:sldMk cId="879272378" sldId="2236"/>
            <ac:spMk id="40" creationId="{FA3DEBE5-EE33-381C-F002-8F9A1FA899BD}"/>
          </ac:spMkLst>
        </pc:spChg>
        <pc:spChg chg="add mod">
          <ac:chgData name="Aurelien Domont" userId="6da7715ce44349b3" providerId="LiveId" clId="{29D6A56D-AB0D-41B6-B017-3803A210466B}" dt="2022-11-29T05:15:02.752" v="5879" actId="207"/>
          <ac:spMkLst>
            <pc:docMk/>
            <pc:sldMk cId="879272378" sldId="2236"/>
            <ac:spMk id="41" creationId="{D67E99AC-D97A-B4BC-18B9-D859F564E054}"/>
          </ac:spMkLst>
        </pc:spChg>
        <pc:spChg chg="add mod">
          <ac:chgData name="Aurelien Domont" userId="6da7715ce44349b3" providerId="LiveId" clId="{29D6A56D-AB0D-41B6-B017-3803A210466B}" dt="2022-11-29T05:15:02.752" v="5879" actId="207"/>
          <ac:spMkLst>
            <pc:docMk/>
            <pc:sldMk cId="879272378" sldId="2236"/>
            <ac:spMk id="42" creationId="{03FB9B71-CBD8-8C30-916D-45CACB614694}"/>
          </ac:spMkLst>
        </pc:spChg>
        <pc:spChg chg="add mod">
          <ac:chgData name="Aurelien Domont" userId="6da7715ce44349b3" providerId="LiveId" clId="{29D6A56D-AB0D-41B6-B017-3803A210466B}" dt="2022-11-29T05:15:02.752" v="5879" actId="207"/>
          <ac:spMkLst>
            <pc:docMk/>
            <pc:sldMk cId="879272378" sldId="2236"/>
            <ac:spMk id="43" creationId="{39B397F5-0815-3A75-4670-08BDF041A280}"/>
          </ac:spMkLst>
        </pc:spChg>
        <pc:spChg chg="mod">
          <ac:chgData name="Aurelien Domont" userId="6da7715ce44349b3" providerId="LiveId" clId="{29D6A56D-AB0D-41B6-B017-3803A210466B}" dt="2022-11-29T05:28:24.889" v="6049" actId="2085"/>
          <ac:spMkLst>
            <pc:docMk/>
            <pc:sldMk cId="879272378" sldId="2236"/>
            <ac:spMk id="44" creationId="{B37241D5-D790-45E8-BF55-A1BE78BE73CE}"/>
          </ac:spMkLst>
        </pc:spChg>
        <pc:spChg chg="del">
          <ac:chgData name="Aurelien Domont" userId="6da7715ce44349b3" providerId="LiveId" clId="{29D6A56D-AB0D-41B6-B017-3803A210466B}" dt="2022-11-29T05:11:02.227" v="5682" actId="478"/>
          <ac:spMkLst>
            <pc:docMk/>
            <pc:sldMk cId="879272378" sldId="2236"/>
            <ac:spMk id="46" creationId="{ECF957D7-D8F3-458B-821C-47577E93E4F6}"/>
          </ac:spMkLst>
        </pc:spChg>
        <pc:spChg chg="add mod">
          <ac:chgData name="Aurelien Domont" userId="6da7715ce44349b3" providerId="LiveId" clId="{29D6A56D-AB0D-41B6-B017-3803A210466B}" dt="2022-11-29T05:15:02.752" v="5879" actId="207"/>
          <ac:spMkLst>
            <pc:docMk/>
            <pc:sldMk cId="879272378" sldId="2236"/>
            <ac:spMk id="47" creationId="{57F624A1-C6C7-1D77-8D39-71930279B70D}"/>
          </ac:spMkLst>
        </pc:spChg>
        <pc:spChg chg="add mod">
          <ac:chgData name="Aurelien Domont" userId="6da7715ce44349b3" providerId="LiveId" clId="{29D6A56D-AB0D-41B6-B017-3803A210466B}" dt="2022-11-29T05:15:02.752" v="5879" actId="207"/>
          <ac:spMkLst>
            <pc:docMk/>
            <pc:sldMk cId="879272378" sldId="2236"/>
            <ac:spMk id="48" creationId="{DD8E832A-4E74-E51B-8B37-CA8042524489}"/>
          </ac:spMkLst>
        </pc:spChg>
        <pc:spChg chg="add mod">
          <ac:chgData name="Aurelien Domont" userId="6da7715ce44349b3" providerId="LiveId" clId="{29D6A56D-AB0D-41B6-B017-3803A210466B}" dt="2022-11-29T05:15:02.752" v="5879" actId="207"/>
          <ac:spMkLst>
            <pc:docMk/>
            <pc:sldMk cId="879272378" sldId="2236"/>
            <ac:spMk id="49" creationId="{7298AD05-11CE-0FBE-647E-02DAC8996A62}"/>
          </ac:spMkLst>
        </pc:spChg>
        <pc:spChg chg="add mod">
          <ac:chgData name="Aurelien Domont" userId="6da7715ce44349b3" providerId="LiveId" clId="{29D6A56D-AB0D-41B6-B017-3803A210466B}" dt="2022-11-29T05:15:02.752" v="5879" actId="207"/>
          <ac:spMkLst>
            <pc:docMk/>
            <pc:sldMk cId="879272378" sldId="2236"/>
            <ac:spMk id="50" creationId="{84296596-9406-42FC-CDB0-79FBBC39CA19}"/>
          </ac:spMkLst>
        </pc:spChg>
        <pc:spChg chg="add mod">
          <ac:chgData name="Aurelien Domont" userId="6da7715ce44349b3" providerId="LiveId" clId="{29D6A56D-AB0D-41B6-B017-3803A210466B}" dt="2022-11-29T05:15:02.752" v="5879" actId="207"/>
          <ac:spMkLst>
            <pc:docMk/>
            <pc:sldMk cId="879272378" sldId="2236"/>
            <ac:spMk id="51" creationId="{19344D4B-9740-39DD-3F47-3DA5FCA3FC84}"/>
          </ac:spMkLst>
        </pc:spChg>
        <pc:spChg chg="add mod">
          <ac:chgData name="Aurelien Domont" userId="6da7715ce44349b3" providerId="LiveId" clId="{29D6A56D-AB0D-41B6-B017-3803A210466B}" dt="2022-11-29T05:15:02.752" v="5879" actId="207"/>
          <ac:spMkLst>
            <pc:docMk/>
            <pc:sldMk cId="879272378" sldId="2236"/>
            <ac:spMk id="52" creationId="{2013470C-8E1E-CB77-3EB8-2852A3C27C6F}"/>
          </ac:spMkLst>
        </pc:spChg>
        <pc:spChg chg="add mod">
          <ac:chgData name="Aurelien Domont" userId="6da7715ce44349b3" providerId="LiveId" clId="{29D6A56D-AB0D-41B6-B017-3803A210466B}" dt="2022-11-29T05:19:35.813" v="5932" actId="1036"/>
          <ac:spMkLst>
            <pc:docMk/>
            <pc:sldMk cId="879272378" sldId="2236"/>
            <ac:spMk id="54" creationId="{495ED347-7FDF-1C2A-EC03-CEDF01B3EDC4}"/>
          </ac:spMkLst>
        </pc:spChg>
        <pc:spChg chg="add mod">
          <ac:chgData name="Aurelien Domont" userId="6da7715ce44349b3" providerId="LiveId" clId="{29D6A56D-AB0D-41B6-B017-3803A210466B}" dt="2022-11-29T05:19:35.813" v="5932" actId="1036"/>
          <ac:spMkLst>
            <pc:docMk/>
            <pc:sldMk cId="879272378" sldId="2236"/>
            <ac:spMk id="55" creationId="{7A54ACF6-3479-C619-88A1-B047A502C94A}"/>
          </ac:spMkLst>
        </pc:spChg>
        <pc:spChg chg="add mod">
          <ac:chgData name="Aurelien Domont" userId="6da7715ce44349b3" providerId="LiveId" clId="{29D6A56D-AB0D-41B6-B017-3803A210466B}" dt="2022-11-30T03:46:34.315" v="6077"/>
          <ac:spMkLst>
            <pc:docMk/>
            <pc:sldMk cId="879272378" sldId="2236"/>
            <ac:spMk id="56" creationId="{5A66721C-EB86-49CF-0CC9-44F2ABE76409}"/>
          </ac:spMkLst>
        </pc:spChg>
        <pc:spChg chg="add mod">
          <ac:chgData name="Aurelien Domont" userId="6da7715ce44349b3" providerId="LiveId" clId="{29D6A56D-AB0D-41B6-B017-3803A210466B}" dt="2022-11-29T05:19:35.813" v="5932" actId="1036"/>
          <ac:spMkLst>
            <pc:docMk/>
            <pc:sldMk cId="879272378" sldId="2236"/>
            <ac:spMk id="57" creationId="{434E4DD4-DA40-F24D-A220-C6E3E9A473B0}"/>
          </ac:spMkLst>
        </pc:spChg>
        <pc:spChg chg="add mod">
          <ac:chgData name="Aurelien Domont" userId="6da7715ce44349b3" providerId="LiveId" clId="{29D6A56D-AB0D-41B6-B017-3803A210466B}" dt="2022-11-29T05:19:35.813" v="5932" actId="1036"/>
          <ac:spMkLst>
            <pc:docMk/>
            <pc:sldMk cId="879272378" sldId="2236"/>
            <ac:spMk id="58" creationId="{C3DB1682-19A5-929F-4BBE-A3245A0A630F}"/>
          </ac:spMkLst>
        </pc:spChg>
        <pc:spChg chg="add mod">
          <ac:chgData name="Aurelien Domont" userId="6da7715ce44349b3" providerId="LiveId" clId="{29D6A56D-AB0D-41B6-B017-3803A210466B}" dt="2022-11-29T05:19:35.813" v="5932" actId="1036"/>
          <ac:spMkLst>
            <pc:docMk/>
            <pc:sldMk cId="879272378" sldId="2236"/>
            <ac:spMk id="59" creationId="{5CBE555C-77A8-529F-317A-362FFFF7B8B8}"/>
          </ac:spMkLst>
        </pc:spChg>
        <pc:spChg chg="add mod">
          <ac:chgData name="Aurelien Domont" userId="6da7715ce44349b3" providerId="LiveId" clId="{29D6A56D-AB0D-41B6-B017-3803A210466B}" dt="2022-11-29T05:19:29.150" v="5929" actId="1036"/>
          <ac:spMkLst>
            <pc:docMk/>
            <pc:sldMk cId="879272378" sldId="2236"/>
            <ac:spMk id="60" creationId="{6231A93B-867A-7B7F-6DE5-6B31BC24832D}"/>
          </ac:spMkLst>
        </pc:spChg>
        <pc:spChg chg="add mod">
          <ac:chgData name="Aurelien Domont" userId="6da7715ce44349b3" providerId="LiveId" clId="{29D6A56D-AB0D-41B6-B017-3803A210466B}" dt="2022-11-29T05:19:29.150" v="5929" actId="1036"/>
          <ac:spMkLst>
            <pc:docMk/>
            <pc:sldMk cId="879272378" sldId="2236"/>
            <ac:spMk id="61" creationId="{F7EB08D9-F554-B21F-3FFB-E8612D143E86}"/>
          </ac:spMkLst>
        </pc:spChg>
        <pc:spChg chg="add mod">
          <ac:chgData name="Aurelien Domont" userId="6da7715ce44349b3" providerId="LiveId" clId="{29D6A56D-AB0D-41B6-B017-3803A210466B}" dt="2022-11-29T05:19:29.150" v="5929" actId="1036"/>
          <ac:spMkLst>
            <pc:docMk/>
            <pc:sldMk cId="879272378" sldId="2236"/>
            <ac:spMk id="62" creationId="{DF6DDC82-9732-9F50-B9B8-3E96707E0E04}"/>
          </ac:spMkLst>
        </pc:spChg>
        <pc:spChg chg="add mod">
          <ac:chgData name="Aurelien Domont" userId="6da7715ce44349b3" providerId="LiveId" clId="{29D6A56D-AB0D-41B6-B017-3803A210466B}" dt="2022-11-29T05:19:29.150" v="5929" actId="1036"/>
          <ac:spMkLst>
            <pc:docMk/>
            <pc:sldMk cId="879272378" sldId="2236"/>
            <ac:spMk id="63" creationId="{FA44308B-6117-A74C-3885-04B05EC75A25}"/>
          </ac:spMkLst>
        </pc:spChg>
        <pc:spChg chg="add mod">
          <ac:chgData name="Aurelien Domont" userId="6da7715ce44349b3" providerId="LiveId" clId="{29D6A56D-AB0D-41B6-B017-3803A210466B}" dt="2022-11-29T05:19:29.150" v="5929" actId="1036"/>
          <ac:spMkLst>
            <pc:docMk/>
            <pc:sldMk cId="879272378" sldId="2236"/>
            <ac:spMk id="64" creationId="{D386557E-0D0F-8B4D-AEFC-BEE853D5EBE2}"/>
          </ac:spMkLst>
        </pc:spChg>
        <pc:spChg chg="add mod">
          <ac:chgData name="Aurelien Domont" userId="6da7715ce44349b3" providerId="LiveId" clId="{29D6A56D-AB0D-41B6-B017-3803A210466B}" dt="2022-11-29T05:19:29.150" v="5929" actId="1036"/>
          <ac:spMkLst>
            <pc:docMk/>
            <pc:sldMk cId="879272378" sldId="2236"/>
            <ac:spMk id="65" creationId="{0B1DF7C9-FB37-E7C0-8B84-1C68528E741F}"/>
          </ac:spMkLst>
        </pc:spChg>
        <pc:spChg chg="add del mod">
          <ac:chgData name="Aurelien Domont" userId="6da7715ce44349b3" providerId="LiveId" clId="{29D6A56D-AB0D-41B6-B017-3803A210466B}" dt="2022-11-29T05:18:43.797" v="5919" actId="478"/>
          <ac:spMkLst>
            <pc:docMk/>
            <pc:sldMk cId="879272378" sldId="2236"/>
            <ac:spMk id="66" creationId="{2B1A2B04-EFC3-019B-2C95-FC91529CD4F7}"/>
          </ac:spMkLst>
        </pc:spChg>
        <pc:spChg chg="add del mod">
          <ac:chgData name="Aurelien Domont" userId="6da7715ce44349b3" providerId="LiveId" clId="{29D6A56D-AB0D-41B6-B017-3803A210466B}" dt="2022-11-29T05:18:43.797" v="5919" actId="478"/>
          <ac:spMkLst>
            <pc:docMk/>
            <pc:sldMk cId="879272378" sldId="2236"/>
            <ac:spMk id="67" creationId="{C3D8F284-4F6B-33CF-92A4-7BCDCB0355D6}"/>
          </ac:spMkLst>
        </pc:spChg>
        <pc:spChg chg="add del mod">
          <ac:chgData name="Aurelien Domont" userId="6da7715ce44349b3" providerId="LiveId" clId="{29D6A56D-AB0D-41B6-B017-3803A210466B}" dt="2022-11-29T05:18:43.797" v="5919" actId="478"/>
          <ac:spMkLst>
            <pc:docMk/>
            <pc:sldMk cId="879272378" sldId="2236"/>
            <ac:spMk id="68" creationId="{0213E659-845D-46A4-6128-DED72AE968D6}"/>
          </ac:spMkLst>
        </pc:spChg>
        <pc:spChg chg="add del mod">
          <ac:chgData name="Aurelien Domont" userId="6da7715ce44349b3" providerId="LiveId" clId="{29D6A56D-AB0D-41B6-B017-3803A210466B}" dt="2022-11-29T05:18:43.797" v="5919" actId="478"/>
          <ac:spMkLst>
            <pc:docMk/>
            <pc:sldMk cId="879272378" sldId="2236"/>
            <ac:spMk id="69" creationId="{6E172765-AA76-E85E-115F-FB5827DFF71B}"/>
          </ac:spMkLst>
        </pc:spChg>
        <pc:spChg chg="add del mod">
          <ac:chgData name="Aurelien Domont" userId="6da7715ce44349b3" providerId="LiveId" clId="{29D6A56D-AB0D-41B6-B017-3803A210466B}" dt="2022-11-29T05:18:43.797" v="5919" actId="478"/>
          <ac:spMkLst>
            <pc:docMk/>
            <pc:sldMk cId="879272378" sldId="2236"/>
            <ac:spMk id="70" creationId="{977179AF-222B-C950-0EBF-BBA3159FF115}"/>
          </ac:spMkLst>
        </pc:spChg>
        <pc:spChg chg="add del mod">
          <ac:chgData name="Aurelien Domont" userId="6da7715ce44349b3" providerId="LiveId" clId="{29D6A56D-AB0D-41B6-B017-3803A210466B}" dt="2022-11-29T05:18:43.797" v="5919" actId="478"/>
          <ac:spMkLst>
            <pc:docMk/>
            <pc:sldMk cId="879272378" sldId="2236"/>
            <ac:spMk id="71" creationId="{D6E6D59B-34D3-7A78-2618-92AAB56B2FB7}"/>
          </ac:spMkLst>
        </pc:spChg>
        <pc:spChg chg="add del mod">
          <ac:chgData name="Aurelien Domont" userId="6da7715ce44349b3" providerId="LiveId" clId="{29D6A56D-AB0D-41B6-B017-3803A210466B}" dt="2022-11-29T05:18:43.797" v="5919" actId="478"/>
          <ac:spMkLst>
            <pc:docMk/>
            <pc:sldMk cId="879272378" sldId="2236"/>
            <ac:spMk id="72" creationId="{740A5758-5256-1BCF-C914-BAD0ACF216B4}"/>
          </ac:spMkLst>
        </pc:spChg>
        <pc:spChg chg="add del mod">
          <ac:chgData name="Aurelien Domont" userId="6da7715ce44349b3" providerId="LiveId" clId="{29D6A56D-AB0D-41B6-B017-3803A210466B}" dt="2022-11-29T05:18:43.797" v="5919" actId="478"/>
          <ac:spMkLst>
            <pc:docMk/>
            <pc:sldMk cId="879272378" sldId="2236"/>
            <ac:spMk id="73" creationId="{38D93215-0F90-583F-B14B-1767B2C1855F}"/>
          </ac:spMkLst>
        </pc:spChg>
        <pc:spChg chg="add del mod">
          <ac:chgData name="Aurelien Domont" userId="6da7715ce44349b3" providerId="LiveId" clId="{29D6A56D-AB0D-41B6-B017-3803A210466B}" dt="2022-11-29T05:18:43.797" v="5919" actId="478"/>
          <ac:spMkLst>
            <pc:docMk/>
            <pc:sldMk cId="879272378" sldId="2236"/>
            <ac:spMk id="74" creationId="{2AF685CD-BECC-0600-B839-E25511163952}"/>
          </ac:spMkLst>
        </pc:spChg>
        <pc:spChg chg="add del mod">
          <ac:chgData name="Aurelien Domont" userId="6da7715ce44349b3" providerId="LiveId" clId="{29D6A56D-AB0D-41B6-B017-3803A210466B}" dt="2022-11-29T05:18:43.797" v="5919" actId="478"/>
          <ac:spMkLst>
            <pc:docMk/>
            <pc:sldMk cId="879272378" sldId="2236"/>
            <ac:spMk id="75" creationId="{EFF1203C-6980-7A85-5A32-726B6DC2F933}"/>
          </ac:spMkLst>
        </pc:spChg>
        <pc:spChg chg="add del mod">
          <ac:chgData name="Aurelien Domont" userId="6da7715ce44349b3" providerId="LiveId" clId="{29D6A56D-AB0D-41B6-B017-3803A210466B}" dt="2022-11-29T05:18:43.797" v="5919" actId="478"/>
          <ac:spMkLst>
            <pc:docMk/>
            <pc:sldMk cId="879272378" sldId="2236"/>
            <ac:spMk id="76" creationId="{8FBBF58C-6896-8E9D-A3B5-42DC5C0CFC30}"/>
          </ac:spMkLst>
        </pc:spChg>
        <pc:spChg chg="add del mod">
          <ac:chgData name="Aurelien Domont" userId="6da7715ce44349b3" providerId="LiveId" clId="{29D6A56D-AB0D-41B6-B017-3803A210466B}" dt="2022-11-29T05:18:43.797" v="5919" actId="478"/>
          <ac:spMkLst>
            <pc:docMk/>
            <pc:sldMk cId="879272378" sldId="2236"/>
            <ac:spMk id="77" creationId="{C6C66616-6213-704D-D1F3-7240719FE7C0}"/>
          </ac:spMkLst>
        </pc:spChg>
        <pc:grpChg chg="add del mod">
          <ac:chgData name="Aurelien Domont" userId="6da7715ce44349b3" providerId="LiveId" clId="{29D6A56D-AB0D-41B6-B017-3803A210466B}" dt="2022-11-29T05:15:19.043" v="5880" actId="478"/>
          <ac:grpSpMkLst>
            <pc:docMk/>
            <pc:sldMk cId="879272378" sldId="2236"/>
            <ac:grpSpMk id="53" creationId="{177CA17A-7209-2BD2-06D9-2453C676B706}"/>
          </ac:grpSpMkLst>
        </pc:grpChg>
        <pc:picChg chg="add del mod">
          <ac:chgData name="Aurelien Domont" userId="6da7715ce44349b3" providerId="LiveId" clId="{29D6A56D-AB0D-41B6-B017-3803A210466B}" dt="2022-11-29T05:22:24.370" v="6036" actId="478"/>
          <ac:picMkLst>
            <pc:docMk/>
            <pc:sldMk cId="879272378" sldId="2236"/>
            <ac:picMk id="35" creationId="{E921544D-49A3-DA8B-56B9-F6A44CC44BAC}"/>
          </ac:picMkLst>
        </pc:picChg>
        <pc:picChg chg="add mod">
          <ac:chgData name="Aurelien Domont" userId="6da7715ce44349b3" providerId="LiveId" clId="{29D6A56D-AB0D-41B6-B017-3803A210466B}" dt="2022-11-29T05:22:05.147" v="6033" actId="1076"/>
          <ac:picMkLst>
            <pc:docMk/>
            <pc:sldMk cId="879272378" sldId="2236"/>
            <ac:picMk id="36" creationId="{711CDEEF-7D23-103E-1E29-74E7377B7666}"/>
          </ac:picMkLst>
        </pc:picChg>
        <pc:picChg chg="add del mod">
          <ac:chgData name="Aurelien Domont" userId="6da7715ce44349b3" providerId="LiveId" clId="{29D6A56D-AB0D-41B6-B017-3803A210466B}" dt="2022-11-29T05:22:09.749" v="6034" actId="478"/>
          <ac:picMkLst>
            <pc:docMk/>
            <pc:sldMk cId="879272378" sldId="2236"/>
            <ac:picMk id="37" creationId="{CD7898A2-AE58-6967-32B9-461B6401E42F}"/>
          </ac:picMkLst>
        </pc:picChg>
        <pc:picChg chg="add mod">
          <ac:chgData name="Aurelien Domont" userId="6da7715ce44349b3" providerId="LiveId" clId="{29D6A56D-AB0D-41B6-B017-3803A210466B}" dt="2022-11-29T05:22:21.490" v="6035" actId="571"/>
          <ac:picMkLst>
            <pc:docMk/>
            <pc:sldMk cId="879272378" sldId="2236"/>
            <ac:picMk id="78" creationId="{CEDA95BF-9572-1510-7BB4-DBDE2D974FC6}"/>
          </ac:picMkLst>
        </pc:picChg>
        <pc:picChg chg="add mod">
          <ac:chgData name="Aurelien Domont" userId="6da7715ce44349b3" providerId="LiveId" clId="{29D6A56D-AB0D-41B6-B017-3803A210466B}" dt="2022-11-29T05:22:54.560" v="6042" actId="1076"/>
          <ac:picMkLst>
            <pc:docMk/>
            <pc:sldMk cId="879272378" sldId="2236"/>
            <ac:picMk id="80" creationId="{3EAB7A9D-4789-792C-AFEE-99D26A3748D2}"/>
          </ac:picMkLst>
        </pc:picChg>
        <pc:cxnChg chg="del">
          <ac:chgData name="Aurelien Domont" userId="6da7715ce44349b3" providerId="LiveId" clId="{29D6A56D-AB0D-41B6-B017-3803A210466B}" dt="2022-11-29T05:12:16.295" v="5801" actId="478"/>
          <ac:cxnSpMkLst>
            <pc:docMk/>
            <pc:sldMk cId="879272378" sldId="2236"/>
            <ac:cxnSpMk id="9" creationId="{938E2F11-EEE6-4CE3-AA18-0A0EFEAFC83C}"/>
          </ac:cxnSpMkLst>
        </pc:cxnChg>
        <pc:cxnChg chg="mod">
          <ac:chgData name="Aurelien Domont" userId="6da7715ce44349b3" providerId="LiveId" clId="{29D6A56D-AB0D-41B6-B017-3803A210466B}" dt="2022-11-29T05:19:57.090" v="5957" actId="14100"/>
          <ac:cxnSpMkLst>
            <pc:docMk/>
            <pc:sldMk cId="879272378" sldId="2236"/>
            <ac:cxnSpMk id="14" creationId="{BD538E77-947C-4FAE-B4B2-3DD1EF8F7624}"/>
          </ac:cxnSpMkLst>
        </pc:cxnChg>
        <pc:cxnChg chg="mod">
          <ac:chgData name="Aurelien Domont" userId="6da7715ce44349b3" providerId="LiveId" clId="{29D6A56D-AB0D-41B6-B017-3803A210466B}" dt="2022-11-29T05:19:57.090" v="5957" actId="14100"/>
          <ac:cxnSpMkLst>
            <pc:docMk/>
            <pc:sldMk cId="879272378" sldId="2236"/>
            <ac:cxnSpMk id="45" creationId="{B4F81B7A-6305-4E8C-BB6C-F5EA082CC1F4}"/>
          </ac:cxnSpMkLst>
        </pc:cxnChg>
      </pc:sldChg>
      <pc:sldChg chg="add del">
        <pc:chgData name="Aurelien Domont" userId="6da7715ce44349b3" providerId="LiveId" clId="{29D6A56D-AB0D-41B6-B017-3803A210466B}" dt="2022-11-29T03:15:04.872" v="3813" actId="47"/>
        <pc:sldMkLst>
          <pc:docMk/>
          <pc:sldMk cId="2721199826" sldId="2239"/>
        </pc:sldMkLst>
      </pc:sldChg>
      <pc:sldChg chg="add del">
        <pc:chgData name="Aurelien Domont" userId="6da7715ce44349b3" providerId="LiveId" clId="{29D6A56D-AB0D-41B6-B017-3803A210466B}" dt="2023-05-22T03:52:23.852" v="8373"/>
        <pc:sldMkLst>
          <pc:docMk/>
          <pc:sldMk cId="1534399825" sldId="2240"/>
        </pc:sldMkLst>
      </pc:sldChg>
      <pc:sldChg chg="delSp modSp add mod">
        <pc:chgData name="Aurelien Domont" userId="6da7715ce44349b3" providerId="LiveId" clId="{29D6A56D-AB0D-41B6-B017-3803A210466B}" dt="2022-12-22T02:07:44.609" v="6415" actId="20577"/>
        <pc:sldMkLst>
          <pc:docMk/>
          <pc:sldMk cId="843871502" sldId="2241"/>
        </pc:sldMkLst>
        <pc:spChg chg="mod">
          <ac:chgData name="Aurelien Domont" userId="6da7715ce44349b3" providerId="LiveId" clId="{29D6A56D-AB0D-41B6-B017-3803A210466B}" dt="2022-12-22T01:53:13.192" v="6360" actId="20577"/>
          <ac:spMkLst>
            <pc:docMk/>
            <pc:sldMk cId="843871502" sldId="2241"/>
            <ac:spMk id="2" creationId="{348A7EA7-3990-4563-9792-0C87DE3BBA5A}"/>
          </ac:spMkLst>
        </pc:spChg>
        <pc:spChg chg="del">
          <ac:chgData name="Aurelien Domont" userId="6da7715ce44349b3" providerId="LiveId" clId="{29D6A56D-AB0D-41B6-B017-3803A210466B}" dt="2022-12-22T01:48:19.479" v="6228" actId="478"/>
          <ac:spMkLst>
            <pc:docMk/>
            <pc:sldMk cId="843871502" sldId="2241"/>
            <ac:spMk id="3" creationId="{1E0F6651-FD5F-7A00-89E6-DC83F95A2828}"/>
          </ac:spMkLst>
        </pc:spChg>
        <pc:spChg chg="mod">
          <ac:chgData name="Aurelien Domont" userId="6da7715ce44349b3" providerId="LiveId" clId="{29D6A56D-AB0D-41B6-B017-3803A210466B}" dt="2022-12-22T02:06:17.084" v="6412" actId="20577"/>
          <ac:spMkLst>
            <pc:docMk/>
            <pc:sldMk cId="843871502" sldId="2241"/>
            <ac:spMk id="11" creationId="{381FC75F-03AC-4E06-95A5-77AA464D139B}"/>
          </ac:spMkLst>
        </pc:spChg>
        <pc:spChg chg="mod">
          <ac:chgData name="Aurelien Domont" userId="6da7715ce44349b3" providerId="LiveId" clId="{29D6A56D-AB0D-41B6-B017-3803A210466B}" dt="2022-12-22T02:07:44.609" v="6415" actId="20577"/>
          <ac:spMkLst>
            <pc:docMk/>
            <pc:sldMk cId="843871502" sldId="2241"/>
            <ac:spMk id="16" creationId="{6C2BB713-9637-4B9B-938F-E9768876782A}"/>
          </ac:spMkLst>
        </pc:spChg>
      </pc:sldChg>
      <pc:sldChg chg="addSp delSp modSp add del mod">
        <pc:chgData name="Aurelien Domont" userId="6da7715ce44349b3" providerId="LiveId" clId="{29D6A56D-AB0D-41B6-B017-3803A210466B}" dt="2022-12-22T02:49:48.660" v="7063" actId="47"/>
        <pc:sldMkLst>
          <pc:docMk/>
          <pc:sldMk cId="262843525" sldId="2242"/>
        </pc:sldMkLst>
        <pc:spChg chg="del">
          <ac:chgData name="Aurelien Domont" userId="6da7715ce44349b3" providerId="LiveId" clId="{29D6A56D-AB0D-41B6-B017-3803A210466B}" dt="2022-12-22T02:09:33.507" v="6468" actId="478"/>
          <ac:spMkLst>
            <pc:docMk/>
            <pc:sldMk cId="262843525" sldId="2242"/>
            <ac:spMk id="2" creationId="{348A7EA7-3990-4563-9792-0C87DE3BBA5A}"/>
          </ac:spMkLst>
        </pc:spChg>
        <pc:spChg chg="add mod">
          <ac:chgData name="Aurelien Domont" userId="6da7715ce44349b3" providerId="LiveId" clId="{29D6A56D-AB0D-41B6-B017-3803A210466B}" dt="2022-12-22T02:38:21.162" v="6807" actId="1035"/>
          <ac:spMkLst>
            <pc:docMk/>
            <pc:sldMk cId="262843525" sldId="2242"/>
            <ac:spMk id="3" creationId="{EA450401-54A0-7F29-864C-FB4D088FE8F3}"/>
          </ac:spMkLst>
        </pc:spChg>
        <pc:spChg chg="add mod">
          <ac:chgData name="Aurelien Domont" userId="6da7715ce44349b3" providerId="LiveId" clId="{29D6A56D-AB0D-41B6-B017-3803A210466B}" dt="2022-12-22T02:38:21.162" v="6807" actId="1035"/>
          <ac:spMkLst>
            <pc:docMk/>
            <pc:sldMk cId="262843525" sldId="2242"/>
            <ac:spMk id="4" creationId="{9B9FBDF8-9371-81CA-B78A-4CB64754C987}"/>
          </ac:spMkLst>
        </pc:spChg>
        <pc:spChg chg="del">
          <ac:chgData name="Aurelien Domont" userId="6da7715ce44349b3" providerId="LiveId" clId="{29D6A56D-AB0D-41B6-B017-3803A210466B}" dt="2022-12-22T02:09:33.507" v="6468" actId="478"/>
          <ac:spMkLst>
            <pc:docMk/>
            <pc:sldMk cId="262843525" sldId="2242"/>
            <ac:spMk id="6" creationId="{80C2FA24-C3FF-4F99-8694-BA262AB8070A}"/>
          </ac:spMkLst>
        </pc:spChg>
        <pc:spChg chg="del">
          <ac:chgData name="Aurelien Domont" userId="6da7715ce44349b3" providerId="LiveId" clId="{29D6A56D-AB0D-41B6-B017-3803A210466B}" dt="2022-12-22T02:09:33.507" v="6468" actId="478"/>
          <ac:spMkLst>
            <pc:docMk/>
            <pc:sldMk cId="262843525" sldId="2242"/>
            <ac:spMk id="8" creationId="{44D82846-5412-4854-9CE9-6BD4A4D3F201}"/>
          </ac:spMkLst>
        </pc:spChg>
        <pc:spChg chg="add mod">
          <ac:chgData name="Aurelien Domont" userId="6da7715ce44349b3" providerId="LiveId" clId="{29D6A56D-AB0D-41B6-B017-3803A210466B}" dt="2022-12-22T02:38:21.162" v="6807" actId="1035"/>
          <ac:spMkLst>
            <pc:docMk/>
            <pc:sldMk cId="262843525" sldId="2242"/>
            <ac:spMk id="9" creationId="{C184ECF8-D1D8-2F4F-A2D2-5C9BC2A88792}"/>
          </ac:spMkLst>
        </pc:spChg>
        <pc:spChg chg="del">
          <ac:chgData name="Aurelien Domont" userId="6da7715ce44349b3" providerId="LiveId" clId="{29D6A56D-AB0D-41B6-B017-3803A210466B}" dt="2022-12-22T02:09:33.507" v="6468" actId="478"/>
          <ac:spMkLst>
            <pc:docMk/>
            <pc:sldMk cId="262843525" sldId="2242"/>
            <ac:spMk id="10" creationId="{F6F130AE-016B-49E7-B056-02422308B35C}"/>
          </ac:spMkLst>
        </pc:spChg>
        <pc:spChg chg="del">
          <ac:chgData name="Aurelien Domont" userId="6da7715ce44349b3" providerId="LiveId" clId="{29D6A56D-AB0D-41B6-B017-3803A210466B}" dt="2022-12-22T02:09:33.507" v="6468" actId="478"/>
          <ac:spMkLst>
            <pc:docMk/>
            <pc:sldMk cId="262843525" sldId="2242"/>
            <ac:spMk id="11" creationId="{381FC75F-03AC-4E06-95A5-77AA464D139B}"/>
          </ac:spMkLst>
        </pc:spChg>
        <pc:spChg chg="del">
          <ac:chgData name="Aurelien Domont" userId="6da7715ce44349b3" providerId="LiveId" clId="{29D6A56D-AB0D-41B6-B017-3803A210466B}" dt="2022-12-22T02:09:33.507" v="6468" actId="478"/>
          <ac:spMkLst>
            <pc:docMk/>
            <pc:sldMk cId="262843525" sldId="2242"/>
            <ac:spMk id="12" creationId="{F22BF9F2-93B5-4D57-85D0-BA4BB3074ECE}"/>
          </ac:spMkLst>
        </pc:spChg>
        <pc:spChg chg="add mod">
          <ac:chgData name="Aurelien Domont" userId="6da7715ce44349b3" providerId="LiveId" clId="{29D6A56D-AB0D-41B6-B017-3803A210466B}" dt="2022-12-22T02:38:21.162" v="6807" actId="1035"/>
          <ac:spMkLst>
            <pc:docMk/>
            <pc:sldMk cId="262843525" sldId="2242"/>
            <ac:spMk id="15" creationId="{56B4B888-3570-F317-2A33-A8E979355DF5}"/>
          </ac:spMkLst>
        </pc:spChg>
        <pc:spChg chg="mod">
          <ac:chgData name="Aurelien Domont" userId="6da7715ce44349b3" providerId="LiveId" clId="{29D6A56D-AB0D-41B6-B017-3803A210466B}" dt="2022-12-22T02:09:28.156" v="6467" actId="20577"/>
          <ac:spMkLst>
            <pc:docMk/>
            <pc:sldMk cId="262843525" sldId="2242"/>
            <ac:spMk id="16" creationId="{6C2BB713-9637-4B9B-938F-E9768876782A}"/>
          </ac:spMkLst>
        </pc:spChg>
        <pc:spChg chg="add mod">
          <ac:chgData name="Aurelien Domont" userId="6da7715ce44349b3" providerId="LiveId" clId="{29D6A56D-AB0D-41B6-B017-3803A210466B}" dt="2022-12-22T02:38:21.162" v="6807" actId="1035"/>
          <ac:spMkLst>
            <pc:docMk/>
            <pc:sldMk cId="262843525" sldId="2242"/>
            <ac:spMk id="17" creationId="{8B6FB289-0775-989C-9510-556B672BEBE9}"/>
          </ac:spMkLst>
        </pc:spChg>
        <pc:spChg chg="add mod">
          <ac:chgData name="Aurelien Domont" userId="6da7715ce44349b3" providerId="LiveId" clId="{29D6A56D-AB0D-41B6-B017-3803A210466B}" dt="2022-12-22T02:38:21.162" v="6807" actId="1035"/>
          <ac:spMkLst>
            <pc:docMk/>
            <pc:sldMk cId="262843525" sldId="2242"/>
            <ac:spMk id="19" creationId="{066B3D28-B8E5-3542-6B84-9DE7FC5DC58C}"/>
          </ac:spMkLst>
        </pc:spChg>
        <pc:spChg chg="add del mod ord">
          <ac:chgData name="Aurelien Domont" userId="6da7715ce44349b3" providerId="LiveId" clId="{29D6A56D-AB0D-41B6-B017-3803A210466B}" dt="2022-12-22T02:37:08.758" v="6729" actId="478"/>
          <ac:spMkLst>
            <pc:docMk/>
            <pc:sldMk cId="262843525" sldId="2242"/>
            <ac:spMk id="32" creationId="{50CE43FF-6A6E-895B-69FB-40A1A56FD2AF}"/>
          </ac:spMkLst>
        </pc:spChg>
        <pc:spChg chg="add mod">
          <ac:chgData name="Aurelien Domont" userId="6da7715ce44349b3" providerId="LiveId" clId="{29D6A56D-AB0D-41B6-B017-3803A210466B}" dt="2022-12-22T02:38:44.492" v="6812" actId="2085"/>
          <ac:spMkLst>
            <pc:docMk/>
            <pc:sldMk cId="262843525" sldId="2242"/>
            <ac:spMk id="33" creationId="{1305D0E2-DC72-79F1-A139-E76CB18DA80E}"/>
          </ac:spMkLst>
        </pc:spChg>
        <pc:spChg chg="del">
          <ac:chgData name="Aurelien Domont" userId="6da7715ce44349b3" providerId="LiveId" clId="{29D6A56D-AB0D-41B6-B017-3803A210466B}" dt="2022-12-22T02:09:33.507" v="6468" actId="478"/>
          <ac:spMkLst>
            <pc:docMk/>
            <pc:sldMk cId="262843525" sldId="2242"/>
            <ac:spMk id="44" creationId="{B37241D5-D790-45E8-BF55-A1BE78BE73CE}"/>
          </ac:spMkLst>
        </pc:spChg>
        <pc:spChg chg="del">
          <ac:chgData name="Aurelien Domont" userId="6da7715ce44349b3" providerId="LiveId" clId="{29D6A56D-AB0D-41B6-B017-3803A210466B}" dt="2022-12-22T02:09:33.507" v="6468" actId="478"/>
          <ac:spMkLst>
            <pc:docMk/>
            <pc:sldMk cId="262843525" sldId="2242"/>
            <ac:spMk id="54" creationId="{495ED347-7FDF-1C2A-EC03-CEDF01B3EDC4}"/>
          </ac:spMkLst>
        </pc:spChg>
        <pc:spChg chg="del">
          <ac:chgData name="Aurelien Domont" userId="6da7715ce44349b3" providerId="LiveId" clId="{29D6A56D-AB0D-41B6-B017-3803A210466B}" dt="2022-12-22T02:09:33.507" v="6468" actId="478"/>
          <ac:spMkLst>
            <pc:docMk/>
            <pc:sldMk cId="262843525" sldId="2242"/>
            <ac:spMk id="55" creationId="{7A54ACF6-3479-C619-88A1-B047A502C94A}"/>
          </ac:spMkLst>
        </pc:spChg>
        <pc:spChg chg="del">
          <ac:chgData name="Aurelien Domont" userId="6da7715ce44349b3" providerId="LiveId" clId="{29D6A56D-AB0D-41B6-B017-3803A210466B}" dt="2022-12-22T02:09:33.507" v="6468" actId="478"/>
          <ac:spMkLst>
            <pc:docMk/>
            <pc:sldMk cId="262843525" sldId="2242"/>
            <ac:spMk id="56" creationId="{5A66721C-EB86-49CF-0CC9-44F2ABE76409}"/>
          </ac:spMkLst>
        </pc:spChg>
        <pc:spChg chg="del">
          <ac:chgData name="Aurelien Domont" userId="6da7715ce44349b3" providerId="LiveId" clId="{29D6A56D-AB0D-41B6-B017-3803A210466B}" dt="2022-12-22T02:09:33.507" v="6468" actId="478"/>
          <ac:spMkLst>
            <pc:docMk/>
            <pc:sldMk cId="262843525" sldId="2242"/>
            <ac:spMk id="57" creationId="{434E4DD4-DA40-F24D-A220-C6E3E9A473B0}"/>
          </ac:spMkLst>
        </pc:spChg>
        <pc:spChg chg="del">
          <ac:chgData name="Aurelien Domont" userId="6da7715ce44349b3" providerId="LiveId" clId="{29D6A56D-AB0D-41B6-B017-3803A210466B}" dt="2022-12-22T02:09:33.507" v="6468" actId="478"/>
          <ac:spMkLst>
            <pc:docMk/>
            <pc:sldMk cId="262843525" sldId="2242"/>
            <ac:spMk id="58" creationId="{C3DB1682-19A5-929F-4BBE-A3245A0A630F}"/>
          </ac:spMkLst>
        </pc:spChg>
        <pc:spChg chg="del">
          <ac:chgData name="Aurelien Domont" userId="6da7715ce44349b3" providerId="LiveId" clId="{29D6A56D-AB0D-41B6-B017-3803A210466B}" dt="2022-12-22T02:09:33.507" v="6468" actId="478"/>
          <ac:spMkLst>
            <pc:docMk/>
            <pc:sldMk cId="262843525" sldId="2242"/>
            <ac:spMk id="59" creationId="{5CBE555C-77A8-529F-317A-362FFFF7B8B8}"/>
          </ac:spMkLst>
        </pc:spChg>
        <pc:spChg chg="del">
          <ac:chgData name="Aurelien Domont" userId="6da7715ce44349b3" providerId="LiveId" clId="{29D6A56D-AB0D-41B6-B017-3803A210466B}" dt="2022-12-22T02:09:33.507" v="6468" actId="478"/>
          <ac:spMkLst>
            <pc:docMk/>
            <pc:sldMk cId="262843525" sldId="2242"/>
            <ac:spMk id="60" creationId="{6231A93B-867A-7B7F-6DE5-6B31BC24832D}"/>
          </ac:spMkLst>
        </pc:spChg>
        <pc:spChg chg="del">
          <ac:chgData name="Aurelien Domont" userId="6da7715ce44349b3" providerId="LiveId" clId="{29D6A56D-AB0D-41B6-B017-3803A210466B}" dt="2022-12-22T02:09:33.507" v="6468" actId="478"/>
          <ac:spMkLst>
            <pc:docMk/>
            <pc:sldMk cId="262843525" sldId="2242"/>
            <ac:spMk id="61" creationId="{F7EB08D9-F554-B21F-3FFB-E8612D143E86}"/>
          </ac:spMkLst>
        </pc:spChg>
        <pc:spChg chg="del">
          <ac:chgData name="Aurelien Domont" userId="6da7715ce44349b3" providerId="LiveId" clId="{29D6A56D-AB0D-41B6-B017-3803A210466B}" dt="2022-12-22T02:09:33.507" v="6468" actId="478"/>
          <ac:spMkLst>
            <pc:docMk/>
            <pc:sldMk cId="262843525" sldId="2242"/>
            <ac:spMk id="62" creationId="{DF6DDC82-9732-9F50-B9B8-3E96707E0E04}"/>
          </ac:spMkLst>
        </pc:spChg>
        <pc:spChg chg="del">
          <ac:chgData name="Aurelien Domont" userId="6da7715ce44349b3" providerId="LiveId" clId="{29D6A56D-AB0D-41B6-B017-3803A210466B}" dt="2022-12-22T02:09:33.507" v="6468" actId="478"/>
          <ac:spMkLst>
            <pc:docMk/>
            <pc:sldMk cId="262843525" sldId="2242"/>
            <ac:spMk id="63" creationId="{FA44308B-6117-A74C-3885-04B05EC75A25}"/>
          </ac:spMkLst>
        </pc:spChg>
        <pc:spChg chg="del">
          <ac:chgData name="Aurelien Domont" userId="6da7715ce44349b3" providerId="LiveId" clId="{29D6A56D-AB0D-41B6-B017-3803A210466B}" dt="2022-12-22T02:09:33.507" v="6468" actId="478"/>
          <ac:spMkLst>
            <pc:docMk/>
            <pc:sldMk cId="262843525" sldId="2242"/>
            <ac:spMk id="64" creationId="{D386557E-0D0F-8B4D-AEFC-BEE853D5EBE2}"/>
          </ac:spMkLst>
        </pc:spChg>
        <pc:spChg chg="del">
          <ac:chgData name="Aurelien Domont" userId="6da7715ce44349b3" providerId="LiveId" clId="{29D6A56D-AB0D-41B6-B017-3803A210466B}" dt="2022-12-22T02:09:33.507" v="6468" actId="478"/>
          <ac:spMkLst>
            <pc:docMk/>
            <pc:sldMk cId="262843525" sldId="2242"/>
            <ac:spMk id="65" creationId="{0B1DF7C9-FB37-E7C0-8B84-1C68528E741F}"/>
          </ac:spMkLst>
        </pc:spChg>
        <pc:picChg chg="add del mod">
          <ac:chgData name="Aurelien Domont" userId="6da7715ce44349b3" providerId="LiveId" clId="{29D6A56D-AB0D-41B6-B017-3803A210466B}" dt="2022-12-22T02:32:22.988" v="6659" actId="478"/>
          <ac:picMkLst>
            <pc:docMk/>
            <pc:sldMk cId="262843525" sldId="2242"/>
            <ac:picMk id="23" creationId="{D582B402-263D-E8F3-3608-998668A977EF}"/>
          </ac:picMkLst>
        </pc:picChg>
        <pc:picChg chg="add del mod">
          <ac:chgData name="Aurelien Domont" userId="6da7715ce44349b3" providerId="LiveId" clId="{29D6A56D-AB0D-41B6-B017-3803A210466B}" dt="2022-12-22T02:31:46.409" v="6645" actId="478"/>
          <ac:picMkLst>
            <pc:docMk/>
            <pc:sldMk cId="262843525" sldId="2242"/>
            <ac:picMk id="25" creationId="{575866E0-4085-34BF-D1CA-568FC9F5EEE4}"/>
          </ac:picMkLst>
        </pc:picChg>
        <pc:picChg chg="add mod">
          <ac:chgData name="Aurelien Domont" userId="6da7715ce44349b3" providerId="LiveId" clId="{29D6A56D-AB0D-41B6-B017-3803A210466B}" dt="2022-12-22T02:38:21.162" v="6807" actId="1035"/>
          <ac:picMkLst>
            <pc:docMk/>
            <pc:sldMk cId="262843525" sldId="2242"/>
            <ac:picMk id="27" creationId="{E56A2071-4F51-C148-1C35-30AB9525F3F4}"/>
          </ac:picMkLst>
        </pc:picChg>
        <pc:picChg chg="add mod">
          <ac:chgData name="Aurelien Domont" userId="6da7715ce44349b3" providerId="LiveId" clId="{29D6A56D-AB0D-41B6-B017-3803A210466B}" dt="2022-12-22T02:38:21.162" v="6807" actId="1035"/>
          <ac:picMkLst>
            <pc:docMk/>
            <pc:sldMk cId="262843525" sldId="2242"/>
            <ac:picMk id="29" creationId="{EF7ADB60-CCDB-7DCA-2F02-0070B20E670F}"/>
          </ac:picMkLst>
        </pc:picChg>
        <pc:picChg chg="add mod">
          <ac:chgData name="Aurelien Domont" userId="6da7715ce44349b3" providerId="LiveId" clId="{29D6A56D-AB0D-41B6-B017-3803A210466B}" dt="2022-12-22T02:38:21.162" v="6807" actId="1035"/>
          <ac:picMkLst>
            <pc:docMk/>
            <pc:sldMk cId="262843525" sldId="2242"/>
            <ac:picMk id="31" creationId="{3A99DED6-2185-EF27-6E39-838C939FBE7A}"/>
          </ac:picMkLst>
        </pc:picChg>
        <pc:picChg chg="del">
          <ac:chgData name="Aurelien Domont" userId="6da7715ce44349b3" providerId="LiveId" clId="{29D6A56D-AB0D-41B6-B017-3803A210466B}" dt="2022-12-22T02:09:33.507" v="6468" actId="478"/>
          <ac:picMkLst>
            <pc:docMk/>
            <pc:sldMk cId="262843525" sldId="2242"/>
            <ac:picMk id="36" creationId="{711CDEEF-7D23-103E-1E29-74E7377B7666}"/>
          </ac:picMkLst>
        </pc:picChg>
        <pc:picChg chg="del">
          <ac:chgData name="Aurelien Domont" userId="6da7715ce44349b3" providerId="LiveId" clId="{29D6A56D-AB0D-41B6-B017-3803A210466B}" dt="2022-12-22T02:09:33.507" v="6468" actId="478"/>
          <ac:picMkLst>
            <pc:docMk/>
            <pc:sldMk cId="262843525" sldId="2242"/>
            <ac:picMk id="78" creationId="{CEDA95BF-9572-1510-7BB4-DBDE2D974FC6}"/>
          </ac:picMkLst>
        </pc:picChg>
        <pc:picChg chg="del">
          <ac:chgData name="Aurelien Domont" userId="6da7715ce44349b3" providerId="LiveId" clId="{29D6A56D-AB0D-41B6-B017-3803A210466B}" dt="2022-12-22T02:09:33.507" v="6468" actId="478"/>
          <ac:picMkLst>
            <pc:docMk/>
            <pc:sldMk cId="262843525" sldId="2242"/>
            <ac:picMk id="80" creationId="{3EAB7A9D-4789-792C-AFEE-99D26A3748D2}"/>
          </ac:picMkLst>
        </pc:picChg>
        <pc:cxnChg chg="add mod">
          <ac:chgData name="Aurelien Domont" userId="6da7715ce44349b3" providerId="LiveId" clId="{29D6A56D-AB0D-41B6-B017-3803A210466B}" dt="2022-12-22T02:38:21.162" v="6807" actId="1035"/>
          <ac:cxnSpMkLst>
            <pc:docMk/>
            <pc:sldMk cId="262843525" sldId="2242"/>
            <ac:cxnSpMk id="7" creationId="{DEEF1AEB-AC86-6EF3-F5C8-58FA99C659BF}"/>
          </ac:cxnSpMkLst>
        </pc:cxnChg>
        <pc:cxnChg chg="del">
          <ac:chgData name="Aurelien Domont" userId="6da7715ce44349b3" providerId="LiveId" clId="{29D6A56D-AB0D-41B6-B017-3803A210466B}" dt="2022-12-22T02:09:33.507" v="6468" actId="478"/>
          <ac:cxnSpMkLst>
            <pc:docMk/>
            <pc:sldMk cId="262843525" sldId="2242"/>
            <ac:cxnSpMk id="14" creationId="{BD538E77-947C-4FAE-B4B2-3DD1EF8F7624}"/>
          </ac:cxnSpMkLst>
        </pc:cxnChg>
        <pc:cxnChg chg="add mod">
          <ac:chgData name="Aurelien Domont" userId="6da7715ce44349b3" providerId="LiveId" clId="{29D6A56D-AB0D-41B6-B017-3803A210466B}" dt="2022-12-22T02:38:21.162" v="6807" actId="1035"/>
          <ac:cxnSpMkLst>
            <pc:docMk/>
            <pc:sldMk cId="262843525" sldId="2242"/>
            <ac:cxnSpMk id="18" creationId="{CD63B38F-2D16-9AFB-4731-3AB2E4E8D498}"/>
          </ac:cxnSpMkLst>
        </pc:cxnChg>
        <pc:cxnChg chg="del">
          <ac:chgData name="Aurelien Domont" userId="6da7715ce44349b3" providerId="LiveId" clId="{29D6A56D-AB0D-41B6-B017-3803A210466B}" dt="2022-12-22T02:09:33.507" v="6468" actId="478"/>
          <ac:cxnSpMkLst>
            <pc:docMk/>
            <pc:sldMk cId="262843525" sldId="2242"/>
            <ac:cxnSpMk id="45" creationId="{B4F81B7A-6305-4E8C-BB6C-F5EA082CC1F4}"/>
          </ac:cxnSpMkLst>
        </pc:cxnChg>
      </pc:sldChg>
      <pc:sldChg chg="addSp delSp modSp add mod">
        <pc:chgData name="Aurelien Domont" userId="6da7715ce44349b3" providerId="LiveId" clId="{29D6A56D-AB0D-41B6-B017-3803A210466B}" dt="2023-01-12T04:52:58.654" v="7490" actId="1035"/>
        <pc:sldMkLst>
          <pc:docMk/>
          <pc:sldMk cId="3430291042" sldId="2243"/>
        </pc:sldMkLst>
        <pc:spChg chg="add mod">
          <ac:chgData name="Aurelien Domont" userId="6da7715ce44349b3" providerId="LiveId" clId="{29D6A56D-AB0D-41B6-B017-3803A210466B}" dt="2022-12-22T02:41:10.030" v="6883" actId="1036"/>
          <ac:spMkLst>
            <pc:docMk/>
            <pc:sldMk cId="3430291042" sldId="2243"/>
            <ac:spMk id="2" creationId="{37C45936-8205-4EBD-981B-A2D169BC42A4}"/>
          </ac:spMkLst>
        </pc:spChg>
        <pc:spChg chg="mod">
          <ac:chgData name="Aurelien Domont" userId="6da7715ce44349b3" providerId="LiveId" clId="{29D6A56D-AB0D-41B6-B017-3803A210466B}" dt="2022-12-22T02:41:10.030" v="6883" actId="1036"/>
          <ac:spMkLst>
            <pc:docMk/>
            <pc:sldMk cId="3430291042" sldId="2243"/>
            <ac:spMk id="3" creationId="{EA450401-54A0-7F29-864C-FB4D088FE8F3}"/>
          </ac:spMkLst>
        </pc:spChg>
        <pc:spChg chg="mod">
          <ac:chgData name="Aurelien Domont" userId="6da7715ce44349b3" providerId="LiveId" clId="{29D6A56D-AB0D-41B6-B017-3803A210466B}" dt="2022-12-22T02:41:10.030" v="6883" actId="1036"/>
          <ac:spMkLst>
            <pc:docMk/>
            <pc:sldMk cId="3430291042" sldId="2243"/>
            <ac:spMk id="4" creationId="{9B9FBDF8-9371-81CA-B78A-4CB64754C987}"/>
          </ac:spMkLst>
        </pc:spChg>
        <pc:spChg chg="add mod">
          <ac:chgData name="Aurelien Domont" userId="6da7715ce44349b3" providerId="LiveId" clId="{29D6A56D-AB0D-41B6-B017-3803A210466B}" dt="2022-12-22T02:49:25.451" v="7060" actId="1036"/>
          <ac:spMkLst>
            <pc:docMk/>
            <pc:sldMk cId="3430291042" sldId="2243"/>
            <ac:spMk id="6" creationId="{4B038958-A2A8-6280-7307-C6A1E607AE7F}"/>
          </ac:spMkLst>
        </pc:spChg>
        <pc:spChg chg="add mod">
          <ac:chgData name="Aurelien Domont" userId="6da7715ce44349b3" providerId="LiveId" clId="{29D6A56D-AB0D-41B6-B017-3803A210466B}" dt="2022-12-22T02:49:25.451" v="7060" actId="1036"/>
          <ac:spMkLst>
            <pc:docMk/>
            <pc:sldMk cId="3430291042" sldId="2243"/>
            <ac:spMk id="8" creationId="{C8D8E6CA-BB88-6989-EE33-EDC8134F95A9}"/>
          </ac:spMkLst>
        </pc:spChg>
        <pc:spChg chg="mod">
          <ac:chgData name="Aurelien Domont" userId="6da7715ce44349b3" providerId="LiveId" clId="{29D6A56D-AB0D-41B6-B017-3803A210466B}" dt="2022-12-22T23:17:35.953" v="7098" actId="179"/>
          <ac:spMkLst>
            <pc:docMk/>
            <pc:sldMk cId="3430291042" sldId="2243"/>
            <ac:spMk id="9" creationId="{C184ECF8-D1D8-2F4F-A2D2-5C9BC2A88792}"/>
          </ac:spMkLst>
        </pc:spChg>
        <pc:spChg chg="add mod">
          <ac:chgData name="Aurelien Domont" userId="6da7715ce44349b3" providerId="LiveId" clId="{29D6A56D-AB0D-41B6-B017-3803A210466B}" dt="2022-12-22T02:49:25.451" v="7060" actId="1036"/>
          <ac:spMkLst>
            <pc:docMk/>
            <pc:sldMk cId="3430291042" sldId="2243"/>
            <ac:spMk id="10" creationId="{A84D7B7B-5F92-F4A6-7DAE-FD2298354B68}"/>
          </ac:spMkLst>
        </pc:spChg>
        <pc:spChg chg="add mod">
          <ac:chgData name="Aurelien Domont" userId="6da7715ce44349b3" providerId="LiveId" clId="{29D6A56D-AB0D-41B6-B017-3803A210466B}" dt="2022-12-22T02:49:25.451" v="7060" actId="1036"/>
          <ac:spMkLst>
            <pc:docMk/>
            <pc:sldMk cId="3430291042" sldId="2243"/>
            <ac:spMk id="11" creationId="{EC1235CE-FAA8-FD31-FEF8-68B02890540A}"/>
          </ac:spMkLst>
        </pc:spChg>
        <pc:spChg chg="add del mod">
          <ac:chgData name="Aurelien Domont" userId="6da7715ce44349b3" providerId="LiveId" clId="{29D6A56D-AB0D-41B6-B017-3803A210466B}" dt="2022-12-22T02:44:16.509" v="6938" actId="478"/>
          <ac:spMkLst>
            <pc:docMk/>
            <pc:sldMk cId="3430291042" sldId="2243"/>
            <ac:spMk id="12" creationId="{AD903880-D120-21B0-13E9-280A272E7492}"/>
          </ac:spMkLst>
        </pc:spChg>
        <pc:spChg chg="add mod">
          <ac:chgData name="Aurelien Domont" userId="6da7715ce44349b3" providerId="LiveId" clId="{29D6A56D-AB0D-41B6-B017-3803A210466B}" dt="2022-12-22T02:49:25.451" v="7060" actId="1036"/>
          <ac:spMkLst>
            <pc:docMk/>
            <pc:sldMk cId="3430291042" sldId="2243"/>
            <ac:spMk id="14" creationId="{1E0D2E98-AF15-1F97-5ABD-894172E59E3E}"/>
          </ac:spMkLst>
        </pc:spChg>
        <pc:spChg chg="mod">
          <ac:chgData name="Aurelien Domont" userId="6da7715ce44349b3" providerId="LiveId" clId="{29D6A56D-AB0D-41B6-B017-3803A210466B}" dt="2022-12-22T02:41:10.030" v="6883" actId="1036"/>
          <ac:spMkLst>
            <pc:docMk/>
            <pc:sldMk cId="3430291042" sldId="2243"/>
            <ac:spMk id="15" creationId="{56B4B888-3570-F317-2A33-A8E979355DF5}"/>
          </ac:spMkLst>
        </pc:spChg>
        <pc:spChg chg="mod">
          <ac:chgData name="Aurelien Domont" userId="6da7715ce44349b3" providerId="LiveId" clId="{29D6A56D-AB0D-41B6-B017-3803A210466B}" dt="2022-12-22T02:49:44.473" v="7062" actId="20577"/>
          <ac:spMkLst>
            <pc:docMk/>
            <pc:sldMk cId="3430291042" sldId="2243"/>
            <ac:spMk id="16" creationId="{6C2BB713-9637-4B9B-938F-E9768876782A}"/>
          </ac:spMkLst>
        </pc:spChg>
        <pc:spChg chg="mod">
          <ac:chgData name="Aurelien Domont" userId="6da7715ce44349b3" providerId="LiveId" clId="{29D6A56D-AB0D-41B6-B017-3803A210466B}" dt="2022-12-22T02:41:10.030" v="6883" actId="1036"/>
          <ac:spMkLst>
            <pc:docMk/>
            <pc:sldMk cId="3430291042" sldId="2243"/>
            <ac:spMk id="17" creationId="{8B6FB289-0775-989C-9510-556B672BEBE9}"/>
          </ac:spMkLst>
        </pc:spChg>
        <pc:spChg chg="mod">
          <ac:chgData name="Aurelien Domont" userId="6da7715ce44349b3" providerId="LiveId" clId="{29D6A56D-AB0D-41B6-B017-3803A210466B}" dt="2022-12-22T02:41:10.030" v="6883" actId="1036"/>
          <ac:spMkLst>
            <pc:docMk/>
            <pc:sldMk cId="3430291042" sldId="2243"/>
            <ac:spMk id="19" creationId="{066B3D28-B8E5-3542-6B84-9DE7FC5DC58C}"/>
          </ac:spMkLst>
        </pc:spChg>
        <pc:spChg chg="add mod">
          <ac:chgData name="Aurelien Domont" userId="6da7715ce44349b3" providerId="LiveId" clId="{29D6A56D-AB0D-41B6-B017-3803A210466B}" dt="2022-12-22T02:49:25.451" v="7060" actId="1036"/>
          <ac:spMkLst>
            <pc:docMk/>
            <pc:sldMk cId="3430291042" sldId="2243"/>
            <ac:spMk id="20" creationId="{1E3BC9B5-3A1B-B69A-1BA4-6C0727BAA167}"/>
          </ac:spMkLst>
        </pc:spChg>
        <pc:spChg chg="add mod">
          <ac:chgData name="Aurelien Domont" userId="6da7715ce44349b3" providerId="LiveId" clId="{29D6A56D-AB0D-41B6-B017-3803A210466B}" dt="2022-12-22T02:49:25.451" v="7060" actId="1036"/>
          <ac:spMkLst>
            <pc:docMk/>
            <pc:sldMk cId="3430291042" sldId="2243"/>
            <ac:spMk id="21" creationId="{81780AF8-0CF3-9271-63AB-6D7233F0ABDC}"/>
          </ac:spMkLst>
        </pc:spChg>
        <pc:spChg chg="add mod">
          <ac:chgData name="Aurelien Domont" userId="6da7715ce44349b3" providerId="LiveId" clId="{29D6A56D-AB0D-41B6-B017-3803A210466B}" dt="2022-12-22T02:47:23.855" v="7021" actId="1035"/>
          <ac:spMkLst>
            <pc:docMk/>
            <pc:sldMk cId="3430291042" sldId="2243"/>
            <ac:spMk id="22" creationId="{5CAF78C5-3FDB-55BA-8E5E-928CC096F261}"/>
          </ac:spMkLst>
        </pc:spChg>
        <pc:spChg chg="add del mod">
          <ac:chgData name="Aurelien Domont" userId="6da7715ce44349b3" providerId="LiveId" clId="{29D6A56D-AB0D-41B6-B017-3803A210466B}" dt="2022-12-22T02:43:15.449" v="6919" actId="478"/>
          <ac:spMkLst>
            <pc:docMk/>
            <pc:sldMk cId="3430291042" sldId="2243"/>
            <ac:spMk id="23" creationId="{61D829DF-1E61-04F3-8B54-19E729D77CA9}"/>
          </ac:spMkLst>
        </pc:spChg>
        <pc:spChg chg="add del mod">
          <ac:chgData name="Aurelien Domont" userId="6da7715ce44349b3" providerId="LiveId" clId="{29D6A56D-AB0D-41B6-B017-3803A210466B}" dt="2022-12-22T02:49:25.451" v="7060" actId="1036"/>
          <ac:spMkLst>
            <pc:docMk/>
            <pc:sldMk cId="3430291042" sldId="2243"/>
            <ac:spMk id="24" creationId="{276F0C7B-2D2C-B079-2CA6-256011679C5E}"/>
          </ac:spMkLst>
        </pc:spChg>
        <pc:spChg chg="add mod">
          <ac:chgData name="Aurelien Domont" userId="6da7715ce44349b3" providerId="LiveId" clId="{29D6A56D-AB0D-41B6-B017-3803A210466B}" dt="2022-12-22T02:49:25.451" v="7060" actId="1036"/>
          <ac:spMkLst>
            <pc:docMk/>
            <pc:sldMk cId="3430291042" sldId="2243"/>
            <ac:spMk id="25" creationId="{919CCB0D-0BDC-A477-A1BA-213659826114}"/>
          </ac:spMkLst>
        </pc:spChg>
        <pc:spChg chg="add del mod">
          <ac:chgData name="Aurelien Domont" userId="6da7715ce44349b3" providerId="LiveId" clId="{29D6A56D-AB0D-41B6-B017-3803A210466B}" dt="2022-12-22T02:43:26.802" v="6922" actId="478"/>
          <ac:spMkLst>
            <pc:docMk/>
            <pc:sldMk cId="3430291042" sldId="2243"/>
            <ac:spMk id="26" creationId="{5511880B-8B19-602A-4AFE-BE836E6B7A93}"/>
          </ac:spMkLst>
        </pc:spChg>
        <pc:spChg chg="add del mod">
          <ac:chgData name="Aurelien Domont" userId="6da7715ce44349b3" providerId="LiveId" clId="{29D6A56D-AB0D-41B6-B017-3803A210466B}" dt="2022-12-22T02:43:26.802" v="6922" actId="478"/>
          <ac:spMkLst>
            <pc:docMk/>
            <pc:sldMk cId="3430291042" sldId="2243"/>
            <ac:spMk id="28" creationId="{6F70E044-2576-CB3A-4A12-F22C0C79B5DC}"/>
          </ac:spMkLst>
        </pc:spChg>
        <pc:spChg chg="add mod">
          <ac:chgData name="Aurelien Domont" userId="6da7715ce44349b3" providerId="LiveId" clId="{29D6A56D-AB0D-41B6-B017-3803A210466B}" dt="2022-12-22T02:49:25.451" v="7060" actId="1036"/>
          <ac:spMkLst>
            <pc:docMk/>
            <pc:sldMk cId="3430291042" sldId="2243"/>
            <ac:spMk id="30" creationId="{E2C4C1B1-9371-1DC9-C09D-6C3B363824CC}"/>
          </ac:spMkLst>
        </pc:spChg>
        <pc:spChg chg="mod">
          <ac:chgData name="Aurelien Domont" userId="6da7715ce44349b3" providerId="LiveId" clId="{29D6A56D-AB0D-41B6-B017-3803A210466B}" dt="2022-12-22T02:41:31.170" v="6891" actId="14100"/>
          <ac:spMkLst>
            <pc:docMk/>
            <pc:sldMk cId="3430291042" sldId="2243"/>
            <ac:spMk id="32" creationId="{50CE43FF-6A6E-895B-69FB-40A1A56FD2AF}"/>
          </ac:spMkLst>
        </pc:spChg>
        <pc:spChg chg="add del mod">
          <ac:chgData name="Aurelien Domont" userId="6da7715ce44349b3" providerId="LiveId" clId="{29D6A56D-AB0D-41B6-B017-3803A210466B}" dt="2022-12-22T02:45:02.386" v="6966" actId="478"/>
          <ac:spMkLst>
            <pc:docMk/>
            <pc:sldMk cId="3430291042" sldId="2243"/>
            <ac:spMk id="33" creationId="{05B589C5-BEF0-FCDC-AC62-E7F29316A3B7}"/>
          </ac:spMkLst>
        </pc:spChg>
        <pc:spChg chg="add del mod">
          <ac:chgData name="Aurelien Domont" userId="6da7715ce44349b3" providerId="LiveId" clId="{29D6A56D-AB0D-41B6-B017-3803A210466B}" dt="2022-12-22T02:43:26.802" v="6922" actId="478"/>
          <ac:spMkLst>
            <pc:docMk/>
            <pc:sldMk cId="3430291042" sldId="2243"/>
            <ac:spMk id="34" creationId="{DD4B0AFF-AB64-42B9-26A9-4343B05BE510}"/>
          </ac:spMkLst>
        </pc:spChg>
        <pc:spChg chg="add del mod">
          <ac:chgData name="Aurelien Domont" userId="6da7715ce44349b3" providerId="LiveId" clId="{29D6A56D-AB0D-41B6-B017-3803A210466B}" dt="2022-12-22T02:43:26.802" v="6922" actId="478"/>
          <ac:spMkLst>
            <pc:docMk/>
            <pc:sldMk cId="3430291042" sldId="2243"/>
            <ac:spMk id="35" creationId="{422EE17C-0B81-7ED1-A8BF-ABF789C6A550}"/>
          </ac:spMkLst>
        </pc:spChg>
        <pc:spChg chg="add mod">
          <ac:chgData name="Aurelien Domont" userId="6da7715ce44349b3" providerId="LiveId" clId="{29D6A56D-AB0D-41B6-B017-3803A210466B}" dt="2022-12-22T02:49:25.451" v="7060" actId="1036"/>
          <ac:spMkLst>
            <pc:docMk/>
            <pc:sldMk cId="3430291042" sldId="2243"/>
            <ac:spMk id="36" creationId="{F6844F40-1F0A-01BA-4DD6-036005152350}"/>
          </ac:spMkLst>
        </pc:spChg>
        <pc:spChg chg="add del mod">
          <ac:chgData name="Aurelien Domont" userId="6da7715ce44349b3" providerId="LiveId" clId="{29D6A56D-AB0D-41B6-B017-3803A210466B}" dt="2022-12-22T02:45:02.386" v="6966" actId="478"/>
          <ac:spMkLst>
            <pc:docMk/>
            <pc:sldMk cId="3430291042" sldId="2243"/>
            <ac:spMk id="37" creationId="{C6B75AC2-D432-76D0-1814-2207973A0C48}"/>
          </ac:spMkLst>
        </pc:spChg>
        <pc:spChg chg="add del mod">
          <ac:chgData name="Aurelien Domont" userId="6da7715ce44349b3" providerId="LiveId" clId="{29D6A56D-AB0D-41B6-B017-3803A210466B}" dt="2022-12-22T02:43:26.802" v="6922" actId="478"/>
          <ac:spMkLst>
            <pc:docMk/>
            <pc:sldMk cId="3430291042" sldId="2243"/>
            <ac:spMk id="38" creationId="{8186BC1A-6437-73D1-5A9C-E25082B1045A}"/>
          </ac:spMkLst>
        </pc:spChg>
        <pc:spChg chg="add del mod">
          <ac:chgData name="Aurelien Domont" userId="6da7715ce44349b3" providerId="LiveId" clId="{29D6A56D-AB0D-41B6-B017-3803A210466B}" dt="2022-12-22T02:43:26.802" v="6922" actId="478"/>
          <ac:spMkLst>
            <pc:docMk/>
            <pc:sldMk cId="3430291042" sldId="2243"/>
            <ac:spMk id="39" creationId="{FC337F8C-A4E1-0C1D-DF53-AC197A01D5B4}"/>
          </ac:spMkLst>
        </pc:spChg>
        <pc:spChg chg="add mod">
          <ac:chgData name="Aurelien Domont" userId="6da7715ce44349b3" providerId="LiveId" clId="{29D6A56D-AB0D-41B6-B017-3803A210466B}" dt="2022-12-22T02:49:25.451" v="7060" actId="1036"/>
          <ac:spMkLst>
            <pc:docMk/>
            <pc:sldMk cId="3430291042" sldId="2243"/>
            <ac:spMk id="40" creationId="{057BFD13-5871-D223-FEEF-E402E64BDD28}"/>
          </ac:spMkLst>
        </pc:spChg>
        <pc:spChg chg="add del mod">
          <ac:chgData name="Aurelien Domont" userId="6da7715ce44349b3" providerId="LiveId" clId="{29D6A56D-AB0D-41B6-B017-3803A210466B}" dt="2022-12-22T02:45:02.386" v="6966" actId="478"/>
          <ac:spMkLst>
            <pc:docMk/>
            <pc:sldMk cId="3430291042" sldId="2243"/>
            <ac:spMk id="41" creationId="{1B8613D1-2A99-2EC2-DCE5-CDF481A13908}"/>
          </ac:spMkLst>
        </pc:spChg>
        <pc:spChg chg="add del mod">
          <ac:chgData name="Aurelien Domont" userId="6da7715ce44349b3" providerId="LiveId" clId="{29D6A56D-AB0D-41B6-B017-3803A210466B}" dt="2022-12-22T02:44:39.943" v="6941" actId="478"/>
          <ac:spMkLst>
            <pc:docMk/>
            <pc:sldMk cId="3430291042" sldId="2243"/>
            <ac:spMk id="42" creationId="{76EE2FF1-B280-371A-4C75-D3EE82B721CA}"/>
          </ac:spMkLst>
        </pc:spChg>
        <pc:spChg chg="add del mod">
          <ac:chgData name="Aurelien Domont" userId="6da7715ce44349b3" providerId="LiveId" clId="{29D6A56D-AB0D-41B6-B017-3803A210466B}" dt="2022-12-22T02:44:39.943" v="6941" actId="478"/>
          <ac:spMkLst>
            <pc:docMk/>
            <pc:sldMk cId="3430291042" sldId="2243"/>
            <ac:spMk id="43" creationId="{9FCADE2D-1913-0CE8-3060-6585A5DBEB2A}"/>
          </ac:spMkLst>
        </pc:spChg>
        <pc:spChg chg="add del mod">
          <ac:chgData name="Aurelien Domont" userId="6da7715ce44349b3" providerId="LiveId" clId="{29D6A56D-AB0D-41B6-B017-3803A210466B}" dt="2022-12-22T02:44:39.943" v="6941" actId="478"/>
          <ac:spMkLst>
            <pc:docMk/>
            <pc:sldMk cId="3430291042" sldId="2243"/>
            <ac:spMk id="44" creationId="{4D158CF8-DB4D-D20E-130A-7AA857116F10}"/>
          </ac:spMkLst>
        </pc:spChg>
        <pc:spChg chg="add mod">
          <ac:chgData name="Aurelien Domont" userId="6da7715ce44349b3" providerId="LiveId" clId="{29D6A56D-AB0D-41B6-B017-3803A210466B}" dt="2022-12-22T02:49:25.451" v="7060" actId="1036"/>
          <ac:spMkLst>
            <pc:docMk/>
            <pc:sldMk cId="3430291042" sldId="2243"/>
            <ac:spMk id="45" creationId="{190A3E05-8B7D-5E96-9FDD-B05FAEA1BF9C}"/>
          </ac:spMkLst>
        </pc:spChg>
        <pc:spChg chg="add mod">
          <ac:chgData name="Aurelien Domont" userId="6da7715ce44349b3" providerId="LiveId" clId="{29D6A56D-AB0D-41B6-B017-3803A210466B}" dt="2022-12-22T02:49:25.451" v="7060" actId="1036"/>
          <ac:spMkLst>
            <pc:docMk/>
            <pc:sldMk cId="3430291042" sldId="2243"/>
            <ac:spMk id="47" creationId="{3D6FAF98-B7CE-94EA-CC40-D2BDC7AEF049}"/>
          </ac:spMkLst>
        </pc:spChg>
        <pc:spChg chg="add mod">
          <ac:chgData name="Aurelien Domont" userId="6da7715ce44349b3" providerId="LiveId" clId="{29D6A56D-AB0D-41B6-B017-3803A210466B}" dt="2022-12-22T02:49:25.451" v="7060" actId="1036"/>
          <ac:spMkLst>
            <pc:docMk/>
            <pc:sldMk cId="3430291042" sldId="2243"/>
            <ac:spMk id="49" creationId="{C4E8C5CA-49E1-6C03-9A77-3F8628BC9916}"/>
          </ac:spMkLst>
        </pc:spChg>
        <pc:spChg chg="add mod">
          <ac:chgData name="Aurelien Domont" userId="6da7715ce44349b3" providerId="LiveId" clId="{29D6A56D-AB0D-41B6-B017-3803A210466B}" dt="2022-12-22T02:49:25.451" v="7060" actId="1036"/>
          <ac:spMkLst>
            <pc:docMk/>
            <pc:sldMk cId="3430291042" sldId="2243"/>
            <ac:spMk id="50" creationId="{B3E96768-D5B4-FD5B-BDA0-B31EA846B89A}"/>
          </ac:spMkLst>
        </pc:spChg>
        <pc:spChg chg="add mod">
          <ac:chgData name="Aurelien Domont" userId="6da7715ce44349b3" providerId="LiveId" clId="{29D6A56D-AB0D-41B6-B017-3803A210466B}" dt="2022-12-22T02:49:25.451" v="7060" actId="1036"/>
          <ac:spMkLst>
            <pc:docMk/>
            <pc:sldMk cId="3430291042" sldId="2243"/>
            <ac:spMk id="51" creationId="{DEEDE451-3383-C30D-B56C-C1E8156024CA}"/>
          </ac:spMkLst>
        </pc:spChg>
        <pc:spChg chg="add mod">
          <ac:chgData name="Aurelien Domont" userId="6da7715ce44349b3" providerId="LiveId" clId="{29D6A56D-AB0D-41B6-B017-3803A210466B}" dt="2022-12-22T02:49:25.451" v="7060" actId="1036"/>
          <ac:spMkLst>
            <pc:docMk/>
            <pc:sldMk cId="3430291042" sldId="2243"/>
            <ac:spMk id="52" creationId="{21F322CF-6F73-C3D2-57C5-6F0933790687}"/>
          </ac:spMkLst>
        </pc:spChg>
        <pc:spChg chg="add mod">
          <ac:chgData name="Aurelien Domont" userId="6da7715ce44349b3" providerId="LiveId" clId="{29D6A56D-AB0D-41B6-B017-3803A210466B}" dt="2022-12-22T02:49:25.451" v="7060" actId="1036"/>
          <ac:spMkLst>
            <pc:docMk/>
            <pc:sldMk cId="3430291042" sldId="2243"/>
            <ac:spMk id="53" creationId="{691F9F03-396B-95A6-5A05-63CAB1C7B63A}"/>
          </ac:spMkLst>
        </pc:spChg>
        <pc:spChg chg="add mod">
          <ac:chgData name="Aurelien Domont" userId="6da7715ce44349b3" providerId="LiveId" clId="{29D6A56D-AB0D-41B6-B017-3803A210466B}" dt="2022-12-22T02:49:25.451" v="7060" actId="1036"/>
          <ac:spMkLst>
            <pc:docMk/>
            <pc:sldMk cId="3430291042" sldId="2243"/>
            <ac:spMk id="54" creationId="{64A55DF2-1663-FB82-1796-EE85AEB159E0}"/>
          </ac:spMkLst>
        </pc:spChg>
        <pc:picChg chg="mod">
          <ac:chgData name="Aurelien Domont" userId="6da7715ce44349b3" providerId="LiveId" clId="{29D6A56D-AB0D-41B6-B017-3803A210466B}" dt="2023-01-12T04:52:58.654" v="7490" actId="1035"/>
          <ac:picMkLst>
            <pc:docMk/>
            <pc:sldMk cId="3430291042" sldId="2243"/>
            <ac:picMk id="27" creationId="{E56A2071-4F51-C148-1C35-30AB9525F3F4}"/>
          </ac:picMkLst>
        </pc:picChg>
        <pc:picChg chg="mod">
          <ac:chgData name="Aurelien Domont" userId="6da7715ce44349b3" providerId="LiveId" clId="{29D6A56D-AB0D-41B6-B017-3803A210466B}" dt="2023-01-12T04:52:58.654" v="7490" actId="1035"/>
          <ac:picMkLst>
            <pc:docMk/>
            <pc:sldMk cId="3430291042" sldId="2243"/>
            <ac:picMk id="29" creationId="{EF7ADB60-CCDB-7DCA-2F02-0070B20E670F}"/>
          </ac:picMkLst>
        </pc:picChg>
        <pc:picChg chg="mod">
          <ac:chgData name="Aurelien Domont" userId="6da7715ce44349b3" providerId="LiveId" clId="{29D6A56D-AB0D-41B6-B017-3803A210466B}" dt="2023-01-12T04:52:58.654" v="7490" actId="1035"/>
          <ac:picMkLst>
            <pc:docMk/>
            <pc:sldMk cId="3430291042" sldId="2243"/>
            <ac:picMk id="31" creationId="{3A99DED6-2185-EF27-6E39-838C939FBE7A}"/>
          </ac:picMkLst>
        </pc:picChg>
        <pc:picChg chg="add mod">
          <ac:chgData name="Aurelien Domont" userId="6da7715ce44349b3" providerId="LiveId" clId="{29D6A56D-AB0D-41B6-B017-3803A210466B}" dt="2022-12-22T02:49:25.451" v="7060" actId="1036"/>
          <ac:picMkLst>
            <pc:docMk/>
            <pc:sldMk cId="3430291042" sldId="2243"/>
            <ac:picMk id="46" creationId="{BC70BB0D-9830-0DD2-54E1-D9FFBE630391}"/>
          </ac:picMkLst>
        </pc:picChg>
        <pc:picChg chg="add mod">
          <ac:chgData name="Aurelien Domont" userId="6da7715ce44349b3" providerId="LiveId" clId="{29D6A56D-AB0D-41B6-B017-3803A210466B}" dt="2022-12-22T02:49:25.451" v="7060" actId="1036"/>
          <ac:picMkLst>
            <pc:docMk/>
            <pc:sldMk cId="3430291042" sldId="2243"/>
            <ac:picMk id="48" creationId="{543F17AA-1138-87E8-89A2-70476B9A47FB}"/>
          </ac:picMkLst>
        </pc:picChg>
        <pc:cxnChg chg="del mod">
          <ac:chgData name="Aurelien Domont" userId="6da7715ce44349b3" providerId="LiveId" clId="{29D6A56D-AB0D-41B6-B017-3803A210466B}" dt="2022-12-22T02:41:00.560" v="6879" actId="478"/>
          <ac:cxnSpMkLst>
            <pc:docMk/>
            <pc:sldMk cId="3430291042" sldId="2243"/>
            <ac:cxnSpMk id="7" creationId="{DEEF1AEB-AC86-6EF3-F5C8-58FA99C659BF}"/>
          </ac:cxnSpMkLst>
        </pc:cxnChg>
        <pc:cxnChg chg="del">
          <ac:chgData name="Aurelien Domont" userId="6da7715ce44349b3" providerId="LiveId" clId="{29D6A56D-AB0D-41B6-B017-3803A210466B}" dt="2022-12-22T02:40:47.828" v="6877" actId="478"/>
          <ac:cxnSpMkLst>
            <pc:docMk/>
            <pc:sldMk cId="3430291042" sldId="2243"/>
            <ac:cxnSpMk id="18" creationId="{CD63B38F-2D16-9AFB-4731-3AB2E4E8D498}"/>
          </ac:cxnSpMkLst>
        </pc:cxnChg>
      </pc:sldChg>
      <pc:sldChg chg="addSp modSp add mod">
        <pc:chgData name="Aurelien Domont" userId="6da7715ce44349b3" providerId="LiveId" clId="{29D6A56D-AB0D-41B6-B017-3803A210466B}" dt="2023-01-12T05:04:38.379" v="7578"/>
        <pc:sldMkLst>
          <pc:docMk/>
          <pc:sldMk cId="491738258" sldId="2244"/>
        </pc:sldMkLst>
        <pc:spChg chg="mod">
          <ac:chgData name="Aurelien Domont" userId="6da7715ce44349b3" providerId="LiveId" clId="{29D6A56D-AB0D-41B6-B017-3803A210466B}" dt="2023-01-12T04:55:40.304" v="7498" actId="108"/>
          <ac:spMkLst>
            <pc:docMk/>
            <pc:sldMk cId="491738258" sldId="2244"/>
            <ac:spMk id="2" creationId="{EA372256-4CD5-2346-918C-5388C53B0312}"/>
          </ac:spMkLst>
        </pc:spChg>
        <pc:spChg chg="mod">
          <ac:chgData name="Aurelien Domont" userId="6da7715ce44349b3" providerId="LiveId" clId="{29D6A56D-AB0D-41B6-B017-3803A210466B}" dt="2023-01-12T04:55:54.975" v="7502" actId="207"/>
          <ac:spMkLst>
            <pc:docMk/>
            <pc:sldMk cId="491738258" sldId="2244"/>
            <ac:spMk id="9" creationId="{DA4E9622-B718-54CD-E9BC-A6DC03D2080F}"/>
          </ac:spMkLst>
        </pc:spChg>
        <pc:spChg chg="mod">
          <ac:chgData name="Aurelien Domont" userId="6da7715ce44349b3" providerId="LiveId" clId="{29D6A56D-AB0D-41B6-B017-3803A210466B}" dt="2023-01-12T04:55:51.596" v="7501" actId="20577"/>
          <ac:spMkLst>
            <pc:docMk/>
            <pc:sldMk cId="491738258" sldId="2244"/>
            <ac:spMk id="16" creationId="{6C2BB713-9637-4B9B-938F-E9768876782A}"/>
          </ac:spMkLst>
        </pc:spChg>
        <pc:picChg chg="add mod">
          <ac:chgData name="Aurelien Domont" userId="6da7715ce44349b3" providerId="LiveId" clId="{29D6A56D-AB0D-41B6-B017-3803A210466B}" dt="2023-01-12T05:04:38.379" v="7578"/>
          <ac:picMkLst>
            <pc:docMk/>
            <pc:sldMk cId="491738258" sldId="2244"/>
            <ac:picMk id="28" creationId="{40345514-E895-CC65-CC98-78295CCAEF37}"/>
          </ac:picMkLst>
        </pc:picChg>
      </pc:sldChg>
      <pc:sldChg chg="addSp modSp add mod">
        <pc:chgData name="Aurelien Domont" userId="6da7715ce44349b3" providerId="LiveId" clId="{29D6A56D-AB0D-41B6-B017-3803A210466B}" dt="2023-01-12T05:04:39.794" v="7579"/>
        <pc:sldMkLst>
          <pc:docMk/>
          <pc:sldMk cId="1404594132" sldId="2245"/>
        </pc:sldMkLst>
        <pc:spChg chg="mod">
          <ac:chgData name="Aurelien Domont" userId="6da7715ce44349b3" providerId="LiveId" clId="{29D6A56D-AB0D-41B6-B017-3803A210466B}" dt="2023-01-12T04:56:02.806" v="7505" actId="207"/>
          <ac:spMkLst>
            <pc:docMk/>
            <pc:sldMk cId="1404594132" sldId="2245"/>
            <ac:spMk id="3" creationId="{CCBDA38E-60A0-5C90-7734-91ACC355B47C}"/>
          </ac:spMkLst>
        </pc:spChg>
        <pc:spChg chg="mod">
          <ac:chgData name="Aurelien Domont" userId="6da7715ce44349b3" providerId="LiveId" clId="{29D6A56D-AB0D-41B6-B017-3803A210466B}" dt="2023-01-12T04:55:59.818" v="7504" actId="20577"/>
          <ac:spMkLst>
            <pc:docMk/>
            <pc:sldMk cId="1404594132" sldId="2245"/>
            <ac:spMk id="16" creationId="{6C2BB713-9637-4B9B-938F-E9768876782A}"/>
          </ac:spMkLst>
        </pc:spChg>
        <pc:picChg chg="add mod">
          <ac:chgData name="Aurelien Domont" userId="6da7715ce44349b3" providerId="LiveId" clId="{29D6A56D-AB0D-41B6-B017-3803A210466B}" dt="2023-01-12T05:04:39.794" v="7579"/>
          <ac:picMkLst>
            <pc:docMk/>
            <pc:sldMk cId="1404594132" sldId="2245"/>
            <ac:picMk id="28" creationId="{CBAEBF00-BA7F-B80F-699B-2C32FAB26562}"/>
          </ac:picMkLst>
        </pc:picChg>
      </pc:sldChg>
      <pc:sldChg chg="addSp modSp add mod">
        <pc:chgData name="Aurelien Domont" userId="6da7715ce44349b3" providerId="LiveId" clId="{29D6A56D-AB0D-41B6-B017-3803A210466B}" dt="2023-01-12T05:04:41.914" v="7580"/>
        <pc:sldMkLst>
          <pc:docMk/>
          <pc:sldMk cId="1046321983" sldId="2246"/>
        </pc:sldMkLst>
        <pc:spChg chg="mod">
          <ac:chgData name="Aurelien Domont" userId="6da7715ce44349b3" providerId="LiveId" clId="{29D6A56D-AB0D-41B6-B017-3803A210466B}" dt="2023-01-12T04:56:40.447" v="7506" actId="207"/>
          <ac:spMkLst>
            <pc:docMk/>
            <pc:sldMk cId="1046321983" sldId="2246"/>
            <ac:spMk id="11" creationId="{8FF1E004-3F64-42DA-6C63-D65A84E88D46}"/>
          </ac:spMkLst>
        </pc:spChg>
        <pc:spChg chg="mod">
          <ac:chgData name="Aurelien Domont" userId="6da7715ce44349b3" providerId="LiveId" clId="{29D6A56D-AB0D-41B6-B017-3803A210466B}" dt="2023-01-12T04:57:11.382" v="7513" actId="20577"/>
          <ac:spMkLst>
            <pc:docMk/>
            <pc:sldMk cId="1046321983" sldId="2246"/>
            <ac:spMk id="16" creationId="{6C2BB713-9637-4B9B-938F-E9768876782A}"/>
          </ac:spMkLst>
        </pc:spChg>
        <pc:picChg chg="add mod">
          <ac:chgData name="Aurelien Domont" userId="6da7715ce44349b3" providerId="LiveId" clId="{29D6A56D-AB0D-41B6-B017-3803A210466B}" dt="2023-01-12T05:04:41.914" v="7580"/>
          <ac:picMkLst>
            <pc:docMk/>
            <pc:sldMk cId="1046321983" sldId="2246"/>
            <ac:picMk id="28" creationId="{536195F5-D725-3247-392F-9631A733D2E8}"/>
          </ac:picMkLst>
        </pc:picChg>
      </pc:sldChg>
      <pc:sldChg chg="addSp delSp modSp add mod">
        <pc:chgData name="Aurelien Domont" userId="6da7715ce44349b3" providerId="LiveId" clId="{29D6A56D-AB0D-41B6-B017-3803A210466B}" dt="2023-01-12T05:00:03.521" v="7548"/>
        <pc:sldMkLst>
          <pc:docMk/>
          <pc:sldMk cId="3536940778" sldId="2247"/>
        </pc:sldMkLst>
        <pc:spChg chg="del">
          <ac:chgData name="Aurelien Domont" userId="6da7715ce44349b3" providerId="LiveId" clId="{29D6A56D-AB0D-41B6-B017-3803A210466B}" dt="2023-01-12T04:58:18.848" v="7522" actId="478"/>
          <ac:spMkLst>
            <pc:docMk/>
            <pc:sldMk cId="3536940778" sldId="2247"/>
            <ac:spMk id="2" creationId="{EA372256-4CD5-2346-918C-5388C53B0312}"/>
          </ac:spMkLst>
        </pc:spChg>
        <pc:spChg chg="del">
          <ac:chgData name="Aurelien Domont" userId="6da7715ce44349b3" providerId="LiveId" clId="{29D6A56D-AB0D-41B6-B017-3803A210466B}" dt="2023-01-12T04:58:18.848" v="7522" actId="478"/>
          <ac:spMkLst>
            <pc:docMk/>
            <pc:sldMk cId="3536940778" sldId="2247"/>
            <ac:spMk id="3" creationId="{CCBDA38E-60A0-5C90-7734-91ACC355B47C}"/>
          </ac:spMkLst>
        </pc:spChg>
        <pc:spChg chg="del">
          <ac:chgData name="Aurelien Domont" userId="6da7715ce44349b3" providerId="LiveId" clId="{29D6A56D-AB0D-41B6-B017-3803A210466B}" dt="2023-01-12T04:58:18.848" v="7522" actId="478"/>
          <ac:spMkLst>
            <pc:docMk/>
            <pc:sldMk cId="3536940778" sldId="2247"/>
            <ac:spMk id="4" creationId="{A68EA1FF-45E4-32E1-A20B-8F946F778A23}"/>
          </ac:spMkLst>
        </pc:spChg>
        <pc:spChg chg="del">
          <ac:chgData name="Aurelien Domont" userId="6da7715ce44349b3" providerId="LiveId" clId="{29D6A56D-AB0D-41B6-B017-3803A210466B}" dt="2023-01-12T04:58:18.848" v="7522" actId="478"/>
          <ac:spMkLst>
            <pc:docMk/>
            <pc:sldMk cId="3536940778" sldId="2247"/>
            <ac:spMk id="6" creationId="{6B5D0C30-1D05-4AC7-75F6-E983E47BA10E}"/>
          </ac:spMkLst>
        </pc:spChg>
        <pc:spChg chg="del">
          <ac:chgData name="Aurelien Domont" userId="6da7715ce44349b3" providerId="LiveId" clId="{29D6A56D-AB0D-41B6-B017-3803A210466B}" dt="2023-01-12T04:58:18.848" v="7522" actId="478"/>
          <ac:spMkLst>
            <pc:docMk/>
            <pc:sldMk cId="3536940778" sldId="2247"/>
            <ac:spMk id="7" creationId="{D22588F6-1419-FED5-7801-1A0E13102D20}"/>
          </ac:spMkLst>
        </pc:spChg>
        <pc:spChg chg="del">
          <ac:chgData name="Aurelien Domont" userId="6da7715ce44349b3" providerId="LiveId" clId="{29D6A56D-AB0D-41B6-B017-3803A210466B}" dt="2023-01-12T04:58:18.848" v="7522" actId="478"/>
          <ac:spMkLst>
            <pc:docMk/>
            <pc:sldMk cId="3536940778" sldId="2247"/>
            <ac:spMk id="9" creationId="{DA4E9622-B718-54CD-E9BC-A6DC03D2080F}"/>
          </ac:spMkLst>
        </pc:spChg>
        <pc:spChg chg="del">
          <ac:chgData name="Aurelien Domont" userId="6da7715ce44349b3" providerId="LiveId" clId="{29D6A56D-AB0D-41B6-B017-3803A210466B}" dt="2023-01-12T04:58:18.848" v="7522" actId="478"/>
          <ac:spMkLst>
            <pc:docMk/>
            <pc:sldMk cId="3536940778" sldId="2247"/>
            <ac:spMk id="11" creationId="{8FF1E004-3F64-42DA-6C63-D65A84E88D46}"/>
          </ac:spMkLst>
        </pc:spChg>
        <pc:spChg chg="del">
          <ac:chgData name="Aurelien Domont" userId="6da7715ce44349b3" providerId="LiveId" clId="{29D6A56D-AB0D-41B6-B017-3803A210466B}" dt="2023-01-12T04:58:18.848" v="7522" actId="478"/>
          <ac:spMkLst>
            <pc:docMk/>
            <pc:sldMk cId="3536940778" sldId="2247"/>
            <ac:spMk id="12" creationId="{D0DA8314-72A5-B45F-22C2-F0A47A6EC233}"/>
          </ac:spMkLst>
        </pc:spChg>
        <pc:spChg chg="del">
          <ac:chgData name="Aurelien Domont" userId="6da7715ce44349b3" providerId="LiveId" clId="{29D6A56D-AB0D-41B6-B017-3803A210466B}" dt="2023-01-12T04:58:18.848" v="7522" actId="478"/>
          <ac:spMkLst>
            <pc:docMk/>
            <pc:sldMk cId="3536940778" sldId="2247"/>
            <ac:spMk id="14" creationId="{388256E9-96B5-C63B-9E23-512131381DD4}"/>
          </ac:spMkLst>
        </pc:spChg>
        <pc:spChg chg="del">
          <ac:chgData name="Aurelien Domont" userId="6da7715ce44349b3" providerId="LiveId" clId="{29D6A56D-AB0D-41B6-B017-3803A210466B}" dt="2023-01-12T04:58:18.848" v="7522" actId="478"/>
          <ac:spMkLst>
            <pc:docMk/>
            <pc:sldMk cId="3536940778" sldId="2247"/>
            <ac:spMk id="15" creationId="{4706150A-1402-6EF9-E6F2-33938197B2F6}"/>
          </ac:spMkLst>
        </pc:spChg>
        <pc:spChg chg="mod">
          <ac:chgData name="Aurelien Domont" userId="6da7715ce44349b3" providerId="LiveId" clId="{29D6A56D-AB0D-41B6-B017-3803A210466B}" dt="2023-01-12T04:58:26.382" v="7534" actId="20577"/>
          <ac:spMkLst>
            <pc:docMk/>
            <pc:sldMk cId="3536940778" sldId="2247"/>
            <ac:spMk id="16" creationId="{6C2BB713-9637-4B9B-938F-E9768876782A}"/>
          </ac:spMkLst>
        </pc:spChg>
        <pc:spChg chg="del">
          <ac:chgData name="Aurelien Domont" userId="6da7715ce44349b3" providerId="LiveId" clId="{29D6A56D-AB0D-41B6-B017-3803A210466B}" dt="2023-01-12T04:58:18.848" v="7522" actId="478"/>
          <ac:spMkLst>
            <pc:docMk/>
            <pc:sldMk cId="3536940778" sldId="2247"/>
            <ac:spMk id="17" creationId="{D42823B9-4006-D710-68B0-7BC047D52755}"/>
          </ac:spMkLst>
        </pc:spChg>
        <pc:spChg chg="del">
          <ac:chgData name="Aurelien Domont" userId="6da7715ce44349b3" providerId="LiveId" clId="{29D6A56D-AB0D-41B6-B017-3803A210466B}" dt="2023-01-12T04:58:18.848" v="7522" actId="478"/>
          <ac:spMkLst>
            <pc:docMk/>
            <pc:sldMk cId="3536940778" sldId="2247"/>
            <ac:spMk id="18" creationId="{50C9D806-C2F4-199D-8694-A7E603CE9F60}"/>
          </ac:spMkLst>
        </pc:spChg>
        <pc:spChg chg="del">
          <ac:chgData name="Aurelien Domont" userId="6da7715ce44349b3" providerId="LiveId" clId="{29D6A56D-AB0D-41B6-B017-3803A210466B}" dt="2023-01-12T04:58:18.848" v="7522" actId="478"/>
          <ac:spMkLst>
            <pc:docMk/>
            <pc:sldMk cId="3536940778" sldId="2247"/>
            <ac:spMk id="19" creationId="{B6FC0B36-45A8-D04A-8FE8-4E10F542BD83}"/>
          </ac:spMkLst>
        </pc:spChg>
        <pc:spChg chg="del">
          <ac:chgData name="Aurelien Domont" userId="6da7715ce44349b3" providerId="LiveId" clId="{29D6A56D-AB0D-41B6-B017-3803A210466B}" dt="2023-01-12T04:58:18.848" v="7522" actId="478"/>
          <ac:spMkLst>
            <pc:docMk/>
            <pc:sldMk cId="3536940778" sldId="2247"/>
            <ac:spMk id="20" creationId="{64F8BED4-7F2D-54F2-6817-BDE365C940CF}"/>
          </ac:spMkLst>
        </pc:spChg>
        <pc:spChg chg="del">
          <ac:chgData name="Aurelien Domont" userId="6da7715ce44349b3" providerId="LiveId" clId="{29D6A56D-AB0D-41B6-B017-3803A210466B}" dt="2023-01-12T04:58:18.848" v="7522" actId="478"/>
          <ac:spMkLst>
            <pc:docMk/>
            <pc:sldMk cId="3536940778" sldId="2247"/>
            <ac:spMk id="21" creationId="{84AB36C2-5AF2-F66F-2B42-80E630721555}"/>
          </ac:spMkLst>
        </pc:spChg>
        <pc:spChg chg="del">
          <ac:chgData name="Aurelien Domont" userId="6da7715ce44349b3" providerId="LiveId" clId="{29D6A56D-AB0D-41B6-B017-3803A210466B}" dt="2023-01-12T04:58:18.848" v="7522" actId="478"/>
          <ac:spMkLst>
            <pc:docMk/>
            <pc:sldMk cId="3536940778" sldId="2247"/>
            <ac:spMk id="22" creationId="{35D5B6F9-83EE-973B-3903-77F27F0DEC20}"/>
          </ac:spMkLst>
        </pc:spChg>
        <pc:spChg chg="del">
          <ac:chgData name="Aurelien Domont" userId="6da7715ce44349b3" providerId="LiveId" clId="{29D6A56D-AB0D-41B6-B017-3803A210466B}" dt="2023-01-12T04:58:18.848" v="7522" actId="478"/>
          <ac:spMkLst>
            <pc:docMk/>
            <pc:sldMk cId="3536940778" sldId="2247"/>
            <ac:spMk id="23" creationId="{057109E9-69FA-BE2C-898C-6802C18DE49F}"/>
          </ac:spMkLst>
        </pc:spChg>
        <pc:spChg chg="del">
          <ac:chgData name="Aurelien Domont" userId="6da7715ce44349b3" providerId="LiveId" clId="{29D6A56D-AB0D-41B6-B017-3803A210466B}" dt="2023-01-12T04:58:18.848" v="7522" actId="478"/>
          <ac:spMkLst>
            <pc:docMk/>
            <pc:sldMk cId="3536940778" sldId="2247"/>
            <ac:spMk id="24" creationId="{81AB403B-B532-F2F4-F9DD-D751FCC5D622}"/>
          </ac:spMkLst>
        </pc:spChg>
        <pc:spChg chg="del">
          <ac:chgData name="Aurelien Domont" userId="6da7715ce44349b3" providerId="LiveId" clId="{29D6A56D-AB0D-41B6-B017-3803A210466B}" dt="2023-01-12T04:58:18.848" v="7522" actId="478"/>
          <ac:spMkLst>
            <pc:docMk/>
            <pc:sldMk cId="3536940778" sldId="2247"/>
            <ac:spMk id="25" creationId="{CBCE1A8B-0CAE-DFCC-945C-1EEB482B7A3B}"/>
          </ac:spMkLst>
        </pc:spChg>
        <pc:spChg chg="add mod">
          <ac:chgData name="Aurelien Domont" userId="6da7715ce44349b3" providerId="LiveId" clId="{29D6A56D-AB0D-41B6-B017-3803A210466B}" dt="2023-01-12T04:58:38.321" v="7535"/>
          <ac:spMkLst>
            <pc:docMk/>
            <pc:sldMk cId="3536940778" sldId="2247"/>
            <ac:spMk id="28" creationId="{C893B390-DB33-D099-DBE1-597A4D03D8FB}"/>
          </ac:spMkLst>
        </pc:spChg>
        <pc:spChg chg="add mod">
          <ac:chgData name="Aurelien Domont" userId="6da7715ce44349b3" providerId="LiveId" clId="{29D6A56D-AB0D-41B6-B017-3803A210466B}" dt="2023-01-12T04:58:40.997" v="7536" actId="207"/>
          <ac:spMkLst>
            <pc:docMk/>
            <pc:sldMk cId="3536940778" sldId="2247"/>
            <ac:spMk id="29" creationId="{24B54FEA-2AAA-EF82-1D1E-C21ED0F6B343}"/>
          </ac:spMkLst>
        </pc:spChg>
        <pc:spChg chg="add mod">
          <ac:chgData name="Aurelien Domont" userId="6da7715ce44349b3" providerId="LiveId" clId="{29D6A56D-AB0D-41B6-B017-3803A210466B}" dt="2023-01-12T04:58:38.321" v="7535"/>
          <ac:spMkLst>
            <pc:docMk/>
            <pc:sldMk cId="3536940778" sldId="2247"/>
            <ac:spMk id="30" creationId="{DB2C44EB-22E1-AC6D-66B2-F83A856224CF}"/>
          </ac:spMkLst>
        </pc:spChg>
        <pc:spChg chg="add mod">
          <ac:chgData name="Aurelien Domont" userId="6da7715ce44349b3" providerId="LiveId" clId="{29D6A56D-AB0D-41B6-B017-3803A210466B}" dt="2023-01-12T04:58:38.321" v="7535"/>
          <ac:spMkLst>
            <pc:docMk/>
            <pc:sldMk cId="3536940778" sldId="2247"/>
            <ac:spMk id="31" creationId="{BC5C36B5-E318-3858-D3A1-18315FD36EE7}"/>
          </ac:spMkLst>
        </pc:spChg>
        <pc:spChg chg="add mod">
          <ac:chgData name="Aurelien Domont" userId="6da7715ce44349b3" providerId="LiveId" clId="{29D6A56D-AB0D-41B6-B017-3803A210466B}" dt="2023-01-12T04:58:38.321" v="7535"/>
          <ac:spMkLst>
            <pc:docMk/>
            <pc:sldMk cId="3536940778" sldId="2247"/>
            <ac:spMk id="32" creationId="{8E76BCBB-086B-C823-B6A3-32050A7399D8}"/>
          </ac:spMkLst>
        </pc:spChg>
        <pc:spChg chg="add mod">
          <ac:chgData name="Aurelien Domont" userId="6da7715ce44349b3" providerId="LiveId" clId="{29D6A56D-AB0D-41B6-B017-3803A210466B}" dt="2023-01-12T04:58:38.321" v="7535"/>
          <ac:spMkLst>
            <pc:docMk/>
            <pc:sldMk cId="3536940778" sldId="2247"/>
            <ac:spMk id="33" creationId="{2A99C644-C5AF-C50D-58C4-CF8E8D287DEF}"/>
          </ac:spMkLst>
        </pc:spChg>
        <pc:spChg chg="add mod">
          <ac:chgData name="Aurelien Domont" userId="6da7715ce44349b3" providerId="LiveId" clId="{29D6A56D-AB0D-41B6-B017-3803A210466B}" dt="2023-01-12T04:58:38.321" v="7535"/>
          <ac:spMkLst>
            <pc:docMk/>
            <pc:sldMk cId="3536940778" sldId="2247"/>
            <ac:spMk id="34" creationId="{91D68227-A79A-B823-4FA2-901CE92DCAE3}"/>
          </ac:spMkLst>
        </pc:spChg>
        <pc:spChg chg="add mod">
          <ac:chgData name="Aurelien Domont" userId="6da7715ce44349b3" providerId="LiveId" clId="{29D6A56D-AB0D-41B6-B017-3803A210466B}" dt="2023-01-12T04:58:38.321" v="7535"/>
          <ac:spMkLst>
            <pc:docMk/>
            <pc:sldMk cId="3536940778" sldId="2247"/>
            <ac:spMk id="38" creationId="{112AA82F-E27A-66FE-93DD-C7FE67D5EB04}"/>
          </ac:spMkLst>
        </pc:spChg>
        <pc:spChg chg="add mod">
          <ac:chgData name="Aurelien Domont" userId="6da7715ce44349b3" providerId="LiveId" clId="{29D6A56D-AB0D-41B6-B017-3803A210466B}" dt="2023-01-12T04:58:38.321" v="7535"/>
          <ac:spMkLst>
            <pc:docMk/>
            <pc:sldMk cId="3536940778" sldId="2247"/>
            <ac:spMk id="39" creationId="{8508FACD-47EE-2EC0-A1AA-2D1E2299FA7B}"/>
          </ac:spMkLst>
        </pc:spChg>
        <pc:spChg chg="add mod">
          <ac:chgData name="Aurelien Domont" userId="6da7715ce44349b3" providerId="LiveId" clId="{29D6A56D-AB0D-41B6-B017-3803A210466B}" dt="2023-01-12T04:58:38.321" v="7535"/>
          <ac:spMkLst>
            <pc:docMk/>
            <pc:sldMk cId="3536940778" sldId="2247"/>
            <ac:spMk id="40" creationId="{0C97F124-1014-CBC8-D263-AC70BC0A28BE}"/>
          </ac:spMkLst>
        </pc:spChg>
        <pc:spChg chg="add mod">
          <ac:chgData name="Aurelien Domont" userId="6da7715ce44349b3" providerId="LiveId" clId="{29D6A56D-AB0D-41B6-B017-3803A210466B}" dt="2023-01-12T04:58:38.321" v="7535"/>
          <ac:spMkLst>
            <pc:docMk/>
            <pc:sldMk cId="3536940778" sldId="2247"/>
            <ac:spMk id="41" creationId="{2709E945-4268-62B5-C74C-65682BA07C9E}"/>
          </ac:spMkLst>
        </pc:spChg>
        <pc:spChg chg="add mod">
          <ac:chgData name="Aurelien Domont" userId="6da7715ce44349b3" providerId="LiveId" clId="{29D6A56D-AB0D-41B6-B017-3803A210466B}" dt="2023-01-12T04:58:38.321" v="7535"/>
          <ac:spMkLst>
            <pc:docMk/>
            <pc:sldMk cId="3536940778" sldId="2247"/>
            <ac:spMk id="42" creationId="{A331F2F2-4ABE-663C-CCE0-26689944956A}"/>
          </ac:spMkLst>
        </pc:spChg>
        <pc:spChg chg="add mod">
          <ac:chgData name="Aurelien Domont" userId="6da7715ce44349b3" providerId="LiveId" clId="{29D6A56D-AB0D-41B6-B017-3803A210466B}" dt="2023-01-12T04:58:38.321" v="7535"/>
          <ac:spMkLst>
            <pc:docMk/>
            <pc:sldMk cId="3536940778" sldId="2247"/>
            <ac:spMk id="43" creationId="{101D710C-1C64-6A07-5B69-D88E7DDD2B01}"/>
          </ac:spMkLst>
        </pc:spChg>
        <pc:spChg chg="add mod">
          <ac:chgData name="Aurelien Domont" userId="6da7715ce44349b3" providerId="LiveId" clId="{29D6A56D-AB0D-41B6-B017-3803A210466B}" dt="2023-01-12T04:58:38.321" v="7535"/>
          <ac:spMkLst>
            <pc:docMk/>
            <pc:sldMk cId="3536940778" sldId="2247"/>
            <ac:spMk id="44" creationId="{EF55FE3F-940D-7028-5070-9C50AA1F030B}"/>
          </ac:spMkLst>
        </pc:spChg>
        <pc:spChg chg="add mod">
          <ac:chgData name="Aurelien Domont" userId="6da7715ce44349b3" providerId="LiveId" clId="{29D6A56D-AB0D-41B6-B017-3803A210466B}" dt="2023-01-12T04:58:38.321" v="7535"/>
          <ac:spMkLst>
            <pc:docMk/>
            <pc:sldMk cId="3536940778" sldId="2247"/>
            <ac:spMk id="45" creationId="{E413F668-2A0A-DF83-225C-555732E20D71}"/>
          </ac:spMkLst>
        </pc:spChg>
        <pc:spChg chg="add mod">
          <ac:chgData name="Aurelien Domont" userId="6da7715ce44349b3" providerId="LiveId" clId="{29D6A56D-AB0D-41B6-B017-3803A210466B}" dt="2023-01-12T04:58:38.321" v="7535"/>
          <ac:spMkLst>
            <pc:docMk/>
            <pc:sldMk cId="3536940778" sldId="2247"/>
            <ac:spMk id="46" creationId="{4AC66820-CB24-E6A8-96D7-5017E48DF5CE}"/>
          </ac:spMkLst>
        </pc:spChg>
        <pc:spChg chg="add mod">
          <ac:chgData name="Aurelien Domont" userId="6da7715ce44349b3" providerId="LiveId" clId="{29D6A56D-AB0D-41B6-B017-3803A210466B}" dt="2023-01-12T04:58:38.321" v="7535"/>
          <ac:spMkLst>
            <pc:docMk/>
            <pc:sldMk cId="3536940778" sldId="2247"/>
            <ac:spMk id="47" creationId="{67810271-AC1C-F1F9-E497-949000B40E86}"/>
          </ac:spMkLst>
        </pc:spChg>
        <pc:spChg chg="add mod">
          <ac:chgData name="Aurelien Domont" userId="6da7715ce44349b3" providerId="LiveId" clId="{29D6A56D-AB0D-41B6-B017-3803A210466B}" dt="2023-01-12T04:58:38.321" v="7535"/>
          <ac:spMkLst>
            <pc:docMk/>
            <pc:sldMk cId="3536940778" sldId="2247"/>
            <ac:spMk id="48" creationId="{9AD704BE-BFDF-776E-2785-79CC0B3AB31C}"/>
          </ac:spMkLst>
        </pc:spChg>
        <pc:spChg chg="add mod">
          <ac:chgData name="Aurelien Domont" userId="6da7715ce44349b3" providerId="LiveId" clId="{29D6A56D-AB0D-41B6-B017-3803A210466B}" dt="2023-01-12T04:58:38.321" v="7535"/>
          <ac:spMkLst>
            <pc:docMk/>
            <pc:sldMk cId="3536940778" sldId="2247"/>
            <ac:spMk id="49" creationId="{B37F23AB-D1E5-8F54-E0B7-997395727990}"/>
          </ac:spMkLst>
        </pc:spChg>
        <pc:spChg chg="add mod">
          <ac:chgData name="Aurelien Domont" userId="6da7715ce44349b3" providerId="LiveId" clId="{29D6A56D-AB0D-41B6-B017-3803A210466B}" dt="2023-01-12T04:58:38.321" v="7535"/>
          <ac:spMkLst>
            <pc:docMk/>
            <pc:sldMk cId="3536940778" sldId="2247"/>
            <ac:spMk id="50" creationId="{EE48BFC4-5243-C6D5-64AC-4538BBAFEB18}"/>
          </ac:spMkLst>
        </pc:spChg>
        <pc:spChg chg="add mod">
          <ac:chgData name="Aurelien Domont" userId="6da7715ce44349b3" providerId="LiveId" clId="{29D6A56D-AB0D-41B6-B017-3803A210466B}" dt="2023-01-12T04:58:38.321" v="7535"/>
          <ac:spMkLst>
            <pc:docMk/>
            <pc:sldMk cId="3536940778" sldId="2247"/>
            <ac:spMk id="51" creationId="{D9A99CBA-B34C-FFED-10E6-61F1EB9A48A1}"/>
          </ac:spMkLst>
        </pc:spChg>
        <pc:spChg chg="add mod">
          <ac:chgData name="Aurelien Domont" userId="6da7715ce44349b3" providerId="LiveId" clId="{29D6A56D-AB0D-41B6-B017-3803A210466B}" dt="2023-01-12T04:58:38.321" v="7535"/>
          <ac:spMkLst>
            <pc:docMk/>
            <pc:sldMk cId="3536940778" sldId="2247"/>
            <ac:spMk id="52" creationId="{26A0C8AE-2C3D-E8BD-8F3A-86223A856185}"/>
          </ac:spMkLst>
        </pc:spChg>
        <pc:spChg chg="add mod">
          <ac:chgData name="Aurelien Domont" userId="6da7715ce44349b3" providerId="LiveId" clId="{29D6A56D-AB0D-41B6-B017-3803A210466B}" dt="2023-01-12T04:58:38.321" v="7535"/>
          <ac:spMkLst>
            <pc:docMk/>
            <pc:sldMk cId="3536940778" sldId="2247"/>
            <ac:spMk id="55" creationId="{0DACE58D-99C3-E5BB-73A0-8428B1710B5A}"/>
          </ac:spMkLst>
        </pc:spChg>
        <pc:spChg chg="add mod">
          <ac:chgData name="Aurelien Domont" userId="6da7715ce44349b3" providerId="LiveId" clId="{29D6A56D-AB0D-41B6-B017-3803A210466B}" dt="2023-01-12T04:58:38.321" v="7535"/>
          <ac:spMkLst>
            <pc:docMk/>
            <pc:sldMk cId="3536940778" sldId="2247"/>
            <ac:spMk id="56" creationId="{6EF299EE-BBBB-9B92-A785-9BBF598BEAAE}"/>
          </ac:spMkLst>
        </pc:spChg>
        <pc:spChg chg="add mod">
          <ac:chgData name="Aurelien Domont" userId="6da7715ce44349b3" providerId="LiveId" clId="{29D6A56D-AB0D-41B6-B017-3803A210466B}" dt="2023-01-12T04:58:38.321" v="7535"/>
          <ac:spMkLst>
            <pc:docMk/>
            <pc:sldMk cId="3536940778" sldId="2247"/>
            <ac:spMk id="57" creationId="{176DDB36-3829-C962-9EFA-B3F7F92F8A81}"/>
          </ac:spMkLst>
        </pc:spChg>
        <pc:spChg chg="add mod">
          <ac:chgData name="Aurelien Domont" userId="6da7715ce44349b3" providerId="LiveId" clId="{29D6A56D-AB0D-41B6-B017-3803A210466B}" dt="2023-01-12T04:58:38.321" v="7535"/>
          <ac:spMkLst>
            <pc:docMk/>
            <pc:sldMk cId="3536940778" sldId="2247"/>
            <ac:spMk id="58" creationId="{5DC45BDF-BC33-4B2C-F4C2-78E92F688734}"/>
          </ac:spMkLst>
        </pc:spChg>
        <pc:spChg chg="add mod">
          <ac:chgData name="Aurelien Domont" userId="6da7715ce44349b3" providerId="LiveId" clId="{29D6A56D-AB0D-41B6-B017-3803A210466B}" dt="2023-01-12T04:58:38.321" v="7535"/>
          <ac:spMkLst>
            <pc:docMk/>
            <pc:sldMk cId="3536940778" sldId="2247"/>
            <ac:spMk id="59" creationId="{FB5ACDE1-A2D5-8CAA-1418-183E3C1DB9A6}"/>
          </ac:spMkLst>
        </pc:spChg>
        <pc:spChg chg="add mod">
          <ac:chgData name="Aurelien Domont" userId="6da7715ce44349b3" providerId="LiveId" clId="{29D6A56D-AB0D-41B6-B017-3803A210466B}" dt="2023-01-12T04:58:38.321" v="7535"/>
          <ac:spMkLst>
            <pc:docMk/>
            <pc:sldMk cId="3536940778" sldId="2247"/>
            <ac:spMk id="60" creationId="{7DB6823E-0F51-B10F-30FA-1FE83902BDCD}"/>
          </ac:spMkLst>
        </pc:spChg>
        <pc:spChg chg="add mod">
          <ac:chgData name="Aurelien Domont" userId="6da7715ce44349b3" providerId="LiveId" clId="{29D6A56D-AB0D-41B6-B017-3803A210466B}" dt="2023-01-12T05:00:03.521" v="7548"/>
          <ac:spMkLst>
            <pc:docMk/>
            <pc:sldMk cId="3536940778" sldId="2247"/>
            <ac:spMk id="61" creationId="{4F191E17-2139-F4C1-5E90-F9C979596F80}"/>
          </ac:spMkLst>
        </pc:spChg>
        <pc:picChg chg="del">
          <ac:chgData name="Aurelien Domont" userId="6da7715ce44349b3" providerId="LiveId" clId="{29D6A56D-AB0D-41B6-B017-3803A210466B}" dt="2023-01-12T04:58:18.848" v="7522" actId="478"/>
          <ac:picMkLst>
            <pc:docMk/>
            <pc:sldMk cId="3536940778" sldId="2247"/>
            <ac:picMk id="26" creationId="{D3F45C01-36A9-E107-A7E8-88D2887218FD}"/>
          </ac:picMkLst>
        </pc:picChg>
        <pc:picChg chg="del">
          <ac:chgData name="Aurelien Domont" userId="6da7715ce44349b3" providerId="LiveId" clId="{29D6A56D-AB0D-41B6-B017-3803A210466B}" dt="2023-01-12T04:58:18.848" v="7522" actId="478"/>
          <ac:picMkLst>
            <pc:docMk/>
            <pc:sldMk cId="3536940778" sldId="2247"/>
            <ac:picMk id="27" creationId="{74E93B48-2377-9D9A-369E-AB75C98E4AB8}"/>
          </ac:picMkLst>
        </pc:picChg>
        <pc:picChg chg="add mod">
          <ac:chgData name="Aurelien Domont" userId="6da7715ce44349b3" providerId="LiveId" clId="{29D6A56D-AB0D-41B6-B017-3803A210466B}" dt="2023-01-12T04:58:38.321" v="7535"/>
          <ac:picMkLst>
            <pc:docMk/>
            <pc:sldMk cId="3536940778" sldId="2247"/>
            <ac:picMk id="35" creationId="{D7E34647-A63D-23C7-3428-851A1E4C9E30}"/>
          </ac:picMkLst>
        </pc:picChg>
        <pc:picChg chg="add mod">
          <ac:chgData name="Aurelien Domont" userId="6da7715ce44349b3" providerId="LiveId" clId="{29D6A56D-AB0D-41B6-B017-3803A210466B}" dt="2023-01-12T04:58:38.321" v="7535"/>
          <ac:picMkLst>
            <pc:docMk/>
            <pc:sldMk cId="3536940778" sldId="2247"/>
            <ac:picMk id="36" creationId="{E2920195-4366-D511-690A-AA25CEDAFC9C}"/>
          </ac:picMkLst>
        </pc:picChg>
        <pc:picChg chg="add mod">
          <ac:chgData name="Aurelien Domont" userId="6da7715ce44349b3" providerId="LiveId" clId="{29D6A56D-AB0D-41B6-B017-3803A210466B}" dt="2023-01-12T04:58:38.321" v="7535"/>
          <ac:picMkLst>
            <pc:docMk/>
            <pc:sldMk cId="3536940778" sldId="2247"/>
            <ac:picMk id="37" creationId="{0C6C6B4F-C86F-A953-FCCB-880CE0DECE3C}"/>
          </ac:picMkLst>
        </pc:picChg>
        <pc:picChg chg="add mod">
          <ac:chgData name="Aurelien Domont" userId="6da7715ce44349b3" providerId="LiveId" clId="{29D6A56D-AB0D-41B6-B017-3803A210466B}" dt="2023-01-12T04:58:38.321" v="7535"/>
          <ac:picMkLst>
            <pc:docMk/>
            <pc:sldMk cId="3536940778" sldId="2247"/>
            <ac:picMk id="53" creationId="{33C7E71D-A63D-939E-1C11-175C0AA82AF6}"/>
          </ac:picMkLst>
        </pc:picChg>
        <pc:picChg chg="add mod">
          <ac:chgData name="Aurelien Domont" userId="6da7715ce44349b3" providerId="LiveId" clId="{29D6A56D-AB0D-41B6-B017-3803A210466B}" dt="2023-01-12T04:58:38.321" v="7535"/>
          <ac:picMkLst>
            <pc:docMk/>
            <pc:sldMk cId="3536940778" sldId="2247"/>
            <ac:picMk id="54" creationId="{05E1A23C-5DF9-C4F5-90EE-0ADF0A66A00D}"/>
          </ac:picMkLst>
        </pc:picChg>
        <pc:cxnChg chg="del">
          <ac:chgData name="Aurelien Domont" userId="6da7715ce44349b3" providerId="LiveId" clId="{29D6A56D-AB0D-41B6-B017-3803A210466B}" dt="2023-01-12T04:58:18.848" v="7522" actId="478"/>
          <ac:cxnSpMkLst>
            <pc:docMk/>
            <pc:sldMk cId="3536940778" sldId="2247"/>
            <ac:cxnSpMk id="8" creationId="{1E048066-FE4B-C65D-F490-A9AADF12C51E}"/>
          </ac:cxnSpMkLst>
        </pc:cxnChg>
        <pc:cxnChg chg="del">
          <ac:chgData name="Aurelien Domont" userId="6da7715ce44349b3" providerId="LiveId" clId="{29D6A56D-AB0D-41B6-B017-3803A210466B}" dt="2023-01-12T04:58:18.848" v="7522" actId="478"/>
          <ac:cxnSpMkLst>
            <pc:docMk/>
            <pc:sldMk cId="3536940778" sldId="2247"/>
            <ac:cxnSpMk id="10" creationId="{877E7BA9-9980-EE5E-B9C3-FEA390969B5B}"/>
          </ac:cxnSpMkLst>
        </pc:cxnChg>
      </pc:sldChg>
      <pc:sldChg chg="addSp modSp add mod">
        <pc:chgData name="Aurelien Domont" userId="6da7715ce44349b3" providerId="LiveId" clId="{29D6A56D-AB0D-41B6-B017-3803A210466B}" dt="2023-01-12T05:00:05.006" v="7549"/>
        <pc:sldMkLst>
          <pc:docMk/>
          <pc:sldMk cId="3513887063" sldId="2248"/>
        </pc:sldMkLst>
        <pc:spChg chg="add mod">
          <ac:chgData name="Aurelien Domont" userId="6da7715ce44349b3" providerId="LiveId" clId="{29D6A56D-AB0D-41B6-B017-3803A210466B}" dt="2023-01-12T05:00:05.006" v="7549"/>
          <ac:spMkLst>
            <pc:docMk/>
            <pc:sldMk cId="3513887063" sldId="2248"/>
            <ac:spMk id="2" creationId="{C3D30AA2-9359-74C6-EA2E-B82EA400585C}"/>
          </ac:spMkLst>
        </pc:spChg>
        <pc:spChg chg="mod">
          <ac:chgData name="Aurelien Domont" userId="6da7715ce44349b3" providerId="LiveId" clId="{29D6A56D-AB0D-41B6-B017-3803A210466B}" dt="2023-01-12T04:59:09.340" v="7541" actId="20577"/>
          <ac:spMkLst>
            <pc:docMk/>
            <pc:sldMk cId="3513887063" sldId="2248"/>
            <ac:spMk id="16" creationId="{6C2BB713-9637-4B9B-938F-E9768876782A}"/>
          </ac:spMkLst>
        </pc:spChg>
        <pc:spChg chg="mod">
          <ac:chgData name="Aurelien Domont" userId="6da7715ce44349b3" providerId="LiveId" clId="{29D6A56D-AB0D-41B6-B017-3803A210466B}" dt="2023-01-12T04:59:03.577" v="7539" actId="108"/>
          <ac:spMkLst>
            <pc:docMk/>
            <pc:sldMk cId="3513887063" sldId="2248"/>
            <ac:spMk id="29" creationId="{24B54FEA-2AAA-EF82-1D1E-C21ED0F6B343}"/>
          </ac:spMkLst>
        </pc:spChg>
        <pc:spChg chg="mod">
          <ac:chgData name="Aurelien Domont" userId="6da7715ce44349b3" providerId="LiveId" clId="{29D6A56D-AB0D-41B6-B017-3803A210466B}" dt="2023-01-12T04:58:58.836" v="7538" actId="207"/>
          <ac:spMkLst>
            <pc:docMk/>
            <pc:sldMk cId="3513887063" sldId="2248"/>
            <ac:spMk id="30" creationId="{DB2C44EB-22E1-AC6D-66B2-F83A856224CF}"/>
          </ac:spMkLst>
        </pc:spChg>
      </pc:sldChg>
      <pc:sldChg chg="addSp modSp add mod">
        <pc:chgData name="Aurelien Domont" userId="6da7715ce44349b3" providerId="LiveId" clId="{29D6A56D-AB0D-41B6-B017-3803A210466B}" dt="2023-01-12T05:00:06.214" v="7550"/>
        <pc:sldMkLst>
          <pc:docMk/>
          <pc:sldMk cId="1161264939" sldId="2249"/>
        </pc:sldMkLst>
        <pc:spChg chg="add mod">
          <ac:chgData name="Aurelien Domont" userId="6da7715ce44349b3" providerId="LiveId" clId="{29D6A56D-AB0D-41B6-B017-3803A210466B}" dt="2023-01-12T05:00:06.214" v="7550"/>
          <ac:spMkLst>
            <pc:docMk/>
            <pc:sldMk cId="1161264939" sldId="2249"/>
            <ac:spMk id="2" creationId="{3BE79CA2-7A3D-3867-0617-B73F13E72B21}"/>
          </ac:spMkLst>
        </pc:spChg>
        <pc:spChg chg="mod">
          <ac:chgData name="Aurelien Domont" userId="6da7715ce44349b3" providerId="LiveId" clId="{29D6A56D-AB0D-41B6-B017-3803A210466B}" dt="2023-01-12T04:59:12.968" v="7543" actId="20577"/>
          <ac:spMkLst>
            <pc:docMk/>
            <pc:sldMk cId="1161264939" sldId="2249"/>
            <ac:spMk id="16" creationId="{6C2BB713-9637-4B9B-938F-E9768876782A}"/>
          </ac:spMkLst>
        </pc:spChg>
        <pc:spChg chg="mod">
          <ac:chgData name="Aurelien Domont" userId="6da7715ce44349b3" providerId="LiveId" clId="{29D6A56D-AB0D-41B6-B017-3803A210466B}" dt="2023-01-12T04:59:18.794" v="7545" actId="108"/>
          <ac:spMkLst>
            <pc:docMk/>
            <pc:sldMk cId="1161264939" sldId="2249"/>
            <ac:spMk id="30" creationId="{DB2C44EB-22E1-AC6D-66B2-F83A856224CF}"/>
          </ac:spMkLst>
        </pc:spChg>
        <pc:spChg chg="mod">
          <ac:chgData name="Aurelien Domont" userId="6da7715ce44349b3" providerId="LiveId" clId="{29D6A56D-AB0D-41B6-B017-3803A210466B}" dt="2023-01-12T04:59:16.460" v="7544" actId="207"/>
          <ac:spMkLst>
            <pc:docMk/>
            <pc:sldMk cId="1161264939" sldId="2249"/>
            <ac:spMk id="33" creationId="{2A99C644-C5AF-C50D-58C4-CF8E8D287DEF}"/>
          </ac:spMkLst>
        </pc:spChg>
      </pc:sldChg>
      <pc:sldChg chg="modSp add mod">
        <pc:chgData name="Aurelien Domont" userId="6da7715ce44349b3" providerId="LiveId" clId="{29D6A56D-AB0D-41B6-B017-3803A210466B}" dt="2023-01-12T23:30:08.282" v="7616" actId="207"/>
        <pc:sldMkLst>
          <pc:docMk/>
          <pc:sldMk cId="1561630239" sldId="2250"/>
        </pc:sldMkLst>
        <pc:spChg chg="mod">
          <ac:chgData name="Aurelien Domont" userId="6da7715ce44349b3" providerId="LiveId" clId="{29D6A56D-AB0D-41B6-B017-3803A210466B}" dt="2023-01-12T05:00:31.531" v="7554" actId="207"/>
          <ac:spMkLst>
            <pc:docMk/>
            <pc:sldMk cId="1561630239" sldId="2250"/>
            <ac:spMk id="2" creationId="{3BE79CA2-7A3D-3867-0617-B73F13E72B21}"/>
          </ac:spMkLst>
        </pc:spChg>
        <pc:spChg chg="mod">
          <ac:chgData name="Aurelien Domont" userId="6da7715ce44349b3" providerId="LiveId" clId="{29D6A56D-AB0D-41B6-B017-3803A210466B}" dt="2023-01-12T05:01:08.922" v="7574" actId="20577"/>
          <ac:spMkLst>
            <pc:docMk/>
            <pc:sldMk cId="1561630239" sldId="2250"/>
            <ac:spMk id="16" creationId="{6C2BB713-9637-4B9B-938F-E9768876782A}"/>
          </ac:spMkLst>
        </pc:spChg>
        <pc:spChg chg="mod">
          <ac:chgData name="Aurelien Domont" userId="6da7715ce44349b3" providerId="LiveId" clId="{29D6A56D-AB0D-41B6-B017-3803A210466B}" dt="2023-01-12T05:00:23.428" v="7552" actId="108"/>
          <ac:spMkLst>
            <pc:docMk/>
            <pc:sldMk cId="1561630239" sldId="2250"/>
            <ac:spMk id="33" creationId="{2A99C644-C5AF-C50D-58C4-CF8E8D287DEF}"/>
          </ac:spMkLst>
        </pc:spChg>
        <pc:spChg chg="mod">
          <ac:chgData name="Aurelien Domont" userId="6da7715ce44349b3" providerId="LiveId" clId="{29D6A56D-AB0D-41B6-B017-3803A210466B}" dt="2023-01-12T23:30:04.238" v="7615" actId="207"/>
          <ac:spMkLst>
            <pc:docMk/>
            <pc:sldMk cId="1561630239" sldId="2250"/>
            <ac:spMk id="39" creationId="{8508FACD-47EE-2EC0-A1AA-2D1E2299FA7B}"/>
          </ac:spMkLst>
        </pc:spChg>
        <pc:spChg chg="mod">
          <ac:chgData name="Aurelien Domont" userId="6da7715ce44349b3" providerId="LiveId" clId="{29D6A56D-AB0D-41B6-B017-3803A210466B}" dt="2023-01-12T23:29:56.465" v="7613" actId="207"/>
          <ac:spMkLst>
            <pc:docMk/>
            <pc:sldMk cId="1561630239" sldId="2250"/>
            <ac:spMk id="41" creationId="{2709E945-4268-62B5-C74C-65682BA07C9E}"/>
          </ac:spMkLst>
        </pc:spChg>
        <pc:spChg chg="mod">
          <ac:chgData name="Aurelien Domont" userId="6da7715ce44349b3" providerId="LiveId" clId="{29D6A56D-AB0D-41B6-B017-3803A210466B}" dt="2023-01-12T23:29:56.465" v="7613" actId="207"/>
          <ac:spMkLst>
            <pc:docMk/>
            <pc:sldMk cId="1561630239" sldId="2250"/>
            <ac:spMk id="42" creationId="{A331F2F2-4ABE-663C-CCE0-26689944956A}"/>
          </ac:spMkLst>
        </pc:spChg>
        <pc:spChg chg="mod">
          <ac:chgData name="Aurelien Domont" userId="6da7715ce44349b3" providerId="LiveId" clId="{29D6A56D-AB0D-41B6-B017-3803A210466B}" dt="2023-01-12T05:00:31.531" v="7554" actId="207"/>
          <ac:spMkLst>
            <pc:docMk/>
            <pc:sldMk cId="1561630239" sldId="2250"/>
            <ac:spMk id="43" creationId="{101D710C-1C64-6A07-5B69-D88E7DDD2B01}"/>
          </ac:spMkLst>
        </pc:spChg>
        <pc:spChg chg="mod">
          <ac:chgData name="Aurelien Domont" userId="6da7715ce44349b3" providerId="LiveId" clId="{29D6A56D-AB0D-41B6-B017-3803A210466B}" dt="2023-01-12T05:00:31.531" v="7554" actId="207"/>
          <ac:spMkLst>
            <pc:docMk/>
            <pc:sldMk cId="1561630239" sldId="2250"/>
            <ac:spMk id="44" creationId="{EF55FE3F-940D-7028-5070-9C50AA1F030B}"/>
          </ac:spMkLst>
        </pc:spChg>
        <pc:spChg chg="mod">
          <ac:chgData name="Aurelien Domont" userId="6da7715ce44349b3" providerId="LiveId" clId="{29D6A56D-AB0D-41B6-B017-3803A210466B}" dt="2023-01-12T05:00:31.531" v="7554" actId="207"/>
          <ac:spMkLst>
            <pc:docMk/>
            <pc:sldMk cId="1561630239" sldId="2250"/>
            <ac:spMk id="45" creationId="{E413F668-2A0A-DF83-225C-555732E20D71}"/>
          </ac:spMkLst>
        </pc:spChg>
        <pc:spChg chg="mod">
          <ac:chgData name="Aurelien Domont" userId="6da7715ce44349b3" providerId="LiveId" clId="{29D6A56D-AB0D-41B6-B017-3803A210466B}" dt="2023-01-12T05:00:31.531" v="7554" actId="207"/>
          <ac:spMkLst>
            <pc:docMk/>
            <pc:sldMk cId="1561630239" sldId="2250"/>
            <ac:spMk id="46" creationId="{4AC66820-CB24-E6A8-96D7-5017E48DF5CE}"/>
          </ac:spMkLst>
        </pc:spChg>
        <pc:spChg chg="mod">
          <ac:chgData name="Aurelien Domont" userId="6da7715ce44349b3" providerId="LiveId" clId="{29D6A56D-AB0D-41B6-B017-3803A210466B}" dt="2023-01-12T05:00:31.531" v="7554" actId="207"/>
          <ac:spMkLst>
            <pc:docMk/>
            <pc:sldMk cId="1561630239" sldId="2250"/>
            <ac:spMk id="47" creationId="{67810271-AC1C-F1F9-E497-949000B40E86}"/>
          </ac:spMkLst>
        </pc:spChg>
        <pc:spChg chg="mod">
          <ac:chgData name="Aurelien Domont" userId="6da7715ce44349b3" providerId="LiveId" clId="{29D6A56D-AB0D-41B6-B017-3803A210466B}" dt="2023-01-12T05:00:31.531" v="7554" actId="207"/>
          <ac:spMkLst>
            <pc:docMk/>
            <pc:sldMk cId="1561630239" sldId="2250"/>
            <ac:spMk id="48" creationId="{9AD704BE-BFDF-776E-2785-79CC0B3AB31C}"/>
          </ac:spMkLst>
        </pc:spChg>
        <pc:spChg chg="mod">
          <ac:chgData name="Aurelien Domont" userId="6da7715ce44349b3" providerId="LiveId" clId="{29D6A56D-AB0D-41B6-B017-3803A210466B}" dt="2023-01-12T23:30:08.282" v="7616" actId="207"/>
          <ac:spMkLst>
            <pc:docMk/>
            <pc:sldMk cId="1561630239" sldId="2250"/>
            <ac:spMk id="52" creationId="{26A0C8AE-2C3D-E8BD-8F3A-86223A856185}"/>
          </ac:spMkLst>
        </pc:spChg>
        <pc:spChg chg="mod">
          <ac:chgData name="Aurelien Domont" userId="6da7715ce44349b3" providerId="LiveId" clId="{29D6A56D-AB0D-41B6-B017-3803A210466B}" dt="2023-01-12T05:00:31.531" v="7554" actId="207"/>
          <ac:spMkLst>
            <pc:docMk/>
            <pc:sldMk cId="1561630239" sldId="2250"/>
            <ac:spMk id="55" creationId="{0DACE58D-99C3-E5BB-73A0-8428B1710B5A}"/>
          </ac:spMkLst>
        </pc:spChg>
        <pc:spChg chg="mod">
          <ac:chgData name="Aurelien Domont" userId="6da7715ce44349b3" providerId="LiveId" clId="{29D6A56D-AB0D-41B6-B017-3803A210466B}" dt="2023-01-12T05:00:31.531" v="7554" actId="207"/>
          <ac:spMkLst>
            <pc:docMk/>
            <pc:sldMk cId="1561630239" sldId="2250"/>
            <ac:spMk id="56" creationId="{6EF299EE-BBBB-9B92-A785-9BBF598BEAAE}"/>
          </ac:spMkLst>
        </pc:spChg>
        <pc:spChg chg="mod">
          <ac:chgData name="Aurelien Domont" userId="6da7715ce44349b3" providerId="LiveId" clId="{29D6A56D-AB0D-41B6-B017-3803A210466B}" dt="2023-01-12T05:00:31.531" v="7554" actId="207"/>
          <ac:spMkLst>
            <pc:docMk/>
            <pc:sldMk cId="1561630239" sldId="2250"/>
            <ac:spMk id="57" creationId="{176DDB36-3829-C962-9EFA-B3F7F92F8A81}"/>
          </ac:spMkLst>
        </pc:spChg>
        <pc:picChg chg="mod">
          <ac:chgData name="Aurelien Domont" userId="6da7715ce44349b3" providerId="LiveId" clId="{29D6A56D-AB0D-41B6-B017-3803A210466B}" dt="2023-01-12T23:30:08.282" v="7616" actId="207"/>
          <ac:picMkLst>
            <pc:docMk/>
            <pc:sldMk cId="1561630239" sldId="2250"/>
            <ac:picMk id="53" creationId="{33C7E71D-A63D-939E-1C11-175C0AA82AF6}"/>
          </ac:picMkLst>
        </pc:picChg>
        <pc:picChg chg="mod">
          <ac:chgData name="Aurelien Domont" userId="6da7715ce44349b3" providerId="LiveId" clId="{29D6A56D-AB0D-41B6-B017-3803A210466B}" dt="2023-01-12T23:30:08.282" v="7616" actId="207"/>
          <ac:picMkLst>
            <pc:docMk/>
            <pc:sldMk cId="1561630239" sldId="2250"/>
            <ac:picMk id="54" creationId="{05E1A23C-5DF9-C4F5-90EE-0ADF0A66A00D}"/>
          </ac:picMkLst>
        </pc:picChg>
      </pc:sldChg>
      <pc:sldChg chg="add">
        <pc:chgData name="Aurelien Domont" userId="6da7715ce44349b3" providerId="LiveId" clId="{29D6A56D-AB0D-41B6-B017-3803A210466B}" dt="2023-01-12T23:26:38.399" v="7592"/>
        <pc:sldMkLst>
          <pc:docMk/>
          <pc:sldMk cId="4029045370" sldId="2397"/>
        </pc:sldMkLst>
      </pc:sldChg>
      <pc:sldChg chg="add">
        <pc:chgData name="Aurelien Domont" userId="6da7715ce44349b3" providerId="LiveId" clId="{29D6A56D-AB0D-41B6-B017-3803A210466B}" dt="2023-01-12T23:23:15.745" v="7590"/>
        <pc:sldMkLst>
          <pc:docMk/>
          <pc:sldMk cId="3443098212" sldId="2398"/>
        </pc:sldMkLst>
      </pc:sldChg>
      <pc:sldChg chg="add">
        <pc:chgData name="Aurelien Domont" userId="6da7715ce44349b3" providerId="LiveId" clId="{29D6A56D-AB0D-41B6-B017-3803A210466B}" dt="2023-01-12T23:23:43.893" v="7591"/>
        <pc:sldMkLst>
          <pc:docMk/>
          <pc:sldMk cId="926594271" sldId="2399"/>
        </pc:sldMkLst>
      </pc:sldChg>
      <pc:sldChg chg="add">
        <pc:chgData name="Aurelien Domont" userId="6da7715ce44349b3" providerId="LiveId" clId="{29D6A56D-AB0D-41B6-B017-3803A210466B}" dt="2023-01-12T23:26:38.399" v="7592"/>
        <pc:sldMkLst>
          <pc:docMk/>
          <pc:sldMk cId="844305245" sldId="2400"/>
        </pc:sldMkLst>
      </pc:sldChg>
      <pc:sldChg chg="add">
        <pc:chgData name="Aurelien Domont" userId="6da7715ce44349b3" providerId="LiveId" clId="{29D6A56D-AB0D-41B6-B017-3803A210466B}" dt="2023-01-12T23:26:38.399" v="7592"/>
        <pc:sldMkLst>
          <pc:docMk/>
          <pc:sldMk cId="2914824105" sldId="2401"/>
        </pc:sldMkLst>
      </pc:sldChg>
      <pc:sldChg chg="add">
        <pc:chgData name="Aurelien Domont" userId="6da7715ce44349b3" providerId="LiveId" clId="{29D6A56D-AB0D-41B6-B017-3803A210466B}" dt="2023-01-13T00:24:36.774" v="8190"/>
        <pc:sldMkLst>
          <pc:docMk/>
          <pc:sldMk cId="219730832" sldId="2445"/>
        </pc:sldMkLst>
      </pc:sldChg>
      <pc:sldChg chg="add">
        <pc:chgData name="Aurelien Domont" userId="6da7715ce44349b3" providerId="LiveId" clId="{29D6A56D-AB0D-41B6-B017-3803A210466B}" dt="2023-01-12T23:31:11.922" v="7617"/>
        <pc:sldMkLst>
          <pc:docMk/>
          <pc:sldMk cId="2119339535" sldId="2461"/>
        </pc:sldMkLst>
      </pc:sldChg>
      <pc:sldChg chg="add">
        <pc:chgData name="Aurelien Domont" userId="6da7715ce44349b3" providerId="LiveId" clId="{29D6A56D-AB0D-41B6-B017-3803A210466B}" dt="2023-01-13T00:24:36.774" v="8190"/>
        <pc:sldMkLst>
          <pc:docMk/>
          <pc:sldMk cId="3242661849" sldId="2483"/>
        </pc:sldMkLst>
      </pc:sldChg>
      <pc:sldChg chg="add">
        <pc:chgData name="Aurelien Domont" userId="6da7715ce44349b3" providerId="LiveId" clId="{29D6A56D-AB0D-41B6-B017-3803A210466B}" dt="2023-01-12T23:31:11.922" v="7617"/>
        <pc:sldMkLst>
          <pc:docMk/>
          <pc:sldMk cId="1116174738" sldId="2502"/>
        </pc:sldMkLst>
      </pc:sldChg>
      <pc:sldChg chg="add">
        <pc:chgData name="Aurelien Domont" userId="6da7715ce44349b3" providerId="LiveId" clId="{29D6A56D-AB0D-41B6-B017-3803A210466B}" dt="2023-01-12T23:31:11.922" v="7617"/>
        <pc:sldMkLst>
          <pc:docMk/>
          <pc:sldMk cId="68956904" sldId="2506"/>
        </pc:sldMkLst>
      </pc:sldChg>
      <pc:sldChg chg="addSp modSp add del mod">
        <pc:chgData name="Aurelien Domont" userId="6da7715ce44349b3" providerId="LiveId" clId="{29D6A56D-AB0D-41B6-B017-3803A210466B}" dt="2023-01-12T23:47:24.835" v="8152" actId="47"/>
        <pc:sldMkLst>
          <pc:docMk/>
          <pc:sldMk cId="4270983424" sldId="2507"/>
        </pc:sldMkLst>
        <pc:spChg chg="mod">
          <ac:chgData name="Aurelien Domont" userId="6da7715ce44349b3" providerId="LiveId" clId="{29D6A56D-AB0D-41B6-B017-3803A210466B}" dt="2023-01-12T23:45:37.844" v="8048" actId="14100"/>
          <ac:spMkLst>
            <pc:docMk/>
            <pc:sldMk cId="4270983424" sldId="2507"/>
            <ac:spMk id="16" creationId="{2436D48A-FAB5-4E4C-AB97-233E7A3795E6}"/>
          </ac:spMkLst>
        </pc:spChg>
        <pc:picChg chg="add mod">
          <ac:chgData name="Aurelien Domont" userId="6da7715ce44349b3" providerId="LiveId" clId="{29D6A56D-AB0D-41B6-B017-3803A210466B}" dt="2023-01-12T23:45:27.622" v="8043" actId="14100"/>
          <ac:picMkLst>
            <pc:docMk/>
            <pc:sldMk cId="4270983424" sldId="2507"/>
            <ac:picMk id="3" creationId="{1E7D2D8F-C5C9-BA5C-2FBE-D2A8C18AC8A3}"/>
          </ac:picMkLst>
        </pc:picChg>
        <pc:picChg chg="mod">
          <ac:chgData name="Aurelien Domont" userId="6da7715ce44349b3" providerId="LiveId" clId="{29D6A56D-AB0D-41B6-B017-3803A210466B}" dt="2023-01-12T23:45:47.550" v="8049" actId="1076"/>
          <ac:picMkLst>
            <pc:docMk/>
            <pc:sldMk cId="4270983424" sldId="2507"/>
            <ac:picMk id="4" creationId="{625FB19C-012E-4D48-8FDD-FA2F55B2F5DA}"/>
          </ac:picMkLst>
        </pc:picChg>
      </pc:sldChg>
      <pc:sldChg chg="addSp delSp modSp add mod">
        <pc:chgData name="Aurelien Domont" userId="6da7715ce44349b3" providerId="LiveId" clId="{29D6A56D-AB0D-41B6-B017-3803A210466B}" dt="2023-02-09T05:41:17.626" v="8192"/>
        <pc:sldMkLst>
          <pc:docMk/>
          <pc:sldMk cId="3423217792" sldId="2508"/>
        </pc:sldMkLst>
        <pc:spChg chg="mod">
          <ac:chgData name="Aurelien Domont" userId="6da7715ce44349b3" providerId="LiveId" clId="{29D6A56D-AB0D-41B6-B017-3803A210466B}" dt="2023-01-13T00:16:44.805" v="8189" actId="404"/>
          <ac:spMkLst>
            <pc:docMk/>
            <pc:sldMk cId="3423217792" sldId="2508"/>
            <ac:spMk id="2" creationId="{5261080C-C60C-4746-B6B1-A9A4FFA86785}"/>
          </ac:spMkLst>
        </pc:spChg>
        <pc:spChg chg="mod">
          <ac:chgData name="Aurelien Domont" userId="6da7715ce44349b3" providerId="LiveId" clId="{29D6A56D-AB0D-41B6-B017-3803A210466B}" dt="2023-01-12T23:50:22.465" v="8165" actId="1076"/>
          <ac:spMkLst>
            <pc:docMk/>
            <pc:sldMk cId="3423217792" sldId="2508"/>
            <ac:spMk id="16" creationId="{2436D48A-FAB5-4E4C-AB97-233E7A3795E6}"/>
          </ac:spMkLst>
        </pc:spChg>
        <pc:picChg chg="mod">
          <ac:chgData name="Aurelien Domont" userId="6da7715ce44349b3" providerId="LiveId" clId="{29D6A56D-AB0D-41B6-B017-3803A210466B}" dt="2023-01-12T23:46:13.059" v="8143" actId="1037"/>
          <ac:picMkLst>
            <pc:docMk/>
            <pc:sldMk cId="3423217792" sldId="2508"/>
            <ac:picMk id="3" creationId="{1E7D2D8F-C5C9-BA5C-2FBE-D2A8C18AC8A3}"/>
          </ac:picMkLst>
        </pc:picChg>
        <pc:picChg chg="del mod">
          <ac:chgData name="Aurelien Domont" userId="6da7715ce44349b3" providerId="LiveId" clId="{29D6A56D-AB0D-41B6-B017-3803A210466B}" dt="2023-02-09T05:41:17.305" v="8191" actId="478"/>
          <ac:picMkLst>
            <pc:docMk/>
            <pc:sldMk cId="3423217792" sldId="2508"/>
            <ac:picMk id="4" creationId="{625FB19C-012E-4D48-8FDD-FA2F55B2F5DA}"/>
          </ac:picMkLst>
        </pc:picChg>
        <pc:picChg chg="add mod">
          <ac:chgData name="Aurelien Domont" userId="6da7715ce44349b3" providerId="LiveId" clId="{29D6A56D-AB0D-41B6-B017-3803A210466B}" dt="2023-02-09T05:41:17.626" v="8192"/>
          <ac:picMkLst>
            <pc:docMk/>
            <pc:sldMk cId="3423217792" sldId="2508"/>
            <ac:picMk id="7" creationId="{37A27CA3-B104-3E6B-7700-813AF33E2CC0}"/>
          </ac:picMkLst>
        </pc:picChg>
      </pc:sldChg>
      <pc:sldChg chg="addSp modSp add del mod">
        <pc:chgData name="Aurelien Domont" userId="6da7715ce44349b3" providerId="LiveId" clId="{29D6A56D-AB0D-41B6-B017-3803A210466B}" dt="2023-01-13T00:05:20.609" v="8177" actId="47"/>
        <pc:sldMkLst>
          <pc:docMk/>
          <pc:sldMk cId="4019869231" sldId="2509"/>
        </pc:sldMkLst>
        <pc:spChg chg="add mod">
          <ac:chgData name="Aurelien Domont" userId="6da7715ce44349b3" providerId="LiveId" clId="{29D6A56D-AB0D-41B6-B017-3803A210466B}" dt="2023-01-13T00:04:50.496" v="8174" actId="20577"/>
          <ac:spMkLst>
            <pc:docMk/>
            <pc:sldMk cId="4019869231" sldId="2509"/>
            <ac:spMk id="7" creationId="{C6CB5347-550B-4FC2-832C-8F8D5A3A4AF9}"/>
          </ac:spMkLst>
        </pc:spChg>
        <pc:spChg chg="mod">
          <ac:chgData name="Aurelien Domont" userId="6da7715ce44349b3" providerId="LiveId" clId="{29D6A56D-AB0D-41B6-B017-3803A210466B}" dt="2023-01-13T00:05:11.946" v="8176" actId="12"/>
          <ac:spMkLst>
            <pc:docMk/>
            <pc:sldMk cId="4019869231" sldId="2509"/>
            <ac:spMk id="8" creationId="{F601F365-36FE-43BA-A063-30AAF326381A}"/>
          </ac:spMkLst>
        </pc:spChg>
        <pc:spChg chg="mod">
          <ac:chgData name="Aurelien Domont" userId="6da7715ce44349b3" providerId="LiveId" clId="{29D6A56D-AB0D-41B6-B017-3803A210466B}" dt="2023-01-13T00:04:56.533" v="8175" actId="12"/>
          <ac:spMkLst>
            <pc:docMk/>
            <pc:sldMk cId="4019869231" sldId="2509"/>
            <ac:spMk id="45" creationId="{C40ABB58-A617-4C1D-B300-D06F0DBE43C3}"/>
          </ac:spMkLst>
        </pc:spChg>
      </pc:sldChg>
      <pc:sldChg chg="add">
        <pc:chgData name="Aurelien Domont" userId="6da7715ce44349b3" providerId="LiveId" clId="{29D6A56D-AB0D-41B6-B017-3803A210466B}" dt="2023-05-22T03:52:23.852" v="8373"/>
        <pc:sldMkLst>
          <pc:docMk/>
          <pc:sldMk cId="1926619926" sldId="3282"/>
        </pc:sldMkLst>
      </pc:sldChg>
    </pc:docChg>
  </pc:docChgLst>
  <pc:docChgLst>
    <pc:chgData name="Aurelien Domont" userId="6da7715ce44349b3" providerId="LiveId" clId="{41DCD13B-6F2F-4922-8C48-40390CE79ADD}"/>
    <pc:docChg chg="undo custSel addSld modSld">
      <pc:chgData name="Aurelien Domont" userId="6da7715ce44349b3" providerId="LiveId" clId="{41DCD13B-6F2F-4922-8C48-40390CE79ADD}" dt="2021-08-03T03:34:45.429" v="354" actId="20577"/>
      <pc:docMkLst>
        <pc:docMk/>
      </pc:docMkLst>
      <pc:sldChg chg="modSp mod">
        <pc:chgData name="Aurelien Domont" userId="6da7715ce44349b3" providerId="LiveId" clId="{41DCD13B-6F2F-4922-8C48-40390CE79ADD}" dt="2021-08-03T03:27:09.009" v="319" actId="20577"/>
        <pc:sldMkLst>
          <pc:docMk/>
          <pc:sldMk cId="3131901387" sldId="256"/>
        </pc:sldMkLst>
        <pc:spChg chg="mod">
          <ac:chgData name="Aurelien Domont" userId="6da7715ce44349b3" providerId="LiveId" clId="{41DCD13B-6F2F-4922-8C48-40390CE79ADD}" dt="2021-08-03T03:27:09.009" v="319" actId="20577"/>
          <ac:spMkLst>
            <pc:docMk/>
            <pc:sldMk cId="3131901387" sldId="256"/>
            <ac:spMk id="2" creationId="{5261080C-C60C-4746-B6B1-A9A4FFA86785}"/>
          </ac:spMkLst>
        </pc:spChg>
      </pc:sldChg>
      <pc:sldChg chg="add">
        <pc:chgData name="Aurelien Domont" userId="6da7715ce44349b3" providerId="LiveId" clId="{41DCD13B-6F2F-4922-8C48-40390CE79ADD}" dt="2021-08-03T03:31:34.082" v="332"/>
        <pc:sldMkLst>
          <pc:docMk/>
          <pc:sldMk cId="1840726201" sldId="1710"/>
        </pc:sldMkLst>
      </pc:sldChg>
      <pc:sldChg chg="addSp modSp add mod">
        <pc:chgData name="Aurelien Domont" userId="6da7715ce44349b3" providerId="LiveId" clId="{41DCD13B-6F2F-4922-8C48-40390CE79ADD}" dt="2021-08-03T03:34:45.429" v="354" actId="20577"/>
        <pc:sldMkLst>
          <pc:docMk/>
          <pc:sldMk cId="1277979891" sldId="2205"/>
        </pc:sldMkLst>
        <pc:spChg chg="mod">
          <ac:chgData name="Aurelien Domont" userId="6da7715ce44349b3" providerId="LiveId" clId="{41DCD13B-6F2F-4922-8C48-40390CE79ADD}" dt="2021-07-26T08:03:28.504" v="241"/>
          <ac:spMkLst>
            <pc:docMk/>
            <pc:sldMk cId="1277979891" sldId="2205"/>
            <ac:spMk id="3" creationId="{99E3DBA2-B4B6-4ECE-8106-2DABAA5319D4}"/>
          </ac:spMkLst>
        </pc:spChg>
        <pc:spChg chg="add mod">
          <ac:chgData name="Aurelien Domont" userId="6da7715ce44349b3" providerId="LiveId" clId="{41DCD13B-6F2F-4922-8C48-40390CE79ADD}" dt="2021-07-26T08:03:40.886" v="246" actId="14100"/>
          <ac:spMkLst>
            <pc:docMk/>
            <pc:sldMk cId="1277979891" sldId="2205"/>
            <ac:spMk id="4" creationId="{D43BFD60-78FD-465D-A50C-E952D9BE586A}"/>
          </ac:spMkLst>
        </pc:spChg>
        <pc:spChg chg="mod">
          <ac:chgData name="Aurelien Domont" userId="6da7715ce44349b3" providerId="LiveId" clId="{41DCD13B-6F2F-4922-8C48-40390CE79ADD}" dt="2021-07-26T07:59:41.434" v="156" actId="20577"/>
          <ac:spMkLst>
            <pc:docMk/>
            <pc:sldMk cId="1277979891" sldId="2205"/>
            <ac:spMk id="6" creationId="{80C2FA24-C3FF-4F99-8694-BA262AB8070A}"/>
          </ac:spMkLst>
        </pc:spChg>
        <pc:spChg chg="mod">
          <ac:chgData name="Aurelien Domont" userId="6da7715ce44349b3" providerId="LiveId" clId="{41DCD13B-6F2F-4922-8C48-40390CE79ADD}" dt="2021-07-26T08:00:41.122" v="206" actId="20577"/>
          <ac:spMkLst>
            <pc:docMk/>
            <pc:sldMk cId="1277979891" sldId="2205"/>
            <ac:spMk id="7" creationId="{AA474FA7-23F8-48D3-A4A1-46C7E7EF8CBF}"/>
          </ac:spMkLst>
        </pc:spChg>
        <pc:spChg chg="mod">
          <ac:chgData name="Aurelien Domont" userId="6da7715ce44349b3" providerId="LiveId" clId="{41DCD13B-6F2F-4922-8C48-40390CE79ADD}" dt="2021-07-26T08:01:35.009" v="207"/>
          <ac:spMkLst>
            <pc:docMk/>
            <pc:sldMk cId="1277979891" sldId="2205"/>
            <ac:spMk id="8" creationId="{44D82846-5412-4854-9CE9-6BD4A4D3F201}"/>
          </ac:spMkLst>
        </pc:spChg>
        <pc:spChg chg="mod">
          <ac:chgData name="Aurelien Domont" userId="6da7715ce44349b3" providerId="LiveId" clId="{41DCD13B-6F2F-4922-8C48-40390CE79ADD}" dt="2021-08-03T03:34:45.429" v="354" actId="20577"/>
          <ac:spMkLst>
            <pc:docMk/>
            <pc:sldMk cId="1277979891" sldId="2205"/>
            <ac:spMk id="10" creationId="{F6F130AE-016B-49E7-B056-02422308B35C}"/>
          </ac:spMkLst>
        </pc:spChg>
        <pc:spChg chg="mod">
          <ac:chgData name="Aurelien Domont" userId="6da7715ce44349b3" providerId="LiveId" clId="{41DCD13B-6F2F-4922-8C48-40390CE79ADD}" dt="2021-07-26T08:01:55.377" v="217" actId="14100"/>
          <ac:spMkLst>
            <pc:docMk/>
            <pc:sldMk cId="1277979891" sldId="2205"/>
            <ac:spMk id="11" creationId="{381FC75F-03AC-4E06-95A5-77AA464D139B}"/>
          </ac:spMkLst>
        </pc:spChg>
        <pc:spChg chg="mod">
          <ac:chgData name="Aurelien Domont" userId="6da7715ce44349b3" providerId="LiveId" clId="{41DCD13B-6F2F-4922-8C48-40390CE79ADD}" dt="2021-07-26T08:01:49.260" v="213" actId="20577"/>
          <ac:spMkLst>
            <pc:docMk/>
            <pc:sldMk cId="1277979891" sldId="2205"/>
            <ac:spMk id="12" creationId="{F22BF9F2-93B5-4D57-85D0-BA4BB3074ECE}"/>
          </ac:spMkLst>
        </pc:spChg>
        <pc:spChg chg="mod">
          <ac:chgData name="Aurelien Domont" userId="6da7715ce44349b3" providerId="LiveId" clId="{41DCD13B-6F2F-4922-8C48-40390CE79ADD}" dt="2021-08-03T03:31:53.859" v="352" actId="207"/>
          <ac:spMkLst>
            <pc:docMk/>
            <pc:sldMk cId="1277979891" sldId="2205"/>
            <ac:spMk id="16" creationId="{6C2BB713-9637-4B9B-938F-E9768876782A}"/>
          </ac:spMkLst>
        </pc:spChg>
      </pc:sldChg>
      <pc:sldChg chg="addSp modSp new mod">
        <pc:chgData name="Aurelien Domont" userId="6da7715ce44349b3" providerId="LiveId" clId="{41DCD13B-6F2F-4922-8C48-40390CE79ADD}" dt="2021-07-26T07:57:29.098" v="22" actId="13822"/>
        <pc:sldMkLst>
          <pc:docMk/>
          <pc:sldMk cId="2094070358" sldId="2206"/>
        </pc:sldMkLst>
        <pc:spChg chg="add mod">
          <ac:chgData name="Aurelien Domont" userId="6da7715ce44349b3" providerId="LiveId" clId="{41DCD13B-6F2F-4922-8C48-40390CE79ADD}" dt="2021-07-26T07:57:29.098" v="22" actId="13822"/>
          <ac:spMkLst>
            <pc:docMk/>
            <pc:sldMk cId="2094070358" sldId="2206"/>
            <ac:spMk id="8" creationId="{E6BB9657-F5A0-4FD4-BEB1-8F71BFCCFEEE}"/>
          </ac:spMkLst>
        </pc:spChg>
      </pc:sldChg>
    </pc:docChg>
  </pc:docChgLst>
  <pc:docChgLst>
    <pc:chgData name="Aurelien Domont" userId="6da7715ce44349b3" providerId="LiveId" clId="{C07E2EBA-75E5-46FC-801F-7BF5FEE4CB57}"/>
    <pc:docChg chg="modSld">
      <pc:chgData name="Aurelien Domont" userId="6da7715ce44349b3" providerId="LiveId" clId="{C07E2EBA-75E5-46FC-801F-7BF5FEE4CB57}" dt="2021-06-30T05:48:57.645" v="8" actId="113"/>
      <pc:docMkLst>
        <pc:docMk/>
      </pc:docMkLst>
      <pc:sldChg chg="modSp mod">
        <pc:chgData name="Aurelien Domont" userId="6da7715ce44349b3" providerId="LiveId" clId="{C07E2EBA-75E5-46FC-801F-7BF5FEE4CB57}" dt="2021-06-30T05:48:57.645" v="8" actId="113"/>
        <pc:sldMkLst>
          <pc:docMk/>
          <pc:sldMk cId="3131901387" sldId="256"/>
        </pc:sldMkLst>
        <pc:spChg chg="mod">
          <ac:chgData name="Aurelien Domont" userId="6da7715ce44349b3" providerId="LiveId" clId="{C07E2EBA-75E5-46FC-801F-7BF5FEE4CB57}" dt="2021-06-30T05:48:57.645" v="8" actId="113"/>
          <ac:spMkLst>
            <pc:docMk/>
            <pc:sldMk cId="3131901387" sldId="256"/>
            <ac:spMk id="2" creationId="{5261080C-C60C-4746-B6B1-A9A4FFA86785}"/>
          </ac:spMkLst>
        </pc:spChg>
      </pc:sldChg>
    </pc:docChg>
  </pc:docChgLst>
  <pc:docChgLst>
    <pc:chgData name="Aurelien Domont" userId="6da7715ce44349b3" providerId="LiveId" clId="{B5E3E4B9-B753-4CD4-9C55-1054A4F7AC5B}"/>
    <pc:docChg chg="undo custSel modSld">
      <pc:chgData name="Aurelien Domont" userId="6da7715ce44349b3" providerId="LiveId" clId="{B5E3E4B9-B753-4CD4-9C55-1054A4F7AC5B}" dt="2021-04-29T06:44:16.192" v="31" actId="113"/>
      <pc:docMkLst>
        <pc:docMk/>
      </pc:docMkLst>
      <pc:sldChg chg="modSp mod">
        <pc:chgData name="Aurelien Domont" userId="6da7715ce44349b3" providerId="LiveId" clId="{B5E3E4B9-B753-4CD4-9C55-1054A4F7AC5B}" dt="2021-04-29T06:36:09.543" v="16" actId="113"/>
        <pc:sldMkLst>
          <pc:docMk/>
          <pc:sldMk cId="317099162" sldId="1749"/>
        </pc:sldMkLst>
        <pc:spChg chg="mod">
          <ac:chgData name="Aurelien Domont" userId="6da7715ce44349b3" providerId="LiveId" clId="{B5E3E4B9-B753-4CD4-9C55-1054A4F7AC5B}" dt="2021-04-29T06:36:09.543" v="16" actId="113"/>
          <ac:spMkLst>
            <pc:docMk/>
            <pc:sldMk cId="317099162" sldId="1749"/>
            <ac:spMk id="14" creationId="{58BC295C-D6CC-4682-B176-A5677EB177D0}"/>
          </ac:spMkLst>
        </pc:spChg>
      </pc:sldChg>
      <pc:sldChg chg="modSp mod">
        <pc:chgData name="Aurelien Domont" userId="6da7715ce44349b3" providerId="LiveId" clId="{B5E3E4B9-B753-4CD4-9C55-1054A4F7AC5B}" dt="2021-04-29T06:39:27.942" v="17" actId="120"/>
        <pc:sldMkLst>
          <pc:docMk/>
          <pc:sldMk cId="235018652" sldId="1927"/>
        </pc:sldMkLst>
        <pc:spChg chg="mod">
          <ac:chgData name="Aurelien Domont" userId="6da7715ce44349b3" providerId="LiveId" clId="{B5E3E4B9-B753-4CD4-9C55-1054A4F7AC5B}" dt="2021-04-29T06:39:27.942" v="17" actId="120"/>
          <ac:spMkLst>
            <pc:docMk/>
            <pc:sldMk cId="235018652" sldId="1927"/>
            <ac:spMk id="3" creationId="{CE2529A3-BA97-486F-9E02-8DFAAA7D8D38}"/>
          </ac:spMkLst>
        </pc:spChg>
        <pc:spChg chg="mod">
          <ac:chgData name="Aurelien Domont" userId="6da7715ce44349b3" providerId="LiveId" clId="{B5E3E4B9-B753-4CD4-9C55-1054A4F7AC5B}" dt="2021-04-29T06:39:27.942" v="17" actId="120"/>
          <ac:spMkLst>
            <pc:docMk/>
            <pc:sldMk cId="235018652" sldId="1927"/>
            <ac:spMk id="22" creationId="{4C65153E-2DC5-4549-9BEA-3CBB7CE57BAC}"/>
          </ac:spMkLst>
        </pc:spChg>
        <pc:spChg chg="mod">
          <ac:chgData name="Aurelien Domont" userId="6da7715ce44349b3" providerId="LiveId" clId="{B5E3E4B9-B753-4CD4-9C55-1054A4F7AC5B}" dt="2021-04-29T06:39:27.942" v="17" actId="120"/>
          <ac:spMkLst>
            <pc:docMk/>
            <pc:sldMk cId="235018652" sldId="1927"/>
            <ac:spMk id="24" creationId="{57B39C43-1692-4644-9018-578041BDAC00}"/>
          </ac:spMkLst>
        </pc:spChg>
        <pc:spChg chg="mod">
          <ac:chgData name="Aurelien Domont" userId="6da7715ce44349b3" providerId="LiveId" clId="{B5E3E4B9-B753-4CD4-9C55-1054A4F7AC5B}" dt="2021-04-29T06:39:27.942" v="17" actId="120"/>
          <ac:spMkLst>
            <pc:docMk/>
            <pc:sldMk cId="235018652" sldId="1927"/>
            <ac:spMk id="35" creationId="{68CAC4AC-FC9D-495D-A867-A1F7DFAB5EE5}"/>
          </ac:spMkLst>
        </pc:spChg>
        <pc:spChg chg="mod">
          <ac:chgData name="Aurelien Domont" userId="6da7715ce44349b3" providerId="LiveId" clId="{B5E3E4B9-B753-4CD4-9C55-1054A4F7AC5B}" dt="2021-04-29T06:39:27.942" v="17" actId="120"/>
          <ac:spMkLst>
            <pc:docMk/>
            <pc:sldMk cId="235018652" sldId="1927"/>
            <ac:spMk id="37" creationId="{8DD3C8A5-5216-47D7-8F63-A1BED34F8035}"/>
          </ac:spMkLst>
        </pc:spChg>
        <pc:spChg chg="mod">
          <ac:chgData name="Aurelien Domont" userId="6da7715ce44349b3" providerId="LiveId" clId="{B5E3E4B9-B753-4CD4-9C55-1054A4F7AC5B}" dt="2021-04-29T06:39:27.942" v="17" actId="120"/>
          <ac:spMkLst>
            <pc:docMk/>
            <pc:sldMk cId="235018652" sldId="1927"/>
            <ac:spMk id="39" creationId="{99497429-E6FA-47CD-BD12-B83ECF06216C}"/>
          </ac:spMkLst>
        </pc:spChg>
        <pc:spChg chg="mod">
          <ac:chgData name="Aurelien Domont" userId="6da7715ce44349b3" providerId="LiveId" clId="{B5E3E4B9-B753-4CD4-9C55-1054A4F7AC5B}" dt="2021-04-29T06:39:27.942" v="17" actId="120"/>
          <ac:spMkLst>
            <pc:docMk/>
            <pc:sldMk cId="235018652" sldId="1927"/>
            <ac:spMk id="42" creationId="{8AB09FC8-C5F5-4297-AD26-D8245375169B}"/>
          </ac:spMkLst>
        </pc:spChg>
      </pc:sldChg>
      <pc:sldChg chg="modSp mod">
        <pc:chgData name="Aurelien Domont" userId="6da7715ce44349b3" providerId="LiveId" clId="{B5E3E4B9-B753-4CD4-9C55-1054A4F7AC5B}" dt="2021-04-29T06:39:45.301" v="18" actId="120"/>
        <pc:sldMkLst>
          <pc:docMk/>
          <pc:sldMk cId="784211076" sldId="1931"/>
        </pc:sldMkLst>
        <pc:spChg chg="mod">
          <ac:chgData name="Aurelien Domont" userId="6da7715ce44349b3" providerId="LiveId" clId="{B5E3E4B9-B753-4CD4-9C55-1054A4F7AC5B}" dt="2021-04-29T06:39:45.301" v="18" actId="120"/>
          <ac:spMkLst>
            <pc:docMk/>
            <pc:sldMk cId="784211076" sldId="1931"/>
            <ac:spMk id="22" creationId="{EE78CAB5-920F-4474-9507-223D946A1013}"/>
          </ac:spMkLst>
        </pc:spChg>
        <pc:spChg chg="mod">
          <ac:chgData name="Aurelien Domont" userId="6da7715ce44349b3" providerId="LiveId" clId="{B5E3E4B9-B753-4CD4-9C55-1054A4F7AC5B}" dt="2021-04-29T06:39:45.301" v="18" actId="120"/>
          <ac:spMkLst>
            <pc:docMk/>
            <pc:sldMk cId="784211076" sldId="1931"/>
            <ac:spMk id="24" creationId="{E8E79278-3E47-491E-80C4-2745363AB20D}"/>
          </ac:spMkLst>
        </pc:spChg>
        <pc:spChg chg="mod">
          <ac:chgData name="Aurelien Domont" userId="6da7715ce44349b3" providerId="LiveId" clId="{B5E3E4B9-B753-4CD4-9C55-1054A4F7AC5B}" dt="2021-04-29T06:39:45.301" v="18" actId="120"/>
          <ac:spMkLst>
            <pc:docMk/>
            <pc:sldMk cId="784211076" sldId="1931"/>
            <ac:spMk id="35" creationId="{AE266B61-A26F-4864-A119-B73D8D3EEFE3}"/>
          </ac:spMkLst>
        </pc:spChg>
        <pc:spChg chg="mod">
          <ac:chgData name="Aurelien Domont" userId="6da7715ce44349b3" providerId="LiveId" clId="{B5E3E4B9-B753-4CD4-9C55-1054A4F7AC5B}" dt="2021-04-29T06:39:45.301" v="18" actId="120"/>
          <ac:spMkLst>
            <pc:docMk/>
            <pc:sldMk cId="784211076" sldId="1931"/>
            <ac:spMk id="37" creationId="{473EDCDD-9075-40AB-A47F-8FF455A2E444}"/>
          </ac:spMkLst>
        </pc:spChg>
        <pc:spChg chg="mod">
          <ac:chgData name="Aurelien Domont" userId="6da7715ce44349b3" providerId="LiveId" clId="{B5E3E4B9-B753-4CD4-9C55-1054A4F7AC5B}" dt="2021-04-29T06:39:45.301" v="18" actId="120"/>
          <ac:spMkLst>
            <pc:docMk/>
            <pc:sldMk cId="784211076" sldId="1931"/>
            <ac:spMk id="39" creationId="{25B98639-8371-4BB9-9FA0-6591943AEA62}"/>
          </ac:spMkLst>
        </pc:spChg>
        <pc:spChg chg="mod">
          <ac:chgData name="Aurelien Domont" userId="6da7715ce44349b3" providerId="LiveId" clId="{B5E3E4B9-B753-4CD4-9C55-1054A4F7AC5B}" dt="2021-04-29T06:39:45.301" v="18" actId="120"/>
          <ac:spMkLst>
            <pc:docMk/>
            <pc:sldMk cId="784211076" sldId="1931"/>
            <ac:spMk id="41" creationId="{60047BC4-494E-465F-BB2C-37A58D27A895}"/>
          </ac:spMkLst>
        </pc:spChg>
        <pc:spChg chg="mod">
          <ac:chgData name="Aurelien Domont" userId="6da7715ce44349b3" providerId="LiveId" clId="{B5E3E4B9-B753-4CD4-9C55-1054A4F7AC5B}" dt="2021-04-29T06:39:45.301" v="18" actId="120"/>
          <ac:spMkLst>
            <pc:docMk/>
            <pc:sldMk cId="784211076" sldId="1931"/>
            <ac:spMk id="43" creationId="{067232F5-DCB9-418C-AF5E-20A9ADF37A95}"/>
          </ac:spMkLst>
        </pc:spChg>
        <pc:spChg chg="mod">
          <ac:chgData name="Aurelien Domont" userId="6da7715ce44349b3" providerId="LiveId" clId="{B5E3E4B9-B753-4CD4-9C55-1054A4F7AC5B}" dt="2021-04-29T06:39:45.301" v="18" actId="120"/>
          <ac:spMkLst>
            <pc:docMk/>
            <pc:sldMk cId="784211076" sldId="1931"/>
            <ac:spMk id="45" creationId="{3C667C76-9848-4E10-980B-6994068638EA}"/>
          </ac:spMkLst>
        </pc:spChg>
      </pc:sldChg>
      <pc:sldChg chg="modSp mod">
        <pc:chgData name="Aurelien Domont" userId="6da7715ce44349b3" providerId="LiveId" clId="{B5E3E4B9-B753-4CD4-9C55-1054A4F7AC5B}" dt="2021-04-29T06:41:18.974" v="20" actId="113"/>
        <pc:sldMkLst>
          <pc:docMk/>
          <pc:sldMk cId="1403188377" sldId="1942"/>
        </pc:sldMkLst>
        <pc:spChg chg="mod">
          <ac:chgData name="Aurelien Domont" userId="6da7715ce44349b3" providerId="LiveId" clId="{B5E3E4B9-B753-4CD4-9C55-1054A4F7AC5B}" dt="2021-04-29T06:41:18.974" v="20" actId="113"/>
          <ac:spMkLst>
            <pc:docMk/>
            <pc:sldMk cId="1403188377" sldId="1942"/>
            <ac:spMk id="7" creationId="{2BB58BFC-0D2E-4A7A-8857-596DF7877E0D}"/>
          </ac:spMkLst>
        </pc:spChg>
      </pc:sldChg>
      <pc:sldChg chg="modSp mod">
        <pc:chgData name="Aurelien Domont" userId="6da7715ce44349b3" providerId="LiveId" clId="{B5E3E4B9-B753-4CD4-9C55-1054A4F7AC5B}" dt="2021-04-29T06:43:35.362" v="22" actId="113"/>
        <pc:sldMkLst>
          <pc:docMk/>
          <pc:sldMk cId="2434730998" sldId="1964"/>
        </pc:sldMkLst>
        <pc:spChg chg="mod">
          <ac:chgData name="Aurelien Domont" userId="6da7715ce44349b3" providerId="LiveId" clId="{B5E3E4B9-B753-4CD4-9C55-1054A4F7AC5B}" dt="2021-04-29T06:43:35.362" v="22" actId="113"/>
          <ac:spMkLst>
            <pc:docMk/>
            <pc:sldMk cId="2434730998" sldId="1964"/>
            <ac:spMk id="29" creationId="{E7057E1C-0379-4BF8-AFA9-1ADE9F123A50}"/>
          </ac:spMkLst>
        </pc:spChg>
      </pc:sldChg>
      <pc:sldChg chg="modSp mod">
        <pc:chgData name="Aurelien Domont" userId="6da7715ce44349b3" providerId="LiveId" clId="{B5E3E4B9-B753-4CD4-9C55-1054A4F7AC5B}" dt="2021-04-29T06:43:45.298" v="24" actId="113"/>
        <pc:sldMkLst>
          <pc:docMk/>
          <pc:sldMk cId="2118611170" sldId="1965"/>
        </pc:sldMkLst>
        <pc:spChg chg="mod">
          <ac:chgData name="Aurelien Domont" userId="6da7715ce44349b3" providerId="LiveId" clId="{B5E3E4B9-B753-4CD4-9C55-1054A4F7AC5B}" dt="2021-04-29T06:43:45.298" v="24" actId="113"/>
          <ac:spMkLst>
            <pc:docMk/>
            <pc:sldMk cId="2118611170" sldId="1965"/>
            <ac:spMk id="29" creationId="{E7057E1C-0379-4BF8-AFA9-1ADE9F123A50}"/>
          </ac:spMkLst>
        </pc:spChg>
      </pc:sldChg>
      <pc:sldChg chg="modSp mod">
        <pc:chgData name="Aurelien Domont" userId="6da7715ce44349b3" providerId="LiveId" clId="{B5E3E4B9-B753-4CD4-9C55-1054A4F7AC5B}" dt="2021-04-29T06:43:52.504" v="26" actId="113"/>
        <pc:sldMkLst>
          <pc:docMk/>
          <pc:sldMk cId="708328687" sldId="1966"/>
        </pc:sldMkLst>
        <pc:spChg chg="mod">
          <ac:chgData name="Aurelien Domont" userId="6da7715ce44349b3" providerId="LiveId" clId="{B5E3E4B9-B753-4CD4-9C55-1054A4F7AC5B}" dt="2021-04-29T06:43:52.504" v="26" actId="113"/>
          <ac:spMkLst>
            <pc:docMk/>
            <pc:sldMk cId="708328687" sldId="1966"/>
            <ac:spMk id="29" creationId="{E7057E1C-0379-4BF8-AFA9-1ADE9F123A50}"/>
          </ac:spMkLst>
        </pc:spChg>
      </pc:sldChg>
      <pc:sldChg chg="modSp mod">
        <pc:chgData name="Aurelien Domont" userId="6da7715ce44349b3" providerId="LiveId" clId="{B5E3E4B9-B753-4CD4-9C55-1054A4F7AC5B}" dt="2021-04-29T06:44:10.506" v="29" actId="33524"/>
        <pc:sldMkLst>
          <pc:docMk/>
          <pc:sldMk cId="3081941897" sldId="1967"/>
        </pc:sldMkLst>
        <pc:spChg chg="mod">
          <ac:chgData name="Aurelien Domont" userId="6da7715ce44349b3" providerId="LiveId" clId="{B5E3E4B9-B753-4CD4-9C55-1054A4F7AC5B}" dt="2021-04-29T06:44:02.469" v="28" actId="113"/>
          <ac:spMkLst>
            <pc:docMk/>
            <pc:sldMk cId="3081941897" sldId="1967"/>
            <ac:spMk id="29" creationId="{E7057E1C-0379-4BF8-AFA9-1ADE9F123A50}"/>
          </ac:spMkLst>
        </pc:spChg>
        <pc:spChg chg="mod">
          <ac:chgData name="Aurelien Domont" userId="6da7715ce44349b3" providerId="LiveId" clId="{B5E3E4B9-B753-4CD4-9C55-1054A4F7AC5B}" dt="2021-04-29T06:44:10.506" v="29" actId="33524"/>
          <ac:spMkLst>
            <pc:docMk/>
            <pc:sldMk cId="3081941897" sldId="1967"/>
            <ac:spMk id="31" creationId="{12BD58FF-B47F-4554-8B05-4AA19AC62680}"/>
          </ac:spMkLst>
        </pc:spChg>
      </pc:sldChg>
      <pc:sldChg chg="modSp mod">
        <pc:chgData name="Aurelien Domont" userId="6da7715ce44349b3" providerId="LiveId" clId="{B5E3E4B9-B753-4CD4-9C55-1054A4F7AC5B}" dt="2021-04-29T06:44:16.192" v="31" actId="113"/>
        <pc:sldMkLst>
          <pc:docMk/>
          <pc:sldMk cId="3440858440" sldId="1968"/>
        </pc:sldMkLst>
        <pc:spChg chg="mod">
          <ac:chgData name="Aurelien Domont" userId="6da7715ce44349b3" providerId="LiveId" clId="{B5E3E4B9-B753-4CD4-9C55-1054A4F7AC5B}" dt="2021-04-29T06:44:16.192" v="31" actId="113"/>
          <ac:spMkLst>
            <pc:docMk/>
            <pc:sldMk cId="3440858440" sldId="1968"/>
            <ac:spMk id="29" creationId="{E7057E1C-0379-4BF8-AFA9-1ADE9F123A50}"/>
          </ac:spMkLst>
        </pc:spChg>
      </pc:sldChg>
      <pc:sldChg chg="modSp mod">
        <pc:chgData name="Aurelien Domont" userId="6da7715ce44349b3" providerId="LiveId" clId="{B5E3E4B9-B753-4CD4-9C55-1054A4F7AC5B}" dt="2021-04-27T06:35:29.412" v="14" actId="14100"/>
        <pc:sldMkLst>
          <pc:docMk/>
          <pc:sldMk cId="3954766657" sldId="1969"/>
        </pc:sldMkLst>
        <pc:spChg chg="mod">
          <ac:chgData name="Aurelien Domont" userId="6da7715ce44349b3" providerId="LiveId" clId="{B5E3E4B9-B753-4CD4-9C55-1054A4F7AC5B}" dt="2021-04-27T06:35:29.412" v="14" actId="14100"/>
          <ac:spMkLst>
            <pc:docMk/>
            <pc:sldMk cId="3954766657" sldId="1969"/>
            <ac:spMk id="23" creationId="{D0C08E85-6656-4D70-A634-B81EEB60AA99}"/>
          </ac:spMkLst>
        </pc:spChg>
        <pc:spChg chg="mod">
          <ac:chgData name="Aurelien Domont" userId="6da7715ce44349b3" providerId="LiveId" clId="{B5E3E4B9-B753-4CD4-9C55-1054A4F7AC5B}" dt="2021-04-27T06:35:29.412" v="14" actId="14100"/>
          <ac:spMkLst>
            <pc:docMk/>
            <pc:sldMk cId="3954766657" sldId="1969"/>
            <ac:spMk id="24" creationId="{E2A79F9E-459F-41E7-9331-768A9D1F23AD}"/>
          </ac:spMkLst>
        </pc:spChg>
      </pc:sldChg>
    </pc:docChg>
  </pc:docChgLst>
  <pc:docChgLst>
    <pc:chgData name="Aurelien Domont" userId="6da7715ce44349b3" providerId="LiveId" clId="{673D5AF3-7F98-4E18-80CE-01CD6ED7BC9D}"/>
    <pc:docChg chg="addSld delSld modSld">
      <pc:chgData name="Aurelien Domont" userId="6da7715ce44349b3" providerId="LiveId" clId="{673D5AF3-7F98-4E18-80CE-01CD6ED7BC9D}" dt="2021-04-21T04:24:27.041" v="1" actId="47"/>
      <pc:docMkLst>
        <pc:docMk/>
      </pc:docMkLst>
      <pc:sldChg chg="del">
        <pc:chgData name="Aurelien Domont" userId="6da7715ce44349b3" providerId="LiveId" clId="{673D5AF3-7F98-4E18-80CE-01CD6ED7BC9D}" dt="2021-04-21T04:24:27.041" v="1" actId="47"/>
        <pc:sldMkLst>
          <pc:docMk/>
          <pc:sldMk cId="3464255004" sldId="1693"/>
        </pc:sldMkLst>
      </pc:sldChg>
      <pc:sldChg chg="del">
        <pc:chgData name="Aurelien Domont" userId="6da7715ce44349b3" providerId="LiveId" clId="{673D5AF3-7F98-4E18-80CE-01CD6ED7BC9D}" dt="2021-04-21T04:24:27.041" v="1" actId="47"/>
        <pc:sldMkLst>
          <pc:docMk/>
          <pc:sldMk cId="81176075" sldId="2009"/>
        </pc:sldMkLst>
      </pc:sldChg>
      <pc:sldChg chg="add">
        <pc:chgData name="Aurelien Domont" userId="6da7715ce44349b3" providerId="LiveId" clId="{673D5AF3-7F98-4E18-80CE-01CD6ED7BC9D}" dt="2021-04-21T04:23:54.021" v="0"/>
        <pc:sldMkLst>
          <pc:docMk/>
          <pc:sldMk cId="1151893028" sldId="2029"/>
        </pc:sldMkLst>
      </pc:sldChg>
    </pc:docChg>
  </pc:docChgLst>
  <pc:docChgLst>
    <pc:chgData name="Aurelien Domont" userId="6da7715ce44349b3" providerId="LiveId" clId="{B7873C68-9BFD-4325-B07C-6245C360A5D1}"/>
    <pc:docChg chg="undo custSel addSld delSld modSld">
      <pc:chgData name="Aurelien Domont" userId="6da7715ce44349b3" providerId="LiveId" clId="{B7873C68-9BFD-4325-B07C-6245C360A5D1}" dt="2021-05-14T05:06:22.597" v="290" actId="47"/>
      <pc:docMkLst>
        <pc:docMk/>
      </pc:docMkLst>
      <pc:sldChg chg="modSp mod">
        <pc:chgData name="Aurelien Domont" userId="6da7715ce44349b3" providerId="LiveId" clId="{B7873C68-9BFD-4325-B07C-6245C360A5D1}" dt="2021-05-13T04:53:43.632" v="10"/>
        <pc:sldMkLst>
          <pc:docMk/>
          <pc:sldMk cId="1659127470" sldId="1924"/>
        </pc:sldMkLst>
        <pc:spChg chg="mod">
          <ac:chgData name="Aurelien Domont" userId="6da7715ce44349b3" providerId="LiveId" clId="{B7873C68-9BFD-4325-B07C-6245C360A5D1}" dt="2021-05-13T04:53:43.632" v="10"/>
          <ac:spMkLst>
            <pc:docMk/>
            <pc:sldMk cId="1659127470" sldId="1924"/>
            <ac:spMk id="24" creationId="{95714746-22CF-48C5-AD51-9D9AE6E5F2C8}"/>
          </ac:spMkLst>
        </pc:spChg>
      </pc:sldChg>
      <pc:sldChg chg="addSp modSp add del mod">
        <pc:chgData name="Aurelien Domont" userId="6da7715ce44349b3" providerId="LiveId" clId="{B7873C68-9BFD-4325-B07C-6245C360A5D1}" dt="2021-05-13T05:03:35.272" v="16" actId="47"/>
        <pc:sldMkLst>
          <pc:docMk/>
          <pc:sldMk cId="1714784991" sldId="2150"/>
        </pc:sldMkLst>
        <pc:spChg chg="add mod">
          <ac:chgData name="Aurelien Domont" userId="6da7715ce44349b3" providerId="LiveId" clId="{B7873C68-9BFD-4325-B07C-6245C360A5D1}" dt="2021-05-13T05:01:35.252" v="13" actId="207"/>
          <ac:spMkLst>
            <pc:docMk/>
            <pc:sldMk cId="1714784991" sldId="2150"/>
            <ac:spMk id="2" creationId="{4ED3F7DF-E9A5-480E-8B93-7A2E00451A92}"/>
          </ac:spMkLst>
        </pc:spChg>
        <pc:spChg chg="mod">
          <ac:chgData name="Aurelien Domont" userId="6da7715ce44349b3" providerId="LiveId" clId="{B7873C68-9BFD-4325-B07C-6245C360A5D1}" dt="2021-05-13T05:01:39.975" v="14" actId="12"/>
          <ac:spMkLst>
            <pc:docMk/>
            <pc:sldMk cId="1714784991" sldId="2150"/>
            <ac:spMk id="24" creationId="{95714746-22CF-48C5-AD51-9D9AE6E5F2C8}"/>
          </ac:spMkLst>
        </pc:spChg>
        <pc:spChg chg="mod">
          <ac:chgData name="Aurelien Domont" userId="6da7715ce44349b3" providerId="LiveId" clId="{B7873C68-9BFD-4325-B07C-6245C360A5D1}" dt="2021-05-13T05:02:40.900" v="15" actId="12"/>
          <ac:spMkLst>
            <pc:docMk/>
            <pc:sldMk cId="1714784991" sldId="2150"/>
            <ac:spMk id="25" creationId="{0B462317-12E0-4745-AFEC-1DF156C5EB17}"/>
          </ac:spMkLst>
        </pc:spChg>
      </pc:sldChg>
      <pc:sldChg chg="addSp delSp modSp new del mod">
        <pc:chgData name="Aurelien Domont" userId="6da7715ce44349b3" providerId="LiveId" clId="{B7873C68-9BFD-4325-B07C-6245C360A5D1}" dt="2021-05-14T05:06:22.597" v="290" actId="47"/>
        <pc:sldMkLst>
          <pc:docMk/>
          <pc:sldMk cId="4189768353" sldId="2150"/>
        </pc:sldMkLst>
        <pc:spChg chg="add mod">
          <ac:chgData name="Aurelien Domont" userId="6da7715ce44349b3" providerId="LiveId" clId="{B7873C68-9BFD-4325-B07C-6245C360A5D1}" dt="2021-05-13T07:35:33.014" v="224" actId="1076"/>
          <ac:spMkLst>
            <pc:docMk/>
            <pc:sldMk cId="4189768353" sldId="2150"/>
            <ac:spMk id="2" creationId="{E3244593-14AB-40F1-96D0-787E5C3BCF8E}"/>
          </ac:spMkLst>
        </pc:spChg>
        <pc:spChg chg="add del mod">
          <ac:chgData name="Aurelien Domont" userId="6da7715ce44349b3" providerId="LiveId" clId="{B7873C68-9BFD-4325-B07C-6245C360A5D1}" dt="2021-05-13T07:35:25.705" v="221" actId="478"/>
          <ac:spMkLst>
            <pc:docMk/>
            <pc:sldMk cId="4189768353" sldId="2150"/>
            <ac:spMk id="3" creationId="{783D8380-074E-4646-B2C9-4DF149192EB7}"/>
          </ac:spMkLst>
        </pc:spChg>
        <pc:spChg chg="add mod">
          <ac:chgData name="Aurelien Domont" userId="6da7715ce44349b3" providerId="LiveId" clId="{B7873C68-9BFD-4325-B07C-6245C360A5D1}" dt="2021-05-13T07:27:51.866" v="173" actId="20577"/>
          <ac:spMkLst>
            <pc:docMk/>
            <pc:sldMk cId="4189768353" sldId="2150"/>
            <ac:spMk id="4" creationId="{F110EECC-B326-47A3-AE11-DA5B5E4C1A62}"/>
          </ac:spMkLst>
        </pc:spChg>
        <pc:spChg chg="add mod">
          <ac:chgData name="Aurelien Domont" userId="6da7715ce44349b3" providerId="LiveId" clId="{B7873C68-9BFD-4325-B07C-6245C360A5D1}" dt="2021-05-13T07:31:32.283" v="217" actId="1076"/>
          <ac:spMkLst>
            <pc:docMk/>
            <pc:sldMk cId="4189768353" sldId="2150"/>
            <ac:spMk id="5" creationId="{2AAE4184-AECD-472D-8BBB-313C21CE89A3}"/>
          </ac:spMkLst>
        </pc:spChg>
        <pc:spChg chg="add del mod">
          <ac:chgData name="Aurelien Domont" userId="6da7715ce44349b3" providerId="LiveId" clId="{B7873C68-9BFD-4325-B07C-6245C360A5D1}" dt="2021-05-13T07:31:13.431" v="215"/>
          <ac:spMkLst>
            <pc:docMk/>
            <pc:sldMk cId="4189768353" sldId="2150"/>
            <ac:spMk id="6" creationId="{8F2034A6-4FFF-43EE-B4C4-2017C44071DF}"/>
          </ac:spMkLst>
        </pc:spChg>
        <pc:spChg chg="add mod">
          <ac:chgData name="Aurelien Domont" userId="6da7715ce44349b3" providerId="LiveId" clId="{B7873C68-9BFD-4325-B07C-6245C360A5D1}" dt="2021-05-13T07:33:22.024" v="219"/>
          <ac:spMkLst>
            <pc:docMk/>
            <pc:sldMk cId="4189768353" sldId="2150"/>
            <ac:spMk id="7" creationId="{59C734AD-4E2E-49E4-83D5-6C2C3CFF194B}"/>
          </ac:spMkLst>
        </pc:spChg>
        <pc:spChg chg="add mod">
          <ac:chgData name="Aurelien Domont" userId="6da7715ce44349b3" providerId="LiveId" clId="{B7873C68-9BFD-4325-B07C-6245C360A5D1}" dt="2021-05-13T07:36:54.598" v="289" actId="20577"/>
          <ac:spMkLst>
            <pc:docMk/>
            <pc:sldMk cId="4189768353" sldId="2150"/>
            <ac:spMk id="8" creationId="{DC5DA6E5-FEA6-4AB5-9996-63EBED53B952}"/>
          </ac:spMkLst>
        </pc:spChg>
      </pc:sldChg>
      <pc:sldMasterChg chg="delSldLayout">
        <pc:chgData name="Aurelien Domont" userId="6da7715ce44349b3" providerId="LiveId" clId="{B7873C68-9BFD-4325-B07C-6245C360A5D1}" dt="2021-05-14T05:06:22.597" v="290" actId="47"/>
        <pc:sldMasterMkLst>
          <pc:docMk/>
          <pc:sldMasterMk cId="630589790" sldId="2147483664"/>
        </pc:sldMasterMkLst>
        <pc:sldLayoutChg chg="del">
          <pc:chgData name="Aurelien Domont" userId="6da7715ce44349b3" providerId="LiveId" clId="{B7873C68-9BFD-4325-B07C-6245C360A5D1}" dt="2021-05-14T05:06:22.597" v="290" actId="47"/>
          <pc:sldLayoutMkLst>
            <pc:docMk/>
            <pc:sldMasterMk cId="630589790" sldId="2147483664"/>
            <pc:sldLayoutMk cId="479443308" sldId="2147483673"/>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5/22/2023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5/22/2023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647213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718310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1235691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16</a:t>
            </a:fld>
            <a:endParaRPr lang="en-US" dirty="0"/>
          </a:p>
        </p:txBody>
      </p:sp>
    </p:spTree>
    <p:extLst>
      <p:ext uri="{BB962C8B-B14F-4D97-AF65-F5344CB8AC3E}">
        <p14:creationId xmlns:p14="http://schemas.microsoft.com/office/powerpoint/2010/main" val="1093665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19</a:t>
            </a:fld>
            <a:endParaRPr lang="en-US" dirty="0"/>
          </a:p>
        </p:txBody>
      </p:sp>
    </p:spTree>
    <p:extLst>
      <p:ext uri="{BB962C8B-B14F-4D97-AF65-F5344CB8AC3E}">
        <p14:creationId xmlns:p14="http://schemas.microsoft.com/office/powerpoint/2010/main" val="4261897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24</a:t>
            </a:fld>
            <a:endParaRPr lang="en-US" dirty="0"/>
          </a:p>
        </p:txBody>
      </p:sp>
    </p:spTree>
    <p:extLst>
      <p:ext uri="{BB962C8B-B14F-4D97-AF65-F5344CB8AC3E}">
        <p14:creationId xmlns:p14="http://schemas.microsoft.com/office/powerpoint/2010/main" val="38100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25</a:t>
            </a:fld>
            <a:endParaRPr lang="en-US" dirty="0"/>
          </a:p>
        </p:txBody>
      </p:sp>
    </p:spTree>
    <p:extLst>
      <p:ext uri="{BB962C8B-B14F-4D97-AF65-F5344CB8AC3E}">
        <p14:creationId xmlns:p14="http://schemas.microsoft.com/office/powerpoint/2010/main" val="2218690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29</a:t>
            </a:fld>
            <a:endParaRPr lang="en-US" dirty="0"/>
          </a:p>
        </p:txBody>
      </p:sp>
    </p:spTree>
    <p:extLst>
      <p:ext uri="{BB962C8B-B14F-4D97-AF65-F5344CB8AC3E}">
        <p14:creationId xmlns:p14="http://schemas.microsoft.com/office/powerpoint/2010/main" val="15530154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31</a:t>
            </a:fld>
            <a:endParaRPr lang="en-US" dirty="0"/>
          </a:p>
        </p:txBody>
      </p:sp>
    </p:spTree>
    <p:extLst>
      <p:ext uri="{BB962C8B-B14F-4D97-AF65-F5344CB8AC3E}">
        <p14:creationId xmlns:p14="http://schemas.microsoft.com/office/powerpoint/2010/main" val="23123409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32</a:t>
            </a:fld>
            <a:endParaRPr lang="en-US" dirty="0"/>
          </a:p>
        </p:txBody>
      </p:sp>
    </p:spTree>
    <p:extLst>
      <p:ext uri="{BB962C8B-B14F-4D97-AF65-F5344CB8AC3E}">
        <p14:creationId xmlns:p14="http://schemas.microsoft.com/office/powerpoint/2010/main" val="31262060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33</a:t>
            </a:fld>
            <a:endParaRPr lang="en-US" dirty="0"/>
          </a:p>
        </p:txBody>
      </p:sp>
    </p:spTree>
    <p:extLst>
      <p:ext uri="{BB962C8B-B14F-4D97-AF65-F5344CB8AC3E}">
        <p14:creationId xmlns:p14="http://schemas.microsoft.com/office/powerpoint/2010/main" val="68718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687181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34</a:t>
            </a:fld>
            <a:endParaRPr lang="en-US" dirty="0"/>
          </a:p>
        </p:txBody>
      </p:sp>
    </p:spTree>
    <p:extLst>
      <p:ext uri="{BB962C8B-B14F-4D97-AF65-F5344CB8AC3E}">
        <p14:creationId xmlns:p14="http://schemas.microsoft.com/office/powerpoint/2010/main" val="42348145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35</a:t>
            </a:fld>
            <a:endParaRPr lang="en-US" dirty="0"/>
          </a:p>
        </p:txBody>
      </p:sp>
    </p:spTree>
    <p:extLst>
      <p:ext uri="{BB962C8B-B14F-4D97-AF65-F5344CB8AC3E}">
        <p14:creationId xmlns:p14="http://schemas.microsoft.com/office/powerpoint/2010/main" val="3084206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38</a:t>
            </a:fld>
            <a:endParaRPr lang="en-US" dirty="0"/>
          </a:p>
        </p:txBody>
      </p:sp>
    </p:spTree>
    <p:extLst>
      <p:ext uri="{BB962C8B-B14F-4D97-AF65-F5344CB8AC3E}">
        <p14:creationId xmlns:p14="http://schemas.microsoft.com/office/powerpoint/2010/main" val="23920453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42</a:t>
            </a:fld>
            <a:endParaRPr lang="en-US" dirty="0"/>
          </a:p>
        </p:txBody>
      </p:sp>
    </p:spTree>
    <p:extLst>
      <p:ext uri="{BB962C8B-B14F-4D97-AF65-F5344CB8AC3E}">
        <p14:creationId xmlns:p14="http://schemas.microsoft.com/office/powerpoint/2010/main" val="10910811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43</a:t>
            </a:fld>
            <a:endParaRPr lang="en-US" dirty="0"/>
          </a:p>
        </p:txBody>
      </p:sp>
    </p:spTree>
    <p:extLst>
      <p:ext uri="{BB962C8B-B14F-4D97-AF65-F5344CB8AC3E}">
        <p14:creationId xmlns:p14="http://schemas.microsoft.com/office/powerpoint/2010/main" val="7674029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45</a:t>
            </a:fld>
            <a:endParaRPr lang="en-US" dirty="0"/>
          </a:p>
        </p:txBody>
      </p:sp>
    </p:spTree>
    <p:extLst>
      <p:ext uri="{BB962C8B-B14F-4D97-AF65-F5344CB8AC3E}">
        <p14:creationId xmlns:p14="http://schemas.microsoft.com/office/powerpoint/2010/main" val="27649952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46</a:t>
            </a:fld>
            <a:endParaRPr lang="en-US" dirty="0"/>
          </a:p>
        </p:txBody>
      </p:sp>
    </p:spTree>
    <p:extLst>
      <p:ext uri="{BB962C8B-B14F-4D97-AF65-F5344CB8AC3E}">
        <p14:creationId xmlns:p14="http://schemas.microsoft.com/office/powerpoint/2010/main" val="12988929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47</a:t>
            </a:fld>
            <a:endParaRPr lang="en-US" dirty="0"/>
          </a:p>
        </p:txBody>
      </p:sp>
    </p:spTree>
    <p:extLst>
      <p:ext uri="{BB962C8B-B14F-4D97-AF65-F5344CB8AC3E}">
        <p14:creationId xmlns:p14="http://schemas.microsoft.com/office/powerpoint/2010/main" val="26654315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48</a:t>
            </a:fld>
            <a:endParaRPr lang="en-US" dirty="0"/>
          </a:p>
        </p:txBody>
      </p:sp>
    </p:spTree>
    <p:extLst>
      <p:ext uri="{BB962C8B-B14F-4D97-AF65-F5344CB8AC3E}">
        <p14:creationId xmlns:p14="http://schemas.microsoft.com/office/powerpoint/2010/main" val="673269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1532213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2633678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1983640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3935002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1978828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15482673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15027610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00.xml.rels><?xml version="1.0" encoding="UTF-8" standalone="yes"?>
<Relationships xmlns="http://schemas.openxmlformats.org/package/2006/relationships"><Relationship Id="rId3" Type="http://schemas.openxmlformats.org/officeDocument/2006/relationships/slideMaster" Target="../slideMasters/slideMaster14.xml"/><Relationship Id="rId2" Type="http://schemas.openxmlformats.org/officeDocument/2006/relationships/tags" Target="../tags/tag160.xml"/><Relationship Id="rId1" Type="http://schemas.openxmlformats.org/officeDocument/2006/relationships/tags" Target="../tags/tag159.xml"/><Relationship Id="rId5" Type="http://schemas.openxmlformats.org/officeDocument/2006/relationships/image" Target="../media/image2.emf"/><Relationship Id="rId4" Type="http://schemas.openxmlformats.org/officeDocument/2006/relationships/oleObject" Target="../embeddings/oleObject92.bin"/></Relationships>
</file>

<file path=ppt/slideLayouts/_rels/slideLayout101.xml.rels><?xml version="1.0" encoding="UTF-8" standalone="yes"?>
<Relationships xmlns="http://schemas.openxmlformats.org/package/2006/relationships"><Relationship Id="rId3" Type="http://schemas.openxmlformats.org/officeDocument/2006/relationships/oleObject" Target="../embeddings/oleObject93.bin"/><Relationship Id="rId2" Type="http://schemas.openxmlformats.org/officeDocument/2006/relationships/slideMaster" Target="../slideMasters/slideMaster14.xml"/><Relationship Id="rId1" Type="http://schemas.openxmlformats.org/officeDocument/2006/relationships/tags" Target="../tags/tag161.xml"/><Relationship Id="rId4" Type="http://schemas.openxmlformats.org/officeDocument/2006/relationships/image" Target="../media/image2.emf"/></Relationships>
</file>

<file path=ppt/slideLayouts/_rels/slideLayout102.xml.rels><?xml version="1.0" encoding="UTF-8" standalone="yes"?>
<Relationships xmlns="http://schemas.openxmlformats.org/package/2006/relationships"><Relationship Id="rId3" Type="http://schemas.openxmlformats.org/officeDocument/2006/relationships/oleObject" Target="../embeddings/oleObject94.bin"/><Relationship Id="rId2" Type="http://schemas.openxmlformats.org/officeDocument/2006/relationships/slideMaster" Target="../slideMasters/slideMaster14.xml"/><Relationship Id="rId1" Type="http://schemas.openxmlformats.org/officeDocument/2006/relationships/tags" Target="../tags/tag162.xml"/><Relationship Id="rId4" Type="http://schemas.openxmlformats.org/officeDocument/2006/relationships/image" Target="../media/image2.emf"/></Relationships>
</file>

<file path=ppt/slideLayouts/_rels/slideLayout103.xml.rels><?xml version="1.0" encoding="UTF-8" standalone="yes"?>
<Relationships xmlns="http://schemas.openxmlformats.org/package/2006/relationships"><Relationship Id="rId3" Type="http://schemas.openxmlformats.org/officeDocument/2006/relationships/oleObject" Target="../embeddings/oleObject95.bin"/><Relationship Id="rId2" Type="http://schemas.openxmlformats.org/officeDocument/2006/relationships/slideMaster" Target="../slideMasters/slideMaster14.xml"/><Relationship Id="rId1" Type="http://schemas.openxmlformats.org/officeDocument/2006/relationships/tags" Target="../tags/tag163.xml"/><Relationship Id="rId4" Type="http://schemas.openxmlformats.org/officeDocument/2006/relationships/image" Target="../media/image2.emf"/></Relationships>
</file>

<file path=ppt/slideLayouts/_rels/slideLayout104.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167.xml"/><Relationship Id="rId1" Type="http://schemas.openxmlformats.org/officeDocument/2006/relationships/tags" Target="../tags/tag166.xml"/><Relationship Id="rId5" Type="http://schemas.openxmlformats.org/officeDocument/2006/relationships/image" Target="../media/image2.emf"/><Relationship Id="rId4" Type="http://schemas.openxmlformats.org/officeDocument/2006/relationships/oleObject" Target="../embeddings/oleObject97.bin"/></Relationships>
</file>

<file path=ppt/slideLayouts/_rels/slideLayout105.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169.xml"/><Relationship Id="rId1" Type="http://schemas.openxmlformats.org/officeDocument/2006/relationships/tags" Target="../tags/tag168.xml"/><Relationship Id="rId5" Type="http://schemas.openxmlformats.org/officeDocument/2006/relationships/image" Target="../media/image2.emf"/><Relationship Id="rId4" Type="http://schemas.openxmlformats.org/officeDocument/2006/relationships/oleObject" Target="../embeddings/oleObject98.bin"/></Relationships>
</file>

<file path=ppt/slideLayouts/_rels/slideLayout106.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171.xml"/><Relationship Id="rId1" Type="http://schemas.openxmlformats.org/officeDocument/2006/relationships/tags" Target="../tags/tag170.xml"/><Relationship Id="rId5" Type="http://schemas.openxmlformats.org/officeDocument/2006/relationships/image" Target="../media/image1.emf"/><Relationship Id="rId4" Type="http://schemas.openxmlformats.org/officeDocument/2006/relationships/oleObject" Target="../embeddings/oleObject99.bin"/></Relationships>
</file>

<file path=ppt/slideLayouts/_rels/slideLayout107.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173.xml"/><Relationship Id="rId1" Type="http://schemas.openxmlformats.org/officeDocument/2006/relationships/tags" Target="../tags/tag172.xml"/><Relationship Id="rId5" Type="http://schemas.openxmlformats.org/officeDocument/2006/relationships/image" Target="../media/image2.emf"/><Relationship Id="rId4" Type="http://schemas.openxmlformats.org/officeDocument/2006/relationships/oleObject" Target="../embeddings/oleObject100.bin"/></Relationships>
</file>

<file path=ppt/slideLayouts/_rels/slideLayout108.xml.rels><?xml version="1.0" encoding="UTF-8" standalone="yes"?>
<Relationships xmlns="http://schemas.openxmlformats.org/package/2006/relationships"><Relationship Id="rId3" Type="http://schemas.openxmlformats.org/officeDocument/2006/relationships/slideMaster" Target="../slideMasters/slideMaster15.xml"/><Relationship Id="rId2" Type="http://schemas.openxmlformats.org/officeDocument/2006/relationships/tags" Target="../tags/tag175.xml"/><Relationship Id="rId1" Type="http://schemas.openxmlformats.org/officeDocument/2006/relationships/tags" Target="../tags/tag174.xml"/><Relationship Id="rId5" Type="http://schemas.openxmlformats.org/officeDocument/2006/relationships/image" Target="../media/image2.emf"/><Relationship Id="rId4" Type="http://schemas.openxmlformats.org/officeDocument/2006/relationships/oleObject" Target="../embeddings/oleObject101.bin"/></Relationships>
</file>

<file path=ppt/slideLayouts/_rels/slideLayout109.xml.rels><?xml version="1.0" encoding="UTF-8" standalone="yes"?>
<Relationships xmlns="http://schemas.openxmlformats.org/package/2006/relationships"><Relationship Id="rId3" Type="http://schemas.openxmlformats.org/officeDocument/2006/relationships/oleObject" Target="../embeddings/oleObject102.bin"/><Relationship Id="rId2" Type="http://schemas.openxmlformats.org/officeDocument/2006/relationships/slideMaster" Target="../slideMasters/slideMaster15.xml"/><Relationship Id="rId1" Type="http://schemas.openxmlformats.org/officeDocument/2006/relationships/tags" Target="../tags/tag176.xml"/><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110.xml.rels><?xml version="1.0" encoding="UTF-8" standalone="yes"?>
<Relationships xmlns="http://schemas.openxmlformats.org/package/2006/relationships"><Relationship Id="rId3" Type="http://schemas.openxmlformats.org/officeDocument/2006/relationships/oleObject" Target="../embeddings/oleObject103.bin"/><Relationship Id="rId2" Type="http://schemas.openxmlformats.org/officeDocument/2006/relationships/slideMaster" Target="../slideMasters/slideMaster15.xml"/><Relationship Id="rId1" Type="http://schemas.openxmlformats.org/officeDocument/2006/relationships/tags" Target="../tags/tag177.xml"/><Relationship Id="rId4" Type="http://schemas.openxmlformats.org/officeDocument/2006/relationships/image" Target="../media/image2.emf"/></Relationships>
</file>

<file path=ppt/slideLayouts/_rels/slideLayout111.xml.rels><?xml version="1.0" encoding="UTF-8" standalone="yes"?>
<Relationships xmlns="http://schemas.openxmlformats.org/package/2006/relationships"><Relationship Id="rId3" Type="http://schemas.openxmlformats.org/officeDocument/2006/relationships/oleObject" Target="../embeddings/oleObject104.bin"/><Relationship Id="rId2" Type="http://schemas.openxmlformats.org/officeDocument/2006/relationships/slideMaster" Target="../slideMasters/slideMaster15.xml"/><Relationship Id="rId1" Type="http://schemas.openxmlformats.org/officeDocument/2006/relationships/tags" Target="../tags/tag178.xml"/><Relationship Id="rId4" Type="http://schemas.openxmlformats.org/officeDocument/2006/relationships/image" Target="../media/image2.emf"/></Relationships>
</file>

<file path=ppt/slideLayouts/_rels/slideLayout112.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82.xml"/><Relationship Id="rId1" Type="http://schemas.openxmlformats.org/officeDocument/2006/relationships/tags" Target="../tags/tag181.xml"/><Relationship Id="rId5" Type="http://schemas.openxmlformats.org/officeDocument/2006/relationships/image" Target="../media/image2.emf"/><Relationship Id="rId4" Type="http://schemas.openxmlformats.org/officeDocument/2006/relationships/oleObject" Target="../embeddings/oleObject106.bin"/></Relationships>
</file>

<file path=ppt/slideLayouts/_rels/slideLayout113.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84.xml"/><Relationship Id="rId1" Type="http://schemas.openxmlformats.org/officeDocument/2006/relationships/tags" Target="../tags/tag183.xml"/><Relationship Id="rId5" Type="http://schemas.openxmlformats.org/officeDocument/2006/relationships/image" Target="../media/image2.emf"/><Relationship Id="rId4" Type="http://schemas.openxmlformats.org/officeDocument/2006/relationships/oleObject" Target="../embeddings/oleObject107.bin"/></Relationships>
</file>

<file path=ppt/slideLayouts/_rels/slideLayout114.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86.xml"/><Relationship Id="rId1" Type="http://schemas.openxmlformats.org/officeDocument/2006/relationships/tags" Target="../tags/tag185.xml"/><Relationship Id="rId5" Type="http://schemas.openxmlformats.org/officeDocument/2006/relationships/image" Target="../media/image1.emf"/><Relationship Id="rId4" Type="http://schemas.openxmlformats.org/officeDocument/2006/relationships/oleObject" Target="../embeddings/oleObject108.bin"/></Relationships>
</file>

<file path=ppt/slideLayouts/_rels/slideLayout115.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88.xml"/><Relationship Id="rId1" Type="http://schemas.openxmlformats.org/officeDocument/2006/relationships/tags" Target="../tags/tag187.xml"/><Relationship Id="rId5" Type="http://schemas.openxmlformats.org/officeDocument/2006/relationships/image" Target="../media/image2.emf"/><Relationship Id="rId4" Type="http://schemas.openxmlformats.org/officeDocument/2006/relationships/oleObject" Target="../embeddings/oleObject109.bin"/></Relationships>
</file>

<file path=ppt/slideLayouts/_rels/slideLayout116.xml.rels><?xml version="1.0" encoding="UTF-8" standalone="yes"?>
<Relationships xmlns="http://schemas.openxmlformats.org/package/2006/relationships"><Relationship Id="rId3" Type="http://schemas.openxmlformats.org/officeDocument/2006/relationships/slideMaster" Target="../slideMasters/slideMaster16.xml"/><Relationship Id="rId2" Type="http://schemas.openxmlformats.org/officeDocument/2006/relationships/tags" Target="../tags/tag190.xml"/><Relationship Id="rId1" Type="http://schemas.openxmlformats.org/officeDocument/2006/relationships/tags" Target="../tags/tag189.xml"/><Relationship Id="rId5" Type="http://schemas.openxmlformats.org/officeDocument/2006/relationships/image" Target="../media/image2.emf"/><Relationship Id="rId4" Type="http://schemas.openxmlformats.org/officeDocument/2006/relationships/oleObject" Target="../embeddings/oleObject110.bin"/></Relationships>
</file>

<file path=ppt/slideLayouts/_rels/slideLayout117.xml.rels><?xml version="1.0" encoding="UTF-8" standalone="yes"?>
<Relationships xmlns="http://schemas.openxmlformats.org/package/2006/relationships"><Relationship Id="rId3" Type="http://schemas.openxmlformats.org/officeDocument/2006/relationships/oleObject" Target="../embeddings/oleObject111.bin"/><Relationship Id="rId2" Type="http://schemas.openxmlformats.org/officeDocument/2006/relationships/slideMaster" Target="../slideMasters/slideMaster16.xml"/><Relationship Id="rId1" Type="http://schemas.openxmlformats.org/officeDocument/2006/relationships/tags" Target="../tags/tag191.xml"/><Relationship Id="rId4" Type="http://schemas.openxmlformats.org/officeDocument/2006/relationships/image" Target="../media/image2.emf"/></Relationships>
</file>

<file path=ppt/slideLayouts/_rels/slideLayout118.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Master" Target="../slideMasters/slideMaster16.xml"/><Relationship Id="rId1" Type="http://schemas.openxmlformats.org/officeDocument/2006/relationships/tags" Target="../tags/tag192.xml"/><Relationship Id="rId4" Type="http://schemas.openxmlformats.org/officeDocument/2006/relationships/image" Target="../media/image2.emf"/></Relationships>
</file>

<file path=ppt/slideLayouts/_rels/slideLayout119.xml.rels><?xml version="1.0" encoding="UTF-8" standalone="yes"?>
<Relationships xmlns="http://schemas.openxmlformats.org/package/2006/relationships"><Relationship Id="rId3" Type="http://schemas.openxmlformats.org/officeDocument/2006/relationships/oleObject" Target="../embeddings/oleObject113.bin"/><Relationship Id="rId2" Type="http://schemas.openxmlformats.org/officeDocument/2006/relationships/slideMaster" Target="../slideMasters/slideMaster16.xml"/><Relationship Id="rId1" Type="http://schemas.openxmlformats.org/officeDocument/2006/relationships/tags" Target="../tags/tag193.xml"/><Relationship Id="rId4" Type="http://schemas.openxmlformats.org/officeDocument/2006/relationships/image" Target="../media/image2.emf"/></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22.xml.rels><?xml version="1.0" encoding="UTF-8" standalone="yes"?>
<Relationships xmlns="http://schemas.openxmlformats.org/package/2006/relationships"><Relationship Id="rId3" Type="http://schemas.openxmlformats.org/officeDocument/2006/relationships/slideMaster" Target="../slideMasters/slideMaster17.xml"/><Relationship Id="rId2" Type="http://schemas.openxmlformats.org/officeDocument/2006/relationships/tags" Target="../tags/tag197.xml"/><Relationship Id="rId1" Type="http://schemas.openxmlformats.org/officeDocument/2006/relationships/tags" Target="../tags/tag196.xml"/><Relationship Id="rId5" Type="http://schemas.openxmlformats.org/officeDocument/2006/relationships/image" Target="../media/image1.emf"/><Relationship Id="rId4" Type="http://schemas.openxmlformats.org/officeDocument/2006/relationships/oleObject" Target="../embeddings/oleObject115.bin"/></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tags" Target="../tags/tag28.xml"/><Relationship Id="rId4" Type="http://schemas.openxmlformats.org/officeDocument/2006/relationships/image" Target="../media/image2.emf"/></Relationships>
</file>

<file path=ppt/slideLayouts/_rels/slideLayout130.xml.rels><?xml version="1.0" encoding="UTF-8" standalone="yes"?>
<Relationships xmlns="http://schemas.openxmlformats.org/package/2006/relationships"><Relationship Id="rId3" Type="http://schemas.openxmlformats.org/officeDocument/2006/relationships/slideMaster" Target="../slideMasters/slideMaster18.xml"/><Relationship Id="rId2" Type="http://schemas.openxmlformats.org/officeDocument/2006/relationships/tags" Target="../tags/tag201.xml"/><Relationship Id="rId1" Type="http://schemas.openxmlformats.org/officeDocument/2006/relationships/tags" Target="../tags/tag200.xml"/><Relationship Id="rId5" Type="http://schemas.openxmlformats.org/officeDocument/2006/relationships/image" Target="../media/image1.emf"/><Relationship Id="rId4" Type="http://schemas.openxmlformats.org/officeDocument/2006/relationships/oleObject" Target="../embeddings/oleObject117.bin"/></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38.xml.rels><?xml version="1.0" encoding="UTF-8" standalone="yes"?>
<Relationships xmlns="http://schemas.openxmlformats.org/package/2006/relationships"><Relationship Id="rId3" Type="http://schemas.openxmlformats.org/officeDocument/2006/relationships/slideMaster" Target="../slideMasters/slideMaster19.xml"/><Relationship Id="rId2" Type="http://schemas.openxmlformats.org/officeDocument/2006/relationships/tags" Target="../tags/tag205.xml"/><Relationship Id="rId1" Type="http://schemas.openxmlformats.org/officeDocument/2006/relationships/tags" Target="../tags/tag204.xml"/><Relationship Id="rId5" Type="http://schemas.openxmlformats.org/officeDocument/2006/relationships/image" Target="../media/image1.emf"/><Relationship Id="rId4" Type="http://schemas.openxmlformats.org/officeDocument/2006/relationships/oleObject" Target="../embeddings/oleObject119.bin"/></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2.xml"/><Relationship Id="rId1" Type="http://schemas.openxmlformats.org/officeDocument/2006/relationships/tags" Target="../tags/tag29.xml"/><Relationship Id="rId4" Type="http://schemas.openxmlformats.org/officeDocument/2006/relationships/image" Target="../media/image2.emf"/></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2.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2.emf"/><Relationship Id="rId4" Type="http://schemas.openxmlformats.org/officeDocument/2006/relationships/oleObject" Target="../embeddings/oleObject19.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2.emf"/><Relationship Id="rId4" Type="http://schemas.openxmlformats.org/officeDocument/2006/relationships/oleObject" Target="../embeddings/oleObject20.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2.emf"/><Relationship Id="rId4" Type="http://schemas.openxmlformats.org/officeDocument/2006/relationships/oleObject" Target="../embeddings/oleObject2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2.emf"/><Relationship Id="rId4" Type="http://schemas.openxmlformats.org/officeDocument/2006/relationships/oleObject" Target="../embeddings/oleObject23.bin"/></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3.xml"/><Relationship Id="rId1" Type="http://schemas.openxmlformats.org/officeDocument/2006/relationships/tags" Target="../tags/tag43.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3.xml"/><Relationship Id="rId1" Type="http://schemas.openxmlformats.org/officeDocument/2006/relationships/tags" Target="../tags/tag44.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3.xml"/><Relationship Id="rId1" Type="http://schemas.openxmlformats.org/officeDocument/2006/relationships/tags" Target="../tags/tag45.xml"/><Relationship Id="rId4" Type="http://schemas.openxmlformats.org/officeDocument/2006/relationships/image" Target="../media/image2.emf"/></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2.emf"/><Relationship Id="rId4" Type="http://schemas.openxmlformats.org/officeDocument/2006/relationships/oleObject" Target="../embeddings/oleObject28.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2.emf"/><Relationship Id="rId4" Type="http://schemas.openxmlformats.org/officeDocument/2006/relationships/oleObject" Target="../embeddings/oleObject29.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emf"/><Relationship Id="rId4" Type="http://schemas.openxmlformats.org/officeDocument/2006/relationships/oleObject" Target="../embeddings/oleObject30.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2.emf"/><Relationship Id="rId4" Type="http://schemas.openxmlformats.org/officeDocument/2006/relationships/oleObject" Target="../embeddings/oleObject31.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2.emf"/><Relationship Id="rId4" Type="http://schemas.openxmlformats.org/officeDocument/2006/relationships/oleObject" Target="../embeddings/oleObject32.bin"/></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58.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59.xml"/><Relationship Id="rId4" Type="http://schemas.openxmlformats.org/officeDocument/2006/relationships/image" Target="../media/image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60.xml"/><Relationship Id="rId4" Type="http://schemas.openxmlformats.org/officeDocument/2006/relationships/image" Target="../media/image2.emf"/></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2.emf"/><Relationship Id="rId4" Type="http://schemas.openxmlformats.org/officeDocument/2006/relationships/oleObject" Target="../embeddings/oleObject37.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2.emf"/><Relationship Id="rId4" Type="http://schemas.openxmlformats.org/officeDocument/2006/relationships/oleObject" Target="../embeddings/oleObject38.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1.emf"/><Relationship Id="rId4" Type="http://schemas.openxmlformats.org/officeDocument/2006/relationships/oleObject" Target="../embeddings/oleObject39.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2.emf"/><Relationship Id="rId4" Type="http://schemas.openxmlformats.org/officeDocument/2006/relationships/oleObject" Target="../embeddings/oleObject40.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2.emf"/><Relationship Id="rId4" Type="http://schemas.openxmlformats.org/officeDocument/2006/relationships/oleObject" Target="../embeddings/oleObject41.bin"/></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5.xml"/><Relationship Id="rId1" Type="http://schemas.openxmlformats.org/officeDocument/2006/relationships/tags" Target="../tags/tag73.xml"/><Relationship Id="rId4" Type="http://schemas.openxmlformats.org/officeDocument/2006/relationships/image" Target="../media/image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5.xml"/><Relationship Id="rId1" Type="http://schemas.openxmlformats.org/officeDocument/2006/relationships/tags" Target="../tags/tag74.xml"/><Relationship Id="rId4" Type="http://schemas.openxmlformats.org/officeDocument/2006/relationships/image" Target="../media/image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Master" Target="../slideMasters/slideMaster5.xml"/><Relationship Id="rId1" Type="http://schemas.openxmlformats.org/officeDocument/2006/relationships/tags" Target="../tags/tag7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image" Target="../media/image2.emf"/><Relationship Id="rId4" Type="http://schemas.openxmlformats.org/officeDocument/2006/relationships/oleObject" Target="../embeddings/oleObject46.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image" Target="../media/image2.emf"/><Relationship Id="rId4" Type="http://schemas.openxmlformats.org/officeDocument/2006/relationships/oleObject" Target="../embeddings/oleObject47.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image" Target="../media/image1.emf"/><Relationship Id="rId4" Type="http://schemas.openxmlformats.org/officeDocument/2006/relationships/oleObject" Target="../embeddings/oleObject48.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2.emf"/><Relationship Id="rId4" Type="http://schemas.openxmlformats.org/officeDocument/2006/relationships/oleObject" Target="../embeddings/oleObject49.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image" Target="../media/image2.emf"/><Relationship Id="rId4" Type="http://schemas.openxmlformats.org/officeDocument/2006/relationships/oleObject" Target="../embeddings/oleObject50.bin"/></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6.xml"/><Relationship Id="rId1" Type="http://schemas.openxmlformats.org/officeDocument/2006/relationships/tags" Target="../tags/tag88.xml"/><Relationship Id="rId4" Type="http://schemas.openxmlformats.org/officeDocument/2006/relationships/image" Target="../media/image2.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6.xml"/><Relationship Id="rId1" Type="http://schemas.openxmlformats.org/officeDocument/2006/relationships/tags" Target="../tags/tag89.xml"/><Relationship Id="rId4" Type="http://schemas.openxmlformats.org/officeDocument/2006/relationships/image" Target="../media/image2.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6.xml"/><Relationship Id="rId1" Type="http://schemas.openxmlformats.org/officeDocument/2006/relationships/tags" Target="../tags/tag90.xml"/><Relationship Id="rId4" Type="http://schemas.openxmlformats.org/officeDocument/2006/relationships/image" Target="../media/image2.emf"/></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4.xml"/><Relationship Id="rId1" Type="http://schemas.openxmlformats.org/officeDocument/2006/relationships/tags" Target="../tags/tag93.xml"/><Relationship Id="rId5" Type="http://schemas.openxmlformats.org/officeDocument/2006/relationships/image" Target="../media/image1.emf"/><Relationship Id="rId4" Type="http://schemas.openxmlformats.org/officeDocument/2006/relationships/oleObject" Target="../embeddings/oleObject55.bin"/></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image" Target="../media/image1.emf"/><Relationship Id="rId4" Type="http://schemas.openxmlformats.org/officeDocument/2006/relationships/oleObject" Target="../embeddings/oleObject57.bin"/></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02.xml"/><Relationship Id="rId1" Type="http://schemas.openxmlformats.org/officeDocument/2006/relationships/tags" Target="../tags/tag101.xml"/><Relationship Id="rId5" Type="http://schemas.openxmlformats.org/officeDocument/2006/relationships/image" Target="../media/image1.emf"/><Relationship Id="rId4" Type="http://schemas.openxmlformats.org/officeDocument/2006/relationships/oleObject" Target="../embeddings/oleObject59.bin"/></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08.xml"/><Relationship Id="rId1" Type="http://schemas.openxmlformats.org/officeDocument/2006/relationships/tags" Target="../tags/tag107.xml"/><Relationship Id="rId5" Type="http://schemas.openxmlformats.org/officeDocument/2006/relationships/image" Target="../media/image2.emf"/><Relationship Id="rId4" Type="http://schemas.openxmlformats.org/officeDocument/2006/relationships/oleObject" Target="../embeddings/oleObject62.bin"/></Relationships>
</file>

<file path=ppt/slideLayouts/_rels/slideLayout74.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0.xml"/><Relationship Id="rId1" Type="http://schemas.openxmlformats.org/officeDocument/2006/relationships/tags" Target="../tags/tag109.xml"/><Relationship Id="rId5" Type="http://schemas.openxmlformats.org/officeDocument/2006/relationships/image" Target="../media/image2.emf"/><Relationship Id="rId4" Type="http://schemas.openxmlformats.org/officeDocument/2006/relationships/oleObject" Target="../embeddings/oleObject63.bin"/></Relationships>
</file>

<file path=ppt/slideLayouts/_rels/slideLayout75.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2.xml"/><Relationship Id="rId1" Type="http://schemas.openxmlformats.org/officeDocument/2006/relationships/tags" Target="../tags/tag111.xml"/><Relationship Id="rId5" Type="http://schemas.openxmlformats.org/officeDocument/2006/relationships/image" Target="../media/image1.emf"/><Relationship Id="rId4" Type="http://schemas.openxmlformats.org/officeDocument/2006/relationships/oleObject" Target="../embeddings/oleObject64.bin"/></Relationships>
</file>

<file path=ppt/slideLayouts/_rels/slideLayout76.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4.xml"/><Relationship Id="rId1" Type="http://schemas.openxmlformats.org/officeDocument/2006/relationships/tags" Target="../tags/tag113.xml"/><Relationship Id="rId5" Type="http://schemas.openxmlformats.org/officeDocument/2006/relationships/image" Target="../media/image2.emf"/><Relationship Id="rId4" Type="http://schemas.openxmlformats.org/officeDocument/2006/relationships/oleObject" Target="../embeddings/oleObject65.bin"/></Relationships>
</file>

<file path=ppt/slideLayouts/_rels/slideLayout77.xml.rels><?xml version="1.0" encoding="UTF-8" standalone="yes"?>
<Relationships xmlns="http://schemas.openxmlformats.org/package/2006/relationships"><Relationship Id="rId3" Type="http://schemas.openxmlformats.org/officeDocument/2006/relationships/slideMaster" Target="../slideMasters/slideMaster11.xml"/><Relationship Id="rId2" Type="http://schemas.openxmlformats.org/officeDocument/2006/relationships/tags" Target="../tags/tag116.xml"/><Relationship Id="rId1" Type="http://schemas.openxmlformats.org/officeDocument/2006/relationships/tags" Target="../tags/tag115.xml"/><Relationship Id="rId5" Type="http://schemas.openxmlformats.org/officeDocument/2006/relationships/image" Target="../media/image2.emf"/><Relationship Id="rId4" Type="http://schemas.openxmlformats.org/officeDocument/2006/relationships/oleObject" Target="../embeddings/oleObject66.bin"/></Relationships>
</file>

<file path=ppt/slideLayouts/_rels/slideLayout7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Master" Target="../slideMasters/slideMaster11.xml"/><Relationship Id="rId1" Type="http://schemas.openxmlformats.org/officeDocument/2006/relationships/tags" Target="../tags/tag117.xml"/><Relationship Id="rId4" Type="http://schemas.openxmlformats.org/officeDocument/2006/relationships/image" Target="../media/image2.emf"/></Relationships>
</file>

<file path=ppt/slideLayouts/_rels/slideLayout79.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Master" Target="../slideMasters/slideMaster11.xml"/><Relationship Id="rId1" Type="http://schemas.openxmlformats.org/officeDocument/2006/relationships/tags" Target="../tags/tag118.xml"/><Relationship Id="rId4" Type="http://schemas.openxmlformats.org/officeDocument/2006/relationships/image" Target="../media/image2.emf"/></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80.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22.xml"/><Relationship Id="rId1" Type="http://schemas.openxmlformats.org/officeDocument/2006/relationships/tags" Target="../tags/tag121.xml"/><Relationship Id="rId5" Type="http://schemas.openxmlformats.org/officeDocument/2006/relationships/image" Target="../media/image2.emf"/><Relationship Id="rId4" Type="http://schemas.openxmlformats.org/officeDocument/2006/relationships/oleObject" Target="../embeddings/oleObject70.bin"/></Relationships>
</file>

<file path=ppt/slideLayouts/_rels/slideLayout81.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24.xml"/><Relationship Id="rId1" Type="http://schemas.openxmlformats.org/officeDocument/2006/relationships/tags" Target="../tags/tag123.xml"/><Relationship Id="rId5" Type="http://schemas.openxmlformats.org/officeDocument/2006/relationships/image" Target="../media/image2.emf"/><Relationship Id="rId4" Type="http://schemas.openxmlformats.org/officeDocument/2006/relationships/oleObject" Target="../embeddings/oleObject71.bin"/></Relationships>
</file>

<file path=ppt/slideLayouts/_rels/slideLayout82.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26.xml"/><Relationship Id="rId1" Type="http://schemas.openxmlformats.org/officeDocument/2006/relationships/tags" Target="../tags/tag125.xml"/><Relationship Id="rId5" Type="http://schemas.openxmlformats.org/officeDocument/2006/relationships/image" Target="../media/image1.emf"/><Relationship Id="rId4" Type="http://schemas.openxmlformats.org/officeDocument/2006/relationships/oleObject" Target="../embeddings/oleObject72.bin"/></Relationships>
</file>

<file path=ppt/slideLayouts/_rels/slideLayout83.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28.xml"/><Relationship Id="rId1" Type="http://schemas.openxmlformats.org/officeDocument/2006/relationships/tags" Target="../tags/tag127.xml"/><Relationship Id="rId5" Type="http://schemas.openxmlformats.org/officeDocument/2006/relationships/image" Target="../media/image2.emf"/><Relationship Id="rId4" Type="http://schemas.openxmlformats.org/officeDocument/2006/relationships/oleObject" Target="../embeddings/oleObject73.bin"/></Relationships>
</file>

<file path=ppt/slideLayouts/_rels/slideLayout84.xml.rels><?xml version="1.0" encoding="UTF-8" standalone="yes"?>
<Relationships xmlns="http://schemas.openxmlformats.org/package/2006/relationships"><Relationship Id="rId3" Type="http://schemas.openxmlformats.org/officeDocument/2006/relationships/slideMaster" Target="../slideMasters/slideMaster12.xml"/><Relationship Id="rId2" Type="http://schemas.openxmlformats.org/officeDocument/2006/relationships/tags" Target="../tags/tag130.xml"/><Relationship Id="rId1" Type="http://schemas.openxmlformats.org/officeDocument/2006/relationships/tags" Target="../tags/tag129.xml"/><Relationship Id="rId5" Type="http://schemas.openxmlformats.org/officeDocument/2006/relationships/image" Target="../media/image2.emf"/><Relationship Id="rId4" Type="http://schemas.openxmlformats.org/officeDocument/2006/relationships/oleObject" Target="../embeddings/oleObject74.bin"/></Relationships>
</file>

<file path=ppt/slideLayouts/_rels/slideLayout85.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Master" Target="../slideMasters/slideMaster12.xml"/><Relationship Id="rId1" Type="http://schemas.openxmlformats.org/officeDocument/2006/relationships/tags" Target="../tags/tag131.xml"/><Relationship Id="rId4" Type="http://schemas.openxmlformats.org/officeDocument/2006/relationships/image" Target="../media/image2.emf"/></Relationships>
</file>

<file path=ppt/slideLayouts/_rels/slideLayout86.xml.rels><?xml version="1.0" encoding="UTF-8" standalone="yes"?>
<Relationships xmlns="http://schemas.openxmlformats.org/package/2006/relationships"><Relationship Id="rId3" Type="http://schemas.openxmlformats.org/officeDocument/2006/relationships/oleObject" Target="../embeddings/oleObject76.bin"/><Relationship Id="rId2" Type="http://schemas.openxmlformats.org/officeDocument/2006/relationships/slideMaster" Target="../slideMasters/slideMaster12.xml"/><Relationship Id="rId1" Type="http://schemas.openxmlformats.org/officeDocument/2006/relationships/tags" Target="../tags/tag132.xml"/><Relationship Id="rId4" Type="http://schemas.openxmlformats.org/officeDocument/2006/relationships/image" Target="../media/image2.emf"/></Relationships>
</file>

<file path=ppt/slideLayouts/_rels/slideLayout87.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Master" Target="../slideMasters/slideMaster12.xml"/><Relationship Id="rId1" Type="http://schemas.openxmlformats.org/officeDocument/2006/relationships/tags" Target="../tags/tag133.xml"/><Relationship Id="rId4" Type="http://schemas.openxmlformats.org/officeDocument/2006/relationships/image" Target="../media/image2.emf"/></Relationships>
</file>

<file path=ppt/slideLayouts/_rels/slideLayout88.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137.xml"/><Relationship Id="rId1" Type="http://schemas.openxmlformats.org/officeDocument/2006/relationships/tags" Target="../tags/tag136.xml"/><Relationship Id="rId5" Type="http://schemas.openxmlformats.org/officeDocument/2006/relationships/image" Target="../media/image2.emf"/><Relationship Id="rId4" Type="http://schemas.openxmlformats.org/officeDocument/2006/relationships/oleObject" Target="../embeddings/oleObject79.bin"/></Relationships>
</file>

<file path=ppt/slideLayouts/_rels/slideLayout89.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139.xml"/><Relationship Id="rId1" Type="http://schemas.openxmlformats.org/officeDocument/2006/relationships/tags" Target="../tags/tag138.xml"/><Relationship Id="rId5" Type="http://schemas.openxmlformats.org/officeDocument/2006/relationships/image" Target="../media/image2.emf"/><Relationship Id="rId4" Type="http://schemas.openxmlformats.org/officeDocument/2006/relationships/oleObject" Target="../embeddings/oleObject80.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11.bin"/></Relationships>
</file>

<file path=ppt/slideLayouts/_rels/slideLayout90.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141.xml"/><Relationship Id="rId1" Type="http://schemas.openxmlformats.org/officeDocument/2006/relationships/tags" Target="../tags/tag140.xml"/><Relationship Id="rId5" Type="http://schemas.openxmlformats.org/officeDocument/2006/relationships/image" Target="../media/image1.emf"/><Relationship Id="rId4" Type="http://schemas.openxmlformats.org/officeDocument/2006/relationships/oleObject" Target="../embeddings/oleObject81.bin"/></Relationships>
</file>

<file path=ppt/slideLayouts/_rels/slideLayout91.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143.xml"/><Relationship Id="rId1" Type="http://schemas.openxmlformats.org/officeDocument/2006/relationships/tags" Target="../tags/tag142.xml"/><Relationship Id="rId5" Type="http://schemas.openxmlformats.org/officeDocument/2006/relationships/image" Target="../media/image2.emf"/><Relationship Id="rId4" Type="http://schemas.openxmlformats.org/officeDocument/2006/relationships/oleObject" Target="../embeddings/oleObject82.bin"/></Relationships>
</file>

<file path=ppt/slideLayouts/_rels/slideLayout92.xml.rels><?xml version="1.0" encoding="UTF-8" standalone="yes"?>
<Relationships xmlns="http://schemas.openxmlformats.org/package/2006/relationships"><Relationship Id="rId3" Type="http://schemas.openxmlformats.org/officeDocument/2006/relationships/slideMaster" Target="../slideMasters/slideMaster13.xml"/><Relationship Id="rId2" Type="http://schemas.openxmlformats.org/officeDocument/2006/relationships/tags" Target="../tags/tag145.xml"/><Relationship Id="rId1" Type="http://schemas.openxmlformats.org/officeDocument/2006/relationships/tags" Target="../tags/tag144.xml"/><Relationship Id="rId5" Type="http://schemas.openxmlformats.org/officeDocument/2006/relationships/image" Target="../media/image2.emf"/><Relationship Id="rId4" Type="http://schemas.openxmlformats.org/officeDocument/2006/relationships/oleObject" Target="../embeddings/oleObject83.bin"/></Relationships>
</file>

<file path=ppt/slideLayouts/_rels/slideLayout93.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Master" Target="../slideMasters/slideMaster13.xml"/><Relationship Id="rId1" Type="http://schemas.openxmlformats.org/officeDocument/2006/relationships/tags" Target="../tags/tag146.xml"/><Relationship Id="rId4" Type="http://schemas.openxmlformats.org/officeDocument/2006/relationships/image" Target="../media/image2.emf"/></Relationships>
</file>

<file path=ppt/slideLayouts/_rels/slideLayout94.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Master" Target="../slideMasters/slideMaster13.xml"/><Relationship Id="rId1" Type="http://schemas.openxmlformats.org/officeDocument/2006/relationships/tags" Target="../tags/tag147.xml"/><Relationship Id="rId4" Type="http://schemas.openxmlformats.org/officeDocument/2006/relationships/image" Target="../media/image2.emf"/></Relationships>
</file>

<file path=ppt/slideLayouts/_rels/slideLayout95.xml.rels><?xml version="1.0" encoding="UTF-8" standalone="yes"?>
<Relationships xmlns="http://schemas.openxmlformats.org/package/2006/relationships"><Relationship Id="rId3" Type="http://schemas.openxmlformats.org/officeDocument/2006/relationships/oleObject" Target="../embeddings/oleObject86.bin"/><Relationship Id="rId2" Type="http://schemas.openxmlformats.org/officeDocument/2006/relationships/slideMaster" Target="../slideMasters/slideMaster13.xml"/><Relationship Id="rId1" Type="http://schemas.openxmlformats.org/officeDocument/2006/relationships/tags" Target="../tags/tag148.xml"/><Relationship Id="rId4" Type="http://schemas.openxmlformats.org/officeDocument/2006/relationships/image" Target="../media/image2.emf"/></Relationships>
</file>

<file path=ppt/slideLayouts/_rels/slideLayout96.xml.rels><?xml version="1.0" encoding="UTF-8" standalone="yes"?>
<Relationships xmlns="http://schemas.openxmlformats.org/package/2006/relationships"><Relationship Id="rId3" Type="http://schemas.openxmlformats.org/officeDocument/2006/relationships/slideMaster" Target="../slideMasters/slideMaster14.xml"/><Relationship Id="rId2" Type="http://schemas.openxmlformats.org/officeDocument/2006/relationships/tags" Target="../tags/tag152.xml"/><Relationship Id="rId1" Type="http://schemas.openxmlformats.org/officeDocument/2006/relationships/tags" Target="../tags/tag151.xml"/><Relationship Id="rId5" Type="http://schemas.openxmlformats.org/officeDocument/2006/relationships/image" Target="../media/image2.emf"/><Relationship Id="rId4" Type="http://schemas.openxmlformats.org/officeDocument/2006/relationships/oleObject" Target="../embeddings/oleObject88.bin"/></Relationships>
</file>

<file path=ppt/slideLayouts/_rels/slideLayout97.xml.rels><?xml version="1.0" encoding="UTF-8" standalone="yes"?>
<Relationships xmlns="http://schemas.openxmlformats.org/package/2006/relationships"><Relationship Id="rId3" Type="http://schemas.openxmlformats.org/officeDocument/2006/relationships/slideMaster" Target="../slideMasters/slideMaster14.xml"/><Relationship Id="rId2" Type="http://schemas.openxmlformats.org/officeDocument/2006/relationships/tags" Target="../tags/tag154.xml"/><Relationship Id="rId1" Type="http://schemas.openxmlformats.org/officeDocument/2006/relationships/tags" Target="../tags/tag153.xml"/><Relationship Id="rId5" Type="http://schemas.openxmlformats.org/officeDocument/2006/relationships/image" Target="../media/image2.emf"/><Relationship Id="rId4" Type="http://schemas.openxmlformats.org/officeDocument/2006/relationships/oleObject" Target="../embeddings/oleObject89.bin"/></Relationships>
</file>

<file path=ppt/slideLayouts/_rels/slideLayout98.xml.rels><?xml version="1.0" encoding="UTF-8" standalone="yes"?>
<Relationships xmlns="http://schemas.openxmlformats.org/package/2006/relationships"><Relationship Id="rId3" Type="http://schemas.openxmlformats.org/officeDocument/2006/relationships/slideMaster" Target="../slideMasters/slideMaster14.xml"/><Relationship Id="rId2" Type="http://schemas.openxmlformats.org/officeDocument/2006/relationships/tags" Target="../tags/tag156.xml"/><Relationship Id="rId1" Type="http://schemas.openxmlformats.org/officeDocument/2006/relationships/tags" Target="../tags/tag155.xml"/><Relationship Id="rId5" Type="http://schemas.openxmlformats.org/officeDocument/2006/relationships/image" Target="../media/image1.emf"/><Relationship Id="rId4" Type="http://schemas.openxmlformats.org/officeDocument/2006/relationships/oleObject" Target="../embeddings/oleObject90.bin"/></Relationships>
</file>

<file path=ppt/slideLayouts/_rels/slideLayout99.xml.rels><?xml version="1.0" encoding="UTF-8" standalone="yes"?>
<Relationships xmlns="http://schemas.openxmlformats.org/package/2006/relationships"><Relationship Id="rId3" Type="http://schemas.openxmlformats.org/officeDocument/2006/relationships/slideMaster" Target="../slideMasters/slideMaster14.xml"/><Relationship Id="rId2" Type="http://schemas.openxmlformats.org/officeDocument/2006/relationships/tags" Target="../tags/tag158.xml"/><Relationship Id="rId1" Type="http://schemas.openxmlformats.org/officeDocument/2006/relationships/tags" Target="../tags/tag157.xml"/><Relationship Id="rId5" Type="http://schemas.openxmlformats.org/officeDocument/2006/relationships/image" Target="../media/image2.emf"/><Relationship Id="rId4" Type="http://schemas.openxmlformats.org/officeDocument/2006/relationships/oleObject" Target="../embeddings/oleObject91.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userDrawn="1">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53573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7E8864E-162B-40F9-9515-9BB374594B6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89093355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87F02-3C90-44EA-809A-294D7412CCFA}"/>
              </a:ext>
            </a:extLst>
          </p:cNvPr>
          <p:cNvGraphicFramePr>
            <a:graphicFrameLocks noChangeAspect="1"/>
          </p:cNvGraphicFramePr>
          <p:nvPr>
            <p:custDataLst>
              <p:tags r:id="rId1"/>
            </p:custDataLst>
            <p:extLst>
              <p:ext uri="{D42A27DB-BD31-4B8C-83A1-F6EECF244321}">
                <p14:modId xmlns:p14="http://schemas.microsoft.com/office/powerpoint/2010/main" val="188806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D187F02-3C90-44EA-809A-294D7412CCF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4E0BE9-D042-41EB-89B4-E156B1EDEA35}"/>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548409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078FF16-F396-46B0-B76B-3DE885687FAF}"/>
              </a:ext>
            </a:extLst>
          </p:cNvPr>
          <p:cNvGraphicFramePr>
            <a:graphicFrameLocks noChangeAspect="1"/>
          </p:cNvGraphicFramePr>
          <p:nvPr>
            <p:custDataLst>
              <p:tags r:id="rId1"/>
            </p:custDataLst>
            <p:extLst>
              <p:ext uri="{D42A27DB-BD31-4B8C-83A1-F6EECF244321}">
                <p14:modId xmlns:p14="http://schemas.microsoft.com/office/powerpoint/2010/main" val="134322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078FF16-F396-46B0-B76B-3DE885687F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44437152"/>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6CEDF0F-9090-417B-A721-862C9C8A2B9A}"/>
              </a:ext>
            </a:extLst>
          </p:cNvPr>
          <p:cNvGraphicFramePr>
            <a:graphicFrameLocks noChangeAspect="1"/>
          </p:cNvGraphicFramePr>
          <p:nvPr>
            <p:custDataLst>
              <p:tags r:id="rId1"/>
            </p:custDataLst>
            <p:extLst>
              <p:ext uri="{D42A27DB-BD31-4B8C-83A1-F6EECF244321}">
                <p14:modId xmlns:p14="http://schemas.microsoft.com/office/powerpoint/2010/main" val="3462144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06CEDF0F-9090-417B-A721-862C9C8A2B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2377802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84A5886-2DEB-405E-8AE4-F1A2D2405C12}"/>
              </a:ext>
            </a:extLst>
          </p:cNvPr>
          <p:cNvGraphicFramePr>
            <a:graphicFrameLocks noChangeAspect="1"/>
          </p:cNvGraphicFramePr>
          <p:nvPr>
            <p:custDataLst>
              <p:tags r:id="rId1"/>
            </p:custDataLst>
            <p:extLst>
              <p:ext uri="{D42A27DB-BD31-4B8C-83A1-F6EECF244321}">
                <p14:modId xmlns:p14="http://schemas.microsoft.com/office/powerpoint/2010/main" val="163338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84A5886-2DEB-405E-8AE4-F1A2D2405C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61100267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E31A9B1-3614-4265-92AD-E4A55B124BD9}"/>
              </a:ext>
            </a:extLst>
          </p:cNvPr>
          <p:cNvGraphicFramePr>
            <a:graphicFrameLocks noChangeAspect="1"/>
          </p:cNvGraphicFramePr>
          <p:nvPr>
            <p:custDataLst>
              <p:tags r:id="rId1"/>
            </p:custDataLst>
            <p:extLst>
              <p:ext uri="{D42A27DB-BD31-4B8C-83A1-F6EECF244321}">
                <p14:modId xmlns:p14="http://schemas.microsoft.com/office/powerpoint/2010/main" val="3415463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1E31A9B1-3614-4265-92AD-E4A55B124B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8BA310-1AB9-4912-9FCC-5CB57AFBF68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764423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FCD1A4-A534-4A39-8F67-745C3B0F56E6}"/>
              </a:ext>
            </a:extLst>
          </p:cNvPr>
          <p:cNvGraphicFramePr>
            <a:graphicFrameLocks noChangeAspect="1"/>
          </p:cNvGraphicFramePr>
          <p:nvPr>
            <p:custDataLst>
              <p:tags r:id="rId1"/>
            </p:custDataLst>
            <p:extLst>
              <p:ext uri="{D42A27DB-BD31-4B8C-83A1-F6EECF244321}">
                <p14:modId xmlns:p14="http://schemas.microsoft.com/office/powerpoint/2010/main" val="1091641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38FCD1A4-A534-4A39-8F67-745C3B0F56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32D0182-8D62-4553-861A-6C3EE1A0080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5168109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87318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01EDD9-4356-4D92-BFA6-18D14C3583D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3225278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8066462-B21E-42BA-9849-0189692B0711}"/>
              </a:ext>
            </a:extLst>
          </p:cNvPr>
          <p:cNvGraphicFramePr>
            <a:graphicFrameLocks noChangeAspect="1"/>
          </p:cNvGraphicFramePr>
          <p:nvPr>
            <p:custDataLst>
              <p:tags r:id="rId1"/>
            </p:custDataLst>
            <p:extLst>
              <p:ext uri="{D42A27DB-BD31-4B8C-83A1-F6EECF244321}">
                <p14:modId xmlns:p14="http://schemas.microsoft.com/office/powerpoint/2010/main" val="414995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78066462-B21E-42BA-9849-0189692B07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1498D13-FDB6-4894-B6DB-513BCEF6B98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5532521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AEA052-D836-403B-9728-34A25E9C2C2A}"/>
              </a:ext>
            </a:extLst>
          </p:cNvPr>
          <p:cNvGraphicFramePr>
            <a:graphicFrameLocks noChangeAspect="1"/>
          </p:cNvGraphicFramePr>
          <p:nvPr>
            <p:custDataLst>
              <p:tags r:id="rId1"/>
            </p:custDataLst>
            <p:extLst>
              <p:ext uri="{D42A27DB-BD31-4B8C-83A1-F6EECF244321}">
                <p14:modId xmlns:p14="http://schemas.microsoft.com/office/powerpoint/2010/main" val="1193652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07AEA052-D836-403B-9728-34A25E9C2C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B76B91E-4B9A-4BDD-AF07-38C087D034E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43959908"/>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C10801-724F-4C7C-B183-9B7C55022B42}"/>
              </a:ext>
            </a:extLst>
          </p:cNvPr>
          <p:cNvGraphicFramePr>
            <a:graphicFrameLocks noChangeAspect="1"/>
          </p:cNvGraphicFramePr>
          <p:nvPr>
            <p:custDataLst>
              <p:tags r:id="rId1"/>
            </p:custDataLst>
            <p:extLst>
              <p:ext uri="{D42A27DB-BD31-4B8C-83A1-F6EECF244321}">
                <p14:modId xmlns:p14="http://schemas.microsoft.com/office/powerpoint/2010/main" val="2604559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EC10801-724F-4C7C-B183-9B7C55022B4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075302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952947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D618E95-38CE-4566-8258-0AC0A3A1123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9358404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3A17C64-B08B-47A8-A33B-EB28C23C62CE}"/>
              </a:ext>
            </a:extLst>
          </p:cNvPr>
          <p:cNvGraphicFramePr>
            <a:graphicFrameLocks noChangeAspect="1"/>
          </p:cNvGraphicFramePr>
          <p:nvPr>
            <p:custDataLst>
              <p:tags r:id="rId1"/>
            </p:custDataLst>
            <p:extLst>
              <p:ext uri="{D42A27DB-BD31-4B8C-83A1-F6EECF244321}">
                <p14:modId xmlns:p14="http://schemas.microsoft.com/office/powerpoint/2010/main" val="1748941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63A17C64-B08B-47A8-A33B-EB28C23C62C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33705459"/>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AB6336B-9556-4AD2-BB4C-BEE8752B0EEA}"/>
              </a:ext>
            </a:extLst>
          </p:cNvPr>
          <p:cNvGraphicFramePr>
            <a:graphicFrameLocks noChangeAspect="1"/>
          </p:cNvGraphicFramePr>
          <p:nvPr>
            <p:custDataLst>
              <p:tags r:id="rId1"/>
            </p:custDataLst>
            <p:extLst>
              <p:ext uri="{D42A27DB-BD31-4B8C-83A1-F6EECF244321}">
                <p14:modId xmlns:p14="http://schemas.microsoft.com/office/powerpoint/2010/main" val="652257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AB6336B-9556-4AD2-BB4C-BEE8752B0E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23962337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ED4B2B-88C5-45AF-A5C1-78C797AD6EAC}"/>
              </a:ext>
            </a:extLst>
          </p:cNvPr>
          <p:cNvGraphicFramePr>
            <a:graphicFrameLocks noChangeAspect="1"/>
          </p:cNvGraphicFramePr>
          <p:nvPr>
            <p:custDataLst>
              <p:tags r:id="rId1"/>
            </p:custDataLst>
            <p:extLst>
              <p:ext uri="{D42A27DB-BD31-4B8C-83A1-F6EECF244321}">
                <p14:modId xmlns:p14="http://schemas.microsoft.com/office/powerpoint/2010/main" val="13382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60ED4B2B-88C5-45AF-A5C1-78C797AD6E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ED61E65-8E69-4519-8B63-721B7117E88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59226321"/>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3109269-4FFF-4EB1-A58A-7B8FDC8BE5AF}"/>
              </a:ext>
            </a:extLst>
          </p:cNvPr>
          <p:cNvGraphicFramePr>
            <a:graphicFrameLocks noChangeAspect="1"/>
          </p:cNvGraphicFramePr>
          <p:nvPr>
            <p:custDataLst>
              <p:tags r:id="rId1"/>
            </p:custDataLst>
            <p:extLst>
              <p:ext uri="{D42A27DB-BD31-4B8C-83A1-F6EECF244321}">
                <p14:modId xmlns:p14="http://schemas.microsoft.com/office/powerpoint/2010/main" val="964659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23109269-4FFF-4EB1-A58A-7B8FDC8BE5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0D64B3F-295A-4A28-BC11-808C7B0F573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7940092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887905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9BFA63-CD65-430C-A3EC-015E8DDF7F1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7300935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6F6200-8DF7-455A-B41B-E8A921FCF807}"/>
              </a:ext>
            </a:extLst>
          </p:cNvPr>
          <p:cNvGraphicFramePr>
            <a:graphicFrameLocks noChangeAspect="1"/>
          </p:cNvGraphicFramePr>
          <p:nvPr>
            <p:custDataLst>
              <p:tags r:id="rId1"/>
            </p:custDataLst>
            <p:extLst>
              <p:ext uri="{D42A27DB-BD31-4B8C-83A1-F6EECF244321}">
                <p14:modId xmlns:p14="http://schemas.microsoft.com/office/powerpoint/2010/main" val="238398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16F6200-8DF7-455A-B41B-E8A921FCF8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6FCB3B-15D5-42F2-9818-7ACE52AE84A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20822367"/>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1F9D8D-77DA-48B3-9BC0-FC14D3AB6300}"/>
              </a:ext>
            </a:extLst>
          </p:cNvPr>
          <p:cNvGraphicFramePr>
            <a:graphicFrameLocks noChangeAspect="1"/>
          </p:cNvGraphicFramePr>
          <p:nvPr>
            <p:custDataLst>
              <p:tags r:id="rId1"/>
            </p:custDataLst>
            <p:extLst>
              <p:ext uri="{D42A27DB-BD31-4B8C-83A1-F6EECF244321}">
                <p14:modId xmlns:p14="http://schemas.microsoft.com/office/powerpoint/2010/main" val="306835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B1F9D8D-77DA-48B3-9BC0-FC14D3AB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08C4684-AF30-4F89-B5B0-EA4C6662389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5156826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78600AB-D0BD-4835-B978-ED5D266B1F6D}"/>
              </a:ext>
            </a:extLst>
          </p:cNvPr>
          <p:cNvGraphicFramePr>
            <a:graphicFrameLocks noChangeAspect="1"/>
          </p:cNvGraphicFramePr>
          <p:nvPr>
            <p:custDataLst>
              <p:tags r:id="rId1"/>
            </p:custDataLst>
            <p:extLst>
              <p:ext uri="{D42A27DB-BD31-4B8C-83A1-F6EECF244321}">
                <p14:modId xmlns:p14="http://schemas.microsoft.com/office/powerpoint/2010/main" val="4287470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78600AB-D0BD-4835-B978-ED5D266B1F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191299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DD7381-50BA-41E9-84D9-A4163E043F98}"/>
              </a:ext>
            </a:extLst>
          </p:cNvPr>
          <p:cNvGraphicFramePr>
            <a:graphicFrameLocks noChangeAspect="1"/>
          </p:cNvGraphicFramePr>
          <p:nvPr>
            <p:custDataLst>
              <p:tags r:id="rId1"/>
            </p:custDataLst>
            <p:extLst>
              <p:ext uri="{D42A27DB-BD31-4B8C-83A1-F6EECF244321}">
                <p14:modId xmlns:p14="http://schemas.microsoft.com/office/powerpoint/2010/main" val="1776485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DD7381-50BA-41E9-84D9-A4163E043F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1214115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D9909C-44BE-4347-ADAE-5582FF871A6D}"/>
              </a:ext>
            </a:extLst>
          </p:cNvPr>
          <p:cNvGraphicFramePr>
            <a:graphicFrameLocks noChangeAspect="1"/>
          </p:cNvGraphicFramePr>
          <p:nvPr>
            <p:custDataLst>
              <p:tags r:id="rId1"/>
            </p:custDataLst>
            <p:extLst>
              <p:ext uri="{D42A27DB-BD31-4B8C-83A1-F6EECF244321}">
                <p14:modId xmlns:p14="http://schemas.microsoft.com/office/powerpoint/2010/main" val="1111066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D9909C-44BE-4347-ADAE-5582FF871A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962422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627927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8C93F9-9505-4E39-A774-1117B8BC856B}"/>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2520388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765825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98406770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220259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18874930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537531391"/>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4994472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6956590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3073714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54972653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3962422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077541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317567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3998087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219373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70775988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69537365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4228282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8171250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2922044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47154464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8709165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6606851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3346536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1183995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074251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278950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3357287"/>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8076687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6215096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9295566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085952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3405988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283480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736356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0C7A3A3-6E96-4AA0-A49C-A1F160EFD2D9}"/>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97697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1623278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508AD5E-D75E-4A5B-B857-E7CC9DAD924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954120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901281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27E5BF0-5196-473F-B84C-EE7FCA017F2C}"/>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471120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19061442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971712-BE3F-4E1C-AB2E-A371CC7DD3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36126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userDrawn="1">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721782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3616CAA-EC2D-4FA1-9158-BA98D4D9301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377205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131974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68835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3296636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6061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170488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111114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A80A56-F2B8-4233-B98E-991B9849D512}"/>
              </a:ext>
            </a:extLst>
          </p:cNvPr>
          <p:cNvGraphicFramePr>
            <a:graphicFrameLocks noChangeAspect="1"/>
          </p:cNvGraphicFramePr>
          <p:nvPr userDrawn="1">
            <p:custDataLst>
              <p:tags r:id="rId1"/>
            </p:custDataLst>
            <p:extLst>
              <p:ext uri="{D42A27DB-BD31-4B8C-83A1-F6EECF244321}">
                <p14:modId xmlns:p14="http://schemas.microsoft.com/office/powerpoint/2010/main" val="37300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A5A80A56-F2B8-4233-B98E-991B9849D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DCF9E7F-00A7-443B-A8BD-D6DD49F766C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39840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E69E61E-D2FE-4570-9EBE-E865ACCB537C}"/>
              </a:ext>
            </a:extLst>
          </p:cNvPr>
          <p:cNvGraphicFramePr>
            <a:graphicFrameLocks noChangeAspect="1"/>
          </p:cNvGraphicFramePr>
          <p:nvPr userDrawn="1">
            <p:custDataLst>
              <p:tags r:id="rId1"/>
            </p:custDataLst>
            <p:extLst>
              <p:ext uri="{D42A27DB-BD31-4B8C-83A1-F6EECF244321}">
                <p14:modId xmlns:p14="http://schemas.microsoft.com/office/powerpoint/2010/main" val="964406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7E69E61E-D2FE-4570-9EBE-E865ACCB53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7B18B3-B399-4EBD-B41A-54B80DC4869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86303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100222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318CD32-CC64-4768-B5C2-06F7D33E18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98104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D6934F-8C9A-40B8-AA76-2797BABA31C2}"/>
              </a:ext>
            </a:extLst>
          </p:cNvPr>
          <p:cNvGraphicFramePr>
            <a:graphicFrameLocks noChangeAspect="1"/>
          </p:cNvGraphicFramePr>
          <p:nvPr userDrawn="1">
            <p:custDataLst>
              <p:tags r:id="rId1"/>
            </p:custDataLst>
            <p:extLst>
              <p:ext uri="{D42A27DB-BD31-4B8C-83A1-F6EECF244321}">
                <p14:modId xmlns:p14="http://schemas.microsoft.com/office/powerpoint/2010/main" val="2854402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E9D6934F-8C9A-40B8-AA76-2797BABA31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40D60E-6653-48F7-A274-5BACC65945B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578493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87F02-3C90-44EA-809A-294D7412CCFA}"/>
              </a:ext>
            </a:extLst>
          </p:cNvPr>
          <p:cNvGraphicFramePr>
            <a:graphicFrameLocks noChangeAspect="1"/>
          </p:cNvGraphicFramePr>
          <p:nvPr userDrawn="1">
            <p:custDataLst>
              <p:tags r:id="rId1"/>
            </p:custDataLst>
            <p:extLst>
              <p:ext uri="{D42A27DB-BD31-4B8C-83A1-F6EECF244321}">
                <p14:modId xmlns:p14="http://schemas.microsoft.com/office/powerpoint/2010/main" val="188806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D187F02-3C90-44EA-809A-294D7412CCF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4E0BE9-D042-41EB-89B4-E156B1EDEA35}"/>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414727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078FF16-F396-46B0-B76B-3DE885687FAF}"/>
              </a:ext>
            </a:extLst>
          </p:cNvPr>
          <p:cNvGraphicFramePr>
            <a:graphicFrameLocks noChangeAspect="1"/>
          </p:cNvGraphicFramePr>
          <p:nvPr userDrawn="1">
            <p:custDataLst>
              <p:tags r:id="rId1"/>
            </p:custDataLst>
            <p:extLst>
              <p:ext uri="{D42A27DB-BD31-4B8C-83A1-F6EECF244321}">
                <p14:modId xmlns:p14="http://schemas.microsoft.com/office/powerpoint/2010/main" val="134322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078FF16-F396-46B0-B76B-3DE885687F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47604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IN" smtClean="0"/>
              <a:pPr/>
              <a:t>‹#›</a:t>
            </a:fld>
            <a:endParaRPr lang="en-IN" dirty="0"/>
          </a:p>
        </p:txBody>
      </p:sp>
    </p:spTree>
    <p:extLst>
      <p:ext uri="{BB962C8B-B14F-4D97-AF65-F5344CB8AC3E}">
        <p14:creationId xmlns:p14="http://schemas.microsoft.com/office/powerpoint/2010/main" val="1787676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6CEDF0F-9090-417B-A721-862C9C8A2B9A}"/>
              </a:ext>
            </a:extLst>
          </p:cNvPr>
          <p:cNvGraphicFramePr>
            <a:graphicFrameLocks noChangeAspect="1"/>
          </p:cNvGraphicFramePr>
          <p:nvPr userDrawn="1">
            <p:custDataLst>
              <p:tags r:id="rId1"/>
            </p:custDataLst>
            <p:extLst>
              <p:ext uri="{D42A27DB-BD31-4B8C-83A1-F6EECF244321}">
                <p14:modId xmlns:p14="http://schemas.microsoft.com/office/powerpoint/2010/main" val="3462144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06CEDF0F-9090-417B-A721-862C9C8A2B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17298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84A5886-2DEB-405E-8AE4-F1A2D2405C12}"/>
              </a:ext>
            </a:extLst>
          </p:cNvPr>
          <p:cNvGraphicFramePr>
            <a:graphicFrameLocks noChangeAspect="1"/>
          </p:cNvGraphicFramePr>
          <p:nvPr userDrawn="1">
            <p:custDataLst>
              <p:tags r:id="rId1"/>
            </p:custDataLst>
            <p:extLst>
              <p:ext uri="{D42A27DB-BD31-4B8C-83A1-F6EECF244321}">
                <p14:modId xmlns:p14="http://schemas.microsoft.com/office/powerpoint/2010/main" val="163338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84A5886-2DEB-405E-8AE4-F1A2D2405C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1033833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E31A9B1-3614-4265-92AD-E4A55B124BD9}"/>
              </a:ext>
            </a:extLst>
          </p:cNvPr>
          <p:cNvGraphicFramePr>
            <a:graphicFrameLocks noChangeAspect="1"/>
          </p:cNvGraphicFramePr>
          <p:nvPr userDrawn="1">
            <p:custDataLst>
              <p:tags r:id="rId1"/>
            </p:custDataLst>
            <p:extLst>
              <p:ext uri="{D42A27DB-BD31-4B8C-83A1-F6EECF244321}">
                <p14:modId xmlns:p14="http://schemas.microsoft.com/office/powerpoint/2010/main" val="3415463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1E31A9B1-3614-4265-92AD-E4A55B124B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8BA310-1AB9-4912-9FCC-5CB57AFBF6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075080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FCD1A4-A534-4A39-8F67-745C3B0F56E6}"/>
              </a:ext>
            </a:extLst>
          </p:cNvPr>
          <p:cNvGraphicFramePr>
            <a:graphicFrameLocks noChangeAspect="1"/>
          </p:cNvGraphicFramePr>
          <p:nvPr userDrawn="1">
            <p:custDataLst>
              <p:tags r:id="rId1"/>
            </p:custDataLst>
            <p:extLst>
              <p:ext uri="{D42A27DB-BD31-4B8C-83A1-F6EECF244321}">
                <p14:modId xmlns:p14="http://schemas.microsoft.com/office/powerpoint/2010/main" val="1091641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38FCD1A4-A534-4A39-8F67-745C3B0F56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32D0182-8D62-4553-861A-6C3EE1A0080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7147878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87318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01EDD9-4356-4D92-BFA6-18D14C3583D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053269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8066462-B21E-42BA-9849-0189692B0711}"/>
              </a:ext>
            </a:extLst>
          </p:cNvPr>
          <p:cNvGraphicFramePr>
            <a:graphicFrameLocks noChangeAspect="1"/>
          </p:cNvGraphicFramePr>
          <p:nvPr userDrawn="1">
            <p:custDataLst>
              <p:tags r:id="rId1"/>
            </p:custDataLst>
            <p:extLst>
              <p:ext uri="{D42A27DB-BD31-4B8C-83A1-F6EECF244321}">
                <p14:modId xmlns:p14="http://schemas.microsoft.com/office/powerpoint/2010/main" val="414995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78066462-B21E-42BA-9849-0189692B07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1498D13-FDB6-4894-B6DB-513BCEF6B9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3886792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AEA052-D836-403B-9728-34A25E9C2C2A}"/>
              </a:ext>
            </a:extLst>
          </p:cNvPr>
          <p:cNvGraphicFramePr>
            <a:graphicFrameLocks noChangeAspect="1"/>
          </p:cNvGraphicFramePr>
          <p:nvPr userDrawn="1">
            <p:custDataLst>
              <p:tags r:id="rId1"/>
            </p:custDataLst>
            <p:extLst>
              <p:ext uri="{D42A27DB-BD31-4B8C-83A1-F6EECF244321}">
                <p14:modId xmlns:p14="http://schemas.microsoft.com/office/powerpoint/2010/main" val="1193652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07AEA052-D836-403B-9728-34A25E9C2C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B76B91E-4B9A-4BDD-AF07-38C087D034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441309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C10801-724F-4C7C-B183-9B7C55022B42}"/>
              </a:ext>
            </a:extLst>
          </p:cNvPr>
          <p:cNvGraphicFramePr>
            <a:graphicFrameLocks noChangeAspect="1"/>
          </p:cNvGraphicFramePr>
          <p:nvPr userDrawn="1">
            <p:custDataLst>
              <p:tags r:id="rId1"/>
            </p:custDataLst>
            <p:extLst>
              <p:ext uri="{D42A27DB-BD31-4B8C-83A1-F6EECF244321}">
                <p14:modId xmlns:p14="http://schemas.microsoft.com/office/powerpoint/2010/main" val="2604559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EC10801-724F-4C7C-B183-9B7C55022B4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271844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3A17C64-B08B-47A8-A33B-EB28C23C62CE}"/>
              </a:ext>
            </a:extLst>
          </p:cNvPr>
          <p:cNvGraphicFramePr>
            <a:graphicFrameLocks noChangeAspect="1"/>
          </p:cNvGraphicFramePr>
          <p:nvPr userDrawn="1">
            <p:custDataLst>
              <p:tags r:id="rId1"/>
            </p:custDataLst>
            <p:extLst>
              <p:ext uri="{D42A27DB-BD31-4B8C-83A1-F6EECF244321}">
                <p14:modId xmlns:p14="http://schemas.microsoft.com/office/powerpoint/2010/main" val="1748941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63A17C64-B08B-47A8-A33B-EB28C23C62C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67271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AB6336B-9556-4AD2-BB4C-BEE8752B0EEA}"/>
              </a:ext>
            </a:extLst>
          </p:cNvPr>
          <p:cNvGraphicFramePr>
            <a:graphicFrameLocks noChangeAspect="1"/>
          </p:cNvGraphicFramePr>
          <p:nvPr userDrawn="1">
            <p:custDataLst>
              <p:tags r:id="rId1"/>
            </p:custDataLst>
            <p:extLst>
              <p:ext uri="{D42A27DB-BD31-4B8C-83A1-F6EECF244321}">
                <p14:modId xmlns:p14="http://schemas.microsoft.com/office/powerpoint/2010/main" val="652257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AB6336B-9556-4AD2-BB4C-BEE8752B0E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532519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3337E5-F939-452A-8B9D-AD5B5CAF188C}"/>
              </a:ext>
            </a:extLst>
          </p:cNvPr>
          <p:cNvGraphicFramePr>
            <a:graphicFrameLocks noChangeAspect="1"/>
          </p:cNvGraphicFramePr>
          <p:nvPr userDrawn="1">
            <p:custDataLst>
              <p:tags r:id="rId1"/>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C33337E5-F939-452A-8B9D-AD5B5CAF1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FE513CA-7CE5-4930-A743-60B6C3068A8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ED4B2B-88C5-45AF-A5C1-78C797AD6EAC}"/>
              </a:ext>
            </a:extLst>
          </p:cNvPr>
          <p:cNvGraphicFramePr>
            <a:graphicFrameLocks noChangeAspect="1"/>
          </p:cNvGraphicFramePr>
          <p:nvPr userDrawn="1">
            <p:custDataLst>
              <p:tags r:id="rId1"/>
            </p:custDataLst>
            <p:extLst>
              <p:ext uri="{D42A27DB-BD31-4B8C-83A1-F6EECF244321}">
                <p14:modId xmlns:p14="http://schemas.microsoft.com/office/powerpoint/2010/main" val="13382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60ED4B2B-88C5-45AF-A5C1-78C797AD6E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ED61E65-8E69-4519-8B63-721B7117E88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758268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3109269-4FFF-4EB1-A58A-7B8FDC8BE5AF}"/>
              </a:ext>
            </a:extLst>
          </p:cNvPr>
          <p:cNvGraphicFramePr>
            <a:graphicFrameLocks noChangeAspect="1"/>
          </p:cNvGraphicFramePr>
          <p:nvPr userDrawn="1">
            <p:custDataLst>
              <p:tags r:id="rId1"/>
            </p:custDataLst>
            <p:extLst>
              <p:ext uri="{D42A27DB-BD31-4B8C-83A1-F6EECF244321}">
                <p14:modId xmlns:p14="http://schemas.microsoft.com/office/powerpoint/2010/main" val="964659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23109269-4FFF-4EB1-A58A-7B8FDC8BE5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0D64B3F-295A-4A28-BC11-808C7B0F573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663751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887905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9BFA63-CD65-430C-A3EC-015E8DDF7F1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92641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6F6200-8DF7-455A-B41B-E8A921FCF807}"/>
              </a:ext>
            </a:extLst>
          </p:cNvPr>
          <p:cNvGraphicFramePr>
            <a:graphicFrameLocks noChangeAspect="1"/>
          </p:cNvGraphicFramePr>
          <p:nvPr userDrawn="1">
            <p:custDataLst>
              <p:tags r:id="rId1"/>
            </p:custDataLst>
            <p:extLst>
              <p:ext uri="{D42A27DB-BD31-4B8C-83A1-F6EECF244321}">
                <p14:modId xmlns:p14="http://schemas.microsoft.com/office/powerpoint/2010/main" val="238398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16F6200-8DF7-455A-B41B-E8A921FCF8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6FCB3B-15D5-42F2-9818-7ACE52AE84A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510921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1F9D8D-77DA-48B3-9BC0-FC14D3AB6300}"/>
              </a:ext>
            </a:extLst>
          </p:cNvPr>
          <p:cNvGraphicFramePr>
            <a:graphicFrameLocks noChangeAspect="1"/>
          </p:cNvGraphicFramePr>
          <p:nvPr userDrawn="1">
            <p:custDataLst>
              <p:tags r:id="rId1"/>
            </p:custDataLst>
            <p:extLst>
              <p:ext uri="{D42A27DB-BD31-4B8C-83A1-F6EECF244321}">
                <p14:modId xmlns:p14="http://schemas.microsoft.com/office/powerpoint/2010/main" val="306835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B1F9D8D-77DA-48B3-9BC0-FC14D3AB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08C4684-AF30-4F89-B5B0-EA4C6662389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414121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78600AB-D0BD-4835-B978-ED5D266B1F6D}"/>
              </a:ext>
            </a:extLst>
          </p:cNvPr>
          <p:cNvGraphicFramePr>
            <a:graphicFrameLocks noChangeAspect="1"/>
          </p:cNvGraphicFramePr>
          <p:nvPr userDrawn="1">
            <p:custDataLst>
              <p:tags r:id="rId1"/>
            </p:custDataLst>
            <p:extLst>
              <p:ext uri="{D42A27DB-BD31-4B8C-83A1-F6EECF244321}">
                <p14:modId xmlns:p14="http://schemas.microsoft.com/office/powerpoint/2010/main" val="4287470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78600AB-D0BD-4835-B978-ED5D266B1F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24233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DD7381-50BA-41E9-84D9-A4163E043F98}"/>
              </a:ext>
            </a:extLst>
          </p:cNvPr>
          <p:cNvGraphicFramePr>
            <a:graphicFrameLocks noChangeAspect="1"/>
          </p:cNvGraphicFramePr>
          <p:nvPr userDrawn="1">
            <p:custDataLst>
              <p:tags r:id="rId1"/>
            </p:custDataLst>
            <p:extLst>
              <p:ext uri="{D42A27DB-BD31-4B8C-83A1-F6EECF244321}">
                <p14:modId xmlns:p14="http://schemas.microsoft.com/office/powerpoint/2010/main" val="1776485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DD7381-50BA-41E9-84D9-A4163E043F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15149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D9909C-44BE-4347-ADAE-5582FF871A6D}"/>
              </a:ext>
            </a:extLst>
          </p:cNvPr>
          <p:cNvGraphicFramePr>
            <a:graphicFrameLocks noChangeAspect="1"/>
          </p:cNvGraphicFramePr>
          <p:nvPr userDrawn="1">
            <p:custDataLst>
              <p:tags r:id="rId1"/>
            </p:custDataLst>
            <p:extLst>
              <p:ext uri="{D42A27DB-BD31-4B8C-83A1-F6EECF244321}">
                <p14:modId xmlns:p14="http://schemas.microsoft.com/office/powerpoint/2010/main" val="1111066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D9909C-44BE-4347-ADAE-5582FF871A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2910789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622904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732224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userDrawn="1">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20259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7400983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5350165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72425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71956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730706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8509753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661651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8877422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19373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463926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9409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2A8FC1-56C6-4CB8-844A-929652805622}"/>
              </a:ext>
            </a:extLst>
          </p:cNvPr>
          <p:cNvGraphicFramePr>
            <a:graphicFrameLocks noChangeAspect="1"/>
          </p:cNvGraphicFramePr>
          <p:nvPr userDrawn="1">
            <p:custDataLst>
              <p:tags r:id="rId1"/>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22A8FC1-56C6-4CB8-844A-9296528056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713202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095293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13332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27701215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670264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011818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3346536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253498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2410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23056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25462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F3D51A-DDA6-4B22-933D-3CF618BD4385}"/>
              </a:ext>
            </a:extLst>
          </p:cNvPr>
          <p:cNvGraphicFramePr>
            <a:graphicFrameLocks noChangeAspect="1"/>
          </p:cNvGraphicFramePr>
          <p:nvPr userDrawn="1">
            <p:custDataLst>
              <p:tags r:id="rId1"/>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EF3D51A-DDA6-4B22-933D-3CF618BD43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143611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6265349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noProof="0"/>
              <a:t>Click to edit Master title style</a:t>
            </a:r>
          </a:p>
        </p:txBody>
      </p:sp>
    </p:spTree>
    <p:extLst>
      <p:ext uri="{BB962C8B-B14F-4D97-AF65-F5344CB8AC3E}">
        <p14:creationId xmlns:p14="http://schemas.microsoft.com/office/powerpoint/2010/main" val="53851616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1855564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48790904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IN" smtClean="0"/>
              <a:pPr/>
              <a:t>‹#›</a:t>
            </a:fld>
            <a:endParaRPr lang="en-IN" dirty="0"/>
          </a:p>
        </p:txBody>
      </p:sp>
    </p:spTree>
    <p:extLst>
      <p:ext uri="{BB962C8B-B14F-4D97-AF65-F5344CB8AC3E}">
        <p14:creationId xmlns:p14="http://schemas.microsoft.com/office/powerpoint/2010/main" val="205629432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3337E5-F939-452A-8B9D-AD5B5CAF188C}"/>
              </a:ext>
            </a:extLst>
          </p:cNvPr>
          <p:cNvGraphicFramePr>
            <a:graphicFrameLocks noChangeAspect="1"/>
          </p:cNvGraphicFramePr>
          <p:nvPr>
            <p:custDataLst>
              <p:tags r:id="rId1"/>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C33337E5-F939-452A-8B9D-AD5B5CAF1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FE513CA-7CE5-4930-A743-60B6C3068A8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48970008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6058710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2A8FC1-56C6-4CB8-844A-929652805622}"/>
              </a:ext>
            </a:extLst>
          </p:cNvPr>
          <p:cNvGraphicFramePr>
            <a:graphicFrameLocks noChangeAspect="1"/>
          </p:cNvGraphicFramePr>
          <p:nvPr>
            <p:custDataLst>
              <p:tags r:id="rId1"/>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22A8FC1-56C6-4CB8-844A-9296528056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0813391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F3D51A-DDA6-4B22-933D-3CF618BD4385}"/>
              </a:ext>
            </a:extLst>
          </p:cNvPr>
          <p:cNvGraphicFramePr>
            <a:graphicFrameLocks noChangeAspect="1"/>
          </p:cNvGraphicFramePr>
          <p:nvPr>
            <p:custDataLst>
              <p:tags r:id="rId1"/>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EF3D51A-DDA6-4B22-933D-3CF618BD43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86407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122521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52DD5D3-52AA-4709-85C9-1D9916B741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7333831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p:custDataLst>
              <p:tags r:id="rId1"/>
            </p:custDataLst>
            <p:extLst>
              <p:ext uri="{D42A27DB-BD31-4B8C-83A1-F6EECF244321}">
                <p14:modId xmlns:p14="http://schemas.microsoft.com/office/powerpoint/2010/main" val="122521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52DD5D3-52AA-4709-85C9-1D9916B7417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152751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p:custDataLst>
              <p:tags r:id="rId1"/>
            </p:custDataLst>
            <p:extLst>
              <p:ext uri="{D42A27DB-BD31-4B8C-83A1-F6EECF244321}">
                <p14:modId xmlns:p14="http://schemas.microsoft.com/office/powerpoint/2010/main" val="34235308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55ECDAF-D721-41FB-95E8-475C9A67BD3A}"/>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00820781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153573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7E8864E-162B-40F9-9515-9BB374594B6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577484449"/>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p:custDataLst>
              <p:tags r:id="rId1"/>
            </p:custDataLst>
            <p:extLst>
              <p:ext uri="{D42A27DB-BD31-4B8C-83A1-F6EECF244321}">
                <p14:modId xmlns:p14="http://schemas.microsoft.com/office/powerpoint/2010/main" val="952947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D618E95-38CE-4566-8258-0AC0A3A1123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38755729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p:custDataLst>
              <p:tags r:id="rId1"/>
            </p:custDataLst>
            <p:extLst>
              <p:ext uri="{D42A27DB-BD31-4B8C-83A1-F6EECF244321}">
                <p14:modId xmlns:p14="http://schemas.microsoft.com/office/powerpoint/2010/main" val="2627927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8C93F9-9505-4E39-A774-1117B8BC856B}"/>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0935313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p:custDataLst>
              <p:tags r:id="rId1"/>
            </p:custDataLst>
            <p:extLst>
              <p:ext uri="{D42A27DB-BD31-4B8C-83A1-F6EECF244321}">
                <p14:modId xmlns:p14="http://schemas.microsoft.com/office/powerpoint/2010/main" val="317567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9415428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p:custDataLst>
              <p:tags r:id="rId1"/>
            </p:custDataLst>
            <p:extLst>
              <p:ext uri="{D42A27DB-BD31-4B8C-83A1-F6EECF244321}">
                <p14:modId xmlns:p14="http://schemas.microsoft.com/office/powerpoint/2010/main" val="278950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9318168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p:custDataLst>
              <p:tags r:id="rId1"/>
            </p:custDataLst>
            <p:extLst>
              <p:ext uri="{D42A27DB-BD31-4B8C-83A1-F6EECF244321}">
                <p14:modId xmlns:p14="http://schemas.microsoft.com/office/powerpoint/2010/main" val="3405988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52955917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p:custDataLst>
              <p:tags r:id="rId1"/>
            </p:custDataLst>
            <p:extLst>
              <p:ext uri="{D42A27DB-BD31-4B8C-83A1-F6EECF244321}">
                <p14:modId xmlns:p14="http://schemas.microsoft.com/office/powerpoint/2010/main" val="736356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0C7A3A3-6E96-4AA0-A49C-A1F160EFD2D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14922027"/>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p:custDataLst>
              <p:tags r:id="rId1"/>
            </p:custDataLst>
            <p:extLst>
              <p:ext uri="{D42A27DB-BD31-4B8C-83A1-F6EECF244321}">
                <p14:modId xmlns:p14="http://schemas.microsoft.com/office/powerpoint/2010/main" val="1623278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508AD5E-D75E-4A5B-B857-E7CC9DAD924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283853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34235308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55ECDAF-D721-41FB-95E8-475C9A67BD3A}"/>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92408567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1901281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27E5BF0-5196-473F-B84C-EE7FCA017F2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199240828"/>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p:custDataLst>
              <p:tags r:id="rId1"/>
            </p:custDataLst>
            <p:extLst>
              <p:ext uri="{D42A27DB-BD31-4B8C-83A1-F6EECF244321}">
                <p14:modId xmlns:p14="http://schemas.microsoft.com/office/powerpoint/2010/main" val="19061442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971712-BE3F-4E1C-AB2E-A371CC7DD38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4508595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p:custDataLst>
              <p:tags r:id="rId1"/>
            </p:custDataLst>
            <p:extLst>
              <p:ext uri="{D42A27DB-BD31-4B8C-83A1-F6EECF244321}">
                <p14:modId xmlns:p14="http://schemas.microsoft.com/office/powerpoint/2010/main" val="2721782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3616CAA-EC2D-4FA1-9158-BA98D4D9301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1874249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p:custDataLst>
              <p:tags r:id="rId1"/>
            </p:custDataLst>
            <p:extLst>
              <p:ext uri="{D42A27DB-BD31-4B8C-83A1-F6EECF244321}">
                <p14:modId xmlns:p14="http://schemas.microsoft.com/office/powerpoint/2010/main" val="131974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1827300"/>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p:custDataLst>
              <p:tags r:id="rId1"/>
            </p:custDataLst>
            <p:extLst>
              <p:ext uri="{D42A27DB-BD31-4B8C-83A1-F6EECF244321}">
                <p14:modId xmlns:p14="http://schemas.microsoft.com/office/powerpoint/2010/main" val="3296636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2955272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p:custDataLst>
              <p:tags r:id="rId1"/>
            </p:custDataLst>
            <p:extLst>
              <p:ext uri="{D42A27DB-BD31-4B8C-83A1-F6EECF244321}">
                <p14:modId xmlns:p14="http://schemas.microsoft.com/office/powerpoint/2010/main" val="170488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56399346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A80A56-F2B8-4233-B98E-991B9849D512}"/>
              </a:ext>
            </a:extLst>
          </p:cNvPr>
          <p:cNvGraphicFramePr>
            <a:graphicFrameLocks noChangeAspect="1"/>
          </p:cNvGraphicFramePr>
          <p:nvPr>
            <p:custDataLst>
              <p:tags r:id="rId1"/>
            </p:custDataLst>
            <p:extLst>
              <p:ext uri="{D42A27DB-BD31-4B8C-83A1-F6EECF244321}">
                <p14:modId xmlns:p14="http://schemas.microsoft.com/office/powerpoint/2010/main" val="37300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A5A80A56-F2B8-4233-B98E-991B9849D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DCF9E7F-00A7-443B-A8BD-D6DD49F766C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8697521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E69E61E-D2FE-4570-9EBE-E865ACCB537C}"/>
              </a:ext>
            </a:extLst>
          </p:cNvPr>
          <p:cNvGraphicFramePr>
            <a:graphicFrameLocks noChangeAspect="1"/>
          </p:cNvGraphicFramePr>
          <p:nvPr>
            <p:custDataLst>
              <p:tags r:id="rId1"/>
            </p:custDataLst>
            <p:extLst>
              <p:ext uri="{D42A27DB-BD31-4B8C-83A1-F6EECF244321}">
                <p14:modId xmlns:p14="http://schemas.microsoft.com/office/powerpoint/2010/main" val="964406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7E69E61E-D2FE-4570-9EBE-E865ACCB53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7B18B3-B399-4EBD-B41A-54B80DC4869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34272341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1100222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318CD32-CC64-4768-B5C2-06F7D33E18E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5306018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D6934F-8C9A-40B8-AA76-2797BABA31C2}"/>
              </a:ext>
            </a:extLst>
          </p:cNvPr>
          <p:cNvGraphicFramePr>
            <a:graphicFrameLocks noChangeAspect="1"/>
          </p:cNvGraphicFramePr>
          <p:nvPr>
            <p:custDataLst>
              <p:tags r:id="rId1"/>
            </p:custDataLst>
            <p:extLst>
              <p:ext uri="{D42A27DB-BD31-4B8C-83A1-F6EECF244321}">
                <p14:modId xmlns:p14="http://schemas.microsoft.com/office/powerpoint/2010/main" val="2854402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E9D6934F-8C9A-40B8-AA76-2797BABA31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40D60E-6653-48F7-A274-5BACC65945B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617371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10.xml.rels><?xml version="1.0" encoding="UTF-8" standalone="yes"?>
<Relationships xmlns="http://schemas.openxmlformats.org/package/2006/relationships"><Relationship Id="rId3" Type="http://schemas.openxmlformats.org/officeDocument/2006/relationships/tags" Target="../tags/tag103.xml"/><Relationship Id="rId2" Type="http://schemas.openxmlformats.org/officeDocument/2006/relationships/theme" Target="../theme/theme10.xml"/><Relationship Id="rId1" Type="http://schemas.openxmlformats.org/officeDocument/2006/relationships/slideLayout" Target="../slideLayouts/slideLayout72.xml"/><Relationship Id="rId6" Type="http://schemas.openxmlformats.org/officeDocument/2006/relationships/image" Target="../media/image2.emf"/><Relationship Id="rId5" Type="http://schemas.openxmlformats.org/officeDocument/2006/relationships/oleObject" Target="../embeddings/oleObject60.bin"/><Relationship Id="rId4" Type="http://schemas.openxmlformats.org/officeDocument/2006/relationships/tags" Target="../tags/tag104.xml"/></Relationships>
</file>

<file path=ppt/slideMasters/_rels/slideMaster11.xml.rels><?xml version="1.0" encoding="UTF-8" standalone="yes"?>
<Relationships xmlns="http://schemas.openxmlformats.org/package/2006/relationships"><Relationship Id="rId8" Type="http://schemas.openxmlformats.org/officeDocument/2006/relationships/theme" Target="../theme/theme11.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image" Target="../media/image1.emf"/><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oleObject" Target="../embeddings/oleObject61.bin"/><Relationship Id="rId5" Type="http://schemas.openxmlformats.org/officeDocument/2006/relationships/slideLayout" Target="../slideLayouts/slideLayout77.xml"/><Relationship Id="rId10" Type="http://schemas.openxmlformats.org/officeDocument/2006/relationships/tags" Target="../tags/tag106.xml"/><Relationship Id="rId4" Type="http://schemas.openxmlformats.org/officeDocument/2006/relationships/slideLayout" Target="../slideLayouts/slideLayout76.xml"/><Relationship Id="rId9" Type="http://schemas.openxmlformats.org/officeDocument/2006/relationships/tags" Target="../tags/tag105.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image" Target="../media/image1.emf"/><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oleObject" Target="../embeddings/oleObject69.bin"/><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tags" Target="../tags/tag120.xml"/><Relationship Id="rId5" Type="http://schemas.openxmlformats.org/officeDocument/2006/relationships/slideLayout" Target="../slideLayouts/slideLayout84.xml"/><Relationship Id="rId10" Type="http://schemas.openxmlformats.org/officeDocument/2006/relationships/tags" Target="../tags/tag119.xml"/><Relationship Id="rId4" Type="http://schemas.openxmlformats.org/officeDocument/2006/relationships/slideLayout" Target="../slideLayouts/slideLayout83.xml"/><Relationship Id="rId9"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95.xml"/><Relationship Id="rId13" Type="http://schemas.openxmlformats.org/officeDocument/2006/relationships/image" Target="../media/image1.emf"/><Relationship Id="rId3" Type="http://schemas.openxmlformats.org/officeDocument/2006/relationships/slideLayout" Target="../slideLayouts/slideLayout90.xml"/><Relationship Id="rId7" Type="http://schemas.openxmlformats.org/officeDocument/2006/relationships/slideLayout" Target="../slideLayouts/slideLayout94.xml"/><Relationship Id="rId12" Type="http://schemas.openxmlformats.org/officeDocument/2006/relationships/oleObject" Target="../embeddings/oleObject78.bin"/><Relationship Id="rId2" Type="http://schemas.openxmlformats.org/officeDocument/2006/relationships/slideLayout" Target="../slideLayouts/slideLayout89.xml"/><Relationship Id="rId1" Type="http://schemas.openxmlformats.org/officeDocument/2006/relationships/slideLayout" Target="../slideLayouts/slideLayout88.xml"/><Relationship Id="rId6" Type="http://schemas.openxmlformats.org/officeDocument/2006/relationships/slideLayout" Target="../slideLayouts/slideLayout93.xml"/><Relationship Id="rId11" Type="http://schemas.openxmlformats.org/officeDocument/2006/relationships/tags" Target="../tags/tag135.xml"/><Relationship Id="rId5" Type="http://schemas.openxmlformats.org/officeDocument/2006/relationships/slideLayout" Target="../slideLayouts/slideLayout92.xml"/><Relationship Id="rId10" Type="http://schemas.openxmlformats.org/officeDocument/2006/relationships/tags" Target="../tags/tag134.xml"/><Relationship Id="rId4" Type="http://schemas.openxmlformats.org/officeDocument/2006/relationships/slideLayout" Target="../slideLayouts/slideLayout91.xml"/><Relationship Id="rId9"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03.xml"/><Relationship Id="rId13" Type="http://schemas.openxmlformats.org/officeDocument/2006/relationships/image" Target="../media/image1.emf"/><Relationship Id="rId3" Type="http://schemas.openxmlformats.org/officeDocument/2006/relationships/slideLayout" Target="../slideLayouts/slideLayout98.xml"/><Relationship Id="rId7" Type="http://schemas.openxmlformats.org/officeDocument/2006/relationships/slideLayout" Target="../slideLayouts/slideLayout102.xml"/><Relationship Id="rId12" Type="http://schemas.openxmlformats.org/officeDocument/2006/relationships/oleObject" Target="../embeddings/oleObject87.bin"/><Relationship Id="rId2" Type="http://schemas.openxmlformats.org/officeDocument/2006/relationships/slideLayout" Target="../slideLayouts/slideLayout97.xml"/><Relationship Id="rId1" Type="http://schemas.openxmlformats.org/officeDocument/2006/relationships/slideLayout" Target="../slideLayouts/slideLayout96.xml"/><Relationship Id="rId6" Type="http://schemas.openxmlformats.org/officeDocument/2006/relationships/slideLayout" Target="../slideLayouts/slideLayout101.xml"/><Relationship Id="rId11" Type="http://schemas.openxmlformats.org/officeDocument/2006/relationships/tags" Target="../tags/tag150.xml"/><Relationship Id="rId5" Type="http://schemas.openxmlformats.org/officeDocument/2006/relationships/slideLayout" Target="../slideLayouts/slideLayout100.xml"/><Relationship Id="rId10" Type="http://schemas.openxmlformats.org/officeDocument/2006/relationships/tags" Target="../tags/tag149.xml"/><Relationship Id="rId4" Type="http://schemas.openxmlformats.org/officeDocument/2006/relationships/slideLayout" Target="../slideLayouts/slideLayout99.xml"/><Relationship Id="rId9"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11.xml"/><Relationship Id="rId13" Type="http://schemas.openxmlformats.org/officeDocument/2006/relationships/image" Target="../media/image1.emf"/><Relationship Id="rId3" Type="http://schemas.openxmlformats.org/officeDocument/2006/relationships/slideLayout" Target="../slideLayouts/slideLayout106.xml"/><Relationship Id="rId7" Type="http://schemas.openxmlformats.org/officeDocument/2006/relationships/slideLayout" Target="../slideLayouts/slideLayout110.xml"/><Relationship Id="rId12" Type="http://schemas.openxmlformats.org/officeDocument/2006/relationships/oleObject" Target="../embeddings/oleObject96.bin"/><Relationship Id="rId2" Type="http://schemas.openxmlformats.org/officeDocument/2006/relationships/slideLayout" Target="../slideLayouts/slideLayout105.xml"/><Relationship Id="rId1" Type="http://schemas.openxmlformats.org/officeDocument/2006/relationships/slideLayout" Target="../slideLayouts/slideLayout104.xml"/><Relationship Id="rId6" Type="http://schemas.openxmlformats.org/officeDocument/2006/relationships/slideLayout" Target="../slideLayouts/slideLayout109.xml"/><Relationship Id="rId11" Type="http://schemas.openxmlformats.org/officeDocument/2006/relationships/tags" Target="../tags/tag165.xml"/><Relationship Id="rId5" Type="http://schemas.openxmlformats.org/officeDocument/2006/relationships/slideLayout" Target="../slideLayouts/slideLayout108.xml"/><Relationship Id="rId10" Type="http://schemas.openxmlformats.org/officeDocument/2006/relationships/tags" Target="../tags/tag164.xml"/><Relationship Id="rId4" Type="http://schemas.openxmlformats.org/officeDocument/2006/relationships/slideLayout" Target="../slideLayouts/slideLayout107.xml"/><Relationship Id="rId9"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image" Target="../media/image1.emf"/><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oleObject" Target="../embeddings/oleObject105.bin"/><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tags" Target="../tags/tag180.xml"/><Relationship Id="rId5" Type="http://schemas.openxmlformats.org/officeDocument/2006/relationships/slideLayout" Target="../slideLayouts/slideLayout116.xml"/><Relationship Id="rId10" Type="http://schemas.openxmlformats.org/officeDocument/2006/relationships/tags" Target="../tags/tag179.xml"/><Relationship Id="rId4" Type="http://schemas.openxmlformats.org/officeDocument/2006/relationships/slideLayout" Target="../slideLayouts/slideLayout115.xml"/><Relationship Id="rId9" Type="http://schemas.openxmlformats.org/officeDocument/2006/relationships/theme" Target="../theme/theme16.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27.xml"/><Relationship Id="rId13" Type="http://schemas.openxmlformats.org/officeDocument/2006/relationships/image" Target="../media/image1.emf"/><Relationship Id="rId3" Type="http://schemas.openxmlformats.org/officeDocument/2006/relationships/slideLayout" Target="../slideLayouts/slideLayout122.xml"/><Relationship Id="rId7" Type="http://schemas.openxmlformats.org/officeDocument/2006/relationships/slideLayout" Target="../slideLayouts/slideLayout126.xml"/><Relationship Id="rId12" Type="http://schemas.openxmlformats.org/officeDocument/2006/relationships/oleObject" Target="../embeddings/oleObject114.bin"/><Relationship Id="rId2" Type="http://schemas.openxmlformats.org/officeDocument/2006/relationships/slideLayout" Target="../slideLayouts/slideLayout121.xml"/><Relationship Id="rId1" Type="http://schemas.openxmlformats.org/officeDocument/2006/relationships/slideLayout" Target="../slideLayouts/slideLayout120.xml"/><Relationship Id="rId6" Type="http://schemas.openxmlformats.org/officeDocument/2006/relationships/slideLayout" Target="../slideLayouts/slideLayout125.xml"/><Relationship Id="rId11" Type="http://schemas.openxmlformats.org/officeDocument/2006/relationships/tags" Target="../tags/tag195.xml"/><Relationship Id="rId5" Type="http://schemas.openxmlformats.org/officeDocument/2006/relationships/slideLayout" Target="../slideLayouts/slideLayout124.xml"/><Relationship Id="rId10" Type="http://schemas.openxmlformats.org/officeDocument/2006/relationships/tags" Target="../tags/tag194.xml"/><Relationship Id="rId4" Type="http://schemas.openxmlformats.org/officeDocument/2006/relationships/slideLayout" Target="../slideLayouts/slideLayout123.xml"/><Relationship Id="rId9" Type="http://schemas.openxmlformats.org/officeDocument/2006/relationships/theme" Target="../theme/theme17.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35.xml"/><Relationship Id="rId13" Type="http://schemas.openxmlformats.org/officeDocument/2006/relationships/image" Target="../media/image1.emf"/><Relationship Id="rId3" Type="http://schemas.openxmlformats.org/officeDocument/2006/relationships/slideLayout" Target="../slideLayouts/slideLayout130.xml"/><Relationship Id="rId7" Type="http://schemas.openxmlformats.org/officeDocument/2006/relationships/slideLayout" Target="../slideLayouts/slideLayout134.xml"/><Relationship Id="rId12" Type="http://schemas.openxmlformats.org/officeDocument/2006/relationships/oleObject" Target="../embeddings/oleObject116.bin"/><Relationship Id="rId2" Type="http://schemas.openxmlformats.org/officeDocument/2006/relationships/slideLayout" Target="../slideLayouts/slideLayout129.xml"/><Relationship Id="rId1" Type="http://schemas.openxmlformats.org/officeDocument/2006/relationships/slideLayout" Target="../slideLayouts/slideLayout128.xml"/><Relationship Id="rId6" Type="http://schemas.openxmlformats.org/officeDocument/2006/relationships/slideLayout" Target="../slideLayouts/slideLayout133.xml"/><Relationship Id="rId11" Type="http://schemas.openxmlformats.org/officeDocument/2006/relationships/tags" Target="../tags/tag199.xml"/><Relationship Id="rId5" Type="http://schemas.openxmlformats.org/officeDocument/2006/relationships/slideLayout" Target="../slideLayouts/slideLayout132.xml"/><Relationship Id="rId10" Type="http://schemas.openxmlformats.org/officeDocument/2006/relationships/tags" Target="../tags/tag198.xml"/><Relationship Id="rId4" Type="http://schemas.openxmlformats.org/officeDocument/2006/relationships/slideLayout" Target="../slideLayouts/slideLayout131.xml"/><Relationship Id="rId9" Type="http://schemas.openxmlformats.org/officeDocument/2006/relationships/theme" Target="../theme/theme18.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143.xml"/><Relationship Id="rId13" Type="http://schemas.openxmlformats.org/officeDocument/2006/relationships/image" Target="../media/image1.emf"/><Relationship Id="rId3" Type="http://schemas.openxmlformats.org/officeDocument/2006/relationships/slideLayout" Target="../slideLayouts/slideLayout138.xml"/><Relationship Id="rId7" Type="http://schemas.openxmlformats.org/officeDocument/2006/relationships/slideLayout" Target="../slideLayouts/slideLayout142.xml"/><Relationship Id="rId12" Type="http://schemas.openxmlformats.org/officeDocument/2006/relationships/oleObject" Target="../embeddings/oleObject118.bin"/><Relationship Id="rId2" Type="http://schemas.openxmlformats.org/officeDocument/2006/relationships/slideLayout" Target="../slideLayouts/slideLayout137.xml"/><Relationship Id="rId1" Type="http://schemas.openxmlformats.org/officeDocument/2006/relationships/slideLayout" Target="../slideLayouts/slideLayout136.xml"/><Relationship Id="rId6" Type="http://schemas.openxmlformats.org/officeDocument/2006/relationships/slideLayout" Target="../slideLayouts/slideLayout141.xml"/><Relationship Id="rId11" Type="http://schemas.openxmlformats.org/officeDocument/2006/relationships/tags" Target="../tags/tag203.xml"/><Relationship Id="rId5" Type="http://schemas.openxmlformats.org/officeDocument/2006/relationships/slideLayout" Target="../slideLayouts/slideLayout140.xml"/><Relationship Id="rId10" Type="http://schemas.openxmlformats.org/officeDocument/2006/relationships/tags" Target="../tags/tag202.xml"/><Relationship Id="rId4" Type="http://schemas.openxmlformats.org/officeDocument/2006/relationships/slideLayout" Target="../slideLayouts/slideLayout139.xml"/><Relationship Id="rId9" Type="http://schemas.openxmlformats.org/officeDocument/2006/relationships/theme" Target="../theme/theme1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1.emf"/><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oleObject" Target="../embeddings/oleObject9.bin"/><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tags" Target="../tags/tag17.xml"/><Relationship Id="rId5" Type="http://schemas.openxmlformats.org/officeDocument/2006/relationships/slideLayout" Target="../slideLayouts/slideLayout12.xml"/><Relationship Id="rId10" Type="http://schemas.openxmlformats.org/officeDocument/2006/relationships/tags" Target="../tags/tag16.xml"/><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1.emf"/><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oleObject" Target="../embeddings/oleObject18.bin"/><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tags" Target="../tags/tag32.xml"/><Relationship Id="rId5" Type="http://schemas.openxmlformats.org/officeDocument/2006/relationships/slideLayout" Target="../slideLayouts/slideLayout20.xml"/><Relationship Id="rId10" Type="http://schemas.openxmlformats.org/officeDocument/2006/relationships/tags" Target="../tags/tag31.xml"/><Relationship Id="rId4" Type="http://schemas.openxmlformats.org/officeDocument/2006/relationships/slideLayout" Target="../slideLayouts/slideLayout19.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oleObject" Target="../embeddings/oleObject27.bin"/><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ags" Target="../tags/tag47.xml"/><Relationship Id="rId5" Type="http://schemas.openxmlformats.org/officeDocument/2006/relationships/slideLayout" Target="../slideLayouts/slideLayout28.xml"/><Relationship Id="rId10" Type="http://schemas.openxmlformats.org/officeDocument/2006/relationships/tags" Target="../tags/tag46.xml"/><Relationship Id="rId4" Type="http://schemas.openxmlformats.org/officeDocument/2006/relationships/slideLayout" Target="../slideLayouts/slideLayout2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1.emf"/><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oleObject" Target="../embeddings/oleObject36.bin"/><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ags" Target="../tags/tag62.xml"/><Relationship Id="rId5" Type="http://schemas.openxmlformats.org/officeDocument/2006/relationships/slideLayout" Target="../slideLayouts/slideLayout36.xml"/><Relationship Id="rId10" Type="http://schemas.openxmlformats.org/officeDocument/2006/relationships/tags" Target="../tags/tag61.xml"/><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1.emf"/><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oleObject" Target="../embeddings/oleObject45.bin"/><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ags" Target="../tags/tag77.xml"/><Relationship Id="rId5" Type="http://schemas.openxmlformats.org/officeDocument/2006/relationships/slideLayout" Target="../slideLayouts/slideLayout44.xml"/><Relationship Id="rId10" Type="http://schemas.openxmlformats.org/officeDocument/2006/relationships/tags" Target="../tags/tag76.xml"/><Relationship Id="rId4" Type="http://schemas.openxmlformats.org/officeDocument/2006/relationships/slideLayout" Target="../slideLayouts/slideLayout43.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1.emf"/><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oleObject" Target="../embeddings/oleObject54.bin"/><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tags" Target="../tags/tag92.xml"/><Relationship Id="rId5" Type="http://schemas.openxmlformats.org/officeDocument/2006/relationships/slideLayout" Target="../slideLayouts/slideLayout52.xml"/><Relationship Id="rId10" Type="http://schemas.openxmlformats.org/officeDocument/2006/relationships/tags" Target="../tags/tag91.xml"/><Relationship Id="rId4" Type="http://schemas.openxmlformats.org/officeDocument/2006/relationships/slideLayout" Target="../slideLayouts/slideLayout51.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emf"/><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oleObject" Target="../embeddings/oleObject56.bin"/><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tags" Target="../tags/tag96.xml"/><Relationship Id="rId5" Type="http://schemas.openxmlformats.org/officeDocument/2006/relationships/slideLayout" Target="../slideLayouts/slideLayout60.xml"/><Relationship Id="rId10" Type="http://schemas.openxmlformats.org/officeDocument/2006/relationships/tags" Target="../tags/tag95.xml"/><Relationship Id="rId4" Type="http://schemas.openxmlformats.org/officeDocument/2006/relationships/slideLayout" Target="../slideLayouts/slideLayout59.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image" Target="../media/image1.emf"/><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oleObject" Target="../embeddings/oleObject58.bin"/><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tags" Target="../tags/tag100.xml"/><Relationship Id="rId5" Type="http://schemas.openxmlformats.org/officeDocument/2006/relationships/slideLayout" Target="../slideLayouts/slideLayout68.xml"/><Relationship Id="rId10" Type="http://schemas.openxmlformats.org/officeDocument/2006/relationships/tags" Target="../tags/tag99.xml"/><Relationship Id="rId4" Type="http://schemas.openxmlformats.org/officeDocument/2006/relationships/slideLayout" Target="../slideLayouts/slideLayout67.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9"/>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44" imgH="344" progId="TCLayout.ActiveDocument.1">
                  <p:embed/>
                </p:oleObj>
              </mc:Choice>
              <mc:Fallback>
                <p:oleObj name="think-cell Slide" r:id="rId11"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userDrawn="1">
            <p:custDataLst>
              <p:tags r:id="rId1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A6CD9D8-0EF2-4581-B59C-A22EF1D3A08B}"/>
              </a:ext>
            </a:extLst>
          </p:cNvPr>
          <p:cNvGraphicFramePr>
            <a:graphicFrameLocks noChangeAspect="1"/>
          </p:cNvGraphicFramePr>
          <p:nvPr userDrawn="1">
            <p:custDataLst>
              <p:tags r:id="rId3"/>
            </p:custDataLst>
            <p:extLst>
              <p:ext uri="{D42A27DB-BD31-4B8C-83A1-F6EECF244321}">
                <p14:modId xmlns:p14="http://schemas.microsoft.com/office/powerpoint/2010/main" val="600319311"/>
              </p:ext>
            </p:extLst>
          </p:nvPr>
        </p:nvGraphicFramePr>
        <p:xfrm>
          <a:off x="1769" y="1899"/>
          <a:ext cx="1765" cy="1896"/>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3" name="Object 2" hidden="1">
                        <a:extLst>
                          <a:ext uri="{FF2B5EF4-FFF2-40B4-BE49-F238E27FC236}">
                            <a16:creationId xmlns:a16="http://schemas.microsoft.com/office/drawing/2014/main" id="{0A6CD9D8-0EF2-4581-B59C-A22EF1D3A08B}"/>
                          </a:ext>
                        </a:extLst>
                      </p:cNvPr>
                      <p:cNvPicPr/>
                      <p:nvPr/>
                    </p:nvPicPr>
                    <p:blipFill>
                      <a:blip r:embed="rId6"/>
                      <a:stretch>
                        <a:fillRect/>
                      </a:stretch>
                    </p:blipFill>
                    <p:spPr>
                      <a:xfrm>
                        <a:off x="1769" y="1899"/>
                        <a:ext cx="1765" cy="1896"/>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8CE716-8A97-466C-A499-E3BDF417AE44}"/>
              </a:ext>
            </a:extLst>
          </p:cNvPr>
          <p:cNvSpPr/>
          <p:nvPr userDrawn="1">
            <p:custDataLst>
              <p:tags r:id="rId4"/>
            </p:custDataLst>
          </p:nvPr>
        </p:nvSpPr>
        <p:spPr bwMode="auto">
          <a:xfrm>
            <a:off x="2" y="1"/>
            <a:ext cx="176388" cy="189605"/>
          </a:xfrm>
          <a:prstGeom prst="rect">
            <a:avLst/>
          </a:prstGeom>
          <a:solidFill>
            <a:srgbClr val="FFFFFF">
              <a:lumMod val="95000"/>
            </a:srgbClr>
          </a:solidFill>
          <a:ln>
            <a:solidFill>
              <a:srgbClr val="FFFFFF">
                <a:lumMod val="75000"/>
              </a:srgbClr>
            </a:solidFill>
          </a:ln>
        </p:spPr>
        <p:txBody>
          <a:bodyPr wrap="none" lIns="0" tIns="0" rIns="0" bIns="0" numCol="1" spcCol="0" rtlCol="0" anchor="ctr" anchorCtr="0">
            <a:noAutofit/>
          </a:bodyPr>
          <a:lstStyle/>
          <a:p>
            <a:pPr marL="0" lvl="0" indent="0" algn="just" defTabSz="22596" rtl="0" fontAlgn="base">
              <a:lnSpc>
                <a:spcPts val="40"/>
              </a:lnSpc>
              <a:spcBef>
                <a:spcPct val="0"/>
              </a:spcBef>
              <a:spcAft>
                <a:spcPct val="0"/>
              </a:spcAft>
              <a:buClr>
                <a:srgbClr val="000000"/>
              </a:buClr>
              <a:buFontTx/>
              <a:buNone/>
            </a:pPr>
            <a:endParaRPr lang="fr-FR" sz="100" b="1" i="0" kern="1200" baseline="0" dirty="0">
              <a:solidFill>
                <a:srgbClr val="0C2870"/>
              </a:solidFill>
              <a:latin typeface="Arial" panose="020B0604020202020204" pitchFamily="34" charset="0"/>
              <a:ea typeface="+mj-ea"/>
              <a:cs typeface="+mj-cs"/>
              <a:sym typeface="Arial" panose="020B0604020202020204" pitchFamily="34" charset="0"/>
            </a:endParaRPr>
          </a:p>
        </p:txBody>
      </p:sp>
      <p:sp>
        <p:nvSpPr>
          <p:cNvPr id="147459" name="Title Placeholder 1"/>
          <p:cNvSpPr>
            <a:spLocks noGrp="1"/>
          </p:cNvSpPr>
          <p:nvPr>
            <p:ph type="title"/>
          </p:nvPr>
        </p:nvSpPr>
        <p:spPr bwMode="auto">
          <a:xfrm>
            <a:off x="483758" y="350115"/>
            <a:ext cx="11230228" cy="6302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noProof="0" dirty="0"/>
              <a:t>Click to </a:t>
            </a:r>
            <a:r>
              <a:rPr lang="fr-FR" noProof="0" dirty="0" err="1"/>
              <a:t>edit</a:t>
            </a:r>
            <a:r>
              <a:rPr lang="fr-FR" noProof="0" dirty="0"/>
              <a:t> Master </a:t>
            </a:r>
            <a:r>
              <a:rPr lang="fr-FR" noProof="0" dirty="0" err="1"/>
              <a:t>title</a:t>
            </a:r>
            <a:r>
              <a:rPr lang="fr-FR" noProof="0" dirty="0"/>
              <a:t> style</a:t>
            </a:r>
          </a:p>
        </p:txBody>
      </p:sp>
      <p:sp>
        <p:nvSpPr>
          <p:cNvPr id="147460" name="Text Placeholder 2"/>
          <p:cNvSpPr>
            <a:spLocks noGrp="1"/>
          </p:cNvSpPr>
          <p:nvPr>
            <p:ph type="body" idx="1"/>
          </p:nvPr>
        </p:nvSpPr>
        <p:spPr bwMode="auto">
          <a:xfrm>
            <a:off x="483758" y="1190385"/>
            <a:ext cx="11230228" cy="521947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fr-FR" noProof="0" dirty="0"/>
              <a:t>Click to </a:t>
            </a:r>
            <a:r>
              <a:rPr lang="fr-FR" noProof="0" dirty="0" err="1"/>
              <a:t>edit</a:t>
            </a:r>
            <a:r>
              <a:rPr lang="fr-FR" noProof="0" dirty="0"/>
              <a:t> Master </a:t>
            </a:r>
            <a:r>
              <a:rPr lang="fr-FR" noProof="0" dirty="0" err="1"/>
              <a:t>text</a:t>
            </a:r>
            <a:r>
              <a:rPr lang="fr-FR" noProof="0" dirty="0"/>
              <a:t> styles</a:t>
            </a:r>
          </a:p>
          <a:p>
            <a:pPr lvl="1"/>
            <a:r>
              <a:rPr lang="fr-FR" noProof="0" dirty="0"/>
              <a:t>Second </a:t>
            </a:r>
            <a:r>
              <a:rPr lang="fr-FR" noProof="0" dirty="0" err="1"/>
              <a:t>level</a:t>
            </a:r>
            <a:endParaRPr lang="fr-FR" noProof="0" dirty="0"/>
          </a:p>
          <a:p>
            <a:pPr lvl="2"/>
            <a:r>
              <a:rPr lang="fr-FR" noProof="0" dirty="0" err="1"/>
              <a:t>Third</a:t>
            </a:r>
            <a:r>
              <a:rPr lang="fr-FR" noProof="0" dirty="0"/>
              <a:t> </a:t>
            </a:r>
            <a:r>
              <a:rPr lang="fr-FR" noProof="0" dirty="0" err="1"/>
              <a:t>level</a:t>
            </a:r>
            <a:endParaRPr lang="fr-FR" noProof="0" dirty="0"/>
          </a:p>
          <a:p>
            <a:pPr lvl="3"/>
            <a:r>
              <a:rPr lang="fr-FR" noProof="0" dirty="0" err="1"/>
              <a:t>Fourth</a:t>
            </a:r>
            <a:r>
              <a:rPr lang="fr-FR" noProof="0" dirty="0"/>
              <a:t> </a:t>
            </a:r>
            <a:r>
              <a:rPr lang="fr-FR" noProof="0" dirty="0" err="1"/>
              <a:t>level</a:t>
            </a:r>
            <a:endParaRPr lang="fr-FR" noProof="0" dirty="0"/>
          </a:p>
          <a:p>
            <a:pPr lvl="4"/>
            <a:r>
              <a:rPr lang="fr-FR" noProof="0" dirty="0" err="1"/>
              <a:t>Fifth</a:t>
            </a:r>
            <a:r>
              <a:rPr lang="fr-FR" noProof="0" dirty="0"/>
              <a:t> </a:t>
            </a:r>
            <a:r>
              <a:rPr lang="fr-FR" noProof="0" dirty="0" err="1"/>
              <a:t>level</a:t>
            </a:r>
            <a:endParaRPr lang="fr-FR" noProof="0" dirty="0"/>
          </a:p>
        </p:txBody>
      </p:sp>
    </p:spTree>
    <p:extLst>
      <p:ext uri="{BB962C8B-B14F-4D97-AF65-F5344CB8AC3E}">
        <p14:creationId xmlns:p14="http://schemas.microsoft.com/office/powerpoint/2010/main" val="3928899566"/>
      </p:ext>
    </p:extLst>
  </p:cSld>
  <p:clrMap bg1="lt1" tx1="dk1" bg2="lt2" tx2="dk2" accent1="accent1" accent2="accent2" accent3="accent3" accent4="accent4" accent5="accent5" accent6="accent6" hlink="hlink" folHlink="folHlink"/>
  <p:sldLayoutIdLst>
    <p:sldLayoutId id="2147483747" r:id="rId1"/>
  </p:sldLayoutIdLst>
  <p:hf hdr="0" ftr="0" dt="0"/>
  <p:txStyles>
    <p:titleStyle>
      <a:lvl1pPr algn="l" defTabSz="46264" rtl="0" eaLnBrk="1" fontAlgn="base" hangingPunct="1">
        <a:lnSpc>
          <a:spcPct val="100000"/>
        </a:lnSpc>
        <a:spcBef>
          <a:spcPct val="0"/>
        </a:spcBef>
        <a:spcAft>
          <a:spcPct val="0"/>
        </a:spcAft>
        <a:defRPr sz="100" b="1">
          <a:solidFill>
            <a:schemeClr val="tx2"/>
          </a:solidFill>
          <a:latin typeface="+mj-lt"/>
          <a:ea typeface="+mj-ea"/>
          <a:cs typeface="+mj-cs"/>
        </a:defRPr>
      </a:lvl1pPr>
      <a:lvl2pPr algn="l" defTabSz="46264" rtl="0" eaLnBrk="1" fontAlgn="base" hangingPunct="1">
        <a:lnSpc>
          <a:spcPts val="154"/>
        </a:lnSpc>
        <a:spcBef>
          <a:spcPct val="0"/>
        </a:spcBef>
        <a:spcAft>
          <a:spcPct val="0"/>
        </a:spcAft>
        <a:defRPr sz="111" b="1">
          <a:solidFill>
            <a:schemeClr val="tx2"/>
          </a:solidFill>
          <a:latin typeface="Arial" charset="0"/>
        </a:defRPr>
      </a:lvl2pPr>
      <a:lvl3pPr algn="l" defTabSz="46264" rtl="0" eaLnBrk="1" fontAlgn="base" hangingPunct="1">
        <a:lnSpc>
          <a:spcPts val="154"/>
        </a:lnSpc>
        <a:spcBef>
          <a:spcPct val="0"/>
        </a:spcBef>
        <a:spcAft>
          <a:spcPct val="0"/>
        </a:spcAft>
        <a:defRPr sz="111" b="1">
          <a:solidFill>
            <a:schemeClr val="tx2"/>
          </a:solidFill>
          <a:latin typeface="Arial" charset="0"/>
        </a:defRPr>
      </a:lvl3pPr>
      <a:lvl4pPr algn="l" defTabSz="46264" rtl="0" eaLnBrk="1" fontAlgn="base" hangingPunct="1">
        <a:lnSpc>
          <a:spcPts val="154"/>
        </a:lnSpc>
        <a:spcBef>
          <a:spcPct val="0"/>
        </a:spcBef>
        <a:spcAft>
          <a:spcPct val="0"/>
        </a:spcAft>
        <a:defRPr sz="111" b="1">
          <a:solidFill>
            <a:schemeClr val="tx2"/>
          </a:solidFill>
          <a:latin typeface="Arial" charset="0"/>
        </a:defRPr>
      </a:lvl4pPr>
      <a:lvl5pPr algn="l" defTabSz="46264" rtl="0" eaLnBrk="1" fontAlgn="base" hangingPunct="1">
        <a:lnSpc>
          <a:spcPts val="154"/>
        </a:lnSpc>
        <a:spcBef>
          <a:spcPct val="0"/>
        </a:spcBef>
        <a:spcAft>
          <a:spcPct val="0"/>
        </a:spcAft>
        <a:defRPr sz="111" b="1">
          <a:solidFill>
            <a:schemeClr val="tx2"/>
          </a:solidFill>
          <a:latin typeface="Arial" charset="0"/>
        </a:defRPr>
      </a:lvl5pPr>
      <a:lvl6pPr marL="20754" algn="l" defTabSz="46264" rtl="0" eaLnBrk="1" fontAlgn="base" hangingPunct="1">
        <a:lnSpc>
          <a:spcPts val="154"/>
        </a:lnSpc>
        <a:spcBef>
          <a:spcPct val="0"/>
        </a:spcBef>
        <a:spcAft>
          <a:spcPct val="0"/>
        </a:spcAft>
        <a:defRPr sz="111" b="1">
          <a:solidFill>
            <a:schemeClr val="tx2"/>
          </a:solidFill>
          <a:latin typeface="Arial" charset="0"/>
        </a:defRPr>
      </a:lvl6pPr>
      <a:lvl7pPr marL="41508" algn="l" defTabSz="46264" rtl="0" eaLnBrk="1" fontAlgn="base" hangingPunct="1">
        <a:lnSpc>
          <a:spcPts val="154"/>
        </a:lnSpc>
        <a:spcBef>
          <a:spcPct val="0"/>
        </a:spcBef>
        <a:spcAft>
          <a:spcPct val="0"/>
        </a:spcAft>
        <a:defRPr sz="111" b="1">
          <a:solidFill>
            <a:schemeClr val="tx2"/>
          </a:solidFill>
          <a:latin typeface="Arial" charset="0"/>
        </a:defRPr>
      </a:lvl7pPr>
      <a:lvl8pPr marL="62262" algn="l" defTabSz="46264" rtl="0" eaLnBrk="1" fontAlgn="base" hangingPunct="1">
        <a:lnSpc>
          <a:spcPts val="154"/>
        </a:lnSpc>
        <a:spcBef>
          <a:spcPct val="0"/>
        </a:spcBef>
        <a:spcAft>
          <a:spcPct val="0"/>
        </a:spcAft>
        <a:defRPr sz="111" b="1">
          <a:solidFill>
            <a:schemeClr val="tx2"/>
          </a:solidFill>
          <a:latin typeface="Arial" charset="0"/>
        </a:defRPr>
      </a:lvl8pPr>
      <a:lvl9pPr marL="83015" algn="l" defTabSz="46264" rtl="0" eaLnBrk="1" fontAlgn="base" hangingPunct="1">
        <a:lnSpc>
          <a:spcPts val="154"/>
        </a:lnSpc>
        <a:spcBef>
          <a:spcPct val="0"/>
        </a:spcBef>
        <a:spcAft>
          <a:spcPct val="0"/>
        </a:spcAft>
        <a:defRPr sz="111" b="1">
          <a:solidFill>
            <a:schemeClr val="tx2"/>
          </a:solidFill>
          <a:latin typeface="Arial" charset="0"/>
        </a:defRPr>
      </a:lvl9pPr>
    </p:titleStyle>
    <p:bodyStyle>
      <a:lvl1pPr marL="9296" indent="-9296" algn="l" defTabSz="46264" rtl="0" eaLnBrk="1" fontAlgn="base" hangingPunct="1">
        <a:spcBef>
          <a:spcPts val="14"/>
        </a:spcBef>
        <a:spcAft>
          <a:spcPts val="14"/>
        </a:spcAft>
        <a:buFont typeface="Arial" pitchFamily="34" charset="0"/>
        <a:buChar char="•"/>
        <a:tabLst/>
        <a:defRPr sz="100">
          <a:solidFill>
            <a:schemeClr val="tx2"/>
          </a:solidFill>
          <a:latin typeface="+mn-lt"/>
          <a:ea typeface="+mn-ea"/>
          <a:cs typeface="+mn-cs"/>
        </a:defRPr>
      </a:lvl1pPr>
      <a:lvl2pPr marL="20321" indent="-10593" algn="l" defTabSz="46264" rtl="0" eaLnBrk="1" fontAlgn="base" hangingPunct="1">
        <a:spcBef>
          <a:spcPts val="14"/>
        </a:spcBef>
        <a:spcAft>
          <a:spcPts val="14"/>
        </a:spcAft>
        <a:buFont typeface="Arial" pitchFamily="34" charset="0"/>
        <a:buChar char="‒"/>
        <a:tabLst/>
        <a:defRPr sz="100">
          <a:solidFill>
            <a:schemeClr val="tx2"/>
          </a:solidFill>
          <a:latin typeface="+mn-lt"/>
        </a:defRPr>
      </a:lvl2pPr>
      <a:lvl3pPr marL="30050" indent="-8863" algn="l" defTabSz="46264" rtl="0" eaLnBrk="1" fontAlgn="base" hangingPunct="1">
        <a:spcBef>
          <a:spcPts val="14"/>
        </a:spcBef>
        <a:spcAft>
          <a:spcPts val="14"/>
        </a:spcAft>
        <a:buFont typeface="Arial" pitchFamily="34" charset="0"/>
        <a:buChar char="‒"/>
        <a:tabLst/>
        <a:defRPr sz="100">
          <a:solidFill>
            <a:schemeClr val="tx2"/>
          </a:solidFill>
          <a:latin typeface="+mn-lt"/>
        </a:defRPr>
      </a:lvl3pPr>
      <a:lvl4pPr marL="39202" indent="-9368" algn="l" defTabSz="46264" rtl="0" eaLnBrk="1" fontAlgn="base" hangingPunct="1">
        <a:spcBef>
          <a:spcPts val="14"/>
        </a:spcBef>
        <a:spcAft>
          <a:spcPts val="14"/>
        </a:spcAft>
        <a:buFont typeface="Arial" pitchFamily="34" charset="0"/>
        <a:buChar char="‒"/>
        <a:defRPr sz="100">
          <a:solidFill>
            <a:schemeClr val="tx2"/>
          </a:solidFill>
          <a:latin typeface="+mn-lt"/>
        </a:defRPr>
      </a:lvl4pPr>
      <a:lvl5pPr marL="48426" indent="-9224" algn="l" defTabSz="46264" rtl="0" eaLnBrk="1" fontAlgn="base" hangingPunct="1">
        <a:spcBef>
          <a:spcPts val="14"/>
        </a:spcBef>
        <a:spcAft>
          <a:spcPts val="14"/>
        </a:spcAft>
        <a:buFont typeface="Arial" pitchFamily="34" charset="0"/>
        <a:buChar char="‒"/>
        <a:defRPr sz="100">
          <a:solidFill>
            <a:schemeClr val="tx2"/>
          </a:solidFill>
          <a:latin typeface="+mn-lt"/>
        </a:defRPr>
      </a:lvl5pPr>
      <a:lvl6pPr marL="56785" indent="-8719" algn="l" defTabSz="46264" rtl="0" eaLnBrk="1" fontAlgn="base" hangingPunct="1">
        <a:spcBef>
          <a:spcPct val="0"/>
        </a:spcBef>
        <a:spcAft>
          <a:spcPts val="27"/>
        </a:spcAft>
        <a:buFont typeface="Arial" charset="0"/>
        <a:buChar char="‒"/>
        <a:defRPr sz="100">
          <a:solidFill>
            <a:schemeClr val="tx2"/>
          </a:solidFill>
          <a:latin typeface="+mn-lt"/>
        </a:defRPr>
      </a:lvl6pPr>
      <a:lvl7pPr marL="77539" indent="-8719" algn="l" defTabSz="46264" rtl="0" eaLnBrk="1" fontAlgn="base" hangingPunct="1">
        <a:spcBef>
          <a:spcPct val="0"/>
        </a:spcBef>
        <a:spcAft>
          <a:spcPts val="27"/>
        </a:spcAft>
        <a:buFont typeface="Arial" charset="0"/>
        <a:buChar char="‒"/>
        <a:defRPr sz="100">
          <a:solidFill>
            <a:schemeClr val="tx2"/>
          </a:solidFill>
          <a:latin typeface="+mn-lt"/>
        </a:defRPr>
      </a:lvl7pPr>
      <a:lvl8pPr marL="98293" indent="-8719" algn="l" defTabSz="46264" rtl="0" eaLnBrk="1" fontAlgn="base" hangingPunct="1">
        <a:spcBef>
          <a:spcPct val="0"/>
        </a:spcBef>
        <a:spcAft>
          <a:spcPts val="27"/>
        </a:spcAft>
        <a:buFont typeface="Arial" charset="0"/>
        <a:buChar char="‒"/>
        <a:defRPr sz="100">
          <a:solidFill>
            <a:schemeClr val="tx2"/>
          </a:solidFill>
          <a:latin typeface="+mn-lt"/>
        </a:defRPr>
      </a:lvl8pPr>
      <a:lvl9pPr marL="119047" indent="-8719" algn="l" defTabSz="46264" rtl="0" eaLnBrk="1" fontAlgn="base" hangingPunct="1">
        <a:spcBef>
          <a:spcPct val="0"/>
        </a:spcBef>
        <a:spcAft>
          <a:spcPts val="27"/>
        </a:spcAft>
        <a:buFont typeface="Arial" charset="0"/>
        <a:buChar char="‒"/>
        <a:defRPr sz="100">
          <a:solidFill>
            <a:schemeClr val="tx2"/>
          </a:solidFill>
          <a:latin typeface="+mn-lt"/>
        </a:defRPr>
      </a:lvl9pPr>
    </p:bodyStyle>
    <p:otherStyle>
      <a:defPPr>
        <a:defRPr lang="en-US"/>
      </a:defPPr>
      <a:lvl1pPr marL="0" algn="l" defTabSz="41508" rtl="0" eaLnBrk="1" latinLnBrk="0" hangingPunct="1">
        <a:defRPr sz="100" kern="1200">
          <a:solidFill>
            <a:schemeClr val="tx1"/>
          </a:solidFill>
          <a:latin typeface="+mn-lt"/>
          <a:ea typeface="+mn-ea"/>
          <a:cs typeface="+mn-cs"/>
        </a:defRPr>
      </a:lvl1pPr>
      <a:lvl2pPr marL="20754" algn="l" defTabSz="41508" rtl="0" eaLnBrk="1" latinLnBrk="0" hangingPunct="1">
        <a:defRPr sz="100" kern="1200">
          <a:solidFill>
            <a:schemeClr val="tx1"/>
          </a:solidFill>
          <a:latin typeface="+mn-lt"/>
          <a:ea typeface="+mn-ea"/>
          <a:cs typeface="+mn-cs"/>
        </a:defRPr>
      </a:lvl2pPr>
      <a:lvl3pPr marL="41508" algn="l" defTabSz="41508" rtl="0" eaLnBrk="1" latinLnBrk="0" hangingPunct="1">
        <a:defRPr sz="100" kern="1200">
          <a:solidFill>
            <a:schemeClr val="tx1"/>
          </a:solidFill>
          <a:latin typeface="+mn-lt"/>
          <a:ea typeface="+mn-ea"/>
          <a:cs typeface="+mn-cs"/>
        </a:defRPr>
      </a:lvl3pPr>
      <a:lvl4pPr marL="62262" algn="l" defTabSz="41508" rtl="0" eaLnBrk="1" latinLnBrk="0" hangingPunct="1">
        <a:defRPr sz="100" kern="1200">
          <a:solidFill>
            <a:schemeClr val="tx1"/>
          </a:solidFill>
          <a:latin typeface="+mn-lt"/>
          <a:ea typeface="+mn-ea"/>
          <a:cs typeface="+mn-cs"/>
        </a:defRPr>
      </a:lvl4pPr>
      <a:lvl5pPr marL="83015" algn="l" defTabSz="41508" rtl="0" eaLnBrk="1" latinLnBrk="0" hangingPunct="1">
        <a:defRPr sz="100" kern="1200">
          <a:solidFill>
            <a:schemeClr val="tx1"/>
          </a:solidFill>
          <a:latin typeface="+mn-lt"/>
          <a:ea typeface="+mn-ea"/>
          <a:cs typeface="+mn-cs"/>
        </a:defRPr>
      </a:lvl5pPr>
      <a:lvl6pPr marL="103769" algn="l" defTabSz="41508" rtl="0" eaLnBrk="1" latinLnBrk="0" hangingPunct="1">
        <a:defRPr sz="100" kern="1200">
          <a:solidFill>
            <a:schemeClr val="tx1"/>
          </a:solidFill>
          <a:latin typeface="+mn-lt"/>
          <a:ea typeface="+mn-ea"/>
          <a:cs typeface="+mn-cs"/>
        </a:defRPr>
      </a:lvl6pPr>
      <a:lvl7pPr marL="124524" algn="l" defTabSz="41508" rtl="0" eaLnBrk="1" latinLnBrk="0" hangingPunct="1">
        <a:defRPr sz="100" kern="1200">
          <a:solidFill>
            <a:schemeClr val="tx1"/>
          </a:solidFill>
          <a:latin typeface="+mn-lt"/>
          <a:ea typeface="+mn-ea"/>
          <a:cs typeface="+mn-cs"/>
        </a:defRPr>
      </a:lvl7pPr>
      <a:lvl8pPr marL="145277" algn="l" defTabSz="41508" rtl="0" eaLnBrk="1" latinLnBrk="0" hangingPunct="1">
        <a:defRPr sz="100" kern="1200">
          <a:solidFill>
            <a:schemeClr val="tx1"/>
          </a:solidFill>
          <a:latin typeface="+mn-lt"/>
          <a:ea typeface="+mn-ea"/>
          <a:cs typeface="+mn-cs"/>
        </a:defRPr>
      </a:lvl8pPr>
      <a:lvl9pPr marL="166032" algn="l" defTabSz="41508" rtl="0" eaLnBrk="1" latinLnBrk="0" hangingPunct="1">
        <a:defRPr sz="1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9"/>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44" imgH="344" progId="TCLayout.ActiveDocument.1">
                  <p:embed/>
                </p:oleObj>
              </mc:Choice>
              <mc:Fallback>
                <p:oleObj name="think-cell Slide" r:id="rId11"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p:custDataLst>
              <p:tags r:id="rId1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832695244"/>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1172980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A45CBE-6EDD-47CF-839C-634311055A9D}"/>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0709211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292762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00F4A05-5FC6-4EF6-9F0A-50169E71CEDB}"/>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050745016"/>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409054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DF5E7C-B407-4334-9B3E-D6F721C3ACBB}"/>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838832620"/>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2956020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7F74DD-537C-460A-8A03-4AF118351BE8}"/>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729702897"/>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02816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22C0B89-B0D4-461C-BEF4-713AE5855FA4}"/>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335691575"/>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2588705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644194416"/>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793116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3155901223"/>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297723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4016026930"/>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1172980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A45CBE-6EDD-47CF-839C-634311055A9D}"/>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96836940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292762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00F4A05-5FC6-4EF6-9F0A-50169E71CED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80667309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409054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DF5E7C-B407-4334-9B3E-D6F721C3ACB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43382481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56020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7F74DD-537C-460A-8A03-4AF118351BE8}"/>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9729993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02816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22C0B89-B0D4-461C-BEF4-713AE5855FA4}"/>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16856261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588705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98863221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793116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112350854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7723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289259741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73.xml"/><Relationship Id="rId7" Type="http://schemas.openxmlformats.org/officeDocument/2006/relationships/image" Target="../media/image3.jpg"/><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image" Target="../media/image1.emf"/><Relationship Id="rId5" Type="http://schemas.openxmlformats.org/officeDocument/2006/relationships/oleObject" Target="../embeddings/oleObject120.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10.xml"/><Relationship Id="rId7" Type="http://schemas.openxmlformats.org/officeDocument/2006/relationships/image" Target="../media/image24.svg"/><Relationship Id="rId2" Type="http://schemas.openxmlformats.org/officeDocument/2006/relationships/slideLayout" Target="../slideLayouts/slideLayout75.xml"/><Relationship Id="rId1" Type="http://schemas.openxmlformats.org/officeDocument/2006/relationships/tags" Target="../tags/tag218.xml"/><Relationship Id="rId6" Type="http://schemas.openxmlformats.org/officeDocument/2006/relationships/image" Target="../media/image23.png"/><Relationship Id="rId11" Type="http://schemas.openxmlformats.org/officeDocument/2006/relationships/image" Target="../media/image22.svg"/><Relationship Id="rId5" Type="http://schemas.openxmlformats.org/officeDocument/2006/relationships/image" Target="../media/image1.emf"/><Relationship Id="rId10" Type="http://schemas.openxmlformats.org/officeDocument/2006/relationships/image" Target="../media/image21.png"/><Relationship Id="rId4" Type="http://schemas.openxmlformats.org/officeDocument/2006/relationships/oleObject" Target="../embeddings/oleObject123.bin"/><Relationship Id="rId9" Type="http://schemas.openxmlformats.org/officeDocument/2006/relationships/image" Target="../media/image26.svg"/></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25.bin"/><Relationship Id="rId2" Type="http://schemas.openxmlformats.org/officeDocument/2006/relationships/slideLayout" Target="../slideLayouts/slideLayout75.xml"/><Relationship Id="rId1" Type="http://schemas.openxmlformats.org/officeDocument/2006/relationships/tags" Target="../tags/tag219.xml"/><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26.bin"/><Relationship Id="rId2" Type="http://schemas.openxmlformats.org/officeDocument/2006/relationships/slideLayout" Target="../slideLayouts/slideLayout75.xml"/><Relationship Id="rId1" Type="http://schemas.openxmlformats.org/officeDocument/2006/relationships/tags" Target="../tags/tag220.x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11.xml"/><Relationship Id="rId7" Type="http://schemas.openxmlformats.org/officeDocument/2006/relationships/image" Target="../media/image24.svg"/><Relationship Id="rId2" Type="http://schemas.openxmlformats.org/officeDocument/2006/relationships/slideLayout" Target="../slideLayouts/slideLayout75.xml"/><Relationship Id="rId1" Type="http://schemas.openxmlformats.org/officeDocument/2006/relationships/tags" Target="../tags/tag221.xml"/><Relationship Id="rId6" Type="http://schemas.openxmlformats.org/officeDocument/2006/relationships/image" Target="../media/image23.png"/><Relationship Id="rId11" Type="http://schemas.openxmlformats.org/officeDocument/2006/relationships/image" Target="../media/image22.svg"/><Relationship Id="rId5" Type="http://schemas.openxmlformats.org/officeDocument/2006/relationships/image" Target="../media/image1.emf"/><Relationship Id="rId10" Type="http://schemas.openxmlformats.org/officeDocument/2006/relationships/image" Target="../media/image21.png"/><Relationship Id="rId4" Type="http://schemas.openxmlformats.org/officeDocument/2006/relationships/oleObject" Target="../embeddings/oleObject123.bin"/><Relationship Id="rId9" Type="http://schemas.openxmlformats.org/officeDocument/2006/relationships/image" Target="../media/image26.sv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27.bin"/><Relationship Id="rId2" Type="http://schemas.openxmlformats.org/officeDocument/2006/relationships/slideLayout" Target="../slideLayouts/slideLayout75.xml"/><Relationship Id="rId1" Type="http://schemas.openxmlformats.org/officeDocument/2006/relationships/tags" Target="../tags/tag222.xml"/><Relationship Id="rId5" Type="http://schemas.openxmlformats.org/officeDocument/2006/relationships/image" Target="../media/image37.png"/><Relationship Id="rId4" Type="http://schemas.openxmlformats.org/officeDocument/2006/relationships/image" Target="../media/image1.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28.bin"/><Relationship Id="rId2" Type="http://schemas.openxmlformats.org/officeDocument/2006/relationships/slideLayout" Target="../slideLayouts/slideLayout75.xml"/><Relationship Id="rId1" Type="http://schemas.openxmlformats.org/officeDocument/2006/relationships/tags" Target="../tags/tag223.xml"/><Relationship Id="rId4" Type="http://schemas.openxmlformats.org/officeDocument/2006/relationships/image" Target="../media/image1.emf"/></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12.xml"/><Relationship Id="rId7" Type="http://schemas.openxmlformats.org/officeDocument/2006/relationships/image" Target="../media/image24.svg"/><Relationship Id="rId2" Type="http://schemas.openxmlformats.org/officeDocument/2006/relationships/slideLayout" Target="../slideLayouts/slideLayout75.xml"/><Relationship Id="rId1" Type="http://schemas.openxmlformats.org/officeDocument/2006/relationships/tags" Target="../tags/tag224.xml"/><Relationship Id="rId6" Type="http://schemas.openxmlformats.org/officeDocument/2006/relationships/image" Target="../media/image23.png"/><Relationship Id="rId11" Type="http://schemas.openxmlformats.org/officeDocument/2006/relationships/image" Target="../media/image22.svg"/><Relationship Id="rId5" Type="http://schemas.openxmlformats.org/officeDocument/2006/relationships/image" Target="../media/image1.emf"/><Relationship Id="rId10" Type="http://schemas.openxmlformats.org/officeDocument/2006/relationships/image" Target="../media/image21.png"/><Relationship Id="rId4" Type="http://schemas.openxmlformats.org/officeDocument/2006/relationships/oleObject" Target="../embeddings/oleObject123.bin"/><Relationship Id="rId9" Type="http://schemas.openxmlformats.org/officeDocument/2006/relationships/image" Target="../media/image26.sv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29.bin"/><Relationship Id="rId2" Type="http://schemas.openxmlformats.org/officeDocument/2006/relationships/slideLayout" Target="../slideLayouts/slideLayout75.xml"/><Relationship Id="rId1" Type="http://schemas.openxmlformats.org/officeDocument/2006/relationships/tags" Target="../tags/tag225.xml"/><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30.bin"/><Relationship Id="rId2" Type="http://schemas.openxmlformats.org/officeDocument/2006/relationships/slideLayout" Target="../slideLayouts/slideLayout75.xml"/><Relationship Id="rId1" Type="http://schemas.openxmlformats.org/officeDocument/2006/relationships/tags" Target="../tags/tag226.xml"/><Relationship Id="rId5" Type="http://schemas.openxmlformats.org/officeDocument/2006/relationships/image" Target="../media/image38.png"/><Relationship Id="rId4" Type="http://schemas.openxmlformats.org/officeDocument/2006/relationships/image" Target="../media/image1.emf"/></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13.xml"/><Relationship Id="rId7" Type="http://schemas.openxmlformats.org/officeDocument/2006/relationships/image" Target="../media/image24.svg"/><Relationship Id="rId2" Type="http://schemas.openxmlformats.org/officeDocument/2006/relationships/slideLayout" Target="../slideLayouts/slideLayout75.xml"/><Relationship Id="rId1" Type="http://schemas.openxmlformats.org/officeDocument/2006/relationships/tags" Target="../tags/tag227.xml"/><Relationship Id="rId6" Type="http://schemas.openxmlformats.org/officeDocument/2006/relationships/image" Target="../media/image23.png"/><Relationship Id="rId11" Type="http://schemas.openxmlformats.org/officeDocument/2006/relationships/image" Target="../media/image22.svg"/><Relationship Id="rId5" Type="http://schemas.openxmlformats.org/officeDocument/2006/relationships/image" Target="../media/image1.emf"/><Relationship Id="rId10" Type="http://schemas.openxmlformats.org/officeDocument/2006/relationships/image" Target="../media/image21.png"/><Relationship Id="rId4" Type="http://schemas.openxmlformats.org/officeDocument/2006/relationships/oleObject" Target="../embeddings/oleObject123.bin"/><Relationship Id="rId9" Type="http://schemas.openxmlformats.org/officeDocument/2006/relationships/image" Target="../media/image26.sv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5.xml"/><Relationship Id="rId1" Type="http://schemas.openxmlformats.org/officeDocument/2006/relationships/tags" Target="../tags/tag208.xml"/><Relationship Id="rId5" Type="http://schemas.openxmlformats.org/officeDocument/2006/relationships/image" Target="../media/image1.emf"/><Relationship Id="rId4" Type="http://schemas.openxmlformats.org/officeDocument/2006/relationships/oleObject" Target="../embeddings/oleObject121.bin"/></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75.xml"/><Relationship Id="rId1" Type="http://schemas.openxmlformats.org/officeDocument/2006/relationships/tags" Target="../tags/tag228.xml"/><Relationship Id="rId4" Type="http://schemas.openxmlformats.org/officeDocument/2006/relationships/image" Target="../media/image1.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75.xml"/><Relationship Id="rId1" Type="http://schemas.openxmlformats.org/officeDocument/2006/relationships/tags" Target="../tags/tag229.xml"/><Relationship Id="rId4" Type="http://schemas.openxmlformats.org/officeDocument/2006/relationships/image" Target="../media/image1.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75.xml"/><Relationship Id="rId1" Type="http://schemas.openxmlformats.org/officeDocument/2006/relationships/tags" Target="../tags/tag230.xml"/><Relationship Id="rId4" Type="http://schemas.openxmlformats.org/officeDocument/2006/relationships/image" Target="../media/image1.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31.bin"/><Relationship Id="rId2" Type="http://schemas.openxmlformats.org/officeDocument/2006/relationships/slideLayout" Target="../slideLayouts/slideLayout75.xml"/><Relationship Id="rId1" Type="http://schemas.openxmlformats.org/officeDocument/2006/relationships/tags" Target="../tags/tag231.xml"/><Relationship Id="rId4" Type="http://schemas.openxmlformats.org/officeDocument/2006/relationships/image" Target="../media/image1.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5.xml"/><Relationship Id="rId1" Type="http://schemas.openxmlformats.org/officeDocument/2006/relationships/tags" Target="../tags/tag232.xml"/><Relationship Id="rId5" Type="http://schemas.openxmlformats.org/officeDocument/2006/relationships/image" Target="../media/image1.emf"/><Relationship Id="rId4" Type="http://schemas.openxmlformats.org/officeDocument/2006/relationships/oleObject" Target="../embeddings/oleObject132.bin"/></Relationships>
</file>

<file path=ppt/slides/_rels/slide25.xml.rels><?xml version="1.0" encoding="UTF-8" standalone="yes"?>
<Relationships xmlns="http://schemas.openxmlformats.org/package/2006/relationships"><Relationship Id="rId3" Type="http://schemas.openxmlformats.org/officeDocument/2006/relationships/tags" Target="../tags/tag235.xml"/><Relationship Id="rId7" Type="http://schemas.openxmlformats.org/officeDocument/2006/relationships/image" Target="../media/image1.emf"/><Relationship Id="rId2" Type="http://schemas.openxmlformats.org/officeDocument/2006/relationships/tags" Target="../tags/tag234.xml"/><Relationship Id="rId1" Type="http://schemas.openxmlformats.org/officeDocument/2006/relationships/tags" Target="../tags/tag233.xml"/><Relationship Id="rId6" Type="http://schemas.openxmlformats.org/officeDocument/2006/relationships/oleObject" Target="../embeddings/oleObject133.bin"/><Relationship Id="rId5" Type="http://schemas.openxmlformats.org/officeDocument/2006/relationships/notesSlide" Target="../notesSlides/notesSlide15.xml"/><Relationship Id="rId4" Type="http://schemas.openxmlformats.org/officeDocument/2006/relationships/slideLayout" Target="../slideLayouts/slideLayout75.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34.bin"/><Relationship Id="rId2" Type="http://schemas.openxmlformats.org/officeDocument/2006/relationships/slideLayout" Target="../slideLayouts/slideLayout75.xml"/><Relationship Id="rId1" Type="http://schemas.openxmlformats.org/officeDocument/2006/relationships/tags" Target="../tags/tag236.xml"/><Relationship Id="rId4" Type="http://schemas.openxmlformats.org/officeDocument/2006/relationships/image" Target="../media/image1.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5.bin"/><Relationship Id="rId2" Type="http://schemas.openxmlformats.org/officeDocument/2006/relationships/slideLayout" Target="../slideLayouts/slideLayout75.xml"/><Relationship Id="rId1" Type="http://schemas.openxmlformats.org/officeDocument/2006/relationships/tags" Target="../tags/tag237.xml"/><Relationship Id="rId4" Type="http://schemas.openxmlformats.org/officeDocument/2006/relationships/image" Target="../media/image1.emf"/></Relationships>
</file>

<file path=ppt/slides/_rels/slide28.xml.rels><?xml version="1.0" encoding="UTF-8" standalone="yes"?>
<Relationships xmlns="http://schemas.openxmlformats.org/package/2006/relationships"><Relationship Id="rId8" Type="http://schemas.openxmlformats.org/officeDocument/2006/relationships/image" Target="../media/image42.svg"/><Relationship Id="rId13" Type="http://schemas.openxmlformats.org/officeDocument/2006/relationships/image" Target="../media/image47.png"/><Relationship Id="rId3" Type="http://schemas.openxmlformats.org/officeDocument/2006/relationships/oleObject" Target="../embeddings/oleObject136.bin"/><Relationship Id="rId7" Type="http://schemas.openxmlformats.org/officeDocument/2006/relationships/image" Target="../media/image41.png"/><Relationship Id="rId12" Type="http://schemas.openxmlformats.org/officeDocument/2006/relationships/image" Target="../media/image46.svg"/><Relationship Id="rId2" Type="http://schemas.openxmlformats.org/officeDocument/2006/relationships/slideLayout" Target="../slideLayouts/slideLayout75.xml"/><Relationship Id="rId1" Type="http://schemas.openxmlformats.org/officeDocument/2006/relationships/tags" Target="../tags/tag238.xml"/><Relationship Id="rId6" Type="http://schemas.openxmlformats.org/officeDocument/2006/relationships/image" Target="../media/image40.sv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1.emf"/><Relationship Id="rId9" Type="http://schemas.openxmlformats.org/officeDocument/2006/relationships/image" Target="../media/image43.png"/><Relationship Id="rId14" Type="http://schemas.openxmlformats.org/officeDocument/2006/relationships/image" Target="../media/image48.svg"/></Relationships>
</file>

<file path=ppt/slides/_rels/slide29.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svg"/><Relationship Id="rId3" Type="http://schemas.openxmlformats.org/officeDocument/2006/relationships/notesSlide" Target="../notesSlides/notesSlide16.xml"/><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slideLayout" Target="../slideLayouts/slideLayout75.xml"/><Relationship Id="rId1" Type="http://schemas.openxmlformats.org/officeDocument/2006/relationships/tags" Target="../tags/tag239.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1.emf"/><Relationship Id="rId15" Type="http://schemas.openxmlformats.org/officeDocument/2006/relationships/image" Target="../media/image36.svg"/><Relationship Id="rId10" Type="http://schemas.openxmlformats.org/officeDocument/2006/relationships/image" Target="../media/image31.png"/><Relationship Id="rId4" Type="http://schemas.openxmlformats.org/officeDocument/2006/relationships/oleObject" Target="../embeddings/oleObject123.bin"/><Relationship Id="rId9" Type="http://schemas.openxmlformats.org/officeDocument/2006/relationships/image" Target="../media/image30.svg"/><Relationship Id="rId1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5.xml"/><Relationship Id="rId1" Type="http://schemas.openxmlformats.org/officeDocument/2006/relationships/tags" Target="../tags/tag209.xml"/><Relationship Id="rId5" Type="http://schemas.openxmlformats.org/officeDocument/2006/relationships/image" Target="../media/image1.emf"/><Relationship Id="rId4" Type="http://schemas.openxmlformats.org/officeDocument/2006/relationships/oleObject" Target="../embeddings/oleObject122.bin"/></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5.xml"/><Relationship Id="rId2" Type="http://schemas.openxmlformats.org/officeDocument/2006/relationships/tags" Target="../tags/tag241.xml"/><Relationship Id="rId1" Type="http://schemas.openxmlformats.org/officeDocument/2006/relationships/tags" Target="../tags/tag240.xml"/><Relationship Id="rId5" Type="http://schemas.openxmlformats.org/officeDocument/2006/relationships/image" Target="../media/image1.emf"/><Relationship Id="rId4" Type="http://schemas.openxmlformats.org/officeDocument/2006/relationships/oleObject" Target="../embeddings/oleObject137.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5.xml"/><Relationship Id="rId1" Type="http://schemas.openxmlformats.org/officeDocument/2006/relationships/tags" Target="../tags/tag242.xml"/><Relationship Id="rId5" Type="http://schemas.openxmlformats.org/officeDocument/2006/relationships/image" Target="../media/image1.emf"/><Relationship Id="rId4" Type="http://schemas.openxmlformats.org/officeDocument/2006/relationships/oleObject" Target="../embeddings/oleObject138.bin"/></Relationships>
</file>

<file path=ppt/slides/_rels/slide32.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svg"/><Relationship Id="rId3" Type="http://schemas.openxmlformats.org/officeDocument/2006/relationships/notesSlide" Target="../notesSlides/notesSlide18.xml"/><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slideLayout" Target="../slideLayouts/slideLayout75.xml"/><Relationship Id="rId1" Type="http://schemas.openxmlformats.org/officeDocument/2006/relationships/tags" Target="../tags/tag243.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1.emf"/><Relationship Id="rId15" Type="http://schemas.openxmlformats.org/officeDocument/2006/relationships/image" Target="../media/image36.svg"/><Relationship Id="rId10" Type="http://schemas.openxmlformats.org/officeDocument/2006/relationships/image" Target="../media/image31.png"/><Relationship Id="rId4" Type="http://schemas.openxmlformats.org/officeDocument/2006/relationships/oleObject" Target="../embeddings/oleObject123.bin"/><Relationship Id="rId9" Type="http://schemas.openxmlformats.org/officeDocument/2006/relationships/image" Target="../media/image30.svg"/><Relationship Id="rId1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5.xml"/><Relationship Id="rId1" Type="http://schemas.openxmlformats.org/officeDocument/2006/relationships/tags" Target="../tags/tag244.xml"/><Relationship Id="rId5" Type="http://schemas.openxmlformats.org/officeDocument/2006/relationships/image" Target="../media/image1.emf"/><Relationship Id="rId4" Type="http://schemas.openxmlformats.org/officeDocument/2006/relationships/oleObject" Target="../embeddings/oleObject139.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50.png"/><Relationship Id="rId2" Type="http://schemas.openxmlformats.org/officeDocument/2006/relationships/slideLayout" Target="../slideLayouts/slideLayout75.xml"/><Relationship Id="rId1" Type="http://schemas.openxmlformats.org/officeDocument/2006/relationships/tags" Target="../tags/tag245.xml"/><Relationship Id="rId6" Type="http://schemas.openxmlformats.org/officeDocument/2006/relationships/image" Target="../media/image49.png"/><Relationship Id="rId5" Type="http://schemas.openxmlformats.org/officeDocument/2006/relationships/image" Target="../media/image1.emf"/><Relationship Id="rId4" Type="http://schemas.openxmlformats.org/officeDocument/2006/relationships/oleObject" Target="../embeddings/oleObject140.bin"/></Relationships>
</file>

<file path=ppt/slides/_rels/slide35.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svg"/><Relationship Id="rId3" Type="http://schemas.openxmlformats.org/officeDocument/2006/relationships/notesSlide" Target="../notesSlides/notesSlide21.xml"/><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slideLayout" Target="../slideLayouts/slideLayout75.xml"/><Relationship Id="rId1" Type="http://schemas.openxmlformats.org/officeDocument/2006/relationships/tags" Target="../tags/tag246.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1.emf"/><Relationship Id="rId15" Type="http://schemas.openxmlformats.org/officeDocument/2006/relationships/image" Target="../media/image36.svg"/><Relationship Id="rId10" Type="http://schemas.openxmlformats.org/officeDocument/2006/relationships/image" Target="../media/image31.png"/><Relationship Id="rId4" Type="http://schemas.openxmlformats.org/officeDocument/2006/relationships/oleObject" Target="../embeddings/oleObject123.bin"/><Relationship Id="rId9" Type="http://schemas.openxmlformats.org/officeDocument/2006/relationships/image" Target="../media/image30.svg"/><Relationship Id="rId14" Type="http://schemas.openxmlformats.org/officeDocument/2006/relationships/image" Target="../media/image35.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41.bin"/><Relationship Id="rId2" Type="http://schemas.openxmlformats.org/officeDocument/2006/relationships/slideLayout" Target="../slideLayouts/slideLayout75.xml"/><Relationship Id="rId1" Type="http://schemas.openxmlformats.org/officeDocument/2006/relationships/tags" Target="../tags/tag247.xml"/><Relationship Id="rId4" Type="http://schemas.openxmlformats.org/officeDocument/2006/relationships/image" Target="../media/image1.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42.bin"/><Relationship Id="rId2" Type="http://schemas.openxmlformats.org/officeDocument/2006/relationships/slideLayout" Target="../slideLayouts/slideLayout75.xml"/><Relationship Id="rId1" Type="http://schemas.openxmlformats.org/officeDocument/2006/relationships/tags" Target="../tags/tag248.xml"/><Relationship Id="rId4" Type="http://schemas.openxmlformats.org/officeDocument/2006/relationships/image" Target="../media/image1.emf"/></Relationships>
</file>

<file path=ppt/slides/_rels/slide38.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52.svg"/><Relationship Id="rId3" Type="http://schemas.openxmlformats.org/officeDocument/2006/relationships/notesSlide" Target="../notesSlides/notesSlide22.xml"/><Relationship Id="rId7" Type="http://schemas.openxmlformats.org/officeDocument/2006/relationships/image" Target="../media/image28.svg"/><Relationship Id="rId12" Type="http://schemas.openxmlformats.org/officeDocument/2006/relationships/image" Target="../media/image51.png"/><Relationship Id="rId2" Type="http://schemas.openxmlformats.org/officeDocument/2006/relationships/slideLayout" Target="../slideLayouts/slideLayout75.xml"/><Relationship Id="rId1" Type="http://schemas.openxmlformats.org/officeDocument/2006/relationships/tags" Target="../tags/tag249.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1.emf"/><Relationship Id="rId15" Type="http://schemas.openxmlformats.org/officeDocument/2006/relationships/image" Target="../media/image53.svg"/><Relationship Id="rId10" Type="http://schemas.openxmlformats.org/officeDocument/2006/relationships/image" Target="../media/image31.png"/><Relationship Id="rId4" Type="http://schemas.openxmlformats.org/officeDocument/2006/relationships/oleObject" Target="../embeddings/oleObject123.bin"/><Relationship Id="rId9" Type="http://schemas.openxmlformats.org/officeDocument/2006/relationships/image" Target="../media/image30.svg"/><Relationship Id="rId14" Type="http://schemas.openxmlformats.org/officeDocument/2006/relationships/image" Target="../media/image17.png"/></Relationships>
</file>

<file path=ppt/slides/_rels/slide39.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oleObject" Target="../embeddings/oleObject143.bin"/><Relationship Id="rId7" Type="http://schemas.openxmlformats.org/officeDocument/2006/relationships/image" Target="../media/image56.png"/><Relationship Id="rId12" Type="http://schemas.openxmlformats.org/officeDocument/2006/relationships/image" Target="../media/image61.svg"/><Relationship Id="rId2" Type="http://schemas.openxmlformats.org/officeDocument/2006/relationships/slideLayout" Target="../slideLayouts/slideLayout75.xml"/><Relationship Id="rId1" Type="http://schemas.openxmlformats.org/officeDocument/2006/relationships/tags" Target="../tags/tag250.xml"/><Relationship Id="rId6" Type="http://schemas.openxmlformats.org/officeDocument/2006/relationships/image" Target="../media/image55.svg"/><Relationship Id="rId11" Type="http://schemas.openxmlformats.org/officeDocument/2006/relationships/image" Target="../media/image60.png"/><Relationship Id="rId5" Type="http://schemas.openxmlformats.org/officeDocument/2006/relationships/image" Target="../media/image54.png"/><Relationship Id="rId10" Type="http://schemas.openxmlformats.org/officeDocument/2006/relationships/image" Target="../media/image59.svg"/><Relationship Id="rId4" Type="http://schemas.openxmlformats.org/officeDocument/2006/relationships/image" Target="../media/image1.emf"/><Relationship Id="rId9" Type="http://schemas.openxmlformats.org/officeDocument/2006/relationships/image" Target="../media/image5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5.xml"/><Relationship Id="rId1" Type="http://schemas.openxmlformats.org/officeDocument/2006/relationships/tags" Target="../tags/tag210.xml"/><Relationship Id="rId5" Type="http://schemas.openxmlformats.org/officeDocument/2006/relationships/image" Target="../media/image1.emf"/><Relationship Id="rId4" Type="http://schemas.openxmlformats.org/officeDocument/2006/relationships/oleObject" Target="../embeddings/oleObject123.bin"/></Relationships>
</file>

<file path=ppt/slides/_rels/slide40.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oleObject" Target="../embeddings/oleObject143.bin"/><Relationship Id="rId7" Type="http://schemas.openxmlformats.org/officeDocument/2006/relationships/image" Target="../media/image35.png"/><Relationship Id="rId2" Type="http://schemas.openxmlformats.org/officeDocument/2006/relationships/slideLayout" Target="../slideLayouts/slideLayout75.xml"/><Relationship Id="rId1" Type="http://schemas.openxmlformats.org/officeDocument/2006/relationships/tags" Target="../tags/tag25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1.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43.bin"/><Relationship Id="rId2" Type="http://schemas.openxmlformats.org/officeDocument/2006/relationships/slideLayout" Target="../slideLayouts/slideLayout75.xml"/><Relationship Id="rId1" Type="http://schemas.openxmlformats.org/officeDocument/2006/relationships/tags" Target="../tags/tag252.xml"/><Relationship Id="rId4" Type="http://schemas.openxmlformats.org/officeDocument/2006/relationships/image" Target="../media/image1.emf"/></Relationships>
</file>

<file path=ppt/slides/_rels/slide42.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notesSlide" Target="../notesSlides/notesSlide23.xml"/><Relationship Id="rId7" Type="http://schemas.openxmlformats.org/officeDocument/2006/relationships/image" Target="../media/image63.svg"/><Relationship Id="rId12" Type="http://schemas.openxmlformats.org/officeDocument/2006/relationships/image" Target="../media/image68.png"/><Relationship Id="rId2" Type="http://schemas.openxmlformats.org/officeDocument/2006/relationships/slideLayout" Target="../slideLayouts/slideLayout75.xml"/><Relationship Id="rId1" Type="http://schemas.openxmlformats.org/officeDocument/2006/relationships/tags" Target="../tags/tag253.xml"/><Relationship Id="rId6" Type="http://schemas.openxmlformats.org/officeDocument/2006/relationships/image" Target="../media/image62.png"/><Relationship Id="rId11" Type="http://schemas.openxmlformats.org/officeDocument/2006/relationships/image" Target="../media/image67.svg"/><Relationship Id="rId5" Type="http://schemas.openxmlformats.org/officeDocument/2006/relationships/image" Target="../media/image1.emf"/><Relationship Id="rId10" Type="http://schemas.openxmlformats.org/officeDocument/2006/relationships/image" Target="../media/image66.png"/><Relationship Id="rId4" Type="http://schemas.openxmlformats.org/officeDocument/2006/relationships/oleObject" Target="../embeddings/oleObject123.bin"/><Relationship Id="rId9" Type="http://schemas.openxmlformats.org/officeDocument/2006/relationships/image" Target="../media/image65.png"/></Relationships>
</file>

<file path=ppt/slides/_rels/slide43.xml.rels><?xml version="1.0" encoding="UTF-8" standalone="yes"?>
<Relationships xmlns="http://schemas.openxmlformats.org/package/2006/relationships"><Relationship Id="rId8" Type="http://schemas.openxmlformats.org/officeDocument/2006/relationships/image" Target="../media/image70.svg"/><Relationship Id="rId13" Type="http://schemas.openxmlformats.org/officeDocument/2006/relationships/image" Target="../media/image75.png"/><Relationship Id="rId18" Type="http://schemas.openxmlformats.org/officeDocument/2006/relationships/image" Target="../media/image80.svg"/><Relationship Id="rId3" Type="http://schemas.openxmlformats.org/officeDocument/2006/relationships/slideLayout" Target="../slideLayouts/slideLayout75.xml"/><Relationship Id="rId21" Type="http://schemas.openxmlformats.org/officeDocument/2006/relationships/image" Target="../media/image83.png"/><Relationship Id="rId7" Type="http://schemas.openxmlformats.org/officeDocument/2006/relationships/image" Target="../media/image69.png"/><Relationship Id="rId12" Type="http://schemas.openxmlformats.org/officeDocument/2006/relationships/image" Target="../media/image74.svg"/><Relationship Id="rId17" Type="http://schemas.openxmlformats.org/officeDocument/2006/relationships/image" Target="../media/image79.png"/><Relationship Id="rId2" Type="http://schemas.openxmlformats.org/officeDocument/2006/relationships/tags" Target="../tags/tag255.xml"/><Relationship Id="rId16" Type="http://schemas.openxmlformats.org/officeDocument/2006/relationships/image" Target="../media/image78.svg"/><Relationship Id="rId20" Type="http://schemas.openxmlformats.org/officeDocument/2006/relationships/image" Target="../media/image82.svg"/><Relationship Id="rId1" Type="http://schemas.openxmlformats.org/officeDocument/2006/relationships/tags" Target="../tags/tag254.xml"/><Relationship Id="rId6" Type="http://schemas.openxmlformats.org/officeDocument/2006/relationships/image" Target="../media/image1.emf"/><Relationship Id="rId11" Type="http://schemas.openxmlformats.org/officeDocument/2006/relationships/image" Target="../media/image73.png"/><Relationship Id="rId24" Type="http://schemas.openxmlformats.org/officeDocument/2006/relationships/image" Target="../media/image86.svg"/><Relationship Id="rId5" Type="http://schemas.openxmlformats.org/officeDocument/2006/relationships/oleObject" Target="../embeddings/oleObject144.bin"/><Relationship Id="rId15" Type="http://schemas.openxmlformats.org/officeDocument/2006/relationships/image" Target="../media/image77.png"/><Relationship Id="rId23" Type="http://schemas.openxmlformats.org/officeDocument/2006/relationships/image" Target="../media/image85.png"/><Relationship Id="rId10" Type="http://schemas.openxmlformats.org/officeDocument/2006/relationships/image" Target="../media/image72.svg"/><Relationship Id="rId19" Type="http://schemas.openxmlformats.org/officeDocument/2006/relationships/image" Target="../media/image81.png"/><Relationship Id="rId4" Type="http://schemas.openxmlformats.org/officeDocument/2006/relationships/notesSlide" Target="../notesSlides/notesSlide24.xml"/><Relationship Id="rId9" Type="http://schemas.openxmlformats.org/officeDocument/2006/relationships/image" Target="../media/image71.png"/><Relationship Id="rId14" Type="http://schemas.openxmlformats.org/officeDocument/2006/relationships/image" Target="../media/image76.svg"/><Relationship Id="rId22" Type="http://schemas.openxmlformats.org/officeDocument/2006/relationships/image" Target="../media/image84.svg"/></Relationships>
</file>

<file path=ppt/slides/_rels/slide44.xml.rels><?xml version="1.0" encoding="UTF-8" standalone="yes"?>
<Relationships xmlns="http://schemas.openxmlformats.org/package/2006/relationships"><Relationship Id="rId3" Type="http://schemas.openxmlformats.org/officeDocument/2006/relationships/hyperlink" Target="https://www.slidebooks.com/pages/reviews" TargetMode="External"/><Relationship Id="rId2" Type="http://schemas.openxmlformats.org/officeDocument/2006/relationships/image" Target="../media/image87.png"/><Relationship Id="rId1" Type="http://schemas.openxmlformats.org/officeDocument/2006/relationships/slideLayout" Target="../slideLayouts/slideLayout7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89.png"/><Relationship Id="rId2" Type="http://schemas.openxmlformats.org/officeDocument/2006/relationships/slideLayout" Target="../slideLayouts/slideLayout75.xml"/><Relationship Id="rId1" Type="http://schemas.openxmlformats.org/officeDocument/2006/relationships/tags" Target="../tags/tag256.xml"/><Relationship Id="rId6" Type="http://schemas.openxmlformats.org/officeDocument/2006/relationships/image" Target="../media/image88.png"/><Relationship Id="rId5" Type="http://schemas.openxmlformats.org/officeDocument/2006/relationships/image" Target="../media/image1.emf"/><Relationship Id="rId4" Type="http://schemas.openxmlformats.org/officeDocument/2006/relationships/oleObject" Target="../embeddings/oleObject145.bin"/></Relationships>
</file>

<file path=ppt/slides/_rels/slide46.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slideLayout" Target="../slideLayouts/slideLayout75.xml"/><Relationship Id="rId7" Type="http://schemas.openxmlformats.org/officeDocument/2006/relationships/hyperlink" Target="https://www.slidebooks.com/products/business-toolkit?variant=12473147916370&amp;utm_source=email&amp;utm_medium=email&amp;utm_campaign=entering%20new%20market" TargetMode="External"/><Relationship Id="rId2" Type="http://schemas.openxmlformats.org/officeDocument/2006/relationships/tags" Target="../tags/tag258.xml"/><Relationship Id="rId1" Type="http://schemas.openxmlformats.org/officeDocument/2006/relationships/tags" Target="../tags/tag257.xml"/><Relationship Id="rId6" Type="http://schemas.openxmlformats.org/officeDocument/2006/relationships/image" Target="../media/image2.emf"/><Relationship Id="rId5" Type="http://schemas.openxmlformats.org/officeDocument/2006/relationships/oleObject" Target="../embeddings/oleObject146.bin"/><Relationship Id="rId4" Type="http://schemas.openxmlformats.org/officeDocument/2006/relationships/notesSlide" Target="../notesSlides/notesSlide26.xml"/><Relationship Id="rId9" Type="http://schemas.openxmlformats.org/officeDocument/2006/relationships/hyperlink" Target="https://www.domontconsulting.com/pages/full-access" TargetMode="External"/></Relationships>
</file>

<file path=ppt/slides/_rels/slide47.xml.rels><?xml version="1.0" encoding="UTF-8" standalone="yes"?>
<Relationships xmlns="http://schemas.openxmlformats.org/package/2006/relationships"><Relationship Id="rId8" Type="http://schemas.openxmlformats.org/officeDocument/2006/relationships/image" Target="../media/image91.png"/><Relationship Id="rId13" Type="http://schemas.openxmlformats.org/officeDocument/2006/relationships/image" Target="../media/image96.png"/><Relationship Id="rId3" Type="http://schemas.openxmlformats.org/officeDocument/2006/relationships/slideLayout" Target="../slideLayouts/slideLayout75.xml"/><Relationship Id="rId7" Type="http://schemas.openxmlformats.org/officeDocument/2006/relationships/hyperlink" Target="https://www.domontconsulting.com/pages/post-your-project" TargetMode="External"/><Relationship Id="rId12" Type="http://schemas.openxmlformats.org/officeDocument/2006/relationships/image" Target="../media/image95.png"/><Relationship Id="rId2" Type="http://schemas.openxmlformats.org/officeDocument/2006/relationships/tags" Target="../tags/tag260.xml"/><Relationship Id="rId1" Type="http://schemas.openxmlformats.org/officeDocument/2006/relationships/tags" Target="../tags/tag259.xml"/><Relationship Id="rId6" Type="http://schemas.openxmlformats.org/officeDocument/2006/relationships/image" Target="../media/image1.emf"/><Relationship Id="rId11" Type="http://schemas.openxmlformats.org/officeDocument/2006/relationships/image" Target="../media/image94.png"/><Relationship Id="rId5" Type="http://schemas.openxmlformats.org/officeDocument/2006/relationships/oleObject" Target="../embeddings/oleObject147.bin"/><Relationship Id="rId10" Type="http://schemas.openxmlformats.org/officeDocument/2006/relationships/image" Target="../media/image93.png"/><Relationship Id="rId4" Type="http://schemas.openxmlformats.org/officeDocument/2006/relationships/notesSlide" Target="../notesSlides/notesSlide27.xml"/><Relationship Id="rId9" Type="http://schemas.openxmlformats.org/officeDocument/2006/relationships/image" Target="../media/image92.png"/></Relationships>
</file>

<file path=ppt/slides/_rels/slide48.xml.rels><?xml version="1.0" encoding="UTF-8" standalone="yes"?>
<Relationships xmlns="http://schemas.openxmlformats.org/package/2006/relationships"><Relationship Id="rId8" Type="http://schemas.openxmlformats.org/officeDocument/2006/relationships/hyperlink" Target="http://www.domontconsulting.com/" TargetMode="External"/><Relationship Id="rId3" Type="http://schemas.openxmlformats.org/officeDocument/2006/relationships/slideLayout" Target="../slideLayouts/slideLayout75.xml"/><Relationship Id="rId7" Type="http://schemas.openxmlformats.org/officeDocument/2006/relationships/image" Target="../media/image1.emf"/><Relationship Id="rId2" Type="http://schemas.openxmlformats.org/officeDocument/2006/relationships/tags" Target="../tags/tag262.xml"/><Relationship Id="rId1" Type="http://schemas.openxmlformats.org/officeDocument/2006/relationships/tags" Target="../tags/tag261.xml"/><Relationship Id="rId6" Type="http://schemas.openxmlformats.org/officeDocument/2006/relationships/oleObject" Target="../embeddings/oleObject148.bin"/><Relationship Id="rId5" Type="http://schemas.openxmlformats.org/officeDocument/2006/relationships/image" Target="../media/image4.png"/><Relationship Id="rId4" Type="http://schemas.openxmlformats.org/officeDocument/2006/relationships/notesSlide" Target="../notesSlides/notesSlide28.xml"/></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18" Type="http://schemas.openxmlformats.org/officeDocument/2006/relationships/image" Target="../media/image16.svg"/><Relationship Id="rId3" Type="http://schemas.openxmlformats.org/officeDocument/2006/relationships/slideLayout" Target="../slideLayouts/slideLayout75.xml"/><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svg"/><Relationship Id="rId17" Type="http://schemas.openxmlformats.org/officeDocument/2006/relationships/image" Target="../media/image15.png"/><Relationship Id="rId2" Type="http://schemas.openxmlformats.org/officeDocument/2006/relationships/tags" Target="../tags/tag212.xml"/><Relationship Id="rId16" Type="http://schemas.openxmlformats.org/officeDocument/2006/relationships/image" Target="../media/image14.svg"/><Relationship Id="rId20" Type="http://schemas.openxmlformats.org/officeDocument/2006/relationships/image" Target="../media/image18.svg"/><Relationship Id="rId1" Type="http://schemas.openxmlformats.org/officeDocument/2006/relationships/tags" Target="../tags/tag211.xml"/><Relationship Id="rId6" Type="http://schemas.openxmlformats.org/officeDocument/2006/relationships/image" Target="../media/image1.emf"/><Relationship Id="rId11" Type="http://schemas.openxmlformats.org/officeDocument/2006/relationships/image" Target="../media/image9.png"/><Relationship Id="rId5" Type="http://schemas.openxmlformats.org/officeDocument/2006/relationships/oleObject" Target="../embeddings/oleObject123.bin"/><Relationship Id="rId15" Type="http://schemas.openxmlformats.org/officeDocument/2006/relationships/image" Target="../media/image13.png"/><Relationship Id="rId10" Type="http://schemas.openxmlformats.org/officeDocument/2006/relationships/image" Target="../media/image8.svg"/><Relationship Id="rId19" Type="http://schemas.openxmlformats.org/officeDocument/2006/relationships/image" Target="../media/image17.png"/><Relationship Id="rId4" Type="http://schemas.openxmlformats.org/officeDocument/2006/relationships/notesSlide" Target="../notesSlides/notesSlide5.xml"/><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sv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5.xml"/><Relationship Id="rId1" Type="http://schemas.openxmlformats.org/officeDocument/2006/relationships/tags" Target="../tags/tag213.xml"/><Relationship Id="rId5" Type="http://schemas.openxmlformats.org/officeDocument/2006/relationships/image" Target="../media/image1.emf"/><Relationship Id="rId4" Type="http://schemas.openxmlformats.org/officeDocument/2006/relationships/oleObject" Target="../embeddings/oleObject123.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5.xml"/><Relationship Id="rId2" Type="http://schemas.openxmlformats.org/officeDocument/2006/relationships/tags" Target="../tags/tag215.xml"/><Relationship Id="rId1" Type="http://schemas.openxmlformats.org/officeDocument/2006/relationships/tags" Target="../tags/tag214.xml"/><Relationship Id="rId6" Type="http://schemas.openxmlformats.org/officeDocument/2006/relationships/image" Target="../media/image2.emf"/><Relationship Id="rId5" Type="http://schemas.openxmlformats.org/officeDocument/2006/relationships/oleObject" Target="../embeddings/oleObject124.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8.xml"/><Relationship Id="rId7" Type="http://schemas.openxmlformats.org/officeDocument/2006/relationships/image" Target="../media/image22.svg"/><Relationship Id="rId2" Type="http://schemas.openxmlformats.org/officeDocument/2006/relationships/slideLayout" Target="../slideLayouts/slideLayout75.xml"/><Relationship Id="rId1" Type="http://schemas.openxmlformats.org/officeDocument/2006/relationships/tags" Target="../tags/tag216.xm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1.emf"/><Relationship Id="rId10" Type="http://schemas.openxmlformats.org/officeDocument/2006/relationships/image" Target="../media/image25.png"/><Relationship Id="rId4" Type="http://schemas.openxmlformats.org/officeDocument/2006/relationships/oleObject" Target="../embeddings/oleObject123.bin"/><Relationship Id="rId9" Type="http://schemas.openxmlformats.org/officeDocument/2006/relationships/image" Target="../media/image24.sv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svg"/><Relationship Id="rId3" Type="http://schemas.openxmlformats.org/officeDocument/2006/relationships/notesSlide" Target="../notesSlides/notesSlide9.xml"/><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slideLayout" Target="../slideLayouts/slideLayout75.xml"/><Relationship Id="rId1" Type="http://schemas.openxmlformats.org/officeDocument/2006/relationships/tags" Target="../tags/tag217.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1.emf"/><Relationship Id="rId15" Type="http://schemas.openxmlformats.org/officeDocument/2006/relationships/image" Target="../media/image36.svg"/><Relationship Id="rId10" Type="http://schemas.openxmlformats.org/officeDocument/2006/relationships/image" Target="../media/image31.png"/><Relationship Id="rId4" Type="http://schemas.openxmlformats.org/officeDocument/2006/relationships/oleObject" Target="../embeddings/oleObject123.bin"/><Relationship Id="rId9" Type="http://schemas.openxmlformats.org/officeDocument/2006/relationships/image" Target="../media/image30.svg"/><Relationship Id="rId14"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C222716-69D1-4221-B418-044978CCFED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8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a:xfrm>
            <a:off x="502540" y="810229"/>
            <a:ext cx="11329241" cy="1967160"/>
          </a:xfrm>
        </p:spPr>
        <p:txBody>
          <a:bodyPr>
            <a:normAutofit/>
          </a:bodyPr>
          <a:lstStyle/>
          <a:p>
            <a:pPr>
              <a:defRPr/>
            </a:pPr>
            <a:r>
              <a:rPr lang="en-US" dirty="0"/>
              <a:t>Change and Project Management Toolkit</a:t>
            </a:r>
            <a:br>
              <a:rPr lang="en-US" dirty="0"/>
            </a:br>
            <a:r>
              <a:rPr lang="en-US" sz="3200" b="0" dirty="0"/>
              <a:t>Overview and Approach</a:t>
            </a:r>
            <a:endParaRPr lang="en-US" b="0" dirty="0"/>
          </a:p>
        </p:txBody>
      </p:sp>
      <p:sp>
        <p:nvSpPr>
          <p:cNvPr id="16" name="Text Placeholder 2">
            <a:extLst>
              <a:ext uri="{FF2B5EF4-FFF2-40B4-BE49-F238E27FC236}">
                <a16:creationId xmlns:a16="http://schemas.microsoft.com/office/drawing/2014/main" id="{2436D48A-FAB5-4E4C-AB97-233E7A3795E6}"/>
              </a:ext>
            </a:extLst>
          </p:cNvPr>
          <p:cNvSpPr>
            <a:spLocks noGrp="1"/>
          </p:cNvSpPr>
          <p:nvPr>
            <p:ph type="body" sz="quarter" idx="11"/>
          </p:nvPr>
        </p:nvSpPr>
        <p:spPr>
          <a:xfrm>
            <a:off x="7281111" y="3472946"/>
            <a:ext cx="4217469" cy="553998"/>
          </a:xfrm>
        </p:spPr>
        <p:txBody>
          <a:bodyPr wrap="square" lIns="0" tIns="0" rIns="0" bIns="0">
            <a:spAutoFit/>
          </a:bodyPr>
          <a:lstStyle/>
          <a:p>
            <a:r>
              <a:rPr lang="en-GB" sz="2000" b="1" dirty="0"/>
              <a:t>Created by ex-McKinsey, Deloitte &amp; BCG Strategy Consultants</a:t>
            </a:r>
            <a:endParaRPr lang="en-US" sz="2000" dirty="0"/>
          </a:p>
        </p:txBody>
      </p:sp>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pic>
        <p:nvPicPr>
          <p:cNvPr id="3" name="Picture 2" descr="Two colleagues planning on board with sticky notes">
            <a:extLst>
              <a:ext uri="{FF2B5EF4-FFF2-40B4-BE49-F238E27FC236}">
                <a16:creationId xmlns:a16="http://schemas.microsoft.com/office/drawing/2014/main" id="{1E7D2D8F-C5C9-BA5C-2FBE-D2A8C18AC8A3}"/>
              </a:ext>
            </a:extLst>
          </p:cNvPr>
          <p:cNvPicPr>
            <a:picLocks noChangeAspect="1"/>
          </p:cNvPicPr>
          <p:nvPr/>
        </p:nvPicPr>
        <p:blipFill>
          <a:blip r:embed="rId7"/>
          <a:stretch>
            <a:fillRect/>
          </a:stretch>
        </p:blipFill>
        <p:spPr>
          <a:xfrm>
            <a:off x="254115" y="3040380"/>
            <a:ext cx="5371175" cy="3582532"/>
          </a:xfrm>
          <a:prstGeom prst="rect">
            <a:avLst/>
          </a:prstGeom>
        </p:spPr>
      </p:pic>
      <p:pic>
        <p:nvPicPr>
          <p:cNvPr id="7" name="Picture 6">
            <a:extLst>
              <a:ext uri="{FF2B5EF4-FFF2-40B4-BE49-F238E27FC236}">
                <a16:creationId xmlns:a16="http://schemas.microsoft.com/office/drawing/2014/main" id="{37A27CA3-B104-3E6B-7700-813AF33E2CC0}"/>
              </a:ext>
            </a:extLst>
          </p:cNvPr>
          <p:cNvPicPr>
            <a:picLocks noChangeAspect="1"/>
          </p:cNvPicPr>
          <p:nvPr/>
        </p:nvPicPr>
        <p:blipFill>
          <a:blip r:embed="rId8"/>
          <a:stretch>
            <a:fillRect/>
          </a:stretch>
        </p:blipFill>
        <p:spPr>
          <a:xfrm>
            <a:off x="8161795" y="5611869"/>
            <a:ext cx="3779848" cy="871804"/>
          </a:xfrm>
          <a:prstGeom prst="rect">
            <a:avLst/>
          </a:prstGeom>
        </p:spPr>
      </p:pic>
    </p:spTree>
    <p:extLst>
      <p:ext uri="{BB962C8B-B14F-4D97-AF65-F5344CB8AC3E}">
        <p14:creationId xmlns:p14="http://schemas.microsoft.com/office/powerpoint/2010/main" val="3423217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In the next slides, you’ll see a small preview of Phase I of our change management 3-phase approach</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10</a:t>
            </a:fld>
            <a:endParaRPr lang="en-US" sz="1000" dirty="0">
              <a:solidFill>
                <a:srgbClr val="ADAFBB"/>
              </a:solidFill>
            </a:endParaRPr>
          </a:p>
        </p:txBody>
      </p:sp>
      <p:sp>
        <p:nvSpPr>
          <p:cNvPr id="2" name="Chevron 17">
            <a:extLst>
              <a:ext uri="{FF2B5EF4-FFF2-40B4-BE49-F238E27FC236}">
                <a16:creationId xmlns:a16="http://schemas.microsoft.com/office/drawing/2014/main" id="{EA372256-4CD5-2346-918C-5388C53B0312}"/>
              </a:ext>
            </a:extLst>
          </p:cNvPr>
          <p:cNvSpPr/>
          <p:nvPr/>
        </p:nvSpPr>
        <p:spPr bwMode="auto">
          <a:xfrm>
            <a:off x="597148" y="1940752"/>
            <a:ext cx="3745258" cy="508561"/>
          </a:xfrm>
          <a:prstGeom prst="chevron">
            <a:avLst>
              <a:gd name="adj" fmla="val 31818"/>
            </a:avLst>
          </a:prstGeom>
          <a:solidFill>
            <a:schemeClr val="accent2"/>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3" name="Chevron 17">
            <a:extLst>
              <a:ext uri="{FF2B5EF4-FFF2-40B4-BE49-F238E27FC236}">
                <a16:creationId xmlns:a16="http://schemas.microsoft.com/office/drawing/2014/main" id="{CCBDA38E-60A0-5C90-7734-91ACC355B47C}"/>
              </a:ext>
            </a:extLst>
          </p:cNvPr>
          <p:cNvSpPr/>
          <p:nvPr/>
        </p:nvSpPr>
        <p:spPr bwMode="auto">
          <a:xfrm>
            <a:off x="7877047"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4" name="Rectangle 3">
            <a:extLst>
              <a:ext uri="{FF2B5EF4-FFF2-40B4-BE49-F238E27FC236}">
                <a16:creationId xmlns:a16="http://schemas.microsoft.com/office/drawing/2014/main" id="{A68EA1FF-45E4-32E1-A20B-8F946F778A23}"/>
              </a:ext>
            </a:extLst>
          </p:cNvPr>
          <p:cNvSpPr/>
          <p:nvPr/>
        </p:nvSpPr>
        <p:spPr>
          <a:xfrm>
            <a:off x="652310" y="2481108"/>
            <a:ext cx="3479263" cy="254428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Company strategy</a:t>
            </a:r>
          </a:p>
          <a:p>
            <a:pPr marL="169863" indent="-169863">
              <a:spcBef>
                <a:spcPts val="200"/>
              </a:spcBef>
              <a:spcAft>
                <a:spcPts val="200"/>
              </a:spcAft>
              <a:buFont typeface="+mj-lt"/>
              <a:buAutoNum type="arabicPeriod"/>
              <a:defRPr/>
            </a:pPr>
            <a:r>
              <a:rPr lang="en-GB" sz="1100" dirty="0">
                <a:solidFill>
                  <a:srgbClr val="002776"/>
                </a:solidFill>
              </a:rPr>
              <a:t>Required change to implement the strategy</a:t>
            </a:r>
          </a:p>
          <a:p>
            <a:pPr marL="169863" indent="-169863">
              <a:spcBef>
                <a:spcPts val="200"/>
              </a:spcBef>
              <a:spcAft>
                <a:spcPts val="200"/>
              </a:spcAft>
              <a:buFont typeface="+mj-lt"/>
              <a:buAutoNum type="arabicPeriod"/>
              <a:defRPr/>
            </a:pPr>
            <a:r>
              <a:rPr lang="en-GB" sz="1100" dirty="0">
                <a:solidFill>
                  <a:srgbClr val="002776"/>
                </a:solidFill>
              </a:rPr>
              <a:t>Business roadmap</a:t>
            </a:r>
          </a:p>
          <a:p>
            <a:pPr marL="169863" indent="-169863">
              <a:spcBef>
                <a:spcPts val="200"/>
              </a:spcBef>
              <a:spcAft>
                <a:spcPts val="200"/>
              </a:spcAft>
              <a:buFont typeface="+mj-lt"/>
              <a:buAutoNum type="arabicPeriod"/>
              <a:defRPr/>
            </a:pPr>
            <a:r>
              <a:rPr lang="en-GB" sz="1100" dirty="0">
                <a:solidFill>
                  <a:srgbClr val="002776"/>
                </a:solidFill>
              </a:rPr>
              <a:t>Company readiness for change</a:t>
            </a:r>
          </a:p>
          <a:p>
            <a:pPr marL="169863" indent="-169863">
              <a:spcBef>
                <a:spcPts val="200"/>
              </a:spcBef>
              <a:spcAft>
                <a:spcPts val="200"/>
              </a:spcAft>
              <a:buFont typeface="+mj-lt"/>
              <a:buAutoNum type="arabicPeriod"/>
              <a:defRPr/>
            </a:pPr>
            <a:r>
              <a:rPr lang="en-GB" sz="1100" dirty="0">
                <a:solidFill>
                  <a:srgbClr val="002776"/>
                </a:solidFill>
              </a:rPr>
              <a:t>Structure and size of the change management team</a:t>
            </a:r>
          </a:p>
          <a:p>
            <a:pPr marL="169863" indent="-169863">
              <a:spcBef>
                <a:spcPts val="200"/>
              </a:spcBef>
              <a:spcAft>
                <a:spcPts val="200"/>
              </a:spcAft>
              <a:buFont typeface="+mj-lt"/>
              <a:buAutoNum type="arabicPeriod"/>
              <a:defRPr/>
            </a:pPr>
            <a:r>
              <a:rPr lang="en-GB" sz="1100" dirty="0">
                <a:solidFill>
                  <a:srgbClr val="002776"/>
                </a:solidFill>
              </a:rPr>
              <a:t>Roles &amp; responsibilities </a:t>
            </a:r>
          </a:p>
          <a:p>
            <a:pPr marL="169863" indent="-169863">
              <a:spcBef>
                <a:spcPts val="200"/>
              </a:spcBef>
              <a:spcAft>
                <a:spcPts val="200"/>
              </a:spcAft>
              <a:buFont typeface="+mj-lt"/>
              <a:buAutoNum type="arabicPeriod"/>
              <a:defRPr/>
            </a:pPr>
            <a:r>
              <a:rPr lang="en-GB" sz="1100" dirty="0">
                <a:solidFill>
                  <a:srgbClr val="002776"/>
                </a:solidFill>
              </a:rPr>
              <a:t>Guiding principles</a:t>
            </a:r>
          </a:p>
          <a:p>
            <a:pPr marL="169863" indent="-169863">
              <a:spcBef>
                <a:spcPts val="400"/>
              </a:spcBef>
              <a:spcAft>
                <a:spcPts val="400"/>
              </a:spcAft>
              <a:buFont typeface="+mj-lt"/>
              <a:buAutoNum type="arabicPeriod"/>
              <a:defRPr/>
            </a:pPr>
            <a:r>
              <a:rPr lang="en-US" sz="1100" dirty="0"/>
              <a:t>Change Lean Canvas</a:t>
            </a:r>
          </a:p>
          <a:p>
            <a:pPr marL="169863" indent="-169863">
              <a:spcBef>
                <a:spcPts val="400"/>
              </a:spcBef>
              <a:spcAft>
                <a:spcPts val="400"/>
              </a:spcAft>
              <a:buFont typeface="+mj-lt"/>
              <a:buAutoNum type="arabicPeriod"/>
              <a:defRPr/>
            </a:pPr>
            <a:r>
              <a:rPr lang="en-GB" sz="1100" dirty="0">
                <a:solidFill>
                  <a:srgbClr val="002776"/>
                </a:solidFill>
              </a:rPr>
              <a:t>Change impact assessment</a:t>
            </a:r>
          </a:p>
          <a:p>
            <a:pPr marL="169863" indent="-169863">
              <a:spcBef>
                <a:spcPts val="400"/>
              </a:spcBef>
              <a:spcAft>
                <a:spcPts val="400"/>
              </a:spcAft>
              <a:buFont typeface="+mj-lt"/>
              <a:buAutoNum type="arabicPeriod"/>
              <a:defRPr/>
            </a:pPr>
            <a:r>
              <a:rPr lang="en-GB" sz="1100" dirty="0">
                <a:solidFill>
                  <a:srgbClr val="002776"/>
                </a:solidFill>
              </a:rPr>
              <a:t>Change management objectives and levers (ADKAR Model)</a:t>
            </a:r>
          </a:p>
        </p:txBody>
      </p:sp>
      <p:sp>
        <p:nvSpPr>
          <p:cNvPr id="6" name="Rectangle 5">
            <a:extLst>
              <a:ext uri="{FF2B5EF4-FFF2-40B4-BE49-F238E27FC236}">
                <a16:creationId xmlns:a16="http://schemas.microsoft.com/office/drawing/2014/main" id="{6B5D0C30-1D05-4AC7-75F6-E983E47BA10E}"/>
              </a:ext>
            </a:extLst>
          </p:cNvPr>
          <p:cNvSpPr/>
          <p:nvPr/>
        </p:nvSpPr>
        <p:spPr>
          <a:xfrm>
            <a:off x="7980282" y="2481108"/>
            <a:ext cx="3642023" cy="2026196"/>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GB" sz="1100" dirty="0">
                <a:solidFill>
                  <a:srgbClr val="002776"/>
                </a:solidFill>
              </a:rPr>
              <a:t>Governance</a:t>
            </a:r>
          </a:p>
          <a:p>
            <a:pPr marL="169863" indent="-169863">
              <a:spcBef>
                <a:spcPts val="200"/>
              </a:spcBef>
              <a:spcAft>
                <a:spcPts val="200"/>
              </a:spcAft>
              <a:buFont typeface="+mj-lt"/>
              <a:buAutoNum type="arabicPeriod"/>
              <a:defRPr/>
            </a:pPr>
            <a:r>
              <a:rPr lang="en-GB" sz="1100" dirty="0">
                <a:solidFill>
                  <a:srgbClr val="002776"/>
                </a:solidFill>
              </a:rPr>
              <a:t>Overarching change management plan status report</a:t>
            </a:r>
          </a:p>
          <a:p>
            <a:pPr marL="169863" indent="-169863">
              <a:spcBef>
                <a:spcPts val="200"/>
              </a:spcBef>
              <a:spcAft>
                <a:spcPts val="200"/>
              </a:spcAft>
              <a:buFont typeface="+mj-lt"/>
              <a:buAutoNum type="arabicPeriod"/>
              <a:defRPr/>
            </a:pPr>
            <a:r>
              <a:rPr lang="en-GB" sz="1100" dirty="0">
                <a:solidFill>
                  <a:srgbClr val="002776"/>
                </a:solidFill>
              </a:rPr>
              <a:t>Communication plan status report</a:t>
            </a:r>
          </a:p>
          <a:p>
            <a:pPr marL="169863" indent="-169863">
              <a:spcBef>
                <a:spcPts val="200"/>
              </a:spcBef>
              <a:spcAft>
                <a:spcPts val="200"/>
              </a:spcAft>
              <a:buFont typeface="+mj-lt"/>
              <a:buAutoNum type="arabicPeriod"/>
              <a:defRPr/>
            </a:pPr>
            <a:r>
              <a:rPr lang="en-GB" sz="1100" dirty="0">
                <a:solidFill>
                  <a:srgbClr val="002776"/>
                </a:solidFill>
              </a:rPr>
              <a:t>Sponsorship plan status report</a:t>
            </a:r>
          </a:p>
          <a:p>
            <a:pPr marL="169863" indent="-169863">
              <a:spcBef>
                <a:spcPts val="200"/>
              </a:spcBef>
              <a:spcAft>
                <a:spcPts val="200"/>
              </a:spcAft>
              <a:buFont typeface="+mj-lt"/>
              <a:buAutoNum type="arabicPeriod"/>
              <a:defRPr/>
            </a:pPr>
            <a:r>
              <a:rPr lang="en-GB" sz="1100" dirty="0">
                <a:solidFill>
                  <a:srgbClr val="002776"/>
                </a:solidFill>
              </a:rPr>
              <a:t>Coaching plan status report</a:t>
            </a:r>
          </a:p>
          <a:p>
            <a:pPr marL="169863" indent="-169863">
              <a:spcBef>
                <a:spcPts val="200"/>
              </a:spcBef>
              <a:spcAft>
                <a:spcPts val="200"/>
              </a:spcAft>
              <a:buFont typeface="+mj-lt"/>
              <a:buAutoNum type="arabicPeriod"/>
              <a:defRPr/>
            </a:pPr>
            <a:r>
              <a:rPr lang="en-GB" sz="1100" dirty="0">
                <a:solidFill>
                  <a:srgbClr val="002776"/>
                </a:solidFill>
              </a:rPr>
              <a:t>Training plan status report</a:t>
            </a:r>
          </a:p>
          <a:p>
            <a:pPr marL="169863" indent="-169863">
              <a:spcBef>
                <a:spcPts val="200"/>
              </a:spcBef>
              <a:spcAft>
                <a:spcPts val="200"/>
              </a:spcAft>
              <a:buFont typeface="+mj-lt"/>
              <a:buAutoNum type="arabicPeriod"/>
              <a:defRPr/>
            </a:pPr>
            <a:r>
              <a:rPr lang="en-GB" sz="1100" dirty="0">
                <a:solidFill>
                  <a:srgbClr val="002776"/>
                </a:solidFill>
              </a:rPr>
              <a:t>Resistance management plan status report</a:t>
            </a:r>
          </a:p>
          <a:p>
            <a:pPr marL="169863" indent="-169863">
              <a:spcBef>
                <a:spcPts val="200"/>
              </a:spcBef>
              <a:spcAft>
                <a:spcPts val="200"/>
              </a:spcAft>
              <a:buFont typeface="+mj-lt"/>
              <a:buAutoNum type="arabicPeriod"/>
              <a:defRPr/>
            </a:pPr>
            <a:r>
              <a:rPr lang="en-GB" sz="1100" dirty="0">
                <a:solidFill>
                  <a:srgbClr val="002776"/>
                </a:solidFill>
              </a:rPr>
              <a:t>Stakeholder management</a:t>
            </a:r>
          </a:p>
          <a:p>
            <a:pPr marL="174625" indent="-174625">
              <a:spcBef>
                <a:spcPts val="200"/>
              </a:spcBef>
              <a:spcAft>
                <a:spcPts val="200"/>
              </a:spcAft>
              <a:buFont typeface="+mj-lt"/>
              <a:buAutoNum type="arabicPeriod"/>
              <a:defRPr/>
            </a:pPr>
            <a:r>
              <a:rPr lang="en-GB" sz="1100" dirty="0">
                <a:solidFill>
                  <a:srgbClr val="002776"/>
                </a:solidFill>
              </a:rPr>
              <a:t>Change reinforcement</a:t>
            </a:r>
          </a:p>
        </p:txBody>
      </p:sp>
      <p:sp>
        <p:nvSpPr>
          <p:cNvPr id="7" name="Rectangle 6">
            <a:extLst>
              <a:ext uri="{FF2B5EF4-FFF2-40B4-BE49-F238E27FC236}">
                <a16:creationId xmlns:a16="http://schemas.microsoft.com/office/drawing/2014/main" id="{D22588F6-1419-FED5-7801-1A0E13102D20}"/>
              </a:ext>
            </a:extLst>
          </p:cNvPr>
          <p:cNvSpPr/>
          <p:nvPr/>
        </p:nvSpPr>
        <p:spPr>
          <a:xfrm>
            <a:off x="4271507" y="2481108"/>
            <a:ext cx="3455165" cy="1364476"/>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Overarching change management plan</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Sponsorship plan</a:t>
            </a:r>
          </a:p>
          <a:p>
            <a:pPr marL="169863" indent="-169863">
              <a:spcBef>
                <a:spcPts val="200"/>
              </a:spcBef>
              <a:spcAft>
                <a:spcPts val="200"/>
              </a:spcAft>
              <a:buFont typeface="+mj-lt"/>
              <a:buAutoNum type="arabicPeriod"/>
              <a:defRPr/>
            </a:pPr>
            <a:r>
              <a:rPr lang="en-GB" sz="1100" dirty="0">
                <a:solidFill>
                  <a:srgbClr val="002776"/>
                </a:solidFill>
              </a:rPr>
              <a:t>Coaching plan</a:t>
            </a:r>
          </a:p>
          <a:p>
            <a:pPr marL="169863" indent="-169863">
              <a:spcBef>
                <a:spcPts val="200"/>
              </a:spcBef>
              <a:spcAft>
                <a:spcPts val="200"/>
              </a:spcAft>
              <a:buFont typeface="+mj-lt"/>
              <a:buAutoNum type="arabicPeriod"/>
              <a:defRPr/>
            </a:pPr>
            <a:r>
              <a:rPr lang="en-GB" sz="1100" dirty="0">
                <a:solidFill>
                  <a:srgbClr val="002776"/>
                </a:solidFill>
              </a:rPr>
              <a:t>Training plan</a:t>
            </a:r>
          </a:p>
          <a:p>
            <a:pPr marL="169863" indent="-169863">
              <a:spcBef>
                <a:spcPts val="200"/>
              </a:spcBef>
              <a:spcAft>
                <a:spcPts val="200"/>
              </a:spcAft>
              <a:buFont typeface="+mj-lt"/>
              <a:buAutoNum type="arabicPeriod"/>
              <a:defRPr/>
            </a:pPr>
            <a:r>
              <a:rPr lang="en-GB" sz="1100" dirty="0">
                <a:solidFill>
                  <a:srgbClr val="002776"/>
                </a:solidFill>
              </a:rPr>
              <a:t>Resistance management plan</a:t>
            </a:r>
          </a:p>
        </p:txBody>
      </p:sp>
      <p:cxnSp>
        <p:nvCxnSpPr>
          <p:cNvPr id="8" name="Straight Connector 7">
            <a:extLst>
              <a:ext uri="{FF2B5EF4-FFF2-40B4-BE49-F238E27FC236}">
                <a16:creationId xmlns:a16="http://schemas.microsoft.com/office/drawing/2014/main" id="{1E048066-FE4B-C65D-F490-A9AADF12C51E}"/>
              </a:ext>
            </a:extLst>
          </p:cNvPr>
          <p:cNvCxnSpPr>
            <a:cxnSpLocks/>
          </p:cNvCxnSpPr>
          <p:nvPr/>
        </p:nvCxnSpPr>
        <p:spPr>
          <a:xfrm>
            <a:off x="7872272"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9" name="Chevron 17">
            <a:extLst>
              <a:ext uri="{FF2B5EF4-FFF2-40B4-BE49-F238E27FC236}">
                <a16:creationId xmlns:a16="http://schemas.microsoft.com/office/drawing/2014/main" id="{DA4E9622-B718-54CD-E9BC-A6DC03D2080F}"/>
              </a:ext>
            </a:extLst>
          </p:cNvPr>
          <p:cNvSpPr/>
          <p:nvPr/>
        </p:nvSpPr>
        <p:spPr bwMode="auto">
          <a:xfrm>
            <a:off x="4235024"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10" name="Straight Connector 9">
            <a:extLst>
              <a:ext uri="{FF2B5EF4-FFF2-40B4-BE49-F238E27FC236}">
                <a16:creationId xmlns:a16="http://schemas.microsoft.com/office/drawing/2014/main" id="{877E7BA9-9980-EE5E-B9C3-FEA390969B5B}"/>
              </a:ext>
            </a:extLst>
          </p:cNvPr>
          <p:cNvCxnSpPr>
            <a:cxnSpLocks/>
          </p:cNvCxnSpPr>
          <p:nvPr/>
        </p:nvCxnSpPr>
        <p:spPr>
          <a:xfrm>
            <a:off x="4182073"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8FF1E004-3F64-42DA-6C63-D65A84E88D46}"/>
              </a:ext>
            </a:extLst>
          </p:cNvPr>
          <p:cNvSpPr/>
          <p:nvPr/>
        </p:nvSpPr>
        <p:spPr>
          <a:xfrm>
            <a:off x="596861" y="5195505"/>
            <a:ext cx="10993157" cy="1364476"/>
          </a:xfrm>
          <a:prstGeom prst="roundRect">
            <a:avLst>
              <a:gd name="adj" fmla="val 36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23853" fontAlgn="base">
              <a:spcBef>
                <a:spcPts val="600"/>
              </a:spcBef>
              <a:spcAft>
                <a:spcPts val="600"/>
              </a:spcAft>
              <a:buClr>
                <a:srgbClr val="000000"/>
              </a:buClr>
            </a:pPr>
            <a:r>
              <a:rPr lang="en-GB" sz="1300" b="1" dirty="0">
                <a:solidFill>
                  <a:schemeClr val="bg1"/>
                </a:solidFill>
              </a:rPr>
              <a:t>Top 12 change management frameworks and tools commonly used in most Fortune 500 companies</a:t>
            </a:r>
            <a:endParaRPr lang="en-US" sz="1300" b="1" dirty="0">
              <a:solidFill>
                <a:schemeClr val="bg1"/>
              </a:solidFill>
              <a:cs typeface="Times New Roman" pitchFamily="18" charset="0"/>
            </a:endParaRPr>
          </a:p>
        </p:txBody>
      </p:sp>
      <p:sp>
        <p:nvSpPr>
          <p:cNvPr id="12" name="Rectangle: Rounded Corners 11">
            <a:extLst>
              <a:ext uri="{FF2B5EF4-FFF2-40B4-BE49-F238E27FC236}">
                <a16:creationId xmlns:a16="http://schemas.microsoft.com/office/drawing/2014/main" id="{D0DA8314-72A5-B45F-22C2-F0A47A6EC233}"/>
              </a:ext>
            </a:extLst>
          </p:cNvPr>
          <p:cNvSpPr/>
          <p:nvPr/>
        </p:nvSpPr>
        <p:spPr>
          <a:xfrm>
            <a:off x="774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Kotter’s 8 step Model of Change</a:t>
            </a:r>
            <a:endParaRPr lang="en-US" sz="1000" b="1" dirty="0">
              <a:solidFill>
                <a:schemeClr val="tx1"/>
              </a:solidFill>
              <a:latin typeface="+mj-lt"/>
              <a:cs typeface="Helvetica"/>
            </a:endParaRPr>
          </a:p>
        </p:txBody>
      </p:sp>
      <p:sp>
        <p:nvSpPr>
          <p:cNvPr id="14" name="Rectangle: Rounded Corners 13">
            <a:extLst>
              <a:ext uri="{FF2B5EF4-FFF2-40B4-BE49-F238E27FC236}">
                <a16:creationId xmlns:a16="http://schemas.microsoft.com/office/drawing/2014/main" id="{388256E9-96B5-C63B-9E23-512131381DD4}"/>
              </a:ext>
            </a:extLst>
          </p:cNvPr>
          <p:cNvSpPr/>
          <p:nvPr/>
        </p:nvSpPr>
        <p:spPr>
          <a:xfrm>
            <a:off x="2592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McKinsey 7S framework</a:t>
            </a:r>
            <a:endParaRPr lang="en-US" sz="1000" b="1" dirty="0">
              <a:solidFill>
                <a:schemeClr val="tx1"/>
              </a:solidFill>
              <a:latin typeface="+mj-lt"/>
              <a:cs typeface="Helvetica"/>
            </a:endParaRPr>
          </a:p>
        </p:txBody>
      </p:sp>
      <p:sp>
        <p:nvSpPr>
          <p:cNvPr id="15" name="Rectangle: Rounded Corners 14">
            <a:extLst>
              <a:ext uri="{FF2B5EF4-FFF2-40B4-BE49-F238E27FC236}">
                <a16:creationId xmlns:a16="http://schemas.microsoft.com/office/drawing/2014/main" id="{4706150A-1402-6EF9-E6F2-33938197B2F6}"/>
              </a:ext>
            </a:extLst>
          </p:cNvPr>
          <p:cNvSpPr/>
          <p:nvPr/>
        </p:nvSpPr>
        <p:spPr>
          <a:xfrm>
            <a:off x="4410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 Burke-Litwin Change Model</a:t>
            </a:r>
            <a:endParaRPr lang="en-US" sz="1000" b="1" dirty="0">
              <a:solidFill>
                <a:schemeClr val="tx1"/>
              </a:solidFill>
              <a:latin typeface="+mj-lt"/>
              <a:cs typeface="Helvetica"/>
            </a:endParaRPr>
          </a:p>
        </p:txBody>
      </p:sp>
      <p:sp>
        <p:nvSpPr>
          <p:cNvPr id="17" name="Rectangle: Rounded Corners 16">
            <a:extLst>
              <a:ext uri="{FF2B5EF4-FFF2-40B4-BE49-F238E27FC236}">
                <a16:creationId xmlns:a16="http://schemas.microsoft.com/office/drawing/2014/main" id="{D42823B9-4006-D710-68B0-7BC047D52755}"/>
              </a:ext>
            </a:extLst>
          </p:cNvPr>
          <p:cNvSpPr/>
          <p:nvPr/>
        </p:nvSpPr>
        <p:spPr>
          <a:xfrm>
            <a:off x="6228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Prosci 3-phase process</a:t>
            </a:r>
            <a:endParaRPr lang="en-US" sz="1000" b="1" dirty="0">
              <a:solidFill>
                <a:schemeClr val="tx1"/>
              </a:solidFill>
              <a:latin typeface="+mj-lt"/>
              <a:cs typeface="Helvetica"/>
            </a:endParaRPr>
          </a:p>
        </p:txBody>
      </p:sp>
      <p:sp>
        <p:nvSpPr>
          <p:cNvPr id="18" name="Rectangle: Rounded Corners 17">
            <a:extLst>
              <a:ext uri="{FF2B5EF4-FFF2-40B4-BE49-F238E27FC236}">
                <a16:creationId xmlns:a16="http://schemas.microsoft.com/office/drawing/2014/main" id="{50C9D806-C2F4-199D-8694-A7E603CE9F60}"/>
              </a:ext>
            </a:extLst>
          </p:cNvPr>
          <p:cNvSpPr/>
          <p:nvPr/>
        </p:nvSpPr>
        <p:spPr>
          <a:xfrm>
            <a:off x="8046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The Adkar Change Management Model</a:t>
            </a:r>
            <a:endParaRPr lang="en-US" sz="1000" b="1" dirty="0">
              <a:solidFill>
                <a:schemeClr val="tx1"/>
              </a:solidFill>
              <a:latin typeface="+mj-lt"/>
              <a:cs typeface="Helvetica"/>
            </a:endParaRPr>
          </a:p>
        </p:txBody>
      </p:sp>
      <p:sp>
        <p:nvSpPr>
          <p:cNvPr id="19" name="Rectangle: Rounded Corners 18">
            <a:extLst>
              <a:ext uri="{FF2B5EF4-FFF2-40B4-BE49-F238E27FC236}">
                <a16:creationId xmlns:a16="http://schemas.microsoft.com/office/drawing/2014/main" id="{B6FC0B36-45A8-D04A-8FE8-4E10F542BD83}"/>
              </a:ext>
            </a:extLst>
          </p:cNvPr>
          <p:cNvSpPr/>
          <p:nvPr/>
        </p:nvSpPr>
        <p:spPr>
          <a:xfrm>
            <a:off x="9864203"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Lewin's Change Management Model</a:t>
            </a:r>
            <a:endParaRPr lang="en-US" sz="1000" b="1" dirty="0">
              <a:solidFill>
                <a:schemeClr val="tx1"/>
              </a:solidFill>
              <a:latin typeface="+mj-lt"/>
              <a:cs typeface="Helvetica"/>
            </a:endParaRPr>
          </a:p>
        </p:txBody>
      </p:sp>
      <p:sp>
        <p:nvSpPr>
          <p:cNvPr id="20" name="Rectangle: Rounded Corners 19">
            <a:extLst>
              <a:ext uri="{FF2B5EF4-FFF2-40B4-BE49-F238E27FC236}">
                <a16:creationId xmlns:a16="http://schemas.microsoft.com/office/drawing/2014/main" id="{64F8BED4-7F2D-54F2-6817-BDE365C940CF}"/>
              </a:ext>
            </a:extLst>
          </p:cNvPr>
          <p:cNvSpPr/>
          <p:nvPr/>
        </p:nvSpPr>
        <p:spPr>
          <a:xfrm>
            <a:off x="774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commitment curve</a:t>
            </a:r>
          </a:p>
        </p:txBody>
      </p:sp>
      <p:sp>
        <p:nvSpPr>
          <p:cNvPr id="21" name="Rectangle: Rounded Corners 20">
            <a:extLst>
              <a:ext uri="{FF2B5EF4-FFF2-40B4-BE49-F238E27FC236}">
                <a16:creationId xmlns:a16="http://schemas.microsoft.com/office/drawing/2014/main" id="{84AB36C2-5AF2-F66F-2B42-80E630721555}"/>
              </a:ext>
            </a:extLst>
          </p:cNvPr>
          <p:cNvSpPr/>
          <p:nvPr/>
        </p:nvSpPr>
        <p:spPr>
          <a:xfrm>
            <a:off x="2592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personal transition curve</a:t>
            </a:r>
          </a:p>
        </p:txBody>
      </p:sp>
      <p:sp>
        <p:nvSpPr>
          <p:cNvPr id="22" name="Rectangle: Rounded Corners 21">
            <a:extLst>
              <a:ext uri="{FF2B5EF4-FFF2-40B4-BE49-F238E27FC236}">
                <a16:creationId xmlns:a16="http://schemas.microsoft.com/office/drawing/2014/main" id="{35D5B6F9-83EE-973B-3903-77F27F0DEC20}"/>
              </a:ext>
            </a:extLst>
          </p:cNvPr>
          <p:cNvSpPr/>
          <p:nvPr/>
        </p:nvSpPr>
        <p:spPr>
          <a:xfrm>
            <a:off x="4410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Heart and mind human drivers</a:t>
            </a:r>
            <a:endParaRPr lang="en-US" sz="1000" b="1" dirty="0">
              <a:solidFill>
                <a:schemeClr val="tx1"/>
              </a:solidFill>
              <a:latin typeface="+mj-lt"/>
              <a:cs typeface="Helvetica"/>
            </a:endParaRPr>
          </a:p>
        </p:txBody>
      </p:sp>
      <p:sp>
        <p:nvSpPr>
          <p:cNvPr id="23" name="Rectangle: Rounded Corners 22">
            <a:extLst>
              <a:ext uri="{FF2B5EF4-FFF2-40B4-BE49-F238E27FC236}">
                <a16:creationId xmlns:a16="http://schemas.microsoft.com/office/drawing/2014/main" id="{057109E9-69FA-BE2C-898C-6802C18DE49F}"/>
              </a:ext>
            </a:extLst>
          </p:cNvPr>
          <p:cNvSpPr/>
          <p:nvPr/>
        </p:nvSpPr>
        <p:spPr>
          <a:xfrm>
            <a:off x="6228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Innovation adoption curve</a:t>
            </a:r>
          </a:p>
        </p:txBody>
      </p:sp>
      <p:sp>
        <p:nvSpPr>
          <p:cNvPr id="24" name="Rectangle: Rounded Corners 23">
            <a:extLst>
              <a:ext uri="{FF2B5EF4-FFF2-40B4-BE49-F238E27FC236}">
                <a16:creationId xmlns:a16="http://schemas.microsoft.com/office/drawing/2014/main" id="{81AB403B-B532-F2F4-F9DD-D751FCC5D622}"/>
              </a:ext>
            </a:extLst>
          </p:cNvPr>
          <p:cNvSpPr/>
          <p:nvPr/>
        </p:nvSpPr>
        <p:spPr>
          <a:xfrm>
            <a:off x="8046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Maslow’s hierarchy of human needs</a:t>
            </a:r>
          </a:p>
        </p:txBody>
      </p:sp>
      <p:sp>
        <p:nvSpPr>
          <p:cNvPr id="25" name="Rectangle: Rounded Corners 24">
            <a:extLst>
              <a:ext uri="{FF2B5EF4-FFF2-40B4-BE49-F238E27FC236}">
                <a16:creationId xmlns:a16="http://schemas.microsoft.com/office/drawing/2014/main" id="{CBCE1A8B-0CAE-DFCC-945C-1EEB482B7A3B}"/>
              </a:ext>
            </a:extLst>
          </p:cNvPr>
          <p:cNvSpPr/>
          <p:nvPr/>
        </p:nvSpPr>
        <p:spPr>
          <a:xfrm>
            <a:off x="9864203"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Four stages of team development</a:t>
            </a:r>
          </a:p>
        </p:txBody>
      </p:sp>
      <p:pic>
        <p:nvPicPr>
          <p:cNvPr id="26" name="Graphic 25" descr="Blueprint outline">
            <a:extLst>
              <a:ext uri="{FF2B5EF4-FFF2-40B4-BE49-F238E27FC236}">
                <a16:creationId xmlns:a16="http://schemas.microsoft.com/office/drawing/2014/main" id="{D3F45C01-36A9-E107-A7E8-88D2887218F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77406" y="1492789"/>
            <a:ext cx="432065" cy="432065"/>
          </a:xfrm>
          <a:prstGeom prst="rect">
            <a:avLst/>
          </a:prstGeom>
        </p:spPr>
      </p:pic>
      <p:pic>
        <p:nvPicPr>
          <p:cNvPr id="27" name="Graphic 26" descr="Target outline">
            <a:extLst>
              <a:ext uri="{FF2B5EF4-FFF2-40B4-BE49-F238E27FC236}">
                <a16:creationId xmlns:a16="http://schemas.microsoft.com/office/drawing/2014/main" id="{74E93B48-2377-9D9A-369E-AB75C98E4AB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47980" y="1497158"/>
            <a:ext cx="443594" cy="443594"/>
          </a:xfrm>
          <a:prstGeom prst="rect">
            <a:avLst/>
          </a:prstGeom>
        </p:spPr>
      </p:pic>
      <p:pic>
        <p:nvPicPr>
          <p:cNvPr id="28" name="Graphic 27" descr="Clipboard Partially Checked outline">
            <a:extLst>
              <a:ext uri="{FF2B5EF4-FFF2-40B4-BE49-F238E27FC236}">
                <a16:creationId xmlns:a16="http://schemas.microsoft.com/office/drawing/2014/main" id="{7A5569FF-1FC0-8EFF-4867-B21687C837C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13035" y="1472180"/>
            <a:ext cx="473281" cy="473281"/>
          </a:xfrm>
          <a:prstGeom prst="rect">
            <a:avLst/>
          </a:prstGeom>
        </p:spPr>
      </p:pic>
    </p:spTree>
    <p:extLst>
      <p:ext uri="{BB962C8B-B14F-4D97-AF65-F5344CB8AC3E}">
        <p14:creationId xmlns:p14="http://schemas.microsoft.com/office/powerpoint/2010/main" val="750087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chor="t">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Executive Summary - Change Lean Canvas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10" name="Rectangle 9">
            <a:extLst>
              <a:ext uri="{FF2B5EF4-FFF2-40B4-BE49-F238E27FC236}">
                <a16:creationId xmlns:a16="http://schemas.microsoft.com/office/drawing/2014/main" id="{83A9572C-F54D-42E3-89EA-410B17A06E5D}"/>
              </a:ext>
            </a:extLst>
          </p:cNvPr>
          <p:cNvSpPr/>
          <p:nvPr/>
        </p:nvSpPr>
        <p:spPr>
          <a:xfrm>
            <a:off x="628650" y="1607133"/>
            <a:ext cx="2608263" cy="2960014"/>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Describe the change that is happening</a:t>
            </a:r>
          </a:p>
        </p:txBody>
      </p:sp>
      <p:sp>
        <p:nvSpPr>
          <p:cNvPr id="11" name="Rectangle 10">
            <a:extLst>
              <a:ext uri="{FF2B5EF4-FFF2-40B4-BE49-F238E27FC236}">
                <a16:creationId xmlns:a16="http://schemas.microsoft.com/office/drawing/2014/main" id="{3F391C4B-7123-45E4-8045-4AB04EE93871}"/>
              </a:ext>
            </a:extLst>
          </p:cNvPr>
          <p:cNvSpPr/>
          <p:nvPr/>
        </p:nvSpPr>
        <p:spPr>
          <a:xfrm>
            <a:off x="3398838" y="1607133"/>
            <a:ext cx="2608263" cy="2960014"/>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Why did we decide to do this change?</a:t>
            </a:r>
          </a:p>
        </p:txBody>
      </p:sp>
      <p:sp>
        <p:nvSpPr>
          <p:cNvPr id="12" name="Rectangle 11">
            <a:extLst>
              <a:ext uri="{FF2B5EF4-FFF2-40B4-BE49-F238E27FC236}">
                <a16:creationId xmlns:a16="http://schemas.microsoft.com/office/drawing/2014/main" id="{9B0B70B2-8069-47A4-BADF-DDBA5D9A2265}"/>
              </a:ext>
            </a:extLst>
          </p:cNvPr>
          <p:cNvSpPr/>
          <p:nvPr/>
        </p:nvSpPr>
        <p:spPr>
          <a:xfrm>
            <a:off x="6169791" y="1607133"/>
            <a:ext cx="2606918" cy="2960014"/>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Who will be impacted by this change?</a:t>
            </a:r>
          </a:p>
        </p:txBody>
      </p:sp>
      <p:sp>
        <p:nvSpPr>
          <p:cNvPr id="14" name="Rectangle 13">
            <a:extLst>
              <a:ext uri="{FF2B5EF4-FFF2-40B4-BE49-F238E27FC236}">
                <a16:creationId xmlns:a16="http://schemas.microsoft.com/office/drawing/2014/main" id="{84E91D17-3202-48C7-8F88-09B9B7D37023}"/>
              </a:ext>
            </a:extLst>
          </p:cNvPr>
          <p:cNvSpPr/>
          <p:nvPr/>
        </p:nvSpPr>
        <p:spPr>
          <a:xfrm>
            <a:off x="8940800" y="1607133"/>
            <a:ext cx="2608263" cy="2960014"/>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What will we do to prepare impacted stakeholders?</a:t>
            </a:r>
            <a:endParaRPr lang="en-US" sz="1200" dirty="0">
              <a:latin typeface="+mj-lt"/>
              <a:cs typeface="Helvetica"/>
            </a:endParaRPr>
          </a:p>
        </p:txBody>
      </p:sp>
      <p:sp>
        <p:nvSpPr>
          <p:cNvPr id="15" name="Rectangle 14">
            <a:extLst>
              <a:ext uri="{FF2B5EF4-FFF2-40B4-BE49-F238E27FC236}">
                <a16:creationId xmlns:a16="http://schemas.microsoft.com/office/drawing/2014/main" id="{16940559-FE2F-4035-9656-0451AA909D25}"/>
              </a:ext>
            </a:extLst>
          </p:cNvPr>
          <p:cNvSpPr/>
          <p:nvPr/>
        </p:nvSpPr>
        <p:spPr>
          <a:xfrm>
            <a:off x="628650" y="4717836"/>
            <a:ext cx="2608263" cy="1775038"/>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When will they be impacted by this change?</a:t>
            </a:r>
          </a:p>
        </p:txBody>
      </p:sp>
      <p:sp>
        <p:nvSpPr>
          <p:cNvPr id="17" name="Rectangle 16">
            <a:extLst>
              <a:ext uri="{FF2B5EF4-FFF2-40B4-BE49-F238E27FC236}">
                <a16:creationId xmlns:a16="http://schemas.microsoft.com/office/drawing/2014/main" id="{1D37994A-05D5-491A-A88D-4D7918506F48}"/>
              </a:ext>
            </a:extLst>
          </p:cNvPr>
          <p:cNvSpPr/>
          <p:nvPr/>
        </p:nvSpPr>
        <p:spPr>
          <a:xfrm>
            <a:off x="3399815" y="4717836"/>
            <a:ext cx="2606918" cy="1775038"/>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What are the business outcomes we want to reach?</a:t>
            </a:r>
          </a:p>
        </p:txBody>
      </p:sp>
      <p:sp>
        <p:nvSpPr>
          <p:cNvPr id="18" name="Rectangle 17">
            <a:extLst>
              <a:ext uri="{FF2B5EF4-FFF2-40B4-BE49-F238E27FC236}">
                <a16:creationId xmlns:a16="http://schemas.microsoft.com/office/drawing/2014/main" id="{54141C7A-ED6D-4499-9F61-7F815DADB18E}"/>
              </a:ext>
            </a:extLst>
          </p:cNvPr>
          <p:cNvSpPr/>
          <p:nvPr/>
        </p:nvSpPr>
        <p:spPr>
          <a:xfrm>
            <a:off x="6169635" y="4717836"/>
            <a:ext cx="2608263" cy="1775038"/>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What are the business outcomes we are reaching?</a:t>
            </a:r>
          </a:p>
        </p:txBody>
      </p:sp>
      <p:sp>
        <p:nvSpPr>
          <p:cNvPr id="19" name="Rectangle 18">
            <a:extLst>
              <a:ext uri="{FF2B5EF4-FFF2-40B4-BE49-F238E27FC236}">
                <a16:creationId xmlns:a16="http://schemas.microsoft.com/office/drawing/2014/main" id="{8D079699-548A-45C6-9456-84FEADBA79B0}"/>
              </a:ext>
            </a:extLst>
          </p:cNvPr>
          <p:cNvSpPr/>
          <p:nvPr/>
        </p:nvSpPr>
        <p:spPr>
          <a:xfrm>
            <a:off x="8940800" y="4717836"/>
            <a:ext cx="2608263" cy="1775038"/>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1" dirty="0">
                <a:solidFill>
                  <a:schemeClr val="tx2"/>
                </a:solidFill>
                <a:latin typeface="+mj-lt"/>
                <a:cs typeface="Helvetica"/>
              </a:rPr>
              <a:t>What are the next steps?</a:t>
            </a:r>
          </a:p>
        </p:txBody>
      </p:sp>
      <p:sp>
        <p:nvSpPr>
          <p:cNvPr id="20" name="Rectangle 19">
            <a:extLst>
              <a:ext uri="{FF2B5EF4-FFF2-40B4-BE49-F238E27FC236}">
                <a16:creationId xmlns:a16="http://schemas.microsoft.com/office/drawing/2014/main" id="{1FA77B32-81EB-47CF-AF75-064C81813CBF}"/>
              </a:ext>
            </a:extLst>
          </p:cNvPr>
          <p:cNvSpPr/>
          <p:nvPr/>
        </p:nvSpPr>
        <p:spPr>
          <a:xfrm>
            <a:off x="1680340" y="877455"/>
            <a:ext cx="1555157" cy="479789"/>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latin typeface="+mj-lt"/>
                <a:cs typeface="Helvetica"/>
              </a:rPr>
              <a:t>Enter the name of the change</a:t>
            </a:r>
          </a:p>
        </p:txBody>
      </p:sp>
      <p:sp>
        <p:nvSpPr>
          <p:cNvPr id="23" name="Rectangle 22">
            <a:extLst>
              <a:ext uri="{FF2B5EF4-FFF2-40B4-BE49-F238E27FC236}">
                <a16:creationId xmlns:a16="http://schemas.microsoft.com/office/drawing/2014/main" id="{063EE2CF-A197-4D2A-AAB3-2365A5DF0782}"/>
              </a:ext>
            </a:extLst>
          </p:cNvPr>
          <p:cNvSpPr/>
          <p:nvPr/>
        </p:nvSpPr>
        <p:spPr>
          <a:xfrm>
            <a:off x="628579" y="877455"/>
            <a:ext cx="1008750" cy="479789"/>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a:solidFill>
                  <a:schemeClr val="bg1"/>
                </a:solidFill>
                <a:latin typeface="+mj-lt"/>
                <a:cs typeface="Helvetica"/>
              </a:rPr>
              <a:t>Change </a:t>
            </a:r>
          </a:p>
          <a:p>
            <a:r>
              <a:rPr lang="en-US" sz="1000" b="1" dirty="0">
                <a:solidFill>
                  <a:schemeClr val="bg1"/>
                </a:solidFill>
                <a:latin typeface="+mj-lt"/>
                <a:cs typeface="Helvetica"/>
              </a:rPr>
              <a:t>Name</a:t>
            </a:r>
          </a:p>
        </p:txBody>
      </p:sp>
      <p:sp>
        <p:nvSpPr>
          <p:cNvPr id="25" name="Rectangle 24">
            <a:extLst>
              <a:ext uri="{FF2B5EF4-FFF2-40B4-BE49-F238E27FC236}">
                <a16:creationId xmlns:a16="http://schemas.microsoft.com/office/drawing/2014/main" id="{318C40A0-F350-425D-AAFB-2282CBCF7D2D}"/>
              </a:ext>
            </a:extLst>
          </p:cNvPr>
          <p:cNvSpPr/>
          <p:nvPr/>
        </p:nvSpPr>
        <p:spPr>
          <a:xfrm>
            <a:off x="4452777" y="877455"/>
            <a:ext cx="1555157" cy="479789"/>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latin typeface="+mj-lt"/>
                <a:cs typeface="Helvetica"/>
              </a:rPr>
              <a:t>Enter Business owner name</a:t>
            </a:r>
          </a:p>
        </p:txBody>
      </p:sp>
      <p:sp>
        <p:nvSpPr>
          <p:cNvPr id="26" name="Rectangle 25">
            <a:extLst>
              <a:ext uri="{FF2B5EF4-FFF2-40B4-BE49-F238E27FC236}">
                <a16:creationId xmlns:a16="http://schemas.microsoft.com/office/drawing/2014/main" id="{497212ED-382D-4D4F-A52F-EDF75B9E979C}"/>
              </a:ext>
            </a:extLst>
          </p:cNvPr>
          <p:cNvSpPr/>
          <p:nvPr/>
        </p:nvSpPr>
        <p:spPr>
          <a:xfrm>
            <a:off x="3401016" y="877455"/>
            <a:ext cx="1008750" cy="479789"/>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a:solidFill>
                  <a:schemeClr val="bg1"/>
                </a:solidFill>
                <a:latin typeface="+mj-lt"/>
                <a:cs typeface="Helvetica"/>
              </a:rPr>
              <a:t>Business Owner</a:t>
            </a:r>
          </a:p>
        </p:txBody>
      </p:sp>
      <p:sp>
        <p:nvSpPr>
          <p:cNvPr id="27" name="Rectangle 26">
            <a:extLst>
              <a:ext uri="{FF2B5EF4-FFF2-40B4-BE49-F238E27FC236}">
                <a16:creationId xmlns:a16="http://schemas.microsoft.com/office/drawing/2014/main" id="{87576E41-D5A9-49FF-9AED-EFC2C0FC7FE2}"/>
              </a:ext>
            </a:extLst>
          </p:cNvPr>
          <p:cNvSpPr/>
          <p:nvPr/>
        </p:nvSpPr>
        <p:spPr>
          <a:xfrm>
            <a:off x="7215790" y="877455"/>
            <a:ext cx="1555157" cy="479789"/>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latin typeface="+mj-lt"/>
                <a:cs typeface="Helvetica"/>
              </a:rPr>
              <a:t>Enter Change manager name</a:t>
            </a:r>
          </a:p>
        </p:txBody>
      </p:sp>
      <p:sp>
        <p:nvSpPr>
          <p:cNvPr id="28" name="Rectangle 27">
            <a:extLst>
              <a:ext uri="{FF2B5EF4-FFF2-40B4-BE49-F238E27FC236}">
                <a16:creationId xmlns:a16="http://schemas.microsoft.com/office/drawing/2014/main" id="{336EDBD3-9137-4EA9-9AE2-209E0F4FE065}"/>
              </a:ext>
            </a:extLst>
          </p:cNvPr>
          <p:cNvSpPr/>
          <p:nvPr/>
        </p:nvSpPr>
        <p:spPr>
          <a:xfrm>
            <a:off x="6164029" y="877455"/>
            <a:ext cx="1008750" cy="479789"/>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a:solidFill>
                  <a:schemeClr val="bg1"/>
                </a:solidFill>
                <a:latin typeface="+mj-lt"/>
                <a:cs typeface="Helvetica"/>
              </a:rPr>
              <a:t>Change manager </a:t>
            </a:r>
          </a:p>
        </p:txBody>
      </p:sp>
      <p:sp>
        <p:nvSpPr>
          <p:cNvPr id="29" name="TextBox 28">
            <a:extLst>
              <a:ext uri="{FF2B5EF4-FFF2-40B4-BE49-F238E27FC236}">
                <a16:creationId xmlns:a16="http://schemas.microsoft.com/office/drawing/2014/main" id="{9FDF2011-5648-41FD-A232-6ECDCAB5A726}"/>
              </a:ext>
            </a:extLst>
          </p:cNvPr>
          <p:cNvSpPr txBox="1"/>
          <p:nvPr/>
        </p:nvSpPr>
        <p:spPr>
          <a:xfrm>
            <a:off x="628650" y="2168294"/>
            <a:ext cx="2608263" cy="795351"/>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Insert what the employee, customer or user used to be able to do</a:t>
            </a:r>
          </a:p>
          <a:p>
            <a:endParaRPr lang="en-US" sz="923" dirty="0">
              <a:solidFill>
                <a:srgbClr val="002060"/>
              </a:solidFill>
              <a:latin typeface="+mj-lt"/>
              <a:cs typeface="Helvetica"/>
            </a:endParaRPr>
          </a:p>
          <a:p>
            <a:r>
              <a:rPr lang="en-US" sz="923" dirty="0">
                <a:solidFill>
                  <a:srgbClr val="002060"/>
                </a:solidFill>
                <a:latin typeface="+mj-lt"/>
                <a:cs typeface="Helvetica"/>
              </a:rPr>
              <a:t>Insert what the employee, customer or user will be able to do with this new change</a:t>
            </a:r>
          </a:p>
        </p:txBody>
      </p:sp>
      <p:sp>
        <p:nvSpPr>
          <p:cNvPr id="32" name="TextBox 31">
            <a:extLst>
              <a:ext uri="{FF2B5EF4-FFF2-40B4-BE49-F238E27FC236}">
                <a16:creationId xmlns:a16="http://schemas.microsoft.com/office/drawing/2014/main" id="{0D5D98BC-2E6F-4691-83B4-AFC340E0A98E}"/>
              </a:ext>
            </a:extLst>
          </p:cNvPr>
          <p:cNvSpPr txBox="1"/>
          <p:nvPr/>
        </p:nvSpPr>
        <p:spPr>
          <a:xfrm>
            <a:off x="6170084" y="2168294"/>
            <a:ext cx="2608263" cy="511299"/>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Insert the different stakeholder groups impacted by this change</a:t>
            </a:r>
          </a:p>
          <a:p>
            <a:endParaRPr lang="en-US" sz="923" dirty="0">
              <a:solidFill>
                <a:srgbClr val="002060"/>
              </a:solidFill>
              <a:latin typeface="+mj-lt"/>
              <a:cs typeface="Helvetica"/>
            </a:endParaRPr>
          </a:p>
        </p:txBody>
      </p:sp>
      <p:sp>
        <p:nvSpPr>
          <p:cNvPr id="39" name="TextBox 38">
            <a:extLst>
              <a:ext uri="{FF2B5EF4-FFF2-40B4-BE49-F238E27FC236}">
                <a16:creationId xmlns:a16="http://schemas.microsoft.com/office/drawing/2014/main" id="{EB582C42-4F94-4FE1-8290-EA65C2459AE5}"/>
              </a:ext>
            </a:extLst>
          </p:cNvPr>
          <p:cNvSpPr txBox="1"/>
          <p:nvPr/>
        </p:nvSpPr>
        <p:spPr>
          <a:xfrm>
            <a:off x="3399367" y="2168294"/>
            <a:ext cx="2608263" cy="369272"/>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Describe the rational behind the decision to do this change</a:t>
            </a:r>
          </a:p>
        </p:txBody>
      </p:sp>
      <p:sp>
        <p:nvSpPr>
          <p:cNvPr id="41" name="TextBox 40">
            <a:extLst>
              <a:ext uri="{FF2B5EF4-FFF2-40B4-BE49-F238E27FC236}">
                <a16:creationId xmlns:a16="http://schemas.microsoft.com/office/drawing/2014/main" id="{4B502E63-B209-4BAF-A309-1D9889DA230E}"/>
              </a:ext>
            </a:extLst>
          </p:cNvPr>
          <p:cNvSpPr txBox="1"/>
          <p:nvPr/>
        </p:nvSpPr>
        <p:spPr>
          <a:xfrm>
            <a:off x="628650" y="5229929"/>
            <a:ext cx="2608263" cy="369272"/>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Insert date</a:t>
            </a:r>
          </a:p>
          <a:p>
            <a:endParaRPr lang="en-US" sz="923" dirty="0">
              <a:solidFill>
                <a:srgbClr val="002060"/>
              </a:solidFill>
              <a:latin typeface="+mj-lt"/>
              <a:cs typeface="Helvetica"/>
            </a:endParaRPr>
          </a:p>
        </p:txBody>
      </p:sp>
      <p:sp>
        <p:nvSpPr>
          <p:cNvPr id="43" name="TextBox 42">
            <a:extLst>
              <a:ext uri="{FF2B5EF4-FFF2-40B4-BE49-F238E27FC236}">
                <a16:creationId xmlns:a16="http://schemas.microsoft.com/office/drawing/2014/main" id="{0AF3A46D-DD29-46E7-9D18-9830E983937E}"/>
              </a:ext>
            </a:extLst>
          </p:cNvPr>
          <p:cNvSpPr txBox="1"/>
          <p:nvPr/>
        </p:nvSpPr>
        <p:spPr>
          <a:xfrm>
            <a:off x="8940800" y="2168294"/>
            <a:ext cx="2608263" cy="653324"/>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Insert what we will do to ensure proper adoption of the change (i.e. communication, training, pilot group,…)</a:t>
            </a:r>
          </a:p>
          <a:p>
            <a:endParaRPr lang="en-US" sz="923" dirty="0">
              <a:solidFill>
                <a:srgbClr val="002060"/>
              </a:solidFill>
              <a:latin typeface="+mj-lt"/>
              <a:cs typeface="Helvetica"/>
            </a:endParaRPr>
          </a:p>
        </p:txBody>
      </p:sp>
      <p:sp>
        <p:nvSpPr>
          <p:cNvPr id="45" name="TextBox 44">
            <a:extLst>
              <a:ext uri="{FF2B5EF4-FFF2-40B4-BE49-F238E27FC236}">
                <a16:creationId xmlns:a16="http://schemas.microsoft.com/office/drawing/2014/main" id="{F8A99211-75CA-465A-9D49-A41DB14CD13E}"/>
              </a:ext>
            </a:extLst>
          </p:cNvPr>
          <p:cNvSpPr txBox="1"/>
          <p:nvPr/>
        </p:nvSpPr>
        <p:spPr>
          <a:xfrm>
            <a:off x="3399367" y="5229929"/>
            <a:ext cx="2608263" cy="369272"/>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Insert the business outcomes we want to reach</a:t>
            </a:r>
          </a:p>
        </p:txBody>
      </p:sp>
      <p:sp>
        <p:nvSpPr>
          <p:cNvPr id="46" name="TextBox 45">
            <a:extLst>
              <a:ext uri="{FF2B5EF4-FFF2-40B4-BE49-F238E27FC236}">
                <a16:creationId xmlns:a16="http://schemas.microsoft.com/office/drawing/2014/main" id="{521A524C-2BAC-4684-B858-79DB4986749C}"/>
              </a:ext>
            </a:extLst>
          </p:cNvPr>
          <p:cNvSpPr txBox="1"/>
          <p:nvPr/>
        </p:nvSpPr>
        <p:spPr>
          <a:xfrm>
            <a:off x="6170084" y="5229929"/>
            <a:ext cx="2608263" cy="369272"/>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When available, insert the business outcomes and their source</a:t>
            </a:r>
          </a:p>
        </p:txBody>
      </p:sp>
      <p:sp>
        <p:nvSpPr>
          <p:cNvPr id="48" name="TextBox 47">
            <a:extLst>
              <a:ext uri="{FF2B5EF4-FFF2-40B4-BE49-F238E27FC236}">
                <a16:creationId xmlns:a16="http://schemas.microsoft.com/office/drawing/2014/main" id="{F211B41D-DD23-44D6-BCB6-09ADCC477515}"/>
              </a:ext>
            </a:extLst>
          </p:cNvPr>
          <p:cNvSpPr txBox="1"/>
          <p:nvPr/>
        </p:nvSpPr>
        <p:spPr>
          <a:xfrm>
            <a:off x="8940800" y="5229929"/>
            <a:ext cx="2608263" cy="369272"/>
          </a:xfrm>
          <a:prstGeom prst="rect">
            <a:avLst/>
          </a:prstGeom>
          <a:noFill/>
        </p:spPr>
        <p:txBody>
          <a:bodyPr wrap="square" lIns="84396" tIns="42198" rIns="84396" bIns="42198" rtlCol="0" anchor="t">
            <a:spAutoFit/>
          </a:bodyPr>
          <a:lstStyle/>
          <a:p>
            <a:r>
              <a:rPr lang="en-US" sz="923" dirty="0">
                <a:solidFill>
                  <a:srgbClr val="002060"/>
                </a:solidFill>
                <a:latin typeface="+mj-lt"/>
                <a:cs typeface="Helvetica"/>
              </a:rPr>
              <a:t>Include the next steps if any</a:t>
            </a:r>
          </a:p>
          <a:p>
            <a:endParaRPr lang="en-US" sz="923" dirty="0">
              <a:solidFill>
                <a:srgbClr val="002060"/>
              </a:solidFill>
              <a:latin typeface="+mj-lt"/>
              <a:cs typeface="Helvetica"/>
            </a:endParaRPr>
          </a:p>
        </p:txBody>
      </p:sp>
      <p:sp>
        <p:nvSpPr>
          <p:cNvPr id="50" name="Rectangle 49">
            <a:extLst>
              <a:ext uri="{FF2B5EF4-FFF2-40B4-BE49-F238E27FC236}">
                <a16:creationId xmlns:a16="http://schemas.microsoft.com/office/drawing/2014/main" id="{C9809135-C306-4365-B4E9-F6528ABAB093}"/>
              </a:ext>
            </a:extLst>
          </p:cNvPr>
          <p:cNvSpPr/>
          <p:nvPr/>
        </p:nvSpPr>
        <p:spPr>
          <a:xfrm>
            <a:off x="9992157" y="877455"/>
            <a:ext cx="1555157" cy="479789"/>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a:solidFill>
                  <a:schemeClr val="tx1"/>
                </a:solidFill>
                <a:latin typeface="+mj-lt"/>
                <a:cs typeface="Helvetica"/>
              </a:rPr>
              <a:t>Enter Change Canvas version &amp; submit date</a:t>
            </a:r>
          </a:p>
        </p:txBody>
      </p:sp>
      <p:sp>
        <p:nvSpPr>
          <p:cNvPr id="51" name="Rectangle 50">
            <a:extLst>
              <a:ext uri="{FF2B5EF4-FFF2-40B4-BE49-F238E27FC236}">
                <a16:creationId xmlns:a16="http://schemas.microsoft.com/office/drawing/2014/main" id="{A5E246B2-EF81-40D8-A5BC-58B07530FBAE}"/>
              </a:ext>
            </a:extLst>
          </p:cNvPr>
          <p:cNvSpPr/>
          <p:nvPr/>
        </p:nvSpPr>
        <p:spPr>
          <a:xfrm>
            <a:off x="8940397" y="877455"/>
            <a:ext cx="1008750" cy="479789"/>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b="1" dirty="0">
                <a:solidFill>
                  <a:schemeClr val="bg1"/>
                </a:solidFill>
                <a:latin typeface="+mj-lt"/>
                <a:cs typeface="Helvetica"/>
              </a:rPr>
              <a:t>Submit </a:t>
            </a:r>
          </a:p>
          <a:p>
            <a:r>
              <a:rPr lang="en-US" sz="1000" b="1" dirty="0">
                <a:solidFill>
                  <a:schemeClr val="bg1"/>
                </a:solidFill>
                <a:latin typeface="+mj-lt"/>
                <a:cs typeface="Helvetica"/>
              </a:rPr>
              <a:t>Date</a:t>
            </a:r>
          </a:p>
        </p:txBody>
      </p:sp>
    </p:spTree>
    <p:extLst>
      <p:ext uri="{BB962C8B-B14F-4D97-AF65-F5344CB8AC3E}">
        <p14:creationId xmlns:p14="http://schemas.microsoft.com/office/powerpoint/2010/main" val="41853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Impact Assessment</a:t>
            </a:r>
            <a:br>
              <a:rPr lang="en-US" sz="2400" kern="0" dirty="0"/>
            </a:br>
            <a:r>
              <a:rPr lang="en-US" sz="2400" b="0" kern="0" dirty="0"/>
              <a:t>Scale</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12</a:t>
            </a:fld>
            <a:endParaRPr lang="en-US" sz="1000" dirty="0">
              <a:solidFill>
                <a:srgbClr val="ADAFBB"/>
              </a:solidFill>
            </a:endParaRPr>
          </a:p>
        </p:txBody>
      </p:sp>
      <p:sp>
        <p:nvSpPr>
          <p:cNvPr id="30" name="Rounded Rectangle 123">
            <a:extLst>
              <a:ext uri="{FF2B5EF4-FFF2-40B4-BE49-F238E27FC236}">
                <a16:creationId xmlns:a16="http://schemas.microsoft.com/office/drawing/2014/main" id="{A15C96F2-1C3C-4796-9198-C1ED9E5A8A6F}"/>
              </a:ext>
            </a:extLst>
          </p:cNvPr>
          <p:cNvSpPr/>
          <p:nvPr/>
        </p:nvSpPr>
        <p:spPr bwMode="auto">
          <a:xfrm>
            <a:off x="1683801" y="1589808"/>
            <a:ext cx="1954800" cy="157842"/>
          </a:xfrm>
          <a:prstGeom prst="rect">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Low</a:t>
            </a:r>
          </a:p>
        </p:txBody>
      </p:sp>
      <p:sp>
        <p:nvSpPr>
          <p:cNvPr id="29" name="Rounded Rectangle 125">
            <a:extLst>
              <a:ext uri="{FF2B5EF4-FFF2-40B4-BE49-F238E27FC236}">
                <a16:creationId xmlns:a16="http://schemas.microsoft.com/office/drawing/2014/main" id="{99588362-1E66-4F91-9CE6-72EB8B1106C1}"/>
              </a:ext>
            </a:extLst>
          </p:cNvPr>
          <p:cNvSpPr/>
          <p:nvPr/>
        </p:nvSpPr>
        <p:spPr bwMode="auto">
          <a:xfrm>
            <a:off x="604837" y="2217530"/>
            <a:ext cx="982159" cy="59646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800" b="1" kern="0" dirty="0">
                <a:solidFill>
                  <a:schemeClr val="bg1"/>
                </a:solidFill>
              </a:rPr>
              <a:t>Complexity of the change</a:t>
            </a:r>
          </a:p>
        </p:txBody>
      </p:sp>
      <p:sp>
        <p:nvSpPr>
          <p:cNvPr id="57" name="Rounded Rectangle 152">
            <a:extLst>
              <a:ext uri="{FF2B5EF4-FFF2-40B4-BE49-F238E27FC236}">
                <a16:creationId xmlns:a16="http://schemas.microsoft.com/office/drawing/2014/main" id="{BE6F78B8-FC4C-4212-A920-5D98F8AAF081}"/>
              </a:ext>
            </a:extLst>
          </p:cNvPr>
          <p:cNvSpPr/>
          <p:nvPr/>
        </p:nvSpPr>
        <p:spPr bwMode="auto">
          <a:xfrm>
            <a:off x="1683801" y="2217530"/>
            <a:ext cx="9893704" cy="596462"/>
          </a:xfrm>
          <a:prstGeom prst="rect">
            <a:avLst/>
          </a:prstGeom>
          <a:solidFill>
            <a:schemeClr val="bg1"/>
          </a:solidFill>
          <a:ln>
            <a:noFill/>
          </a:ln>
          <a:effectLst/>
        </p:spPr>
        <p:txBody>
          <a:bodyPr wrap="square" lIns="91428" tIns="45715" rIns="91428" bIns="45715" rtlCol="0" anchor="ctr">
            <a:noAutofit/>
          </a:bodyPr>
          <a:lstStyle/>
          <a:p>
            <a:pPr lvl="0" algn="ctr" defTabSz="623853">
              <a:buClr>
                <a:srgbClr val="000000"/>
              </a:buClr>
              <a:defRPr/>
            </a:pPr>
            <a:r>
              <a:rPr lang="en-AU" sz="900" kern="0" dirty="0"/>
              <a:t>The </a:t>
            </a:r>
            <a:r>
              <a:rPr lang="en-US" sz="900" kern="0" dirty="0"/>
              <a:t>Complexity of the change depends on how we rated the impact intensity of the “</a:t>
            </a:r>
            <a:r>
              <a:rPr lang="en-US" sz="900" b="1" kern="0" dirty="0"/>
              <a:t>People increase / reduction” change, “System” change, “Process” change, “Organization structure” change and “Culture” change </a:t>
            </a:r>
            <a:r>
              <a:rPr lang="en-US" sz="900" kern="0" dirty="0"/>
              <a:t>(see below)</a:t>
            </a:r>
          </a:p>
        </p:txBody>
      </p:sp>
      <p:sp>
        <p:nvSpPr>
          <p:cNvPr id="31" name="Rounded Rectangle 124">
            <a:extLst>
              <a:ext uri="{FF2B5EF4-FFF2-40B4-BE49-F238E27FC236}">
                <a16:creationId xmlns:a16="http://schemas.microsoft.com/office/drawing/2014/main" id="{3045CA18-97B5-4178-A355-7FEB9DB3875A}"/>
              </a:ext>
            </a:extLst>
          </p:cNvPr>
          <p:cNvSpPr/>
          <p:nvPr/>
        </p:nvSpPr>
        <p:spPr bwMode="auto">
          <a:xfrm>
            <a:off x="3671118" y="1589808"/>
            <a:ext cx="1954800" cy="157842"/>
          </a:xfrm>
          <a:prstGeom prst="rect">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Moderate</a:t>
            </a:r>
          </a:p>
        </p:txBody>
      </p:sp>
      <p:sp>
        <p:nvSpPr>
          <p:cNvPr id="32" name="Rounded Rectangle 129">
            <a:extLst>
              <a:ext uri="{FF2B5EF4-FFF2-40B4-BE49-F238E27FC236}">
                <a16:creationId xmlns:a16="http://schemas.microsoft.com/office/drawing/2014/main" id="{95A94C99-B0D6-4A4B-B3AA-A3F48DB57728}"/>
              </a:ext>
            </a:extLst>
          </p:cNvPr>
          <p:cNvSpPr/>
          <p:nvPr/>
        </p:nvSpPr>
        <p:spPr bwMode="auto">
          <a:xfrm>
            <a:off x="5658435" y="1589808"/>
            <a:ext cx="1954800" cy="157842"/>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900" kern="0" dirty="0"/>
              <a:t>Medium</a:t>
            </a:r>
          </a:p>
        </p:txBody>
      </p:sp>
      <p:sp>
        <p:nvSpPr>
          <p:cNvPr id="33" name="Rounded Rectangle 130">
            <a:extLst>
              <a:ext uri="{FF2B5EF4-FFF2-40B4-BE49-F238E27FC236}">
                <a16:creationId xmlns:a16="http://schemas.microsoft.com/office/drawing/2014/main" id="{63DF35F5-1F66-4A0B-8B85-8ED313A11D62}"/>
              </a:ext>
            </a:extLst>
          </p:cNvPr>
          <p:cNvSpPr/>
          <p:nvPr/>
        </p:nvSpPr>
        <p:spPr bwMode="auto">
          <a:xfrm>
            <a:off x="7645752" y="1589808"/>
            <a:ext cx="1954800" cy="157842"/>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High</a:t>
            </a:r>
          </a:p>
        </p:txBody>
      </p:sp>
      <p:sp>
        <p:nvSpPr>
          <p:cNvPr id="34" name="Rounded Rectangle 133">
            <a:extLst>
              <a:ext uri="{FF2B5EF4-FFF2-40B4-BE49-F238E27FC236}">
                <a16:creationId xmlns:a16="http://schemas.microsoft.com/office/drawing/2014/main" id="{79193D84-D82A-4402-BD5E-586AF6B3475D}"/>
              </a:ext>
            </a:extLst>
          </p:cNvPr>
          <p:cNvSpPr/>
          <p:nvPr/>
        </p:nvSpPr>
        <p:spPr bwMode="auto">
          <a:xfrm>
            <a:off x="9633068" y="1589808"/>
            <a:ext cx="1954800" cy="157842"/>
          </a:xfrm>
          <a:prstGeom prst="rect">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Extreme</a:t>
            </a:r>
          </a:p>
        </p:txBody>
      </p:sp>
      <p:sp>
        <p:nvSpPr>
          <p:cNvPr id="23" name="Rounded Rectangle 17">
            <a:extLst>
              <a:ext uri="{FF2B5EF4-FFF2-40B4-BE49-F238E27FC236}">
                <a16:creationId xmlns:a16="http://schemas.microsoft.com/office/drawing/2014/main" id="{AC2C85A7-2395-430E-9C92-59231978D2FE}"/>
              </a:ext>
            </a:extLst>
          </p:cNvPr>
          <p:cNvSpPr/>
          <p:nvPr/>
        </p:nvSpPr>
        <p:spPr bwMode="auto">
          <a:xfrm>
            <a:off x="604837" y="3585888"/>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solidFill>
                  <a:schemeClr val="bg1"/>
                </a:solidFill>
              </a:rPr>
              <a:t>2.System change</a:t>
            </a:r>
          </a:p>
        </p:txBody>
      </p:sp>
      <p:sp>
        <p:nvSpPr>
          <p:cNvPr id="35" name="Rounded Rectangle 146">
            <a:extLst>
              <a:ext uri="{FF2B5EF4-FFF2-40B4-BE49-F238E27FC236}">
                <a16:creationId xmlns:a16="http://schemas.microsoft.com/office/drawing/2014/main" id="{7FCCFB35-7C71-45C6-9807-C40E8FDC2DD8}"/>
              </a:ext>
            </a:extLst>
          </p:cNvPr>
          <p:cNvSpPr/>
          <p:nvPr/>
        </p:nvSpPr>
        <p:spPr bwMode="auto">
          <a:xfrm>
            <a:off x="1683801" y="3585888"/>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Almost no change </a:t>
            </a:r>
            <a:endParaRPr lang="en-US" sz="700" b="1" kern="0" dirty="0"/>
          </a:p>
        </p:txBody>
      </p:sp>
      <p:sp>
        <p:nvSpPr>
          <p:cNvPr id="58" name="Rounded Rectangle 153">
            <a:extLst>
              <a:ext uri="{FF2B5EF4-FFF2-40B4-BE49-F238E27FC236}">
                <a16:creationId xmlns:a16="http://schemas.microsoft.com/office/drawing/2014/main" id="{BE89B07E-F29B-4ED6-B14A-31162E4A456F}"/>
              </a:ext>
            </a:extLst>
          </p:cNvPr>
          <p:cNvSpPr/>
          <p:nvPr/>
        </p:nvSpPr>
        <p:spPr bwMode="auto">
          <a:xfrm>
            <a:off x="3671118" y="3585888"/>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Minor changes/enhancements to functionality in an existing system, that is low risk and noncritical</a:t>
            </a:r>
            <a:endParaRPr lang="en-US" sz="700" b="1" kern="0" dirty="0"/>
          </a:p>
        </p:txBody>
      </p:sp>
      <p:sp>
        <p:nvSpPr>
          <p:cNvPr id="66" name="Rounded Rectangle 160">
            <a:extLst>
              <a:ext uri="{FF2B5EF4-FFF2-40B4-BE49-F238E27FC236}">
                <a16:creationId xmlns:a16="http://schemas.microsoft.com/office/drawing/2014/main" id="{0666FE89-7F09-4FF0-9E7B-2304B95C9437}"/>
              </a:ext>
            </a:extLst>
          </p:cNvPr>
          <p:cNvSpPr/>
          <p:nvPr/>
        </p:nvSpPr>
        <p:spPr bwMode="auto">
          <a:xfrm>
            <a:off x="5658435" y="3585888"/>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Major changes/enhancements to functionality in an existing system that is business critical but not customer facing</a:t>
            </a:r>
            <a:endParaRPr lang="en-US" sz="700" b="1" kern="0" dirty="0"/>
          </a:p>
        </p:txBody>
      </p:sp>
      <p:sp>
        <p:nvSpPr>
          <p:cNvPr id="72" name="Rounded Rectangle 167">
            <a:extLst>
              <a:ext uri="{FF2B5EF4-FFF2-40B4-BE49-F238E27FC236}">
                <a16:creationId xmlns:a16="http://schemas.microsoft.com/office/drawing/2014/main" id="{0E23BA25-C61B-42EB-88AA-32D52E39ED99}"/>
              </a:ext>
            </a:extLst>
          </p:cNvPr>
          <p:cNvSpPr/>
          <p:nvPr/>
        </p:nvSpPr>
        <p:spPr bwMode="auto">
          <a:xfrm>
            <a:off x="7645752" y="3585888"/>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New technology is being introduced, but the key concepts and functionality are not too dissimilar to the old system. System is customer facing and has the potential to create external exposure if the change is managed poorly</a:t>
            </a:r>
            <a:endParaRPr lang="en-US" sz="700" b="1" kern="0" dirty="0"/>
          </a:p>
        </p:txBody>
      </p:sp>
      <p:sp>
        <p:nvSpPr>
          <p:cNvPr id="78" name="Rounded Rectangle 174">
            <a:extLst>
              <a:ext uri="{FF2B5EF4-FFF2-40B4-BE49-F238E27FC236}">
                <a16:creationId xmlns:a16="http://schemas.microsoft.com/office/drawing/2014/main" id="{48F08572-9833-4C73-96C6-61743D7630CB}"/>
              </a:ext>
            </a:extLst>
          </p:cNvPr>
          <p:cNvSpPr/>
          <p:nvPr/>
        </p:nvSpPr>
        <p:spPr bwMode="auto">
          <a:xfrm>
            <a:off x="9633068" y="3585888"/>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New technology is being introduced which requires bringing a new way of thinking to an existing task. System is customer facing and has the potential to create external exposure if the change is managed poorly</a:t>
            </a:r>
            <a:endParaRPr lang="en-US" sz="700" dirty="0"/>
          </a:p>
        </p:txBody>
      </p:sp>
      <p:sp>
        <p:nvSpPr>
          <p:cNvPr id="24" name="Rounded Rectangle 18">
            <a:extLst>
              <a:ext uri="{FF2B5EF4-FFF2-40B4-BE49-F238E27FC236}">
                <a16:creationId xmlns:a16="http://schemas.microsoft.com/office/drawing/2014/main" id="{689E8BB2-F19F-40BA-A678-CDB42957D474}"/>
              </a:ext>
            </a:extLst>
          </p:cNvPr>
          <p:cNvSpPr/>
          <p:nvPr/>
        </p:nvSpPr>
        <p:spPr bwMode="auto">
          <a:xfrm>
            <a:off x="604837" y="4321665"/>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solidFill>
                  <a:schemeClr val="bg1"/>
                </a:solidFill>
              </a:rPr>
              <a:t>3.Process change</a:t>
            </a:r>
          </a:p>
        </p:txBody>
      </p:sp>
      <p:sp>
        <p:nvSpPr>
          <p:cNvPr id="52" name="Rounded Rectangle 147">
            <a:extLst>
              <a:ext uri="{FF2B5EF4-FFF2-40B4-BE49-F238E27FC236}">
                <a16:creationId xmlns:a16="http://schemas.microsoft.com/office/drawing/2014/main" id="{1C6D287B-9F0B-4C6D-B043-36AC60B974DF}"/>
              </a:ext>
            </a:extLst>
          </p:cNvPr>
          <p:cNvSpPr/>
          <p:nvPr/>
        </p:nvSpPr>
        <p:spPr bwMode="auto">
          <a:xfrm>
            <a:off x="1683801"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Almost no change to current processes</a:t>
            </a:r>
            <a:endParaRPr lang="en-US" sz="700" b="1" kern="0" dirty="0"/>
          </a:p>
        </p:txBody>
      </p:sp>
      <p:sp>
        <p:nvSpPr>
          <p:cNvPr id="59" name="Rounded Rectangle 154">
            <a:extLst>
              <a:ext uri="{FF2B5EF4-FFF2-40B4-BE49-F238E27FC236}">
                <a16:creationId xmlns:a16="http://schemas.microsoft.com/office/drawing/2014/main" id="{9D1009B1-55A5-4B94-8EEE-8D6FEF637DEE}"/>
              </a:ext>
            </a:extLst>
          </p:cNvPr>
          <p:cNvSpPr/>
          <p:nvPr/>
        </p:nvSpPr>
        <p:spPr bwMode="auto">
          <a:xfrm>
            <a:off x="3671118"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Some change to current processes, however the change is only minor, and the processes are low risk, non-critical and have no impact to customers. </a:t>
            </a:r>
            <a:endParaRPr lang="en-US" sz="700" b="1" kern="0" dirty="0"/>
          </a:p>
        </p:txBody>
      </p:sp>
      <p:sp>
        <p:nvSpPr>
          <p:cNvPr id="67" name="Rounded Rectangle 161">
            <a:extLst>
              <a:ext uri="{FF2B5EF4-FFF2-40B4-BE49-F238E27FC236}">
                <a16:creationId xmlns:a16="http://schemas.microsoft.com/office/drawing/2014/main" id="{5D32F7D7-2596-4BBB-B1AA-08FD37D51EA4}"/>
              </a:ext>
            </a:extLst>
          </p:cNvPr>
          <p:cNvSpPr/>
          <p:nvPr/>
        </p:nvSpPr>
        <p:spPr bwMode="auto">
          <a:xfrm>
            <a:off x="5658435"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Significant change to several current processes, however the change is not complex, and processes are low risk, non-critical and have a low impact to customers or colleagues</a:t>
            </a:r>
            <a:endParaRPr lang="en-US" sz="700" b="1" kern="0" dirty="0"/>
          </a:p>
        </p:txBody>
      </p:sp>
      <p:sp>
        <p:nvSpPr>
          <p:cNvPr id="73" name="Rounded Rectangle 168">
            <a:extLst>
              <a:ext uri="{FF2B5EF4-FFF2-40B4-BE49-F238E27FC236}">
                <a16:creationId xmlns:a16="http://schemas.microsoft.com/office/drawing/2014/main" id="{207E55EF-95C6-4DCC-A61F-ACDE6AFAB64D}"/>
              </a:ext>
            </a:extLst>
          </p:cNvPr>
          <p:cNvSpPr/>
          <p:nvPr/>
        </p:nvSpPr>
        <p:spPr bwMode="auto">
          <a:xfrm>
            <a:off x="7645752"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Significant change to a number of business-critical processes, with some of the change being quite complex. Change will be negatively visible to colleagues, and customers if things go wrong.</a:t>
            </a:r>
            <a:endParaRPr lang="en-US" sz="700" b="1" kern="0" dirty="0"/>
          </a:p>
        </p:txBody>
      </p:sp>
      <p:sp>
        <p:nvSpPr>
          <p:cNvPr id="79" name="Rounded Rectangle 175">
            <a:extLst>
              <a:ext uri="{FF2B5EF4-FFF2-40B4-BE49-F238E27FC236}">
                <a16:creationId xmlns:a16="http://schemas.microsoft.com/office/drawing/2014/main" id="{9099FA17-1479-4764-9029-1D7B57D1FBF6}"/>
              </a:ext>
            </a:extLst>
          </p:cNvPr>
          <p:cNvSpPr/>
          <p:nvPr/>
        </p:nvSpPr>
        <p:spPr bwMode="auto">
          <a:xfrm>
            <a:off x="9633068"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Radical change to several core business processes. Colleagues and external parties will need to take on new skills to execute processes. Previously automated processes will become manual or vice versa </a:t>
            </a:r>
            <a:endParaRPr lang="en-US" sz="700" b="1" kern="0" dirty="0"/>
          </a:p>
        </p:txBody>
      </p:sp>
      <p:sp>
        <p:nvSpPr>
          <p:cNvPr id="25" name="Rounded Rectangle 20">
            <a:extLst>
              <a:ext uri="{FF2B5EF4-FFF2-40B4-BE49-F238E27FC236}">
                <a16:creationId xmlns:a16="http://schemas.microsoft.com/office/drawing/2014/main" id="{4E86385C-2F55-4A35-B87E-6FAD901A0EC5}"/>
              </a:ext>
            </a:extLst>
          </p:cNvPr>
          <p:cNvSpPr/>
          <p:nvPr/>
        </p:nvSpPr>
        <p:spPr bwMode="auto">
          <a:xfrm>
            <a:off x="604837" y="5057442"/>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solidFill>
                  <a:schemeClr val="bg1"/>
                </a:solidFill>
              </a:rPr>
              <a:t>4.Organization structure change</a:t>
            </a:r>
          </a:p>
        </p:txBody>
      </p:sp>
      <p:sp>
        <p:nvSpPr>
          <p:cNvPr id="53" name="Rounded Rectangle 148">
            <a:extLst>
              <a:ext uri="{FF2B5EF4-FFF2-40B4-BE49-F238E27FC236}">
                <a16:creationId xmlns:a16="http://schemas.microsoft.com/office/drawing/2014/main" id="{1562818A-B7E3-40C7-A467-EE8E6FE39B44}"/>
              </a:ext>
            </a:extLst>
          </p:cNvPr>
          <p:cNvSpPr/>
          <p:nvPr/>
        </p:nvSpPr>
        <p:spPr bwMode="auto">
          <a:xfrm>
            <a:off x="1683801"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is almost no change to structural environment</a:t>
            </a:r>
            <a:endParaRPr lang="en-US" sz="700" dirty="0"/>
          </a:p>
        </p:txBody>
      </p:sp>
      <p:sp>
        <p:nvSpPr>
          <p:cNvPr id="60" name="Rounded Rectangle 155">
            <a:extLst>
              <a:ext uri="{FF2B5EF4-FFF2-40B4-BE49-F238E27FC236}">
                <a16:creationId xmlns:a16="http://schemas.microsoft.com/office/drawing/2014/main" id="{1CDC8C8B-975B-479A-8FE4-AD07848B1497}"/>
              </a:ext>
            </a:extLst>
          </p:cNvPr>
          <p:cNvSpPr/>
          <p:nvPr/>
        </p:nvSpPr>
        <p:spPr bwMode="auto">
          <a:xfrm>
            <a:off x="3671118"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are minor changes to team structure</a:t>
            </a:r>
            <a:endParaRPr lang="en-US" sz="700" dirty="0"/>
          </a:p>
        </p:txBody>
      </p:sp>
      <p:sp>
        <p:nvSpPr>
          <p:cNvPr id="68" name="Rounded Rectangle 162">
            <a:extLst>
              <a:ext uri="{FF2B5EF4-FFF2-40B4-BE49-F238E27FC236}">
                <a16:creationId xmlns:a16="http://schemas.microsoft.com/office/drawing/2014/main" id="{AE8FCE22-FA56-4848-BB1E-FA6D582ECCD2}"/>
              </a:ext>
            </a:extLst>
          </p:cNvPr>
          <p:cNvSpPr/>
          <p:nvPr/>
        </p:nvSpPr>
        <p:spPr bwMode="auto">
          <a:xfrm>
            <a:off x="5658435"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are some changes to team structure, which will bring a mixed reaction.</a:t>
            </a:r>
            <a:endParaRPr lang="en-US" sz="700" dirty="0"/>
          </a:p>
        </p:txBody>
      </p:sp>
      <p:sp>
        <p:nvSpPr>
          <p:cNvPr id="74" name="Rounded Rectangle 169">
            <a:extLst>
              <a:ext uri="{FF2B5EF4-FFF2-40B4-BE49-F238E27FC236}">
                <a16:creationId xmlns:a16="http://schemas.microsoft.com/office/drawing/2014/main" id="{62974639-FC92-41FA-8D1A-53F0CA8483A9}"/>
              </a:ext>
            </a:extLst>
          </p:cNvPr>
          <p:cNvSpPr/>
          <p:nvPr/>
        </p:nvSpPr>
        <p:spPr bwMode="auto">
          <a:xfrm>
            <a:off x="7645752"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are significant changes to team structure, which is likely to be disruptive and may be considered a negative change by many</a:t>
            </a:r>
            <a:endParaRPr lang="en-US" sz="700" dirty="0"/>
          </a:p>
        </p:txBody>
      </p:sp>
      <p:sp>
        <p:nvSpPr>
          <p:cNvPr id="80" name="Rounded Rectangle 176">
            <a:extLst>
              <a:ext uri="{FF2B5EF4-FFF2-40B4-BE49-F238E27FC236}">
                <a16:creationId xmlns:a16="http://schemas.microsoft.com/office/drawing/2014/main" id="{A31C6DCF-FC74-46C9-B207-27B1AB70FD04}"/>
              </a:ext>
            </a:extLst>
          </p:cNvPr>
          <p:cNvSpPr/>
          <p:nvPr/>
        </p:nvSpPr>
        <p:spPr bwMode="auto">
          <a:xfrm>
            <a:off x="9633068"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is significant change to structure. This change will be perceived negatively by most. There is a risk of staff attrition as a result</a:t>
            </a:r>
            <a:endParaRPr lang="en-US" sz="700" dirty="0"/>
          </a:p>
        </p:txBody>
      </p:sp>
      <p:sp>
        <p:nvSpPr>
          <p:cNvPr id="26" name="Rounded Rectangle 23">
            <a:extLst>
              <a:ext uri="{FF2B5EF4-FFF2-40B4-BE49-F238E27FC236}">
                <a16:creationId xmlns:a16="http://schemas.microsoft.com/office/drawing/2014/main" id="{7482813F-C024-499A-B643-E309DA7A927F}"/>
              </a:ext>
            </a:extLst>
          </p:cNvPr>
          <p:cNvSpPr/>
          <p:nvPr/>
        </p:nvSpPr>
        <p:spPr bwMode="auto">
          <a:xfrm>
            <a:off x="604837" y="2850111"/>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solidFill>
                  <a:schemeClr val="bg1"/>
                </a:solidFill>
              </a:rPr>
              <a:t>1.People increase / reduction change</a:t>
            </a:r>
          </a:p>
        </p:txBody>
      </p:sp>
      <p:sp>
        <p:nvSpPr>
          <p:cNvPr id="54" name="Rounded Rectangle 149">
            <a:extLst>
              <a:ext uri="{FF2B5EF4-FFF2-40B4-BE49-F238E27FC236}">
                <a16:creationId xmlns:a16="http://schemas.microsoft.com/office/drawing/2014/main" id="{F32DE083-8CE0-4CF2-A7E4-5BEB680E31E9}"/>
              </a:ext>
            </a:extLst>
          </p:cNvPr>
          <p:cNvSpPr/>
          <p:nvPr/>
        </p:nvSpPr>
        <p:spPr bwMode="auto">
          <a:xfrm>
            <a:off x="1683801"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are low reductions in headcount predicted (~1 FTE), but natural attrition will account for the numbers</a:t>
            </a:r>
            <a:endParaRPr lang="en-US" sz="700" dirty="0"/>
          </a:p>
        </p:txBody>
      </p:sp>
      <p:sp>
        <p:nvSpPr>
          <p:cNvPr id="63" name="Rounded Rectangle 156">
            <a:extLst>
              <a:ext uri="{FF2B5EF4-FFF2-40B4-BE49-F238E27FC236}">
                <a16:creationId xmlns:a16="http://schemas.microsoft.com/office/drawing/2014/main" id="{3DF3E2B9-66E8-44FA-83C7-ECF99E25F3B9}"/>
              </a:ext>
            </a:extLst>
          </p:cNvPr>
          <p:cNvSpPr/>
          <p:nvPr/>
        </p:nvSpPr>
        <p:spPr bwMode="auto">
          <a:xfrm>
            <a:off x="3671118"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are reductions in headcount predicted, but natural attrition will account for the numbers</a:t>
            </a:r>
            <a:endParaRPr lang="en-US" sz="700" dirty="0"/>
          </a:p>
        </p:txBody>
      </p:sp>
      <p:sp>
        <p:nvSpPr>
          <p:cNvPr id="69" name="Rounded Rectangle 163">
            <a:extLst>
              <a:ext uri="{FF2B5EF4-FFF2-40B4-BE49-F238E27FC236}">
                <a16:creationId xmlns:a16="http://schemas.microsoft.com/office/drawing/2014/main" id="{FDD096DA-6B98-4FAF-A681-7421FBF603C2}"/>
              </a:ext>
            </a:extLst>
          </p:cNvPr>
          <p:cNvSpPr/>
          <p:nvPr/>
        </p:nvSpPr>
        <p:spPr bwMode="auto">
          <a:xfrm>
            <a:off x="5658435"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are reductions in headcount predicted but contractors will account for the numbers</a:t>
            </a:r>
            <a:endParaRPr lang="en-US" sz="700" dirty="0"/>
          </a:p>
        </p:txBody>
      </p:sp>
      <p:sp>
        <p:nvSpPr>
          <p:cNvPr id="75" name="Rounded Rectangle 170">
            <a:extLst>
              <a:ext uri="{FF2B5EF4-FFF2-40B4-BE49-F238E27FC236}">
                <a16:creationId xmlns:a16="http://schemas.microsoft.com/office/drawing/2014/main" id="{9C762BD0-E7BF-438C-B611-20194A016822}"/>
              </a:ext>
            </a:extLst>
          </p:cNvPr>
          <p:cNvSpPr/>
          <p:nvPr/>
        </p:nvSpPr>
        <p:spPr bwMode="auto">
          <a:xfrm>
            <a:off x="7645752"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is a significant reduction in headcount predicted. Redeployment &amp; redundancies will need to be factored in</a:t>
            </a:r>
            <a:endParaRPr lang="en-US" sz="700" dirty="0"/>
          </a:p>
        </p:txBody>
      </p:sp>
      <p:sp>
        <p:nvSpPr>
          <p:cNvPr id="81" name="Rounded Rectangle 177">
            <a:extLst>
              <a:ext uri="{FF2B5EF4-FFF2-40B4-BE49-F238E27FC236}">
                <a16:creationId xmlns:a16="http://schemas.microsoft.com/office/drawing/2014/main" id="{E6A05AD0-D8AC-466B-8893-E8DEC49253C0}"/>
              </a:ext>
            </a:extLst>
          </p:cNvPr>
          <p:cNvSpPr/>
          <p:nvPr/>
        </p:nvSpPr>
        <p:spPr bwMode="auto">
          <a:xfrm>
            <a:off x="9633068"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is a large headcount reduction required as part of this change. Significant effort will need to be invested in redeployment / redundancy</a:t>
            </a:r>
            <a:endParaRPr lang="en-US" sz="700" dirty="0"/>
          </a:p>
        </p:txBody>
      </p:sp>
      <p:sp>
        <p:nvSpPr>
          <p:cNvPr id="27" name="Rounded Rectangle 24">
            <a:extLst>
              <a:ext uri="{FF2B5EF4-FFF2-40B4-BE49-F238E27FC236}">
                <a16:creationId xmlns:a16="http://schemas.microsoft.com/office/drawing/2014/main" id="{17084FD9-567D-4C28-834D-A31FC04CB407}"/>
              </a:ext>
            </a:extLst>
          </p:cNvPr>
          <p:cNvSpPr/>
          <p:nvPr/>
        </p:nvSpPr>
        <p:spPr bwMode="auto">
          <a:xfrm>
            <a:off x="604837" y="5793217"/>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solidFill>
                  <a:schemeClr val="bg1"/>
                </a:solidFill>
              </a:rPr>
              <a:t>5.Culture change</a:t>
            </a:r>
          </a:p>
        </p:txBody>
      </p:sp>
      <p:sp>
        <p:nvSpPr>
          <p:cNvPr id="55" name="Rounded Rectangle 150">
            <a:extLst>
              <a:ext uri="{FF2B5EF4-FFF2-40B4-BE49-F238E27FC236}">
                <a16:creationId xmlns:a16="http://schemas.microsoft.com/office/drawing/2014/main" id="{FBFD0FAA-FF17-4706-80C3-C104830AFF4A}"/>
              </a:ext>
            </a:extLst>
          </p:cNvPr>
          <p:cNvSpPr/>
          <p:nvPr/>
        </p:nvSpPr>
        <p:spPr bwMode="auto">
          <a:xfrm>
            <a:off x="1683801"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Almost no culture change required</a:t>
            </a:r>
            <a:endParaRPr lang="en-US" sz="700" dirty="0"/>
          </a:p>
        </p:txBody>
      </p:sp>
      <p:sp>
        <p:nvSpPr>
          <p:cNvPr id="64" name="Rounded Rectangle 157">
            <a:extLst>
              <a:ext uri="{FF2B5EF4-FFF2-40B4-BE49-F238E27FC236}">
                <a16:creationId xmlns:a16="http://schemas.microsoft.com/office/drawing/2014/main" id="{C865E692-249F-4043-B9CB-0F0A751F9F93}"/>
              </a:ext>
            </a:extLst>
          </p:cNvPr>
          <p:cNvSpPr/>
          <p:nvPr/>
        </p:nvSpPr>
        <p:spPr bwMode="auto">
          <a:xfrm>
            <a:off x="3671118"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are some aspects of the team culture that need to be changed to support this initiative</a:t>
            </a:r>
            <a:endParaRPr lang="en-US" sz="700" dirty="0"/>
          </a:p>
        </p:txBody>
      </p:sp>
      <p:sp>
        <p:nvSpPr>
          <p:cNvPr id="70" name="Rounded Rectangle 164">
            <a:extLst>
              <a:ext uri="{FF2B5EF4-FFF2-40B4-BE49-F238E27FC236}">
                <a16:creationId xmlns:a16="http://schemas.microsoft.com/office/drawing/2014/main" id="{15B66CBB-9374-4ABD-92B3-747D8CC6A12A}"/>
              </a:ext>
            </a:extLst>
          </p:cNvPr>
          <p:cNvSpPr/>
          <p:nvPr/>
        </p:nvSpPr>
        <p:spPr bwMode="auto">
          <a:xfrm>
            <a:off x="5658435"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is a significant cultural shift required in the impacted areas to support this change</a:t>
            </a:r>
            <a:endParaRPr lang="en-US" sz="700" dirty="0"/>
          </a:p>
        </p:txBody>
      </p:sp>
      <p:sp>
        <p:nvSpPr>
          <p:cNvPr id="76" name="Rounded Rectangle 171">
            <a:extLst>
              <a:ext uri="{FF2B5EF4-FFF2-40B4-BE49-F238E27FC236}">
                <a16:creationId xmlns:a16="http://schemas.microsoft.com/office/drawing/2014/main" id="{82F661A6-B145-499C-A132-A2EE13B9CC20}"/>
              </a:ext>
            </a:extLst>
          </p:cNvPr>
          <p:cNvSpPr/>
          <p:nvPr/>
        </p:nvSpPr>
        <p:spPr bwMode="auto">
          <a:xfrm>
            <a:off x="7645752"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is a major cultural change across many teams required to support this change</a:t>
            </a:r>
            <a:endParaRPr lang="en-US" sz="700" dirty="0"/>
          </a:p>
        </p:txBody>
      </p:sp>
      <p:sp>
        <p:nvSpPr>
          <p:cNvPr id="82" name="Rounded Rectangle 178">
            <a:extLst>
              <a:ext uri="{FF2B5EF4-FFF2-40B4-BE49-F238E27FC236}">
                <a16:creationId xmlns:a16="http://schemas.microsoft.com/office/drawing/2014/main" id="{8F2C301F-1E67-44B0-ACDB-07C385CCB129}"/>
              </a:ext>
            </a:extLst>
          </p:cNvPr>
          <p:cNvSpPr/>
          <p:nvPr/>
        </p:nvSpPr>
        <p:spPr bwMode="auto">
          <a:xfrm>
            <a:off x="9633068"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Culture Change required in all impacted groups to support this initiative</a:t>
            </a:r>
            <a:endParaRPr lang="en-US" sz="700" dirty="0"/>
          </a:p>
        </p:txBody>
      </p:sp>
      <p:sp>
        <p:nvSpPr>
          <p:cNvPr id="28" name="Rounded Rectangle 119">
            <a:extLst>
              <a:ext uri="{FF2B5EF4-FFF2-40B4-BE49-F238E27FC236}">
                <a16:creationId xmlns:a16="http://schemas.microsoft.com/office/drawing/2014/main" id="{54E57E2C-64DC-4AA9-884E-A31B11BA63AD}"/>
              </a:ext>
            </a:extLst>
          </p:cNvPr>
          <p:cNvSpPr/>
          <p:nvPr/>
        </p:nvSpPr>
        <p:spPr bwMode="auto">
          <a:xfrm>
            <a:off x="604837" y="1783769"/>
            <a:ext cx="982159" cy="397642"/>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solidFill>
                  <a:schemeClr val="bg1"/>
                </a:solidFill>
              </a:rPr>
              <a:t>Size of the change</a:t>
            </a:r>
          </a:p>
        </p:txBody>
      </p:sp>
      <p:sp>
        <p:nvSpPr>
          <p:cNvPr id="56" name="Rounded Rectangle 151">
            <a:extLst>
              <a:ext uri="{FF2B5EF4-FFF2-40B4-BE49-F238E27FC236}">
                <a16:creationId xmlns:a16="http://schemas.microsoft.com/office/drawing/2014/main" id="{2A00B6FC-89A9-4759-88B7-AD7A83A5C54B}"/>
              </a:ext>
            </a:extLst>
          </p:cNvPr>
          <p:cNvSpPr/>
          <p:nvPr/>
        </p:nvSpPr>
        <p:spPr bwMode="auto">
          <a:xfrm>
            <a:off x="1683801"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1 team impacted</a:t>
            </a:r>
            <a:endParaRPr lang="en-US" sz="900" b="1" kern="0" dirty="0"/>
          </a:p>
        </p:txBody>
      </p:sp>
      <p:sp>
        <p:nvSpPr>
          <p:cNvPr id="65" name="Rounded Rectangle 158">
            <a:extLst>
              <a:ext uri="{FF2B5EF4-FFF2-40B4-BE49-F238E27FC236}">
                <a16:creationId xmlns:a16="http://schemas.microsoft.com/office/drawing/2014/main" id="{57D36A7D-B5C6-437A-9BFC-0755AFEB1833}"/>
              </a:ext>
            </a:extLst>
          </p:cNvPr>
          <p:cNvSpPr/>
          <p:nvPr/>
        </p:nvSpPr>
        <p:spPr bwMode="auto">
          <a:xfrm>
            <a:off x="3671118"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1 Business Unit</a:t>
            </a:r>
            <a:endParaRPr lang="en-US" sz="900" b="1" kern="0" dirty="0"/>
          </a:p>
        </p:txBody>
      </p:sp>
      <p:sp>
        <p:nvSpPr>
          <p:cNvPr id="71" name="Rounded Rectangle 165">
            <a:extLst>
              <a:ext uri="{FF2B5EF4-FFF2-40B4-BE49-F238E27FC236}">
                <a16:creationId xmlns:a16="http://schemas.microsoft.com/office/drawing/2014/main" id="{A2124879-D484-4466-AF37-E375E07DBE2E}"/>
              </a:ext>
            </a:extLst>
          </p:cNvPr>
          <p:cNvSpPr/>
          <p:nvPr/>
        </p:nvSpPr>
        <p:spPr bwMode="auto">
          <a:xfrm>
            <a:off x="5658435"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1 Division</a:t>
            </a:r>
            <a:endParaRPr lang="en-US" sz="900" b="1" kern="0" dirty="0"/>
          </a:p>
        </p:txBody>
      </p:sp>
      <p:sp>
        <p:nvSpPr>
          <p:cNvPr id="77" name="Rounded Rectangle 172">
            <a:extLst>
              <a:ext uri="{FF2B5EF4-FFF2-40B4-BE49-F238E27FC236}">
                <a16:creationId xmlns:a16="http://schemas.microsoft.com/office/drawing/2014/main" id="{F9A46D4B-1C4B-4BEB-86C9-8D36F77D0282}"/>
              </a:ext>
            </a:extLst>
          </p:cNvPr>
          <p:cNvSpPr/>
          <p:nvPr/>
        </p:nvSpPr>
        <p:spPr bwMode="auto">
          <a:xfrm>
            <a:off x="7645752"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Half of the Company</a:t>
            </a:r>
            <a:endParaRPr lang="en-US" sz="900" b="1" kern="0" dirty="0"/>
          </a:p>
        </p:txBody>
      </p:sp>
      <p:sp>
        <p:nvSpPr>
          <p:cNvPr id="83" name="Rounded Rectangle 179">
            <a:extLst>
              <a:ext uri="{FF2B5EF4-FFF2-40B4-BE49-F238E27FC236}">
                <a16:creationId xmlns:a16="http://schemas.microsoft.com/office/drawing/2014/main" id="{84870C15-ABA8-4CAB-A9C6-1A39948FA034}"/>
              </a:ext>
            </a:extLst>
          </p:cNvPr>
          <p:cNvSpPr/>
          <p:nvPr/>
        </p:nvSpPr>
        <p:spPr bwMode="auto">
          <a:xfrm>
            <a:off x="9633068"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Every employee</a:t>
            </a:r>
            <a:endParaRPr lang="en-US" sz="900" b="1" kern="0" dirty="0"/>
          </a:p>
        </p:txBody>
      </p:sp>
    </p:spTree>
    <p:extLst>
      <p:ext uri="{BB962C8B-B14F-4D97-AF65-F5344CB8AC3E}">
        <p14:creationId xmlns:p14="http://schemas.microsoft.com/office/powerpoint/2010/main" val="1137526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In the next slides, you’ll see a small preview of Phase II of our change management 3-phase approach</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13</a:t>
            </a:fld>
            <a:endParaRPr lang="en-US" sz="1000" dirty="0">
              <a:solidFill>
                <a:srgbClr val="ADAFBB"/>
              </a:solidFill>
            </a:endParaRPr>
          </a:p>
        </p:txBody>
      </p:sp>
      <p:sp>
        <p:nvSpPr>
          <p:cNvPr id="2" name="Chevron 17">
            <a:extLst>
              <a:ext uri="{FF2B5EF4-FFF2-40B4-BE49-F238E27FC236}">
                <a16:creationId xmlns:a16="http://schemas.microsoft.com/office/drawing/2014/main" id="{EA372256-4CD5-2346-918C-5388C53B0312}"/>
              </a:ext>
            </a:extLst>
          </p:cNvPr>
          <p:cNvSpPr/>
          <p:nvPr/>
        </p:nvSpPr>
        <p:spPr bwMode="auto">
          <a:xfrm>
            <a:off x="597148"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3" name="Chevron 17">
            <a:extLst>
              <a:ext uri="{FF2B5EF4-FFF2-40B4-BE49-F238E27FC236}">
                <a16:creationId xmlns:a16="http://schemas.microsoft.com/office/drawing/2014/main" id="{CCBDA38E-60A0-5C90-7734-91ACC355B47C}"/>
              </a:ext>
            </a:extLst>
          </p:cNvPr>
          <p:cNvSpPr/>
          <p:nvPr/>
        </p:nvSpPr>
        <p:spPr bwMode="auto">
          <a:xfrm>
            <a:off x="7877047"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4" name="Rectangle 3">
            <a:extLst>
              <a:ext uri="{FF2B5EF4-FFF2-40B4-BE49-F238E27FC236}">
                <a16:creationId xmlns:a16="http://schemas.microsoft.com/office/drawing/2014/main" id="{A68EA1FF-45E4-32E1-A20B-8F946F778A23}"/>
              </a:ext>
            </a:extLst>
          </p:cNvPr>
          <p:cNvSpPr/>
          <p:nvPr/>
        </p:nvSpPr>
        <p:spPr>
          <a:xfrm>
            <a:off x="652310" y="2481108"/>
            <a:ext cx="3479263" cy="254428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Company strategy</a:t>
            </a:r>
          </a:p>
          <a:p>
            <a:pPr marL="169863" indent="-169863">
              <a:spcBef>
                <a:spcPts val="200"/>
              </a:spcBef>
              <a:spcAft>
                <a:spcPts val="200"/>
              </a:spcAft>
              <a:buFont typeface="+mj-lt"/>
              <a:buAutoNum type="arabicPeriod"/>
              <a:defRPr/>
            </a:pPr>
            <a:r>
              <a:rPr lang="en-GB" sz="1100" dirty="0">
                <a:solidFill>
                  <a:srgbClr val="002776"/>
                </a:solidFill>
              </a:rPr>
              <a:t>Required change to implement the strategy</a:t>
            </a:r>
          </a:p>
          <a:p>
            <a:pPr marL="169863" indent="-169863">
              <a:spcBef>
                <a:spcPts val="200"/>
              </a:spcBef>
              <a:spcAft>
                <a:spcPts val="200"/>
              </a:spcAft>
              <a:buFont typeface="+mj-lt"/>
              <a:buAutoNum type="arabicPeriod"/>
              <a:defRPr/>
            </a:pPr>
            <a:r>
              <a:rPr lang="en-GB" sz="1100" dirty="0">
                <a:solidFill>
                  <a:srgbClr val="002776"/>
                </a:solidFill>
              </a:rPr>
              <a:t>Business roadmap</a:t>
            </a:r>
          </a:p>
          <a:p>
            <a:pPr marL="169863" indent="-169863">
              <a:spcBef>
                <a:spcPts val="200"/>
              </a:spcBef>
              <a:spcAft>
                <a:spcPts val="200"/>
              </a:spcAft>
              <a:buFont typeface="+mj-lt"/>
              <a:buAutoNum type="arabicPeriod"/>
              <a:defRPr/>
            </a:pPr>
            <a:r>
              <a:rPr lang="en-GB" sz="1100" dirty="0">
                <a:solidFill>
                  <a:srgbClr val="002776"/>
                </a:solidFill>
              </a:rPr>
              <a:t>Company readiness for change</a:t>
            </a:r>
          </a:p>
          <a:p>
            <a:pPr marL="169863" indent="-169863">
              <a:spcBef>
                <a:spcPts val="200"/>
              </a:spcBef>
              <a:spcAft>
                <a:spcPts val="200"/>
              </a:spcAft>
              <a:buFont typeface="+mj-lt"/>
              <a:buAutoNum type="arabicPeriod"/>
              <a:defRPr/>
            </a:pPr>
            <a:r>
              <a:rPr lang="en-GB" sz="1100" dirty="0">
                <a:solidFill>
                  <a:srgbClr val="002776"/>
                </a:solidFill>
              </a:rPr>
              <a:t>Structure and size of the change management team</a:t>
            </a:r>
          </a:p>
          <a:p>
            <a:pPr marL="169863" indent="-169863">
              <a:spcBef>
                <a:spcPts val="200"/>
              </a:spcBef>
              <a:spcAft>
                <a:spcPts val="200"/>
              </a:spcAft>
              <a:buFont typeface="+mj-lt"/>
              <a:buAutoNum type="arabicPeriod"/>
              <a:defRPr/>
            </a:pPr>
            <a:r>
              <a:rPr lang="en-GB" sz="1100" dirty="0">
                <a:solidFill>
                  <a:srgbClr val="002776"/>
                </a:solidFill>
              </a:rPr>
              <a:t>Roles &amp; responsibilities </a:t>
            </a:r>
          </a:p>
          <a:p>
            <a:pPr marL="169863" indent="-169863">
              <a:spcBef>
                <a:spcPts val="200"/>
              </a:spcBef>
              <a:spcAft>
                <a:spcPts val="200"/>
              </a:spcAft>
              <a:buFont typeface="+mj-lt"/>
              <a:buAutoNum type="arabicPeriod"/>
              <a:defRPr/>
            </a:pPr>
            <a:r>
              <a:rPr lang="en-GB" sz="1100" dirty="0">
                <a:solidFill>
                  <a:srgbClr val="002776"/>
                </a:solidFill>
              </a:rPr>
              <a:t>Guiding principles</a:t>
            </a:r>
          </a:p>
          <a:p>
            <a:pPr marL="169863" indent="-169863">
              <a:spcBef>
                <a:spcPts val="400"/>
              </a:spcBef>
              <a:spcAft>
                <a:spcPts val="400"/>
              </a:spcAft>
              <a:buFont typeface="+mj-lt"/>
              <a:buAutoNum type="arabicPeriod"/>
              <a:defRPr/>
            </a:pPr>
            <a:r>
              <a:rPr lang="en-US" sz="1100" dirty="0"/>
              <a:t>Change Lean Canvas</a:t>
            </a:r>
          </a:p>
          <a:p>
            <a:pPr marL="169863" indent="-169863">
              <a:spcBef>
                <a:spcPts val="400"/>
              </a:spcBef>
              <a:spcAft>
                <a:spcPts val="400"/>
              </a:spcAft>
              <a:buFont typeface="+mj-lt"/>
              <a:buAutoNum type="arabicPeriod"/>
              <a:defRPr/>
            </a:pPr>
            <a:r>
              <a:rPr lang="en-GB" sz="1100" dirty="0">
                <a:solidFill>
                  <a:srgbClr val="002776"/>
                </a:solidFill>
              </a:rPr>
              <a:t>Change impact assessment</a:t>
            </a:r>
          </a:p>
          <a:p>
            <a:pPr marL="169863" indent="-169863">
              <a:spcBef>
                <a:spcPts val="400"/>
              </a:spcBef>
              <a:spcAft>
                <a:spcPts val="400"/>
              </a:spcAft>
              <a:buFont typeface="+mj-lt"/>
              <a:buAutoNum type="arabicPeriod"/>
              <a:defRPr/>
            </a:pPr>
            <a:r>
              <a:rPr lang="en-GB" sz="1100" dirty="0">
                <a:solidFill>
                  <a:srgbClr val="002776"/>
                </a:solidFill>
              </a:rPr>
              <a:t>Change management objectives and levers (ADKAR Model)</a:t>
            </a:r>
          </a:p>
        </p:txBody>
      </p:sp>
      <p:sp>
        <p:nvSpPr>
          <p:cNvPr id="6" name="Rectangle 5">
            <a:extLst>
              <a:ext uri="{FF2B5EF4-FFF2-40B4-BE49-F238E27FC236}">
                <a16:creationId xmlns:a16="http://schemas.microsoft.com/office/drawing/2014/main" id="{6B5D0C30-1D05-4AC7-75F6-E983E47BA10E}"/>
              </a:ext>
            </a:extLst>
          </p:cNvPr>
          <p:cNvSpPr/>
          <p:nvPr/>
        </p:nvSpPr>
        <p:spPr>
          <a:xfrm>
            <a:off x="7980282" y="2481108"/>
            <a:ext cx="3642023" cy="2026196"/>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GB" sz="1100" dirty="0">
                <a:solidFill>
                  <a:srgbClr val="002776"/>
                </a:solidFill>
              </a:rPr>
              <a:t>Governance</a:t>
            </a:r>
          </a:p>
          <a:p>
            <a:pPr marL="169863" indent="-169863">
              <a:spcBef>
                <a:spcPts val="200"/>
              </a:spcBef>
              <a:spcAft>
                <a:spcPts val="200"/>
              </a:spcAft>
              <a:buFont typeface="+mj-lt"/>
              <a:buAutoNum type="arabicPeriod"/>
              <a:defRPr/>
            </a:pPr>
            <a:r>
              <a:rPr lang="en-GB" sz="1100" dirty="0">
                <a:solidFill>
                  <a:srgbClr val="002776"/>
                </a:solidFill>
              </a:rPr>
              <a:t>Overarching change management plan status report</a:t>
            </a:r>
          </a:p>
          <a:p>
            <a:pPr marL="169863" indent="-169863">
              <a:spcBef>
                <a:spcPts val="200"/>
              </a:spcBef>
              <a:spcAft>
                <a:spcPts val="200"/>
              </a:spcAft>
              <a:buFont typeface="+mj-lt"/>
              <a:buAutoNum type="arabicPeriod"/>
              <a:defRPr/>
            </a:pPr>
            <a:r>
              <a:rPr lang="en-GB" sz="1100" dirty="0">
                <a:solidFill>
                  <a:srgbClr val="002776"/>
                </a:solidFill>
              </a:rPr>
              <a:t>Communication plan status report</a:t>
            </a:r>
          </a:p>
          <a:p>
            <a:pPr marL="169863" indent="-169863">
              <a:spcBef>
                <a:spcPts val="200"/>
              </a:spcBef>
              <a:spcAft>
                <a:spcPts val="200"/>
              </a:spcAft>
              <a:buFont typeface="+mj-lt"/>
              <a:buAutoNum type="arabicPeriod"/>
              <a:defRPr/>
            </a:pPr>
            <a:r>
              <a:rPr lang="en-GB" sz="1100" dirty="0">
                <a:solidFill>
                  <a:srgbClr val="002776"/>
                </a:solidFill>
              </a:rPr>
              <a:t>Sponsorship plan status report</a:t>
            </a:r>
          </a:p>
          <a:p>
            <a:pPr marL="169863" indent="-169863">
              <a:spcBef>
                <a:spcPts val="200"/>
              </a:spcBef>
              <a:spcAft>
                <a:spcPts val="200"/>
              </a:spcAft>
              <a:buFont typeface="+mj-lt"/>
              <a:buAutoNum type="arabicPeriod"/>
              <a:defRPr/>
            </a:pPr>
            <a:r>
              <a:rPr lang="en-GB" sz="1100" dirty="0">
                <a:solidFill>
                  <a:srgbClr val="002776"/>
                </a:solidFill>
              </a:rPr>
              <a:t>Coaching plan status report</a:t>
            </a:r>
          </a:p>
          <a:p>
            <a:pPr marL="169863" indent="-169863">
              <a:spcBef>
                <a:spcPts val="200"/>
              </a:spcBef>
              <a:spcAft>
                <a:spcPts val="200"/>
              </a:spcAft>
              <a:buFont typeface="+mj-lt"/>
              <a:buAutoNum type="arabicPeriod"/>
              <a:defRPr/>
            </a:pPr>
            <a:r>
              <a:rPr lang="en-GB" sz="1100" dirty="0">
                <a:solidFill>
                  <a:srgbClr val="002776"/>
                </a:solidFill>
              </a:rPr>
              <a:t>Training plan status report</a:t>
            </a:r>
          </a:p>
          <a:p>
            <a:pPr marL="169863" indent="-169863">
              <a:spcBef>
                <a:spcPts val="200"/>
              </a:spcBef>
              <a:spcAft>
                <a:spcPts val="200"/>
              </a:spcAft>
              <a:buFont typeface="+mj-lt"/>
              <a:buAutoNum type="arabicPeriod"/>
              <a:defRPr/>
            </a:pPr>
            <a:r>
              <a:rPr lang="en-GB" sz="1100" dirty="0">
                <a:solidFill>
                  <a:srgbClr val="002776"/>
                </a:solidFill>
              </a:rPr>
              <a:t>Resistance management plan status report</a:t>
            </a:r>
          </a:p>
          <a:p>
            <a:pPr marL="169863" indent="-169863">
              <a:spcBef>
                <a:spcPts val="200"/>
              </a:spcBef>
              <a:spcAft>
                <a:spcPts val="200"/>
              </a:spcAft>
              <a:buFont typeface="+mj-lt"/>
              <a:buAutoNum type="arabicPeriod"/>
              <a:defRPr/>
            </a:pPr>
            <a:r>
              <a:rPr lang="en-GB" sz="1100" dirty="0">
                <a:solidFill>
                  <a:srgbClr val="002776"/>
                </a:solidFill>
              </a:rPr>
              <a:t>Stakeholder management</a:t>
            </a:r>
          </a:p>
          <a:p>
            <a:pPr marL="174625" indent="-174625">
              <a:spcBef>
                <a:spcPts val="200"/>
              </a:spcBef>
              <a:spcAft>
                <a:spcPts val="200"/>
              </a:spcAft>
              <a:buFont typeface="+mj-lt"/>
              <a:buAutoNum type="arabicPeriod"/>
              <a:defRPr/>
            </a:pPr>
            <a:r>
              <a:rPr lang="en-GB" sz="1100" dirty="0">
                <a:solidFill>
                  <a:srgbClr val="002776"/>
                </a:solidFill>
              </a:rPr>
              <a:t>Change reinforcement</a:t>
            </a:r>
          </a:p>
        </p:txBody>
      </p:sp>
      <p:sp>
        <p:nvSpPr>
          <p:cNvPr id="7" name="Rectangle 6">
            <a:extLst>
              <a:ext uri="{FF2B5EF4-FFF2-40B4-BE49-F238E27FC236}">
                <a16:creationId xmlns:a16="http://schemas.microsoft.com/office/drawing/2014/main" id="{D22588F6-1419-FED5-7801-1A0E13102D20}"/>
              </a:ext>
            </a:extLst>
          </p:cNvPr>
          <p:cNvSpPr/>
          <p:nvPr/>
        </p:nvSpPr>
        <p:spPr>
          <a:xfrm>
            <a:off x="4271507" y="2481108"/>
            <a:ext cx="3455165" cy="1364476"/>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Overarching change management plan</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Sponsorship plan</a:t>
            </a:r>
          </a:p>
          <a:p>
            <a:pPr marL="169863" indent="-169863">
              <a:spcBef>
                <a:spcPts val="200"/>
              </a:spcBef>
              <a:spcAft>
                <a:spcPts val="200"/>
              </a:spcAft>
              <a:buFont typeface="+mj-lt"/>
              <a:buAutoNum type="arabicPeriod"/>
              <a:defRPr/>
            </a:pPr>
            <a:r>
              <a:rPr lang="en-GB" sz="1100" dirty="0">
                <a:solidFill>
                  <a:srgbClr val="002776"/>
                </a:solidFill>
              </a:rPr>
              <a:t>Coaching plan</a:t>
            </a:r>
          </a:p>
          <a:p>
            <a:pPr marL="169863" indent="-169863">
              <a:spcBef>
                <a:spcPts val="200"/>
              </a:spcBef>
              <a:spcAft>
                <a:spcPts val="200"/>
              </a:spcAft>
              <a:buFont typeface="+mj-lt"/>
              <a:buAutoNum type="arabicPeriod"/>
              <a:defRPr/>
            </a:pPr>
            <a:r>
              <a:rPr lang="en-GB" sz="1100" dirty="0">
                <a:solidFill>
                  <a:srgbClr val="002776"/>
                </a:solidFill>
              </a:rPr>
              <a:t>Training plan</a:t>
            </a:r>
          </a:p>
          <a:p>
            <a:pPr marL="169863" indent="-169863">
              <a:spcBef>
                <a:spcPts val="200"/>
              </a:spcBef>
              <a:spcAft>
                <a:spcPts val="200"/>
              </a:spcAft>
              <a:buFont typeface="+mj-lt"/>
              <a:buAutoNum type="arabicPeriod"/>
              <a:defRPr/>
            </a:pPr>
            <a:r>
              <a:rPr lang="en-GB" sz="1100" dirty="0">
                <a:solidFill>
                  <a:srgbClr val="002776"/>
                </a:solidFill>
              </a:rPr>
              <a:t>Resistance management plan</a:t>
            </a:r>
          </a:p>
        </p:txBody>
      </p:sp>
      <p:cxnSp>
        <p:nvCxnSpPr>
          <p:cNvPr id="8" name="Straight Connector 7">
            <a:extLst>
              <a:ext uri="{FF2B5EF4-FFF2-40B4-BE49-F238E27FC236}">
                <a16:creationId xmlns:a16="http://schemas.microsoft.com/office/drawing/2014/main" id="{1E048066-FE4B-C65D-F490-A9AADF12C51E}"/>
              </a:ext>
            </a:extLst>
          </p:cNvPr>
          <p:cNvCxnSpPr>
            <a:cxnSpLocks/>
          </p:cNvCxnSpPr>
          <p:nvPr/>
        </p:nvCxnSpPr>
        <p:spPr>
          <a:xfrm>
            <a:off x="7872272"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9" name="Chevron 17">
            <a:extLst>
              <a:ext uri="{FF2B5EF4-FFF2-40B4-BE49-F238E27FC236}">
                <a16:creationId xmlns:a16="http://schemas.microsoft.com/office/drawing/2014/main" id="{DA4E9622-B718-54CD-E9BC-A6DC03D2080F}"/>
              </a:ext>
            </a:extLst>
          </p:cNvPr>
          <p:cNvSpPr/>
          <p:nvPr/>
        </p:nvSpPr>
        <p:spPr bwMode="auto">
          <a:xfrm>
            <a:off x="4235024" y="1940752"/>
            <a:ext cx="3745258" cy="508561"/>
          </a:xfrm>
          <a:prstGeom prst="chevron">
            <a:avLst>
              <a:gd name="adj" fmla="val 31818"/>
            </a:avLst>
          </a:prstGeom>
          <a:solidFill>
            <a:schemeClr val="accent2"/>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10" name="Straight Connector 9">
            <a:extLst>
              <a:ext uri="{FF2B5EF4-FFF2-40B4-BE49-F238E27FC236}">
                <a16:creationId xmlns:a16="http://schemas.microsoft.com/office/drawing/2014/main" id="{877E7BA9-9980-EE5E-B9C3-FEA390969B5B}"/>
              </a:ext>
            </a:extLst>
          </p:cNvPr>
          <p:cNvCxnSpPr>
            <a:cxnSpLocks/>
          </p:cNvCxnSpPr>
          <p:nvPr/>
        </p:nvCxnSpPr>
        <p:spPr>
          <a:xfrm>
            <a:off x="4182073"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8FF1E004-3F64-42DA-6C63-D65A84E88D46}"/>
              </a:ext>
            </a:extLst>
          </p:cNvPr>
          <p:cNvSpPr/>
          <p:nvPr/>
        </p:nvSpPr>
        <p:spPr>
          <a:xfrm>
            <a:off x="596861" y="5195505"/>
            <a:ext cx="10993157" cy="1364476"/>
          </a:xfrm>
          <a:prstGeom prst="roundRect">
            <a:avLst>
              <a:gd name="adj" fmla="val 36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23853" fontAlgn="base">
              <a:spcBef>
                <a:spcPts val="600"/>
              </a:spcBef>
              <a:spcAft>
                <a:spcPts val="600"/>
              </a:spcAft>
              <a:buClr>
                <a:srgbClr val="000000"/>
              </a:buClr>
            </a:pPr>
            <a:r>
              <a:rPr lang="en-GB" sz="1300" b="1" dirty="0">
                <a:solidFill>
                  <a:schemeClr val="bg1"/>
                </a:solidFill>
              </a:rPr>
              <a:t>Top 12 change management frameworks and tools commonly used in most Fortune 500 companies</a:t>
            </a:r>
            <a:endParaRPr lang="en-US" sz="1300" b="1" dirty="0">
              <a:solidFill>
                <a:schemeClr val="bg1"/>
              </a:solidFill>
              <a:cs typeface="Times New Roman" pitchFamily="18" charset="0"/>
            </a:endParaRPr>
          </a:p>
        </p:txBody>
      </p:sp>
      <p:sp>
        <p:nvSpPr>
          <p:cNvPr id="12" name="Rectangle: Rounded Corners 11">
            <a:extLst>
              <a:ext uri="{FF2B5EF4-FFF2-40B4-BE49-F238E27FC236}">
                <a16:creationId xmlns:a16="http://schemas.microsoft.com/office/drawing/2014/main" id="{D0DA8314-72A5-B45F-22C2-F0A47A6EC233}"/>
              </a:ext>
            </a:extLst>
          </p:cNvPr>
          <p:cNvSpPr/>
          <p:nvPr/>
        </p:nvSpPr>
        <p:spPr>
          <a:xfrm>
            <a:off x="774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Kotter’s 8 step Model of Change</a:t>
            </a:r>
            <a:endParaRPr lang="en-US" sz="1000" b="1" dirty="0">
              <a:solidFill>
                <a:schemeClr val="tx1"/>
              </a:solidFill>
              <a:latin typeface="+mj-lt"/>
              <a:cs typeface="Helvetica"/>
            </a:endParaRPr>
          </a:p>
        </p:txBody>
      </p:sp>
      <p:sp>
        <p:nvSpPr>
          <p:cNvPr id="14" name="Rectangle: Rounded Corners 13">
            <a:extLst>
              <a:ext uri="{FF2B5EF4-FFF2-40B4-BE49-F238E27FC236}">
                <a16:creationId xmlns:a16="http://schemas.microsoft.com/office/drawing/2014/main" id="{388256E9-96B5-C63B-9E23-512131381DD4}"/>
              </a:ext>
            </a:extLst>
          </p:cNvPr>
          <p:cNvSpPr/>
          <p:nvPr/>
        </p:nvSpPr>
        <p:spPr>
          <a:xfrm>
            <a:off x="2592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McKinsey 7S framework</a:t>
            </a:r>
            <a:endParaRPr lang="en-US" sz="1000" b="1" dirty="0">
              <a:solidFill>
                <a:schemeClr val="tx1"/>
              </a:solidFill>
              <a:latin typeface="+mj-lt"/>
              <a:cs typeface="Helvetica"/>
            </a:endParaRPr>
          </a:p>
        </p:txBody>
      </p:sp>
      <p:sp>
        <p:nvSpPr>
          <p:cNvPr id="15" name="Rectangle: Rounded Corners 14">
            <a:extLst>
              <a:ext uri="{FF2B5EF4-FFF2-40B4-BE49-F238E27FC236}">
                <a16:creationId xmlns:a16="http://schemas.microsoft.com/office/drawing/2014/main" id="{4706150A-1402-6EF9-E6F2-33938197B2F6}"/>
              </a:ext>
            </a:extLst>
          </p:cNvPr>
          <p:cNvSpPr/>
          <p:nvPr/>
        </p:nvSpPr>
        <p:spPr>
          <a:xfrm>
            <a:off x="4410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 Burke-Litwin Change Model</a:t>
            </a:r>
            <a:endParaRPr lang="en-US" sz="1000" b="1" dirty="0">
              <a:solidFill>
                <a:schemeClr val="tx1"/>
              </a:solidFill>
              <a:latin typeface="+mj-lt"/>
              <a:cs typeface="Helvetica"/>
            </a:endParaRPr>
          </a:p>
        </p:txBody>
      </p:sp>
      <p:sp>
        <p:nvSpPr>
          <p:cNvPr id="17" name="Rectangle: Rounded Corners 16">
            <a:extLst>
              <a:ext uri="{FF2B5EF4-FFF2-40B4-BE49-F238E27FC236}">
                <a16:creationId xmlns:a16="http://schemas.microsoft.com/office/drawing/2014/main" id="{D42823B9-4006-D710-68B0-7BC047D52755}"/>
              </a:ext>
            </a:extLst>
          </p:cNvPr>
          <p:cNvSpPr/>
          <p:nvPr/>
        </p:nvSpPr>
        <p:spPr>
          <a:xfrm>
            <a:off x="6228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Prosci 3-phase process</a:t>
            </a:r>
            <a:endParaRPr lang="en-US" sz="1000" b="1" dirty="0">
              <a:solidFill>
                <a:schemeClr val="tx1"/>
              </a:solidFill>
              <a:latin typeface="+mj-lt"/>
              <a:cs typeface="Helvetica"/>
            </a:endParaRPr>
          </a:p>
        </p:txBody>
      </p:sp>
      <p:sp>
        <p:nvSpPr>
          <p:cNvPr id="18" name="Rectangle: Rounded Corners 17">
            <a:extLst>
              <a:ext uri="{FF2B5EF4-FFF2-40B4-BE49-F238E27FC236}">
                <a16:creationId xmlns:a16="http://schemas.microsoft.com/office/drawing/2014/main" id="{50C9D806-C2F4-199D-8694-A7E603CE9F60}"/>
              </a:ext>
            </a:extLst>
          </p:cNvPr>
          <p:cNvSpPr/>
          <p:nvPr/>
        </p:nvSpPr>
        <p:spPr>
          <a:xfrm>
            <a:off x="8046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The Adkar Change Management Model</a:t>
            </a:r>
            <a:endParaRPr lang="en-US" sz="1000" b="1" dirty="0">
              <a:solidFill>
                <a:schemeClr val="tx1"/>
              </a:solidFill>
              <a:latin typeface="+mj-lt"/>
              <a:cs typeface="Helvetica"/>
            </a:endParaRPr>
          </a:p>
        </p:txBody>
      </p:sp>
      <p:sp>
        <p:nvSpPr>
          <p:cNvPr id="19" name="Rectangle: Rounded Corners 18">
            <a:extLst>
              <a:ext uri="{FF2B5EF4-FFF2-40B4-BE49-F238E27FC236}">
                <a16:creationId xmlns:a16="http://schemas.microsoft.com/office/drawing/2014/main" id="{B6FC0B36-45A8-D04A-8FE8-4E10F542BD83}"/>
              </a:ext>
            </a:extLst>
          </p:cNvPr>
          <p:cNvSpPr/>
          <p:nvPr/>
        </p:nvSpPr>
        <p:spPr>
          <a:xfrm>
            <a:off x="9864203"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Lewin's Change Management Model</a:t>
            </a:r>
            <a:endParaRPr lang="en-US" sz="1000" b="1" dirty="0">
              <a:solidFill>
                <a:schemeClr val="tx1"/>
              </a:solidFill>
              <a:latin typeface="+mj-lt"/>
              <a:cs typeface="Helvetica"/>
            </a:endParaRPr>
          </a:p>
        </p:txBody>
      </p:sp>
      <p:sp>
        <p:nvSpPr>
          <p:cNvPr id="20" name="Rectangle: Rounded Corners 19">
            <a:extLst>
              <a:ext uri="{FF2B5EF4-FFF2-40B4-BE49-F238E27FC236}">
                <a16:creationId xmlns:a16="http://schemas.microsoft.com/office/drawing/2014/main" id="{64F8BED4-7F2D-54F2-6817-BDE365C940CF}"/>
              </a:ext>
            </a:extLst>
          </p:cNvPr>
          <p:cNvSpPr/>
          <p:nvPr/>
        </p:nvSpPr>
        <p:spPr>
          <a:xfrm>
            <a:off x="774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commitment curve</a:t>
            </a:r>
          </a:p>
        </p:txBody>
      </p:sp>
      <p:sp>
        <p:nvSpPr>
          <p:cNvPr id="21" name="Rectangle: Rounded Corners 20">
            <a:extLst>
              <a:ext uri="{FF2B5EF4-FFF2-40B4-BE49-F238E27FC236}">
                <a16:creationId xmlns:a16="http://schemas.microsoft.com/office/drawing/2014/main" id="{84AB36C2-5AF2-F66F-2B42-80E630721555}"/>
              </a:ext>
            </a:extLst>
          </p:cNvPr>
          <p:cNvSpPr/>
          <p:nvPr/>
        </p:nvSpPr>
        <p:spPr>
          <a:xfrm>
            <a:off x="2592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personal transition curve</a:t>
            </a:r>
          </a:p>
        </p:txBody>
      </p:sp>
      <p:sp>
        <p:nvSpPr>
          <p:cNvPr id="22" name="Rectangle: Rounded Corners 21">
            <a:extLst>
              <a:ext uri="{FF2B5EF4-FFF2-40B4-BE49-F238E27FC236}">
                <a16:creationId xmlns:a16="http://schemas.microsoft.com/office/drawing/2014/main" id="{35D5B6F9-83EE-973B-3903-77F27F0DEC20}"/>
              </a:ext>
            </a:extLst>
          </p:cNvPr>
          <p:cNvSpPr/>
          <p:nvPr/>
        </p:nvSpPr>
        <p:spPr>
          <a:xfrm>
            <a:off x="4410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Heart and mind human drivers</a:t>
            </a:r>
            <a:endParaRPr lang="en-US" sz="1000" b="1" dirty="0">
              <a:solidFill>
                <a:schemeClr val="tx1"/>
              </a:solidFill>
              <a:latin typeface="+mj-lt"/>
              <a:cs typeface="Helvetica"/>
            </a:endParaRPr>
          </a:p>
        </p:txBody>
      </p:sp>
      <p:sp>
        <p:nvSpPr>
          <p:cNvPr id="23" name="Rectangle: Rounded Corners 22">
            <a:extLst>
              <a:ext uri="{FF2B5EF4-FFF2-40B4-BE49-F238E27FC236}">
                <a16:creationId xmlns:a16="http://schemas.microsoft.com/office/drawing/2014/main" id="{057109E9-69FA-BE2C-898C-6802C18DE49F}"/>
              </a:ext>
            </a:extLst>
          </p:cNvPr>
          <p:cNvSpPr/>
          <p:nvPr/>
        </p:nvSpPr>
        <p:spPr>
          <a:xfrm>
            <a:off x="6228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Innovation adoption curve</a:t>
            </a:r>
          </a:p>
        </p:txBody>
      </p:sp>
      <p:sp>
        <p:nvSpPr>
          <p:cNvPr id="24" name="Rectangle: Rounded Corners 23">
            <a:extLst>
              <a:ext uri="{FF2B5EF4-FFF2-40B4-BE49-F238E27FC236}">
                <a16:creationId xmlns:a16="http://schemas.microsoft.com/office/drawing/2014/main" id="{81AB403B-B532-F2F4-F9DD-D751FCC5D622}"/>
              </a:ext>
            </a:extLst>
          </p:cNvPr>
          <p:cNvSpPr/>
          <p:nvPr/>
        </p:nvSpPr>
        <p:spPr>
          <a:xfrm>
            <a:off x="8046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Maslow’s hierarchy of human needs</a:t>
            </a:r>
          </a:p>
        </p:txBody>
      </p:sp>
      <p:sp>
        <p:nvSpPr>
          <p:cNvPr id="25" name="Rectangle: Rounded Corners 24">
            <a:extLst>
              <a:ext uri="{FF2B5EF4-FFF2-40B4-BE49-F238E27FC236}">
                <a16:creationId xmlns:a16="http://schemas.microsoft.com/office/drawing/2014/main" id="{CBCE1A8B-0CAE-DFCC-945C-1EEB482B7A3B}"/>
              </a:ext>
            </a:extLst>
          </p:cNvPr>
          <p:cNvSpPr/>
          <p:nvPr/>
        </p:nvSpPr>
        <p:spPr>
          <a:xfrm>
            <a:off x="9864203"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Four stages of team development</a:t>
            </a:r>
          </a:p>
        </p:txBody>
      </p:sp>
      <p:pic>
        <p:nvPicPr>
          <p:cNvPr id="26" name="Graphic 25" descr="Blueprint outline">
            <a:extLst>
              <a:ext uri="{FF2B5EF4-FFF2-40B4-BE49-F238E27FC236}">
                <a16:creationId xmlns:a16="http://schemas.microsoft.com/office/drawing/2014/main" id="{D3F45C01-36A9-E107-A7E8-88D2887218F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77406" y="1492789"/>
            <a:ext cx="432065" cy="432065"/>
          </a:xfrm>
          <a:prstGeom prst="rect">
            <a:avLst/>
          </a:prstGeom>
        </p:spPr>
      </p:pic>
      <p:pic>
        <p:nvPicPr>
          <p:cNvPr id="27" name="Graphic 26" descr="Target outline">
            <a:extLst>
              <a:ext uri="{FF2B5EF4-FFF2-40B4-BE49-F238E27FC236}">
                <a16:creationId xmlns:a16="http://schemas.microsoft.com/office/drawing/2014/main" id="{74E93B48-2377-9D9A-369E-AB75C98E4AB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47980" y="1497158"/>
            <a:ext cx="443594" cy="443594"/>
          </a:xfrm>
          <a:prstGeom prst="rect">
            <a:avLst/>
          </a:prstGeom>
        </p:spPr>
      </p:pic>
      <p:pic>
        <p:nvPicPr>
          <p:cNvPr id="28" name="Graphic 27" descr="Clipboard Partially Checked outline">
            <a:extLst>
              <a:ext uri="{FF2B5EF4-FFF2-40B4-BE49-F238E27FC236}">
                <a16:creationId xmlns:a16="http://schemas.microsoft.com/office/drawing/2014/main" id="{40345514-E895-CC65-CC98-78295CCAEF3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13035" y="1472180"/>
            <a:ext cx="473281" cy="473281"/>
          </a:xfrm>
          <a:prstGeom prst="rect">
            <a:avLst/>
          </a:prstGeom>
        </p:spPr>
      </p:pic>
    </p:spTree>
    <p:extLst>
      <p:ext uri="{BB962C8B-B14F-4D97-AF65-F5344CB8AC3E}">
        <p14:creationId xmlns:p14="http://schemas.microsoft.com/office/powerpoint/2010/main" val="491738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Overarching Change Management Plan</a:t>
            </a:r>
            <a:br>
              <a:rPr lang="en-US" sz="2400" kern="0" dirty="0"/>
            </a:br>
            <a:r>
              <a:rPr lang="en-US" b="0" kern="0" dirty="0"/>
              <a:t>Open the Excel document “Overarching Change Management Plan” for more details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14</a:t>
            </a:fld>
            <a:endParaRPr lang="en-US" sz="1000" dirty="0">
              <a:solidFill>
                <a:srgbClr val="ADAFBB"/>
              </a:solidFill>
            </a:endParaRPr>
          </a:p>
        </p:txBody>
      </p:sp>
      <p:pic>
        <p:nvPicPr>
          <p:cNvPr id="5" name="Picture 4" descr="Graphical user interface, application, table, Excel&#10;&#10;Description automatically generated">
            <a:extLst>
              <a:ext uri="{FF2B5EF4-FFF2-40B4-BE49-F238E27FC236}">
                <a16:creationId xmlns:a16="http://schemas.microsoft.com/office/drawing/2014/main" id="{9639206E-1E34-4EA9-9A19-C076A706E053}"/>
              </a:ext>
            </a:extLst>
          </p:cNvPr>
          <p:cNvPicPr>
            <a:picLocks noChangeAspect="1"/>
          </p:cNvPicPr>
          <p:nvPr/>
        </p:nvPicPr>
        <p:blipFill>
          <a:blip r:embed="rId5"/>
          <a:stretch>
            <a:fillRect/>
          </a:stretch>
        </p:blipFill>
        <p:spPr>
          <a:xfrm>
            <a:off x="2957274" y="1663562"/>
            <a:ext cx="5743381" cy="47613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62893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kern="0" dirty="0"/>
              <a:t>Communication channel matrix</a:t>
            </a:r>
            <a:br>
              <a:rPr lang="en-US" sz="2400" kern="0" dirty="0"/>
            </a:br>
            <a:r>
              <a:rPr lang="en-GB" sz="2200" b="0" kern="0" dirty="0"/>
              <a:t>The Channel Matrix below will give us a comprehensive list of the key communication channels to consider, from face-to-face meetings to newsletters.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10" name="Rounded Rectangle 4">
            <a:extLst>
              <a:ext uri="{FF2B5EF4-FFF2-40B4-BE49-F238E27FC236}">
                <a16:creationId xmlns:a16="http://schemas.microsoft.com/office/drawing/2014/main" id="{EE26DFE2-5FB0-4601-A7E3-319697CCA45F}"/>
              </a:ext>
            </a:extLst>
          </p:cNvPr>
          <p:cNvSpPr/>
          <p:nvPr/>
        </p:nvSpPr>
        <p:spPr bwMode="auto">
          <a:xfrm>
            <a:off x="4478165" y="1642707"/>
            <a:ext cx="7108997" cy="1712398"/>
          </a:xfrm>
          <a:prstGeom prst="rect">
            <a:avLst/>
          </a:prstGeom>
          <a:solidFill>
            <a:schemeClr val="bg1"/>
          </a:solidFill>
          <a:ln>
            <a:noFill/>
          </a:ln>
          <a:effectLst/>
        </p:spPr>
        <p:txBody>
          <a:bodyPr wrap="square" lIns="91428" tIns="45715" rIns="91428" bIns="45715" rtlCol="0" anchor="ctr">
            <a:noAutofit/>
          </a:bodyPr>
          <a:lstStyle/>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Department or enterprise meetings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Group meetings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Focus groups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One-on-one meetings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Road show presentations (by project team)</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Town Hall meetings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Team meetings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Brown bag lunches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Training courses and workshops</a:t>
            </a:r>
          </a:p>
        </p:txBody>
      </p:sp>
      <p:sp>
        <p:nvSpPr>
          <p:cNvPr id="11" name="Rounded Rectangle 5">
            <a:extLst>
              <a:ext uri="{FF2B5EF4-FFF2-40B4-BE49-F238E27FC236}">
                <a16:creationId xmlns:a16="http://schemas.microsoft.com/office/drawing/2014/main" id="{9A763CF7-0B21-4101-8F2D-5304201EFD7E}"/>
              </a:ext>
            </a:extLst>
          </p:cNvPr>
          <p:cNvSpPr/>
          <p:nvPr/>
        </p:nvSpPr>
        <p:spPr bwMode="auto">
          <a:xfrm>
            <a:off x="2002958" y="1642706"/>
            <a:ext cx="1358476" cy="1712401"/>
          </a:xfrm>
          <a:prstGeom prst="rect">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Face-to-face options </a:t>
            </a:r>
          </a:p>
        </p:txBody>
      </p:sp>
      <p:sp>
        <p:nvSpPr>
          <p:cNvPr id="12" name="Rounded Rectangle 6">
            <a:extLst>
              <a:ext uri="{FF2B5EF4-FFF2-40B4-BE49-F238E27FC236}">
                <a16:creationId xmlns:a16="http://schemas.microsoft.com/office/drawing/2014/main" id="{1CA6EF8C-323C-4CC7-BFA5-DA5EDC4AA4FB}"/>
              </a:ext>
            </a:extLst>
          </p:cNvPr>
          <p:cNvSpPr/>
          <p:nvPr/>
        </p:nvSpPr>
        <p:spPr bwMode="auto">
          <a:xfrm>
            <a:off x="4478165" y="3450726"/>
            <a:ext cx="7108997" cy="2020506"/>
          </a:xfrm>
          <a:prstGeom prst="rect">
            <a:avLst/>
          </a:prstGeom>
          <a:solidFill>
            <a:schemeClr val="bg1"/>
          </a:solidFill>
          <a:ln>
            <a:noFill/>
          </a:ln>
          <a:effectLst/>
        </p:spPr>
        <p:txBody>
          <a:bodyPr wrap="square" lIns="91428" tIns="45715" rIns="91428" bIns="45715" numCol="2" rtlCol="0" anchor="ctr">
            <a:noAutofit/>
          </a:bodyPr>
          <a:lstStyle/>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Emails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Bulletin boards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Cafeteria postings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Change booklets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Corporate newsletters (feature section)</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Demonstrations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Frequently asked questions (memos or newsletter feature)</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Internal memos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Intranet pop-ups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Leaflets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Posters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Project newsletters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Videos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Voicemails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Webcasts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Website (Intranet)</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Word of mouth</a:t>
            </a:r>
          </a:p>
        </p:txBody>
      </p:sp>
      <p:sp>
        <p:nvSpPr>
          <p:cNvPr id="14" name="Rounded Rectangle 7">
            <a:extLst>
              <a:ext uri="{FF2B5EF4-FFF2-40B4-BE49-F238E27FC236}">
                <a16:creationId xmlns:a16="http://schemas.microsoft.com/office/drawing/2014/main" id="{B589247D-75A4-41D4-822E-B528E391FDDA}"/>
              </a:ext>
            </a:extLst>
          </p:cNvPr>
          <p:cNvSpPr/>
          <p:nvPr/>
        </p:nvSpPr>
        <p:spPr bwMode="auto">
          <a:xfrm>
            <a:off x="2002958" y="3450725"/>
            <a:ext cx="1358476" cy="2020509"/>
          </a:xfrm>
          <a:prstGeom prst="rect">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Alternate communication channels</a:t>
            </a:r>
          </a:p>
        </p:txBody>
      </p:sp>
      <p:sp>
        <p:nvSpPr>
          <p:cNvPr id="15" name="Rounded Rectangle 8">
            <a:extLst>
              <a:ext uri="{FF2B5EF4-FFF2-40B4-BE49-F238E27FC236}">
                <a16:creationId xmlns:a16="http://schemas.microsoft.com/office/drawing/2014/main" id="{FF8961C6-2B9B-48A0-804D-3D6ECDCDC866}"/>
              </a:ext>
            </a:extLst>
          </p:cNvPr>
          <p:cNvSpPr/>
          <p:nvPr/>
        </p:nvSpPr>
        <p:spPr bwMode="auto">
          <a:xfrm>
            <a:off x="4478165" y="5578472"/>
            <a:ext cx="7108997" cy="914400"/>
          </a:xfrm>
          <a:prstGeom prst="rect">
            <a:avLst/>
          </a:prstGeom>
          <a:solidFill>
            <a:schemeClr val="bg1"/>
          </a:solidFill>
          <a:ln>
            <a:noFill/>
          </a:ln>
          <a:effectLst/>
        </p:spPr>
        <p:txBody>
          <a:bodyPr wrap="square" lIns="91428" tIns="45715" rIns="91428" bIns="45715" rtlCol="0" anchor="ctr">
            <a:noAutofit/>
          </a:bodyPr>
          <a:lstStyle/>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Marketplace changes</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Customer input</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Ready-access to information</a:t>
            </a:r>
          </a:p>
          <a:p>
            <a:pPr marL="112713" indent="-112713" defTabSz="623853" fontAlgn="base">
              <a:spcBef>
                <a:spcPts val="100"/>
              </a:spcBef>
              <a:spcAft>
                <a:spcPts val="100"/>
              </a:spcAft>
              <a:buClr>
                <a:srgbClr val="000000"/>
              </a:buClr>
              <a:buFont typeface="Arial" panose="020B0604020202020204" pitchFamily="34" charset="0"/>
              <a:buChar char="•"/>
            </a:pPr>
            <a:r>
              <a:rPr lang="en-US" sz="1050" dirty="0">
                <a:solidFill>
                  <a:schemeClr val="tx2"/>
                </a:solidFill>
              </a:rPr>
              <a:t>Employee rumors</a:t>
            </a:r>
          </a:p>
        </p:txBody>
      </p:sp>
      <p:sp>
        <p:nvSpPr>
          <p:cNvPr id="17" name="Rounded Rectangle 9">
            <a:extLst>
              <a:ext uri="{FF2B5EF4-FFF2-40B4-BE49-F238E27FC236}">
                <a16:creationId xmlns:a16="http://schemas.microsoft.com/office/drawing/2014/main" id="{AB80120D-17DA-4DEF-A9A9-ABC3375C2F1F}"/>
              </a:ext>
            </a:extLst>
          </p:cNvPr>
          <p:cNvSpPr/>
          <p:nvPr/>
        </p:nvSpPr>
        <p:spPr bwMode="auto">
          <a:xfrm>
            <a:off x="590549" y="5578472"/>
            <a:ext cx="2770885" cy="914402"/>
          </a:xfrm>
          <a:prstGeom prst="rect">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Channels not under direct control of management </a:t>
            </a:r>
          </a:p>
        </p:txBody>
      </p:sp>
      <p:sp>
        <p:nvSpPr>
          <p:cNvPr id="18" name="Rounded Rectangle 11">
            <a:extLst>
              <a:ext uri="{FF2B5EF4-FFF2-40B4-BE49-F238E27FC236}">
                <a16:creationId xmlns:a16="http://schemas.microsoft.com/office/drawing/2014/main" id="{C62ECD01-BABC-4FB7-BC68-9E21970FE570}"/>
              </a:ext>
            </a:extLst>
          </p:cNvPr>
          <p:cNvSpPr/>
          <p:nvPr/>
        </p:nvSpPr>
        <p:spPr bwMode="auto">
          <a:xfrm>
            <a:off x="590549" y="1642706"/>
            <a:ext cx="1358476" cy="3828526"/>
          </a:xfrm>
          <a:prstGeom prst="rect">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Channels under direct control of management </a:t>
            </a:r>
          </a:p>
        </p:txBody>
      </p:sp>
      <p:sp>
        <p:nvSpPr>
          <p:cNvPr id="19" name="Striped Right Arrow 12">
            <a:extLst>
              <a:ext uri="{FF2B5EF4-FFF2-40B4-BE49-F238E27FC236}">
                <a16:creationId xmlns:a16="http://schemas.microsoft.com/office/drawing/2014/main" id="{5ECF368D-DD58-4A4F-B85B-B85BCEBC05F6}"/>
              </a:ext>
            </a:extLst>
          </p:cNvPr>
          <p:cNvSpPr/>
          <p:nvPr/>
        </p:nvSpPr>
        <p:spPr bwMode="auto">
          <a:xfrm>
            <a:off x="3438875" y="2199338"/>
            <a:ext cx="915689" cy="798512"/>
          </a:xfrm>
          <a:prstGeom prst="stripedRightArrow">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endParaRPr lang="en-US" sz="1200" b="1" dirty="0">
              <a:solidFill>
                <a:schemeClr val="bg1"/>
              </a:solidFill>
              <a:latin typeface="Arial" charset="0"/>
              <a:cs typeface="Times New Roman" pitchFamily="18" charset="0"/>
            </a:endParaRPr>
          </a:p>
        </p:txBody>
      </p:sp>
      <p:sp>
        <p:nvSpPr>
          <p:cNvPr id="20" name="Striped Right Arrow 14">
            <a:extLst>
              <a:ext uri="{FF2B5EF4-FFF2-40B4-BE49-F238E27FC236}">
                <a16:creationId xmlns:a16="http://schemas.microsoft.com/office/drawing/2014/main" id="{BB98F414-6A57-4581-B881-34CD8397188E}"/>
              </a:ext>
            </a:extLst>
          </p:cNvPr>
          <p:cNvSpPr/>
          <p:nvPr/>
        </p:nvSpPr>
        <p:spPr bwMode="auto">
          <a:xfrm>
            <a:off x="3438875" y="3954555"/>
            <a:ext cx="915689" cy="798512"/>
          </a:xfrm>
          <a:prstGeom prst="stripedRightArrow">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endParaRPr lang="en-US" sz="1200" b="1" dirty="0">
              <a:solidFill>
                <a:schemeClr val="bg1"/>
              </a:solidFill>
              <a:latin typeface="Arial" charset="0"/>
              <a:cs typeface="Times New Roman" pitchFamily="18" charset="0"/>
            </a:endParaRPr>
          </a:p>
        </p:txBody>
      </p:sp>
      <p:sp>
        <p:nvSpPr>
          <p:cNvPr id="23" name="Striped Right Arrow 15">
            <a:extLst>
              <a:ext uri="{FF2B5EF4-FFF2-40B4-BE49-F238E27FC236}">
                <a16:creationId xmlns:a16="http://schemas.microsoft.com/office/drawing/2014/main" id="{B3421CFE-9CAC-4425-B41E-A7D85D16ABF3}"/>
              </a:ext>
            </a:extLst>
          </p:cNvPr>
          <p:cNvSpPr/>
          <p:nvPr/>
        </p:nvSpPr>
        <p:spPr bwMode="auto">
          <a:xfrm>
            <a:off x="3438875" y="5671426"/>
            <a:ext cx="915689" cy="798512"/>
          </a:xfrm>
          <a:prstGeom prst="stripedRightArrow">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endParaRPr lang="en-US" sz="1200" b="1" dirty="0">
              <a:solidFill>
                <a:schemeClr val="bg1"/>
              </a:solidFill>
              <a:latin typeface="Arial" charset="0"/>
              <a:cs typeface="Times New Roman" pitchFamily="18" charset="0"/>
            </a:endParaRPr>
          </a:p>
        </p:txBody>
      </p:sp>
    </p:spTree>
    <p:extLst>
      <p:ext uri="{BB962C8B-B14F-4D97-AF65-F5344CB8AC3E}">
        <p14:creationId xmlns:p14="http://schemas.microsoft.com/office/powerpoint/2010/main" val="2068665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In the next slides, you’ll see a small preview of Phase III of our change management 3-phase approach</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16</a:t>
            </a:fld>
            <a:endParaRPr lang="en-US" sz="1000" dirty="0">
              <a:solidFill>
                <a:srgbClr val="ADAFBB"/>
              </a:solidFill>
            </a:endParaRPr>
          </a:p>
        </p:txBody>
      </p:sp>
      <p:sp>
        <p:nvSpPr>
          <p:cNvPr id="2" name="Chevron 17">
            <a:extLst>
              <a:ext uri="{FF2B5EF4-FFF2-40B4-BE49-F238E27FC236}">
                <a16:creationId xmlns:a16="http://schemas.microsoft.com/office/drawing/2014/main" id="{EA372256-4CD5-2346-918C-5388C53B0312}"/>
              </a:ext>
            </a:extLst>
          </p:cNvPr>
          <p:cNvSpPr/>
          <p:nvPr/>
        </p:nvSpPr>
        <p:spPr bwMode="auto">
          <a:xfrm>
            <a:off x="597148"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3" name="Chevron 17">
            <a:extLst>
              <a:ext uri="{FF2B5EF4-FFF2-40B4-BE49-F238E27FC236}">
                <a16:creationId xmlns:a16="http://schemas.microsoft.com/office/drawing/2014/main" id="{CCBDA38E-60A0-5C90-7734-91ACC355B47C}"/>
              </a:ext>
            </a:extLst>
          </p:cNvPr>
          <p:cNvSpPr/>
          <p:nvPr/>
        </p:nvSpPr>
        <p:spPr bwMode="auto">
          <a:xfrm>
            <a:off x="7877047" y="1940752"/>
            <a:ext cx="3745258" cy="508561"/>
          </a:xfrm>
          <a:prstGeom prst="chevron">
            <a:avLst>
              <a:gd name="adj" fmla="val 31818"/>
            </a:avLst>
          </a:prstGeom>
          <a:solidFill>
            <a:schemeClr val="accent2"/>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4" name="Rectangle 3">
            <a:extLst>
              <a:ext uri="{FF2B5EF4-FFF2-40B4-BE49-F238E27FC236}">
                <a16:creationId xmlns:a16="http://schemas.microsoft.com/office/drawing/2014/main" id="{A68EA1FF-45E4-32E1-A20B-8F946F778A23}"/>
              </a:ext>
            </a:extLst>
          </p:cNvPr>
          <p:cNvSpPr/>
          <p:nvPr/>
        </p:nvSpPr>
        <p:spPr>
          <a:xfrm>
            <a:off x="652310" y="2481108"/>
            <a:ext cx="3479263" cy="254428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Company strategy</a:t>
            </a:r>
          </a:p>
          <a:p>
            <a:pPr marL="169863" indent="-169863">
              <a:spcBef>
                <a:spcPts val="200"/>
              </a:spcBef>
              <a:spcAft>
                <a:spcPts val="200"/>
              </a:spcAft>
              <a:buFont typeface="+mj-lt"/>
              <a:buAutoNum type="arabicPeriod"/>
              <a:defRPr/>
            </a:pPr>
            <a:r>
              <a:rPr lang="en-GB" sz="1100" dirty="0">
                <a:solidFill>
                  <a:srgbClr val="002776"/>
                </a:solidFill>
              </a:rPr>
              <a:t>Required change to implement the strategy</a:t>
            </a:r>
          </a:p>
          <a:p>
            <a:pPr marL="169863" indent="-169863">
              <a:spcBef>
                <a:spcPts val="200"/>
              </a:spcBef>
              <a:spcAft>
                <a:spcPts val="200"/>
              </a:spcAft>
              <a:buFont typeface="+mj-lt"/>
              <a:buAutoNum type="arabicPeriod"/>
              <a:defRPr/>
            </a:pPr>
            <a:r>
              <a:rPr lang="en-GB" sz="1100" dirty="0">
                <a:solidFill>
                  <a:srgbClr val="002776"/>
                </a:solidFill>
              </a:rPr>
              <a:t>Business roadmap</a:t>
            </a:r>
          </a:p>
          <a:p>
            <a:pPr marL="169863" indent="-169863">
              <a:spcBef>
                <a:spcPts val="200"/>
              </a:spcBef>
              <a:spcAft>
                <a:spcPts val="200"/>
              </a:spcAft>
              <a:buFont typeface="+mj-lt"/>
              <a:buAutoNum type="arabicPeriod"/>
              <a:defRPr/>
            </a:pPr>
            <a:r>
              <a:rPr lang="en-GB" sz="1100" dirty="0">
                <a:solidFill>
                  <a:srgbClr val="002776"/>
                </a:solidFill>
              </a:rPr>
              <a:t>Company readiness for change</a:t>
            </a:r>
          </a:p>
          <a:p>
            <a:pPr marL="169863" indent="-169863">
              <a:spcBef>
                <a:spcPts val="200"/>
              </a:spcBef>
              <a:spcAft>
                <a:spcPts val="200"/>
              </a:spcAft>
              <a:buFont typeface="+mj-lt"/>
              <a:buAutoNum type="arabicPeriod"/>
              <a:defRPr/>
            </a:pPr>
            <a:r>
              <a:rPr lang="en-GB" sz="1100" dirty="0">
                <a:solidFill>
                  <a:srgbClr val="002776"/>
                </a:solidFill>
              </a:rPr>
              <a:t>Structure and size of the change management team</a:t>
            </a:r>
          </a:p>
          <a:p>
            <a:pPr marL="169863" indent="-169863">
              <a:spcBef>
                <a:spcPts val="200"/>
              </a:spcBef>
              <a:spcAft>
                <a:spcPts val="200"/>
              </a:spcAft>
              <a:buFont typeface="+mj-lt"/>
              <a:buAutoNum type="arabicPeriod"/>
              <a:defRPr/>
            </a:pPr>
            <a:r>
              <a:rPr lang="en-GB" sz="1100" dirty="0">
                <a:solidFill>
                  <a:srgbClr val="002776"/>
                </a:solidFill>
              </a:rPr>
              <a:t>Roles &amp; responsibilities </a:t>
            </a:r>
          </a:p>
          <a:p>
            <a:pPr marL="169863" indent="-169863">
              <a:spcBef>
                <a:spcPts val="200"/>
              </a:spcBef>
              <a:spcAft>
                <a:spcPts val="200"/>
              </a:spcAft>
              <a:buFont typeface="+mj-lt"/>
              <a:buAutoNum type="arabicPeriod"/>
              <a:defRPr/>
            </a:pPr>
            <a:r>
              <a:rPr lang="en-GB" sz="1100" dirty="0">
                <a:solidFill>
                  <a:srgbClr val="002776"/>
                </a:solidFill>
              </a:rPr>
              <a:t>Guiding principles</a:t>
            </a:r>
          </a:p>
          <a:p>
            <a:pPr marL="169863" indent="-169863">
              <a:spcBef>
                <a:spcPts val="400"/>
              </a:spcBef>
              <a:spcAft>
                <a:spcPts val="400"/>
              </a:spcAft>
              <a:buFont typeface="+mj-lt"/>
              <a:buAutoNum type="arabicPeriod"/>
              <a:defRPr/>
            </a:pPr>
            <a:r>
              <a:rPr lang="en-US" sz="1100" dirty="0"/>
              <a:t>Change Lean Canvas</a:t>
            </a:r>
          </a:p>
          <a:p>
            <a:pPr marL="169863" indent="-169863">
              <a:spcBef>
                <a:spcPts val="400"/>
              </a:spcBef>
              <a:spcAft>
                <a:spcPts val="400"/>
              </a:spcAft>
              <a:buFont typeface="+mj-lt"/>
              <a:buAutoNum type="arabicPeriod"/>
              <a:defRPr/>
            </a:pPr>
            <a:r>
              <a:rPr lang="en-GB" sz="1100" dirty="0">
                <a:solidFill>
                  <a:srgbClr val="002776"/>
                </a:solidFill>
              </a:rPr>
              <a:t>Change impact assessment</a:t>
            </a:r>
          </a:p>
          <a:p>
            <a:pPr marL="169863" indent="-169863">
              <a:spcBef>
                <a:spcPts val="400"/>
              </a:spcBef>
              <a:spcAft>
                <a:spcPts val="400"/>
              </a:spcAft>
              <a:buFont typeface="+mj-lt"/>
              <a:buAutoNum type="arabicPeriod"/>
              <a:defRPr/>
            </a:pPr>
            <a:r>
              <a:rPr lang="en-GB" sz="1100" dirty="0">
                <a:solidFill>
                  <a:srgbClr val="002776"/>
                </a:solidFill>
              </a:rPr>
              <a:t>Change management objectives and levers (ADKAR Model)</a:t>
            </a:r>
          </a:p>
        </p:txBody>
      </p:sp>
      <p:sp>
        <p:nvSpPr>
          <p:cNvPr id="6" name="Rectangle 5">
            <a:extLst>
              <a:ext uri="{FF2B5EF4-FFF2-40B4-BE49-F238E27FC236}">
                <a16:creationId xmlns:a16="http://schemas.microsoft.com/office/drawing/2014/main" id="{6B5D0C30-1D05-4AC7-75F6-E983E47BA10E}"/>
              </a:ext>
            </a:extLst>
          </p:cNvPr>
          <p:cNvSpPr/>
          <p:nvPr/>
        </p:nvSpPr>
        <p:spPr>
          <a:xfrm>
            <a:off x="7980282" y="2481108"/>
            <a:ext cx="3642023" cy="2026196"/>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GB" sz="1100" dirty="0">
                <a:solidFill>
                  <a:srgbClr val="002776"/>
                </a:solidFill>
              </a:rPr>
              <a:t>Governance</a:t>
            </a:r>
          </a:p>
          <a:p>
            <a:pPr marL="169863" indent="-169863">
              <a:spcBef>
                <a:spcPts val="200"/>
              </a:spcBef>
              <a:spcAft>
                <a:spcPts val="200"/>
              </a:spcAft>
              <a:buFont typeface="+mj-lt"/>
              <a:buAutoNum type="arabicPeriod"/>
              <a:defRPr/>
            </a:pPr>
            <a:r>
              <a:rPr lang="en-GB" sz="1100" dirty="0">
                <a:solidFill>
                  <a:srgbClr val="002776"/>
                </a:solidFill>
              </a:rPr>
              <a:t>Overarching change management plan status report</a:t>
            </a:r>
          </a:p>
          <a:p>
            <a:pPr marL="169863" indent="-169863">
              <a:spcBef>
                <a:spcPts val="200"/>
              </a:spcBef>
              <a:spcAft>
                <a:spcPts val="200"/>
              </a:spcAft>
              <a:buFont typeface="+mj-lt"/>
              <a:buAutoNum type="arabicPeriod"/>
              <a:defRPr/>
            </a:pPr>
            <a:r>
              <a:rPr lang="en-GB" sz="1100" dirty="0">
                <a:solidFill>
                  <a:srgbClr val="002776"/>
                </a:solidFill>
              </a:rPr>
              <a:t>Communication plan status report</a:t>
            </a:r>
          </a:p>
          <a:p>
            <a:pPr marL="169863" indent="-169863">
              <a:spcBef>
                <a:spcPts val="200"/>
              </a:spcBef>
              <a:spcAft>
                <a:spcPts val="200"/>
              </a:spcAft>
              <a:buFont typeface="+mj-lt"/>
              <a:buAutoNum type="arabicPeriod"/>
              <a:defRPr/>
            </a:pPr>
            <a:r>
              <a:rPr lang="en-GB" sz="1100" dirty="0">
                <a:solidFill>
                  <a:srgbClr val="002776"/>
                </a:solidFill>
              </a:rPr>
              <a:t>Sponsorship plan status report</a:t>
            </a:r>
          </a:p>
          <a:p>
            <a:pPr marL="169863" indent="-169863">
              <a:spcBef>
                <a:spcPts val="200"/>
              </a:spcBef>
              <a:spcAft>
                <a:spcPts val="200"/>
              </a:spcAft>
              <a:buFont typeface="+mj-lt"/>
              <a:buAutoNum type="arabicPeriod"/>
              <a:defRPr/>
            </a:pPr>
            <a:r>
              <a:rPr lang="en-GB" sz="1100" dirty="0">
                <a:solidFill>
                  <a:srgbClr val="002776"/>
                </a:solidFill>
              </a:rPr>
              <a:t>Coaching plan status report</a:t>
            </a:r>
          </a:p>
          <a:p>
            <a:pPr marL="169863" indent="-169863">
              <a:spcBef>
                <a:spcPts val="200"/>
              </a:spcBef>
              <a:spcAft>
                <a:spcPts val="200"/>
              </a:spcAft>
              <a:buFont typeface="+mj-lt"/>
              <a:buAutoNum type="arabicPeriod"/>
              <a:defRPr/>
            </a:pPr>
            <a:r>
              <a:rPr lang="en-GB" sz="1100" dirty="0">
                <a:solidFill>
                  <a:srgbClr val="002776"/>
                </a:solidFill>
              </a:rPr>
              <a:t>Training plan status report</a:t>
            </a:r>
          </a:p>
          <a:p>
            <a:pPr marL="169863" indent="-169863">
              <a:spcBef>
                <a:spcPts val="200"/>
              </a:spcBef>
              <a:spcAft>
                <a:spcPts val="200"/>
              </a:spcAft>
              <a:buFont typeface="+mj-lt"/>
              <a:buAutoNum type="arabicPeriod"/>
              <a:defRPr/>
            </a:pPr>
            <a:r>
              <a:rPr lang="en-GB" sz="1100" dirty="0">
                <a:solidFill>
                  <a:srgbClr val="002776"/>
                </a:solidFill>
              </a:rPr>
              <a:t>Resistance management plan status report</a:t>
            </a:r>
          </a:p>
          <a:p>
            <a:pPr marL="169863" indent="-169863">
              <a:spcBef>
                <a:spcPts val="200"/>
              </a:spcBef>
              <a:spcAft>
                <a:spcPts val="200"/>
              </a:spcAft>
              <a:buFont typeface="+mj-lt"/>
              <a:buAutoNum type="arabicPeriod"/>
              <a:defRPr/>
            </a:pPr>
            <a:r>
              <a:rPr lang="en-GB" sz="1100" dirty="0">
                <a:solidFill>
                  <a:srgbClr val="002776"/>
                </a:solidFill>
              </a:rPr>
              <a:t>Stakeholder management</a:t>
            </a:r>
          </a:p>
          <a:p>
            <a:pPr marL="174625" indent="-174625">
              <a:spcBef>
                <a:spcPts val="200"/>
              </a:spcBef>
              <a:spcAft>
                <a:spcPts val="200"/>
              </a:spcAft>
              <a:buFont typeface="+mj-lt"/>
              <a:buAutoNum type="arabicPeriod"/>
              <a:defRPr/>
            </a:pPr>
            <a:r>
              <a:rPr lang="en-GB" sz="1100" dirty="0">
                <a:solidFill>
                  <a:srgbClr val="002776"/>
                </a:solidFill>
              </a:rPr>
              <a:t>Change reinforcement</a:t>
            </a:r>
          </a:p>
        </p:txBody>
      </p:sp>
      <p:sp>
        <p:nvSpPr>
          <p:cNvPr id="7" name="Rectangle 6">
            <a:extLst>
              <a:ext uri="{FF2B5EF4-FFF2-40B4-BE49-F238E27FC236}">
                <a16:creationId xmlns:a16="http://schemas.microsoft.com/office/drawing/2014/main" id="{D22588F6-1419-FED5-7801-1A0E13102D20}"/>
              </a:ext>
            </a:extLst>
          </p:cNvPr>
          <p:cNvSpPr/>
          <p:nvPr/>
        </p:nvSpPr>
        <p:spPr>
          <a:xfrm>
            <a:off x="4271507" y="2481108"/>
            <a:ext cx="3455165" cy="1364476"/>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Overarching change management plan</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Sponsorship plan</a:t>
            </a:r>
          </a:p>
          <a:p>
            <a:pPr marL="169863" indent="-169863">
              <a:spcBef>
                <a:spcPts val="200"/>
              </a:spcBef>
              <a:spcAft>
                <a:spcPts val="200"/>
              </a:spcAft>
              <a:buFont typeface="+mj-lt"/>
              <a:buAutoNum type="arabicPeriod"/>
              <a:defRPr/>
            </a:pPr>
            <a:r>
              <a:rPr lang="en-GB" sz="1100" dirty="0">
                <a:solidFill>
                  <a:srgbClr val="002776"/>
                </a:solidFill>
              </a:rPr>
              <a:t>Coaching plan</a:t>
            </a:r>
          </a:p>
          <a:p>
            <a:pPr marL="169863" indent="-169863">
              <a:spcBef>
                <a:spcPts val="200"/>
              </a:spcBef>
              <a:spcAft>
                <a:spcPts val="200"/>
              </a:spcAft>
              <a:buFont typeface="+mj-lt"/>
              <a:buAutoNum type="arabicPeriod"/>
              <a:defRPr/>
            </a:pPr>
            <a:r>
              <a:rPr lang="en-GB" sz="1100" dirty="0">
                <a:solidFill>
                  <a:srgbClr val="002776"/>
                </a:solidFill>
              </a:rPr>
              <a:t>Training plan</a:t>
            </a:r>
          </a:p>
          <a:p>
            <a:pPr marL="169863" indent="-169863">
              <a:spcBef>
                <a:spcPts val="200"/>
              </a:spcBef>
              <a:spcAft>
                <a:spcPts val="200"/>
              </a:spcAft>
              <a:buFont typeface="+mj-lt"/>
              <a:buAutoNum type="arabicPeriod"/>
              <a:defRPr/>
            </a:pPr>
            <a:r>
              <a:rPr lang="en-GB" sz="1100" dirty="0">
                <a:solidFill>
                  <a:srgbClr val="002776"/>
                </a:solidFill>
              </a:rPr>
              <a:t>Resistance management plan</a:t>
            </a:r>
          </a:p>
        </p:txBody>
      </p:sp>
      <p:cxnSp>
        <p:nvCxnSpPr>
          <p:cNvPr id="8" name="Straight Connector 7">
            <a:extLst>
              <a:ext uri="{FF2B5EF4-FFF2-40B4-BE49-F238E27FC236}">
                <a16:creationId xmlns:a16="http://schemas.microsoft.com/office/drawing/2014/main" id="{1E048066-FE4B-C65D-F490-A9AADF12C51E}"/>
              </a:ext>
            </a:extLst>
          </p:cNvPr>
          <p:cNvCxnSpPr>
            <a:cxnSpLocks/>
          </p:cNvCxnSpPr>
          <p:nvPr/>
        </p:nvCxnSpPr>
        <p:spPr>
          <a:xfrm>
            <a:off x="7872272"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9" name="Chevron 17">
            <a:extLst>
              <a:ext uri="{FF2B5EF4-FFF2-40B4-BE49-F238E27FC236}">
                <a16:creationId xmlns:a16="http://schemas.microsoft.com/office/drawing/2014/main" id="{DA4E9622-B718-54CD-E9BC-A6DC03D2080F}"/>
              </a:ext>
            </a:extLst>
          </p:cNvPr>
          <p:cNvSpPr/>
          <p:nvPr/>
        </p:nvSpPr>
        <p:spPr bwMode="auto">
          <a:xfrm>
            <a:off x="4235024"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10" name="Straight Connector 9">
            <a:extLst>
              <a:ext uri="{FF2B5EF4-FFF2-40B4-BE49-F238E27FC236}">
                <a16:creationId xmlns:a16="http://schemas.microsoft.com/office/drawing/2014/main" id="{877E7BA9-9980-EE5E-B9C3-FEA390969B5B}"/>
              </a:ext>
            </a:extLst>
          </p:cNvPr>
          <p:cNvCxnSpPr>
            <a:cxnSpLocks/>
          </p:cNvCxnSpPr>
          <p:nvPr/>
        </p:nvCxnSpPr>
        <p:spPr>
          <a:xfrm>
            <a:off x="4182073"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8FF1E004-3F64-42DA-6C63-D65A84E88D46}"/>
              </a:ext>
            </a:extLst>
          </p:cNvPr>
          <p:cNvSpPr/>
          <p:nvPr/>
        </p:nvSpPr>
        <p:spPr>
          <a:xfrm>
            <a:off x="596861" y="5195505"/>
            <a:ext cx="10993157" cy="1364476"/>
          </a:xfrm>
          <a:prstGeom prst="roundRect">
            <a:avLst>
              <a:gd name="adj" fmla="val 36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23853" fontAlgn="base">
              <a:spcBef>
                <a:spcPts val="600"/>
              </a:spcBef>
              <a:spcAft>
                <a:spcPts val="600"/>
              </a:spcAft>
              <a:buClr>
                <a:srgbClr val="000000"/>
              </a:buClr>
            </a:pPr>
            <a:r>
              <a:rPr lang="en-GB" sz="1300" b="1" dirty="0">
                <a:solidFill>
                  <a:schemeClr val="bg1"/>
                </a:solidFill>
              </a:rPr>
              <a:t>Top 12 change management frameworks and tools commonly used in most Fortune 500 companies</a:t>
            </a:r>
            <a:endParaRPr lang="en-US" sz="1300" b="1" dirty="0">
              <a:solidFill>
                <a:schemeClr val="bg1"/>
              </a:solidFill>
              <a:cs typeface="Times New Roman" pitchFamily="18" charset="0"/>
            </a:endParaRPr>
          </a:p>
        </p:txBody>
      </p:sp>
      <p:sp>
        <p:nvSpPr>
          <p:cNvPr id="12" name="Rectangle: Rounded Corners 11">
            <a:extLst>
              <a:ext uri="{FF2B5EF4-FFF2-40B4-BE49-F238E27FC236}">
                <a16:creationId xmlns:a16="http://schemas.microsoft.com/office/drawing/2014/main" id="{D0DA8314-72A5-B45F-22C2-F0A47A6EC233}"/>
              </a:ext>
            </a:extLst>
          </p:cNvPr>
          <p:cNvSpPr/>
          <p:nvPr/>
        </p:nvSpPr>
        <p:spPr>
          <a:xfrm>
            <a:off x="774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Kotter’s 8 step Model of Change</a:t>
            </a:r>
            <a:endParaRPr lang="en-US" sz="1000" b="1" dirty="0">
              <a:solidFill>
                <a:schemeClr val="tx1"/>
              </a:solidFill>
              <a:latin typeface="+mj-lt"/>
              <a:cs typeface="Helvetica"/>
            </a:endParaRPr>
          </a:p>
        </p:txBody>
      </p:sp>
      <p:sp>
        <p:nvSpPr>
          <p:cNvPr id="14" name="Rectangle: Rounded Corners 13">
            <a:extLst>
              <a:ext uri="{FF2B5EF4-FFF2-40B4-BE49-F238E27FC236}">
                <a16:creationId xmlns:a16="http://schemas.microsoft.com/office/drawing/2014/main" id="{388256E9-96B5-C63B-9E23-512131381DD4}"/>
              </a:ext>
            </a:extLst>
          </p:cNvPr>
          <p:cNvSpPr/>
          <p:nvPr/>
        </p:nvSpPr>
        <p:spPr>
          <a:xfrm>
            <a:off x="2592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McKinsey 7S framework</a:t>
            </a:r>
            <a:endParaRPr lang="en-US" sz="1000" b="1" dirty="0">
              <a:solidFill>
                <a:schemeClr val="tx1"/>
              </a:solidFill>
              <a:latin typeface="+mj-lt"/>
              <a:cs typeface="Helvetica"/>
            </a:endParaRPr>
          </a:p>
        </p:txBody>
      </p:sp>
      <p:sp>
        <p:nvSpPr>
          <p:cNvPr id="15" name="Rectangle: Rounded Corners 14">
            <a:extLst>
              <a:ext uri="{FF2B5EF4-FFF2-40B4-BE49-F238E27FC236}">
                <a16:creationId xmlns:a16="http://schemas.microsoft.com/office/drawing/2014/main" id="{4706150A-1402-6EF9-E6F2-33938197B2F6}"/>
              </a:ext>
            </a:extLst>
          </p:cNvPr>
          <p:cNvSpPr/>
          <p:nvPr/>
        </p:nvSpPr>
        <p:spPr>
          <a:xfrm>
            <a:off x="4410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 Burke-Litwin Change Model</a:t>
            </a:r>
            <a:endParaRPr lang="en-US" sz="1000" b="1" dirty="0">
              <a:solidFill>
                <a:schemeClr val="tx1"/>
              </a:solidFill>
              <a:latin typeface="+mj-lt"/>
              <a:cs typeface="Helvetica"/>
            </a:endParaRPr>
          </a:p>
        </p:txBody>
      </p:sp>
      <p:sp>
        <p:nvSpPr>
          <p:cNvPr id="17" name="Rectangle: Rounded Corners 16">
            <a:extLst>
              <a:ext uri="{FF2B5EF4-FFF2-40B4-BE49-F238E27FC236}">
                <a16:creationId xmlns:a16="http://schemas.microsoft.com/office/drawing/2014/main" id="{D42823B9-4006-D710-68B0-7BC047D52755}"/>
              </a:ext>
            </a:extLst>
          </p:cNvPr>
          <p:cNvSpPr/>
          <p:nvPr/>
        </p:nvSpPr>
        <p:spPr>
          <a:xfrm>
            <a:off x="6228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Prosci 3-phase process</a:t>
            </a:r>
            <a:endParaRPr lang="en-US" sz="1000" b="1" dirty="0">
              <a:solidFill>
                <a:schemeClr val="tx1"/>
              </a:solidFill>
              <a:latin typeface="+mj-lt"/>
              <a:cs typeface="Helvetica"/>
            </a:endParaRPr>
          </a:p>
        </p:txBody>
      </p:sp>
      <p:sp>
        <p:nvSpPr>
          <p:cNvPr id="18" name="Rectangle: Rounded Corners 17">
            <a:extLst>
              <a:ext uri="{FF2B5EF4-FFF2-40B4-BE49-F238E27FC236}">
                <a16:creationId xmlns:a16="http://schemas.microsoft.com/office/drawing/2014/main" id="{50C9D806-C2F4-199D-8694-A7E603CE9F60}"/>
              </a:ext>
            </a:extLst>
          </p:cNvPr>
          <p:cNvSpPr/>
          <p:nvPr/>
        </p:nvSpPr>
        <p:spPr>
          <a:xfrm>
            <a:off x="8046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The Adkar Change Management Model</a:t>
            </a:r>
            <a:endParaRPr lang="en-US" sz="1000" b="1" dirty="0">
              <a:solidFill>
                <a:schemeClr val="tx1"/>
              </a:solidFill>
              <a:latin typeface="+mj-lt"/>
              <a:cs typeface="Helvetica"/>
            </a:endParaRPr>
          </a:p>
        </p:txBody>
      </p:sp>
      <p:sp>
        <p:nvSpPr>
          <p:cNvPr id="19" name="Rectangle: Rounded Corners 18">
            <a:extLst>
              <a:ext uri="{FF2B5EF4-FFF2-40B4-BE49-F238E27FC236}">
                <a16:creationId xmlns:a16="http://schemas.microsoft.com/office/drawing/2014/main" id="{B6FC0B36-45A8-D04A-8FE8-4E10F542BD83}"/>
              </a:ext>
            </a:extLst>
          </p:cNvPr>
          <p:cNvSpPr/>
          <p:nvPr/>
        </p:nvSpPr>
        <p:spPr>
          <a:xfrm>
            <a:off x="9864203"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Lewin's Change Management Model</a:t>
            </a:r>
            <a:endParaRPr lang="en-US" sz="1000" b="1" dirty="0">
              <a:solidFill>
                <a:schemeClr val="tx1"/>
              </a:solidFill>
              <a:latin typeface="+mj-lt"/>
              <a:cs typeface="Helvetica"/>
            </a:endParaRPr>
          </a:p>
        </p:txBody>
      </p:sp>
      <p:sp>
        <p:nvSpPr>
          <p:cNvPr id="20" name="Rectangle: Rounded Corners 19">
            <a:extLst>
              <a:ext uri="{FF2B5EF4-FFF2-40B4-BE49-F238E27FC236}">
                <a16:creationId xmlns:a16="http://schemas.microsoft.com/office/drawing/2014/main" id="{64F8BED4-7F2D-54F2-6817-BDE365C940CF}"/>
              </a:ext>
            </a:extLst>
          </p:cNvPr>
          <p:cNvSpPr/>
          <p:nvPr/>
        </p:nvSpPr>
        <p:spPr>
          <a:xfrm>
            <a:off x="774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commitment curve</a:t>
            </a:r>
          </a:p>
        </p:txBody>
      </p:sp>
      <p:sp>
        <p:nvSpPr>
          <p:cNvPr id="21" name="Rectangle: Rounded Corners 20">
            <a:extLst>
              <a:ext uri="{FF2B5EF4-FFF2-40B4-BE49-F238E27FC236}">
                <a16:creationId xmlns:a16="http://schemas.microsoft.com/office/drawing/2014/main" id="{84AB36C2-5AF2-F66F-2B42-80E630721555}"/>
              </a:ext>
            </a:extLst>
          </p:cNvPr>
          <p:cNvSpPr/>
          <p:nvPr/>
        </p:nvSpPr>
        <p:spPr>
          <a:xfrm>
            <a:off x="2592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personal transition curve</a:t>
            </a:r>
          </a:p>
        </p:txBody>
      </p:sp>
      <p:sp>
        <p:nvSpPr>
          <p:cNvPr id="22" name="Rectangle: Rounded Corners 21">
            <a:extLst>
              <a:ext uri="{FF2B5EF4-FFF2-40B4-BE49-F238E27FC236}">
                <a16:creationId xmlns:a16="http://schemas.microsoft.com/office/drawing/2014/main" id="{35D5B6F9-83EE-973B-3903-77F27F0DEC20}"/>
              </a:ext>
            </a:extLst>
          </p:cNvPr>
          <p:cNvSpPr/>
          <p:nvPr/>
        </p:nvSpPr>
        <p:spPr>
          <a:xfrm>
            <a:off x="4410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Heart and mind human drivers</a:t>
            </a:r>
            <a:endParaRPr lang="en-US" sz="1000" b="1" dirty="0">
              <a:solidFill>
                <a:schemeClr val="tx1"/>
              </a:solidFill>
              <a:latin typeface="+mj-lt"/>
              <a:cs typeface="Helvetica"/>
            </a:endParaRPr>
          </a:p>
        </p:txBody>
      </p:sp>
      <p:sp>
        <p:nvSpPr>
          <p:cNvPr id="23" name="Rectangle: Rounded Corners 22">
            <a:extLst>
              <a:ext uri="{FF2B5EF4-FFF2-40B4-BE49-F238E27FC236}">
                <a16:creationId xmlns:a16="http://schemas.microsoft.com/office/drawing/2014/main" id="{057109E9-69FA-BE2C-898C-6802C18DE49F}"/>
              </a:ext>
            </a:extLst>
          </p:cNvPr>
          <p:cNvSpPr/>
          <p:nvPr/>
        </p:nvSpPr>
        <p:spPr>
          <a:xfrm>
            <a:off x="6228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Innovation adoption curve</a:t>
            </a:r>
          </a:p>
        </p:txBody>
      </p:sp>
      <p:sp>
        <p:nvSpPr>
          <p:cNvPr id="24" name="Rectangle: Rounded Corners 23">
            <a:extLst>
              <a:ext uri="{FF2B5EF4-FFF2-40B4-BE49-F238E27FC236}">
                <a16:creationId xmlns:a16="http://schemas.microsoft.com/office/drawing/2014/main" id="{81AB403B-B532-F2F4-F9DD-D751FCC5D622}"/>
              </a:ext>
            </a:extLst>
          </p:cNvPr>
          <p:cNvSpPr/>
          <p:nvPr/>
        </p:nvSpPr>
        <p:spPr>
          <a:xfrm>
            <a:off x="8046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Maslow’s hierarchy of human needs</a:t>
            </a:r>
          </a:p>
        </p:txBody>
      </p:sp>
      <p:sp>
        <p:nvSpPr>
          <p:cNvPr id="25" name="Rectangle: Rounded Corners 24">
            <a:extLst>
              <a:ext uri="{FF2B5EF4-FFF2-40B4-BE49-F238E27FC236}">
                <a16:creationId xmlns:a16="http://schemas.microsoft.com/office/drawing/2014/main" id="{CBCE1A8B-0CAE-DFCC-945C-1EEB482B7A3B}"/>
              </a:ext>
            </a:extLst>
          </p:cNvPr>
          <p:cNvSpPr/>
          <p:nvPr/>
        </p:nvSpPr>
        <p:spPr>
          <a:xfrm>
            <a:off x="9864203"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Four stages of team development</a:t>
            </a:r>
          </a:p>
        </p:txBody>
      </p:sp>
      <p:pic>
        <p:nvPicPr>
          <p:cNvPr id="26" name="Graphic 25" descr="Blueprint outline">
            <a:extLst>
              <a:ext uri="{FF2B5EF4-FFF2-40B4-BE49-F238E27FC236}">
                <a16:creationId xmlns:a16="http://schemas.microsoft.com/office/drawing/2014/main" id="{D3F45C01-36A9-E107-A7E8-88D2887218F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77406" y="1492789"/>
            <a:ext cx="432065" cy="432065"/>
          </a:xfrm>
          <a:prstGeom prst="rect">
            <a:avLst/>
          </a:prstGeom>
        </p:spPr>
      </p:pic>
      <p:pic>
        <p:nvPicPr>
          <p:cNvPr id="27" name="Graphic 26" descr="Target outline">
            <a:extLst>
              <a:ext uri="{FF2B5EF4-FFF2-40B4-BE49-F238E27FC236}">
                <a16:creationId xmlns:a16="http://schemas.microsoft.com/office/drawing/2014/main" id="{74E93B48-2377-9D9A-369E-AB75C98E4AB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47980" y="1497158"/>
            <a:ext cx="443594" cy="443594"/>
          </a:xfrm>
          <a:prstGeom prst="rect">
            <a:avLst/>
          </a:prstGeom>
        </p:spPr>
      </p:pic>
      <p:pic>
        <p:nvPicPr>
          <p:cNvPr id="28" name="Graphic 27" descr="Clipboard Partially Checked outline">
            <a:extLst>
              <a:ext uri="{FF2B5EF4-FFF2-40B4-BE49-F238E27FC236}">
                <a16:creationId xmlns:a16="http://schemas.microsoft.com/office/drawing/2014/main" id="{CBAEBF00-BA7F-B80F-699B-2C32FAB2656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13035" y="1472180"/>
            <a:ext cx="473281" cy="473281"/>
          </a:xfrm>
          <a:prstGeom prst="rect">
            <a:avLst/>
          </a:prstGeom>
        </p:spPr>
      </p:pic>
    </p:spTree>
    <p:extLst>
      <p:ext uri="{BB962C8B-B14F-4D97-AF65-F5344CB8AC3E}">
        <p14:creationId xmlns:p14="http://schemas.microsoft.com/office/powerpoint/2010/main" val="1404594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Overarching Change Management Plan - Status Report</a:t>
            </a:r>
            <a:br>
              <a:rPr lang="en-US" sz="2400" kern="0" dirty="0"/>
            </a:br>
            <a:r>
              <a:rPr lang="en-US" b="0" kern="0" dirty="0"/>
              <a:t>One-page summary</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17</a:t>
            </a:fld>
            <a:endParaRPr lang="en-US" sz="1000" dirty="0">
              <a:solidFill>
                <a:srgbClr val="ADAFBB"/>
              </a:solidFill>
            </a:endParaRPr>
          </a:p>
        </p:txBody>
      </p:sp>
      <p:graphicFrame>
        <p:nvGraphicFramePr>
          <p:cNvPr id="38" name="Content Placeholder 5">
            <a:extLst>
              <a:ext uri="{FF2B5EF4-FFF2-40B4-BE49-F238E27FC236}">
                <a16:creationId xmlns:a16="http://schemas.microsoft.com/office/drawing/2014/main" id="{D80FFF2E-1CFA-4B6F-9738-3C9DC7F30FC7}"/>
              </a:ext>
            </a:extLst>
          </p:cNvPr>
          <p:cNvGraphicFramePr>
            <a:graphicFrameLocks/>
          </p:cNvGraphicFramePr>
          <p:nvPr/>
        </p:nvGraphicFramePr>
        <p:xfrm>
          <a:off x="623455" y="1672937"/>
          <a:ext cx="10963712" cy="4707076"/>
        </p:xfrm>
        <a:graphic>
          <a:graphicData uri="http://schemas.openxmlformats.org/drawingml/2006/table">
            <a:tbl>
              <a:tblPr firstRow="1" bandRow="1"/>
              <a:tblGrid>
                <a:gridCol w="2202872">
                  <a:extLst>
                    <a:ext uri="{9D8B030D-6E8A-4147-A177-3AD203B41FA5}">
                      <a16:colId xmlns:a16="http://schemas.microsoft.com/office/drawing/2014/main" val="20000"/>
                    </a:ext>
                  </a:extLst>
                </a:gridCol>
                <a:gridCol w="1095105">
                  <a:extLst>
                    <a:ext uri="{9D8B030D-6E8A-4147-A177-3AD203B41FA5}">
                      <a16:colId xmlns:a16="http://schemas.microsoft.com/office/drawing/2014/main" val="20001"/>
                    </a:ext>
                  </a:extLst>
                </a:gridCol>
                <a:gridCol w="1095105">
                  <a:extLst>
                    <a:ext uri="{9D8B030D-6E8A-4147-A177-3AD203B41FA5}">
                      <a16:colId xmlns:a16="http://schemas.microsoft.com/office/drawing/2014/main" val="20002"/>
                    </a:ext>
                  </a:extLst>
                </a:gridCol>
                <a:gridCol w="1095105">
                  <a:extLst>
                    <a:ext uri="{9D8B030D-6E8A-4147-A177-3AD203B41FA5}">
                      <a16:colId xmlns:a16="http://schemas.microsoft.com/office/drawing/2014/main" val="20003"/>
                    </a:ext>
                  </a:extLst>
                </a:gridCol>
                <a:gridCol w="1095105">
                  <a:extLst>
                    <a:ext uri="{9D8B030D-6E8A-4147-A177-3AD203B41FA5}">
                      <a16:colId xmlns:a16="http://schemas.microsoft.com/office/drawing/2014/main" val="20004"/>
                    </a:ext>
                  </a:extLst>
                </a:gridCol>
                <a:gridCol w="1095105">
                  <a:extLst>
                    <a:ext uri="{9D8B030D-6E8A-4147-A177-3AD203B41FA5}">
                      <a16:colId xmlns:a16="http://schemas.microsoft.com/office/drawing/2014/main" val="20005"/>
                    </a:ext>
                  </a:extLst>
                </a:gridCol>
                <a:gridCol w="1095105">
                  <a:extLst>
                    <a:ext uri="{9D8B030D-6E8A-4147-A177-3AD203B41FA5}">
                      <a16:colId xmlns:a16="http://schemas.microsoft.com/office/drawing/2014/main" val="20006"/>
                    </a:ext>
                  </a:extLst>
                </a:gridCol>
                <a:gridCol w="1095105">
                  <a:extLst>
                    <a:ext uri="{9D8B030D-6E8A-4147-A177-3AD203B41FA5}">
                      <a16:colId xmlns:a16="http://schemas.microsoft.com/office/drawing/2014/main" val="20007"/>
                    </a:ext>
                  </a:extLst>
                </a:gridCol>
                <a:gridCol w="1095105">
                  <a:extLst>
                    <a:ext uri="{9D8B030D-6E8A-4147-A177-3AD203B41FA5}">
                      <a16:colId xmlns:a16="http://schemas.microsoft.com/office/drawing/2014/main" val="20008"/>
                    </a:ext>
                  </a:extLst>
                </a:gridCol>
              </a:tblGrid>
              <a:tr h="324368">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l">
                        <a:spcBef>
                          <a:spcPts val="0"/>
                        </a:spcBef>
                        <a:spcAft>
                          <a:spcPts val="0"/>
                        </a:spcAft>
                      </a:pPr>
                      <a:endParaRPr lang="en-AU" sz="900" dirty="0">
                        <a:solidFill>
                          <a:schemeClr val="bg1"/>
                        </a:solidFill>
                        <a:latin typeface="+mn-lt"/>
                        <a:ea typeface="Calibri"/>
                        <a:cs typeface="Times New Roman"/>
                      </a:endParaRPr>
                    </a:p>
                  </a:txBody>
                  <a:tcPr marL="68580" marR="68580" marT="0" marB="0" anchor="ctr">
                    <a:lnL w="9525" cap="flat" cmpd="sng" algn="ctr">
                      <a:noFill/>
                      <a:prstDash val="solid"/>
                      <a:round/>
                      <a:headEnd type="none" w="med" len="med"/>
                      <a:tailEnd type="none" w="med" len="med"/>
                    </a:lnL>
                    <a:lnR w="12700" cmpd="sng">
                      <a:noFill/>
                    </a:lnR>
                    <a:lnT w="952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AU" sz="1200" b="1" dirty="0">
                          <a:solidFill>
                            <a:schemeClr val="bg1"/>
                          </a:solidFill>
                          <a:latin typeface="+mn-lt"/>
                        </a:rPr>
                        <a:t>March</a:t>
                      </a:r>
                    </a:p>
                  </a:txBody>
                  <a:tcPr marL="68580" marR="68580" marT="0" marB="0" anchor="ctr">
                    <a:lnL w="12700" cap="flat" cmpd="sng" algn="ctr">
                      <a:no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April</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May</a:t>
                      </a:r>
                    </a:p>
                  </a:txBody>
                  <a:tcPr marL="68580" marR="68580" marT="0" marB="0" anchor="ctr">
                    <a:lnL w="12700" cmpd="sng">
                      <a:solidFill>
                        <a:sysClr val="window" lastClr="FFFFFF"/>
                      </a:solidFill>
                    </a:lnL>
                    <a:lnR w="12700" cmpd="sng">
                      <a:solidFill>
                        <a:sysClr val="window" lastClr="FFFFFF"/>
                      </a:solidFill>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June</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July</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August</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Sept</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October</a:t>
                      </a:r>
                    </a:p>
                  </a:txBody>
                  <a:tcPr marL="68580" marR="68580" marT="0" marB="0" anchor="ctr">
                    <a:lnL w="12700" cmpd="sng">
                      <a:solidFill>
                        <a:sysClr val="window" lastClr="FFFFFF"/>
                      </a:solid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AU" sz="1000" b="1" kern="1200" baseline="0" dirty="0">
                          <a:solidFill>
                            <a:schemeClr val="bg1"/>
                          </a:solidFill>
                          <a:latin typeface="+mn-lt"/>
                          <a:ea typeface="Calibri"/>
                          <a:cs typeface="Times New Roman"/>
                        </a:rPr>
                        <a:t>Understand the Company’s Strategy</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no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1" kern="1200" baseline="0" dirty="0">
                          <a:solidFill>
                            <a:schemeClr val="bg1"/>
                          </a:solidFill>
                          <a:latin typeface="+mn-lt"/>
                          <a:ea typeface="Calibri"/>
                          <a:cs typeface="Times New Roman"/>
                        </a:rPr>
                        <a:t>Understand the Change required to implement the Strategy</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mn-lt"/>
                          <a:ea typeface="Calibri"/>
                          <a:cs typeface="Times New Roman"/>
                        </a:rPr>
                        <a:t>Define your Change Management Strategy</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mn-lt"/>
                          <a:ea typeface="Calibri"/>
                          <a:cs typeface="Times New Roman"/>
                        </a:rPr>
                        <a:t>Identify the Impact of the Change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Communication Plan</a:t>
                      </a:r>
                      <a:endParaRPr kumimoji="0" lang="en-AU" sz="10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Sponsorship Plan</a:t>
                      </a:r>
                      <a:endParaRPr kumimoji="0" lang="en-AU" sz="10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0633155"/>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Coaching Plan</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1894626"/>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Training Plan</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0349934"/>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Resistance Management Plan</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051291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Implement, Track &amp; Manage Progress</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028433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Reinforce the Change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2723898"/>
                  </a:ext>
                </a:extLst>
              </a:tr>
            </a:tbl>
          </a:graphicData>
        </a:graphic>
      </p:graphicFrame>
      <p:sp>
        <p:nvSpPr>
          <p:cNvPr id="39" name="Rounded Rectangle 21">
            <a:extLst>
              <a:ext uri="{FF2B5EF4-FFF2-40B4-BE49-F238E27FC236}">
                <a16:creationId xmlns:a16="http://schemas.microsoft.com/office/drawing/2014/main" id="{82D871D3-3E43-4C8B-B400-AF95DF7EBACF}"/>
              </a:ext>
            </a:extLst>
          </p:cNvPr>
          <p:cNvSpPr/>
          <p:nvPr/>
        </p:nvSpPr>
        <p:spPr>
          <a:xfrm>
            <a:off x="2892106" y="2105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40" name="Rounded Rectangle 21">
            <a:extLst>
              <a:ext uri="{FF2B5EF4-FFF2-40B4-BE49-F238E27FC236}">
                <a16:creationId xmlns:a16="http://schemas.microsoft.com/office/drawing/2014/main" id="{BE66D6FD-2100-427E-B88B-E7F6D6D174CE}"/>
              </a:ext>
            </a:extLst>
          </p:cNvPr>
          <p:cNvSpPr/>
          <p:nvPr/>
        </p:nvSpPr>
        <p:spPr>
          <a:xfrm>
            <a:off x="3332944" y="2506155"/>
            <a:ext cx="534990" cy="1524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41" name="Rounded Rectangle 21">
            <a:extLst>
              <a:ext uri="{FF2B5EF4-FFF2-40B4-BE49-F238E27FC236}">
                <a16:creationId xmlns:a16="http://schemas.microsoft.com/office/drawing/2014/main" id="{DF4B53A2-01EB-4D6D-937B-0795B8163253}"/>
              </a:ext>
            </a:extLst>
          </p:cNvPr>
          <p:cNvSpPr/>
          <p:nvPr/>
        </p:nvSpPr>
        <p:spPr>
          <a:xfrm>
            <a:off x="3332944" y="2907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59" name="Rounded Rectangle 21">
            <a:extLst>
              <a:ext uri="{FF2B5EF4-FFF2-40B4-BE49-F238E27FC236}">
                <a16:creationId xmlns:a16="http://schemas.microsoft.com/office/drawing/2014/main" id="{77C4986A-501F-49B6-868B-8E0D429328E8}"/>
              </a:ext>
            </a:extLst>
          </p:cNvPr>
          <p:cNvSpPr/>
          <p:nvPr/>
        </p:nvSpPr>
        <p:spPr>
          <a:xfrm>
            <a:off x="3332944" y="3308155"/>
            <a:ext cx="534990" cy="1524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0" name="Rounded Rectangle 21">
            <a:extLst>
              <a:ext uri="{FF2B5EF4-FFF2-40B4-BE49-F238E27FC236}">
                <a16:creationId xmlns:a16="http://schemas.microsoft.com/office/drawing/2014/main" id="{75FC6706-32AF-4E80-A03B-DABA9C6837E1}"/>
              </a:ext>
            </a:extLst>
          </p:cNvPr>
          <p:cNvSpPr/>
          <p:nvPr/>
        </p:nvSpPr>
        <p:spPr>
          <a:xfrm>
            <a:off x="4116079" y="3709155"/>
            <a:ext cx="534990" cy="1524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1" name="Rounded Rectangle 21">
            <a:extLst>
              <a:ext uri="{FF2B5EF4-FFF2-40B4-BE49-F238E27FC236}">
                <a16:creationId xmlns:a16="http://schemas.microsoft.com/office/drawing/2014/main" id="{470E58F3-3DF4-4A3B-9ABC-5D8EA4B37C71}"/>
              </a:ext>
            </a:extLst>
          </p:cNvPr>
          <p:cNvSpPr/>
          <p:nvPr/>
        </p:nvSpPr>
        <p:spPr>
          <a:xfrm>
            <a:off x="4116079" y="4110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2" name="Rounded Rectangle 21">
            <a:extLst>
              <a:ext uri="{FF2B5EF4-FFF2-40B4-BE49-F238E27FC236}">
                <a16:creationId xmlns:a16="http://schemas.microsoft.com/office/drawing/2014/main" id="{D418F7C2-F8DF-4C80-BBCB-5B28A7641956}"/>
              </a:ext>
            </a:extLst>
          </p:cNvPr>
          <p:cNvSpPr/>
          <p:nvPr/>
        </p:nvSpPr>
        <p:spPr>
          <a:xfrm>
            <a:off x="4116079" y="4511155"/>
            <a:ext cx="534990" cy="1524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3" name="Rounded Rectangle 21">
            <a:extLst>
              <a:ext uri="{FF2B5EF4-FFF2-40B4-BE49-F238E27FC236}">
                <a16:creationId xmlns:a16="http://schemas.microsoft.com/office/drawing/2014/main" id="{AACE2542-3AB2-4919-A686-612D279DA965}"/>
              </a:ext>
            </a:extLst>
          </p:cNvPr>
          <p:cNvSpPr/>
          <p:nvPr/>
        </p:nvSpPr>
        <p:spPr>
          <a:xfrm>
            <a:off x="4116079" y="4912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4" name="Rounded Rectangle 21">
            <a:extLst>
              <a:ext uri="{FF2B5EF4-FFF2-40B4-BE49-F238E27FC236}">
                <a16:creationId xmlns:a16="http://schemas.microsoft.com/office/drawing/2014/main" id="{48BA92E7-9ED8-4E72-9F1C-F2DEF838E461}"/>
              </a:ext>
            </a:extLst>
          </p:cNvPr>
          <p:cNvSpPr/>
          <p:nvPr/>
        </p:nvSpPr>
        <p:spPr>
          <a:xfrm>
            <a:off x="4116079" y="5313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5" name="Rounded Rectangle 21">
            <a:extLst>
              <a:ext uri="{FF2B5EF4-FFF2-40B4-BE49-F238E27FC236}">
                <a16:creationId xmlns:a16="http://schemas.microsoft.com/office/drawing/2014/main" id="{DD2A0D6C-8D00-4EE1-BA77-D646EC028E8F}"/>
              </a:ext>
            </a:extLst>
          </p:cNvPr>
          <p:cNvSpPr/>
          <p:nvPr/>
        </p:nvSpPr>
        <p:spPr>
          <a:xfrm>
            <a:off x="4745221" y="5714155"/>
            <a:ext cx="3615429" cy="1524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6" name="Rounded Rectangle 21">
            <a:extLst>
              <a:ext uri="{FF2B5EF4-FFF2-40B4-BE49-F238E27FC236}">
                <a16:creationId xmlns:a16="http://schemas.microsoft.com/office/drawing/2014/main" id="{72BFA308-394F-42E0-89BF-BBB3DE65B748}"/>
              </a:ext>
            </a:extLst>
          </p:cNvPr>
          <p:cNvSpPr/>
          <p:nvPr/>
        </p:nvSpPr>
        <p:spPr>
          <a:xfrm>
            <a:off x="8492463" y="6115154"/>
            <a:ext cx="2937536" cy="1524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18" name="Rectangle 106">
            <a:extLst>
              <a:ext uri="{FF2B5EF4-FFF2-40B4-BE49-F238E27FC236}">
                <a16:creationId xmlns:a16="http://schemas.microsoft.com/office/drawing/2014/main" id="{C402759E-935D-43CF-8061-46A75C78FA88}"/>
              </a:ext>
            </a:extLst>
          </p:cNvPr>
          <p:cNvSpPr>
            <a:spLocks noChangeArrowheads="1"/>
          </p:cNvSpPr>
          <p:nvPr/>
        </p:nvSpPr>
        <p:spPr bwMode="auto">
          <a:xfrm>
            <a:off x="10444068" y="1074305"/>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On track or completed</a:t>
            </a:r>
          </a:p>
        </p:txBody>
      </p:sp>
      <p:sp>
        <p:nvSpPr>
          <p:cNvPr id="19" name="Rectangle: Rounded Corners 18">
            <a:extLst>
              <a:ext uri="{FF2B5EF4-FFF2-40B4-BE49-F238E27FC236}">
                <a16:creationId xmlns:a16="http://schemas.microsoft.com/office/drawing/2014/main" id="{66E66ED0-B2B2-4109-9DFA-19E11B320F08}"/>
              </a:ext>
            </a:extLst>
          </p:cNvPr>
          <p:cNvSpPr/>
          <p:nvPr/>
        </p:nvSpPr>
        <p:spPr bwMode="auto">
          <a:xfrm>
            <a:off x="7448248" y="1183594"/>
            <a:ext cx="137160" cy="137160"/>
          </a:xfrm>
          <a:prstGeom prst="roundRect">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7" name="Rectangle 105">
            <a:extLst>
              <a:ext uri="{FF2B5EF4-FFF2-40B4-BE49-F238E27FC236}">
                <a16:creationId xmlns:a16="http://schemas.microsoft.com/office/drawing/2014/main" id="{79F0C36D-CFE5-45B6-A9A3-3B63FD86E67E}"/>
              </a:ext>
            </a:extLst>
          </p:cNvPr>
          <p:cNvSpPr>
            <a:spLocks noChangeArrowheads="1"/>
          </p:cNvSpPr>
          <p:nvPr/>
        </p:nvSpPr>
        <p:spPr bwMode="auto">
          <a:xfrm>
            <a:off x="9028653" y="1074305"/>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Slightly behind</a:t>
            </a:r>
          </a:p>
        </p:txBody>
      </p:sp>
      <p:sp>
        <p:nvSpPr>
          <p:cNvPr id="20" name="Rectangle: Rounded Corners 19">
            <a:extLst>
              <a:ext uri="{FF2B5EF4-FFF2-40B4-BE49-F238E27FC236}">
                <a16:creationId xmlns:a16="http://schemas.microsoft.com/office/drawing/2014/main" id="{FBE8A3F4-4E54-4512-8F09-FA06395ED564}"/>
              </a:ext>
            </a:extLst>
          </p:cNvPr>
          <p:cNvSpPr/>
          <p:nvPr/>
        </p:nvSpPr>
        <p:spPr bwMode="auto">
          <a:xfrm>
            <a:off x="8852233" y="1183594"/>
            <a:ext cx="137160" cy="137160"/>
          </a:xfrm>
          <a:prstGeom prst="roundRect">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1" name="Rectangle: Rounded Corners 20">
            <a:extLst>
              <a:ext uri="{FF2B5EF4-FFF2-40B4-BE49-F238E27FC236}">
                <a16:creationId xmlns:a16="http://schemas.microsoft.com/office/drawing/2014/main" id="{8BF03566-83FF-4742-9720-44A4E4714142}"/>
              </a:ext>
            </a:extLst>
          </p:cNvPr>
          <p:cNvSpPr/>
          <p:nvPr/>
        </p:nvSpPr>
        <p:spPr bwMode="auto">
          <a:xfrm>
            <a:off x="10256218" y="1183594"/>
            <a:ext cx="137160" cy="137160"/>
          </a:xfrm>
          <a:prstGeom prst="roundRect">
            <a:avLst/>
          </a:prstGeom>
          <a:solidFill>
            <a:srgbClr val="00B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2" name="Rectangle 105">
            <a:extLst>
              <a:ext uri="{FF2B5EF4-FFF2-40B4-BE49-F238E27FC236}">
                <a16:creationId xmlns:a16="http://schemas.microsoft.com/office/drawing/2014/main" id="{68989B61-3BEB-4D9E-BB99-D6D252A3C799}"/>
              </a:ext>
            </a:extLst>
          </p:cNvPr>
          <p:cNvSpPr>
            <a:spLocks noChangeArrowheads="1"/>
          </p:cNvSpPr>
          <p:nvPr/>
        </p:nvSpPr>
        <p:spPr bwMode="auto">
          <a:xfrm>
            <a:off x="7624668" y="1074305"/>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Significantly behind</a:t>
            </a:r>
          </a:p>
        </p:txBody>
      </p:sp>
    </p:spTree>
    <p:extLst>
      <p:ext uri="{BB962C8B-B14F-4D97-AF65-F5344CB8AC3E}">
        <p14:creationId xmlns:p14="http://schemas.microsoft.com/office/powerpoint/2010/main" val="3443098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Communication Plan - Status Report</a:t>
            </a:r>
            <a:br>
              <a:rPr lang="en-US" sz="2400" kern="0" dirty="0"/>
            </a:br>
            <a:r>
              <a:rPr lang="en-US" b="0" kern="0" dirty="0"/>
              <a:t>Open the Excel document “Communication Plan” for more details</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18</a:t>
            </a:fld>
            <a:endParaRPr lang="en-US" sz="1000" dirty="0">
              <a:solidFill>
                <a:srgbClr val="ADAFBB"/>
              </a:solidFill>
            </a:endParaRPr>
          </a:p>
        </p:txBody>
      </p:sp>
      <p:sp>
        <p:nvSpPr>
          <p:cNvPr id="5" name="TextBox 4">
            <a:extLst>
              <a:ext uri="{FF2B5EF4-FFF2-40B4-BE49-F238E27FC236}">
                <a16:creationId xmlns:a16="http://schemas.microsoft.com/office/drawing/2014/main" id="{0550D2D2-AB65-42BC-8CA8-07D4B69E65F6}"/>
              </a:ext>
            </a:extLst>
          </p:cNvPr>
          <p:cNvSpPr txBox="1"/>
          <p:nvPr/>
        </p:nvSpPr>
        <p:spPr>
          <a:xfrm>
            <a:off x="563419" y="1616368"/>
            <a:ext cx="9790545" cy="584775"/>
          </a:xfrm>
          <a:prstGeom prst="rect">
            <a:avLst/>
          </a:prstGeom>
          <a:noFill/>
        </p:spPr>
        <p:txBody>
          <a:bodyPr wrap="square" rtlCol="0">
            <a:spAutoFit/>
          </a:bodyPr>
          <a:lstStyle/>
          <a:p>
            <a:r>
              <a:rPr lang="en-GB" sz="1600" b="0" kern="0" dirty="0"/>
              <a:t>This structured communication plan will help us present the right messages, at the right time, in the right format, and from the right sender.</a:t>
            </a:r>
            <a:endParaRPr lang="en-US" sz="1600" dirty="0"/>
          </a:p>
        </p:txBody>
      </p:sp>
      <p:pic>
        <p:nvPicPr>
          <p:cNvPr id="4" name="Picture 3" descr="A screenshot of a computer&#10;&#10;Description automatically generated with medium confidence">
            <a:extLst>
              <a:ext uri="{FF2B5EF4-FFF2-40B4-BE49-F238E27FC236}">
                <a16:creationId xmlns:a16="http://schemas.microsoft.com/office/drawing/2014/main" id="{10672D1D-794A-4DC2-9FD7-0445C100CABD}"/>
              </a:ext>
            </a:extLst>
          </p:cNvPr>
          <p:cNvPicPr>
            <a:picLocks noChangeAspect="1"/>
          </p:cNvPicPr>
          <p:nvPr/>
        </p:nvPicPr>
        <p:blipFill>
          <a:blip r:embed="rId5"/>
          <a:stretch>
            <a:fillRect/>
          </a:stretch>
        </p:blipFill>
        <p:spPr>
          <a:xfrm>
            <a:off x="563419" y="2662839"/>
            <a:ext cx="10659099" cy="15323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26594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In the next slides, you’ll see a small preview of some </a:t>
            </a:r>
            <a:r>
              <a:rPr lang="en-GB" sz="2700" dirty="0"/>
              <a:t>change management frameworks and tools commonly used in most Fortune 500 companies</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19</a:t>
            </a:fld>
            <a:endParaRPr lang="en-US" sz="1000" dirty="0">
              <a:solidFill>
                <a:srgbClr val="ADAFBB"/>
              </a:solidFill>
            </a:endParaRPr>
          </a:p>
        </p:txBody>
      </p:sp>
      <p:sp>
        <p:nvSpPr>
          <p:cNvPr id="2" name="Chevron 17">
            <a:extLst>
              <a:ext uri="{FF2B5EF4-FFF2-40B4-BE49-F238E27FC236}">
                <a16:creationId xmlns:a16="http://schemas.microsoft.com/office/drawing/2014/main" id="{EA372256-4CD5-2346-918C-5388C53B0312}"/>
              </a:ext>
            </a:extLst>
          </p:cNvPr>
          <p:cNvSpPr/>
          <p:nvPr/>
        </p:nvSpPr>
        <p:spPr bwMode="auto">
          <a:xfrm>
            <a:off x="597148"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3" name="Chevron 17">
            <a:extLst>
              <a:ext uri="{FF2B5EF4-FFF2-40B4-BE49-F238E27FC236}">
                <a16:creationId xmlns:a16="http://schemas.microsoft.com/office/drawing/2014/main" id="{CCBDA38E-60A0-5C90-7734-91ACC355B47C}"/>
              </a:ext>
            </a:extLst>
          </p:cNvPr>
          <p:cNvSpPr/>
          <p:nvPr/>
        </p:nvSpPr>
        <p:spPr bwMode="auto">
          <a:xfrm>
            <a:off x="7877047"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4" name="Rectangle 3">
            <a:extLst>
              <a:ext uri="{FF2B5EF4-FFF2-40B4-BE49-F238E27FC236}">
                <a16:creationId xmlns:a16="http://schemas.microsoft.com/office/drawing/2014/main" id="{A68EA1FF-45E4-32E1-A20B-8F946F778A23}"/>
              </a:ext>
            </a:extLst>
          </p:cNvPr>
          <p:cNvSpPr/>
          <p:nvPr/>
        </p:nvSpPr>
        <p:spPr>
          <a:xfrm>
            <a:off x="652310" y="2481108"/>
            <a:ext cx="3479263" cy="254428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Company strategy</a:t>
            </a:r>
          </a:p>
          <a:p>
            <a:pPr marL="169863" indent="-169863">
              <a:spcBef>
                <a:spcPts val="200"/>
              </a:spcBef>
              <a:spcAft>
                <a:spcPts val="200"/>
              </a:spcAft>
              <a:buFont typeface="+mj-lt"/>
              <a:buAutoNum type="arabicPeriod"/>
              <a:defRPr/>
            </a:pPr>
            <a:r>
              <a:rPr lang="en-GB" sz="1100" dirty="0">
                <a:solidFill>
                  <a:srgbClr val="002776"/>
                </a:solidFill>
              </a:rPr>
              <a:t>Required change to implement the strategy</a:t>
            </a:r>
          </a:p>
          <a:p>
            <a:pPr marL="169863" indent="-169863">
              <a:spcBef>
                <a:spcPts val="200"/>
              </a:spcBef>
              <a:spcAft>
                <a:spcPts val="200"/>
              </a:spcAft>
              <a:buFont typeface="+mj-lt"/>
              <a:buAutoNum type="arabicPeriod"/>
              <a:defRPr/>
            </a:pPr>
            <a:r>
              <a:rPr lang="en-GB" sz="1100" dirty="0">
                <a:solidFill>
                  <a:srgbClr val="002776"/>
                </a:solidFill>
              </a:rPr>
              <a:t>Business roadmap</a:t>
            </a:r>
          </a:p>
          <a:p>
            <a:pPr marL="169863" indent="-169863">
              <a:spcBef>
                <a:spcPts val="200"/>
              </a:spcBef>
              <a:spcAft>
                <a:spcPts val="200"/>
              </a:spcAft>
              <a:buFont typeface="+mj-lt"/>
              <a:buAutoNum type="arabicPeriod"/>
              <a:defRPr/>
            </a:pPr>
            <a:r>
              <a:rPr lang="en-GB" sz="1100" dirty="0">
                <a:solidFill>
                  <a:srgbClr val="002776"/>
                </a:solidFill>
              </a:rPr>
              <a:t>Company readiness for change</a:t>
            </a:r>
          </a:p>
          <a:p>
            <a:pPr marL="169863" indent="-169863">
              <a:spcBef>
                <a:spcPts val="200"/>
              </a:spcBef>
              <a:spcAft>
                <a:spcPts val="200"/>
              </a:spcAft>
              <a:buFont typeface="+mj-lt"/>
              <a:buAutoNum type="arabicPeriod"/>
              <a:defRPr/>
            </a:pPr>
            <a:r>
              <a:rPr lang="en-GB" sz="1100" dirty="0">
                <a:solidFill>
                  <a:srgbClr val="002776"/>
                </a:solidFill>
              </a:rPr>
              <a:t>Structure and size of the change management team</a:t>
            </a:r>
          </a:p>
          <a:p>
            <a:pPr marL="169863" indent="-169863">
              <a:spcBef>
                <a:spcPts val="200"/>
              </a:spcBef>
              <a:spcAft>
                <a:spcPts val="200"/>
              </a:spcAft>
              <a:buFont typeface="+mj-lt"/>
              <a:buAutoNum type="arabicPeriod"/>
              <a:defRPr/>
            </a:pPr>
            <a:r>
              <a:rPr lang="en-GB" sz="1100" dirty="0">
                <a:solidFill>
                  <a:srgbClr val="002776"/>
                </a:solidFill>
              </a:rPr>
              <a:t>Roles &amp; responsibilities </a:t>
            </a:r>
          </a:p>
          <a:p>
            <a:pPr marL="169863" indent="-169863">
              <a:spcBef>
                <a:spcPts val="200"/>
              </a:spcBef>
              <a:spcAft>
                <a:spcPts val="200"/>
              </a:spcAft>
              <a:buFont typeface="+mj-lt"/>
              <a:buAutoNum type="arabicPeriod"/>
              <a:defRPr/>
            </a:pPr>
            <a:r>
              <a:rPr lang="en-GB" sz="1100" dirty="0">
                <a:solidFill>
                  <a:srgbClr val="002776"/>
                </a:solidFill>
              </a:rPr>
              <a:t>Guiding principles</a:t>
            </a:r>
          </a:p>
          <a:p>
            <a:pPr marL="169863" indent="-169863">
              <a:spcBef>
                <a:spcPts val="400"/>
              </a:spcBef>
              <a:spcAft>
                <a:spcPts val="400"/>
              </a:spcAft>
              <a:buFont typeface="+mj-lt"/>
              <a:buAutoNum type="arabicPeriod"/>
              <a:defRPr/>
            </a:pPr>
            <a:r>
              <a:rPr lang="en-US" sz="1100" dirty="0"/>
              <a:t>Change Lean Canvas</a:t>
            </a:r>
          </a:p>
          <a:p>
            <a:pPr marL="169863" indent="-169863">
              <a:spcBef>
                <a:spcPts val="400"/>
              </a:spcBef>
              <a:spcAft>
                <a:spcPts val="400"/>
              </a:spcAft>
              <a:buFont typeface="+mj-lt"/>
              <a:buAutoNum type="arabicPeriod"/>
              <a:defRPr/>
            </a:pPr>
            <a:r>
              <a:rPr lang="en-GB" sz="1100" dirty="0">
                <a:solidFill>
                  <a:srgbClr val="002776"/>
                </a:solidFill>
              </a:rPr>
              <a:t>Change impact assessment</a:t>
            </a:r>
          </a:p>
          <a:p>
            <a:pPr marL="169863" indent="-169863">
              <a:spcBef>
                <a:spcPts val="400"/>
              </a:spcBef>
              <a:spcAft>
                <a:spcPts val="400"/>
              </a:spcAft>
              <a:buFont typeface="+mj-lt"/>
              <a:buAutoNum type="arabicPeriod"/>
              <a:defRPr/>
            </a:pPr>
            <a:r>
              <a:rPr lang="en-GB" sz="1100" dirty="0">
                <a:solidFill>
                  <a:srgbClr val="002776"/>
                </a:solidFill>
              </a:rPr>
              <a:t>Change management objectives and levers (ADKAR Model)</a:t>
            </a:r>
          </a:p>
        </p:txBody>
      </p:sp>
      <p:sp>
        <p:nvSpPr>
          <p:cNvPr id="6" name="Rectangle 5">
            <a:extLst>
              <a:ext uri="{FF2B5EF4-FFF2-40B4-BE49-F238E27FC236}">
                <a16:creationId xmlns:a16="http://schemas.microsoft.com/office/drawing/2014/main" id="{6B5D0C30-1D05-4AC7-75F6-E983E47BA10E}"/>
              </a:ext>
            </a:extLst>
          </p:cNvPr>
          <p:cNvSpPr/>
          <p:nvPr/>
        </p:nvSpPr>
        <p:spPr>
          <a:xfrm>
            <a:off x="7980282" y="2481108"/>
            <a:ext cx="3642023" cy="2026196"/>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GB" sz="1100" dirty="0">
                <a:solidFill>
                  <a:srgbClr val="002776"/>
                </a:solidFill>
              </a:rPr>
              <a:t>Governance</a:t>
            </a:r>
          </a:p>
          <a:p>
            <a:pPr marL="169863" indent="-169863">
              <a:spcBef>
                <a:spcPts val="200"/>
              </a:spcBef>
              <a:spcAft>
                <a:spcPts val="200"/>
              </a:spcAft>
              <a:buFont typeface="+mj-lt"/>
              <a:buAutoNum type="arabicPeriod"/>
              <a:defRPr/>
            </a:pPr>
            <a:r>
              <a:rPr lang="en-GB" sz="1100" dirty="0">
                <a:solidFill>
                  <a:srgbClr val="002776"/>
                </a:solidFill>
              </a:rPr>
              <a:t>Overarching change management plan status report</a:t>
            </a:r>
          </a:p>
          <a:p>
            <a:pPr marL="169863" indent="-169863">
              <a:spcBef>
                <a:spcPts val="200"/>
              </a:spcBef>
              <a:spcAft>
                <a:spcPts val="200"/>
              </a:spcAft>
              <a:buFont typeface="+mj-lt"/>
              <a:buAutoNum type="arabicPeriod"/>
              <a:defRPr/>
            </a:pPr>
            <a:r>
              <a:rPr lang="en-GB" sz="1100" dirty="0">
                <a:solidFill>
                  <a:srgbClr val="002776"/>
                </a:solidFill>
              </a:rPr>
              <a:t>Communication plan status report</a:t>
            </a:r>
          </a:p>
          <a:p>
            <a:pPr marL="169863" indent="-169863">
              <a:spcBef>
                <a:spcPts val="200"/>
              </a:spcBef>
              <a:spcAft>
                <a:spcPts val="200"/>
              </a:spcAft>
              <a:buFont typeface="+mj-lt"/>
              <a:buAutoNum type="arabicPeriod"/>
              <a:defRPr/>
            </a:pPr>
            <a:r>
              <a:rPr lang="en-GB" sz="1100" dirty="0">
                <a:solidFill>
                  <a:srgbClr val="002776"/>
                </a:solidFill>
              </a:rPr>
              <a:t>Sponsorship plan status report</a:t>
            </a:r>
          </a:p>
          <a:p>
            <a:pPr marL="169863" indent="-169863">
              <a:spcBef>
                <a:spcPts val="200"/>
              </a:spcBef>
              <a:spcAft>
                <a:spcPts val="200"/>
              </a:spcAft>
              <a:buFont typeface="+mj-lt"/>
              <a:buAutoNum type="arabicPeriod"/>
              <a:defRPr/>
            </a:pPr>
            <a:r>
              <a:rPr lang="en-GB" sz="1100" dirty="0">
                <a:solidFill>
                  <a:srgbClr val="002776"/>
                </a:solidFill>
              </a:rPr>
              <a:t>Coaching plan status report</a:t>
            </a:r>
          </a:p>
          <a:p>
            <a:pPr marL="169863" indent="-169863">
              <a:spcBef>
                <a:spcPts val="200"/>
              </a:spcBef>
              <a:spcAft>
                <a:spcPts val="200"/>
              </a:spcAft>
              <a:buFont typeface="+mj-lt"/>
              <a:buAutoNum type="arabicPeriod"/>
              <a:defRPr/>
            </a:pPr>
            <a:r>
              <a:rPr lang="en-GB" sz="1100" dirty="0">
                <a:solidFill>
                  <a:srgbClr val="002776"/>
                </a:solidFill>
              </a:rPr>
              <a:t>Training plan status report</a:t>
            </a:r>
          </a:p>
          <a:p>
            <a:pPr marL="169863" indent="-169863">
              <a:spcBef>
                <a:spcPts val="200"/>
              </a:spcBef>
              <a:spcAft>
                <a:spcPts val="200"/>
              </a:spcAft>
              <a:buFont typeface="+mj-lt"/>
              <a:buAutoNum type="arabicPeriod"/>
              <a:defRPr/>
            </a:pPr>
            <a:r>
              <a:rPr lang="en-GB" sz="1100" dirty="0">
                <a:solidFill>
                  <a:srgbClr val="002776"/>
                </a:solidFill>
              </a:rPr>
              <a:t>Resistance management plan status report</a:t>
            </a:r>
          </a:p>
          <a:p>
            <a:pPr marL="169863" indent="-169863">
              <a:spcBef>
                <a:spcPts val="200"/>
              </a:spcBef>
              <a:spcAft>
                <a:spcPts val="200"/>
              </a:spcAft>
              <a:buFont typeface="+mj-lt"/>
              <a:buAutoNum type="arabicPeriod"/>
              <a:defRPr/>
            </a:pPr>
            <a:r>
              <a:rPr lang="en-GB" sz="1100" dirty="0">
                <a:solidFill>
                  <a:srgbClr val="002776"/>
                </a:solidFill>
              </a:rPr>
              <a:t>Stakeholder management</a:t>
            </a:r>
          </a:p>
          <a:p>
            <a:pPr marL="174625" indent="-174625">
              <a:spcBef>
                <a:spcPts val="200"/>
              </a:spcBef>
              <a:spcAft>
                <a:spcPts val="200"/>
              </a:spcAft>
              <a:buFont typeface="+mj-lt"/>
              <a:buAutoNum type="arabicPeriod"/>
              <a:defRPr/>
            </a:pPr>
            <a:r>
              <a:rPr lang="en-GB" sz="1100" dirty="0">
                <a:solidFill>
                  <a:srgbClr val="002776"/>
                </a:solidFill>
              </a:rPr>
              <a:t>Change reinforcement</a:t>
            </a:r>
          </a:p>
        </p:txBody>
      </p:sp>
      <p:sp>
        <p:nvSpPr>
          <p:cNvPr id="7" name="Rectangle 6">
            <a:extLst>
              <a:ext uri="{FF2B5EF4-FFF2-40B4-BE49-F238E27FC236}">
                <a16:creationId xmlns:a16="http://schemas.microsoft.com/office/drawing/2014/main" id="{D22588F6-1419-FED5-7801-1A0E13102D20}"/>
              </a:ext>
            </a:extLst>
          </p:cNvPr>
          <p:cNvSpPr/>
          <p:nvPr/>
        </p:nvSpPr>
        <p:spPr>
          <a:xfrm>
            <a:off x="4271507" y="2481108"/>
            <a:ext cx="3455165" cy="1364476"/>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Overarching change management plan</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Sponsorship plan</a:t>
            </a:r>
          </a:p>
          <a:p>
            <a:pPr marL="169863" indent="-169863">
              <a:spcBef>
                <a:spcPts val="200"/>
              </a:spcBef>
              <a:spcAft>
                <a:spcPts val="200"/>
              </a:spcAft>
              <a:buFont typeface="+mj-lt"/>
              <a:buAutoNum type="arabicPeriod"/>
              <a:defRPr/>
            </a:pPr>
            <a:r>
              <a:rPr lang="en-GB" sz="1100" dirty="0">
                <a:solidFill>
                  <a:srgbClr val="002776"/>
                </a:solidFill>
              </a:rPr>
              <a:t>Coaching plan</a:t>
            </a:r>
          </a:p>
          <a:p>
            <a:pPr marL="169863" indent="-169863">
              <a:spcBef>
                <a:spcPts val="200"/>
              </a:spcBef>
              <a:spcAft>
                <a:spcPts val="200"/>
              </a:spcAft>
              <a:buFont typeface="+mj-lt"/>
              <a:buAutoNum type="arabicPeriod"/>
              <a:defRPr/>
            </a:pPr>
            <a:r>
              <a:rPr lang="en-GB" sz="1100" dirty="0">
                <a:solidFill>
                  <a:srgbClr val="002776"/>
                </a:solidFill>
              </a:rPr>
              <a:t>Training plan</a:t>
            </a:r>
          </a:p>
          <a:p>
            <a:pPr marL="169863" indent="-169863">
              <a:spcBef>
                <a:spcPts val="200"/>
              </a:spcBef>
              <a:spcAft>
                <a:spcPts val="200"/>
              </a:spcAft>
              <a:buFont typeface="+mj-lt"/>
              <a:buAutoNum type="arabicPeriod"/>
              <a:defRPr/>
            </a:pPr>
            <a:r>
              <a:rPr lang="en-GB" sz="1100" dirty="0">
                <a:solidFill>
                  <a:srgbClr val="002776"/>
                </a:solidFill>
              </a:rPr>
              <a:t>Resistance management plan</a:t>
            </a:r>
          </a:p>
        </p:txBody>
      </p:sp>
      <p:cxnSp>
        <p:nvCxnSpPr>
          <p:cNvPr id="8" name="Straight Connector 7">
            <a:extLst>
              <a:ext uri="{FF2B5EF4-FFF2-40B4-BE49-F238E27FC236}">
                <a16:creationId xmlns:a16="http://schemas.microsoft.com/office/drawing/2014/main" id="{1E048066-FE4B-C65D-F490-A9AADF12C51E}"/>
              </a:ext>
            </a:extLst>
          </p:cNvPr>
          <p:cNvCxnSpPr>
            <a:cxnSpLocks/>
          </p:cNvCxnSpPr>
          <p:nvPr/>
        </p:nvCxnSpPr>
        <p:spPr>
          <a:xfrm>
            <a:off x="7872272"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9" name="Chevron 17">
            <a:extLst>
              <a:ext uri="{FF2B5EF4-FFF2-40B4-BE49-F238E27FC236}">
                <a16:creationId xmlns:a16="http://schemas.microsoft.com/office/drawing/2014/main" id="{DA4E9622-B718-54CD-E9BC-A6DC03D2080F}"/>
              </a:ext>
            </a:extLst>
          </p:cNvPr>
          <p:cNvSpPr/>
          <p:nvPr/>
        </p:nvSpPr>
        <p:spPr bwMode="auto">
          <a:xfrm>
            <a:off x="4235024"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10" name="Straight Connector 9">
            <a:extLst>
              <a:ext uri="{FF2B5EF4-FFF2-40B4-BE49-F238E27FC236}">
                <a16:creationId xmlns:a16="http://schemas.microsoft.com/office/drawing/2014/main" id="{877E7BA9-9980-EE5E-B9C3-FEA390969B5B}"/>
              </a:ext>
            </a:extLst>
          </p:cNvPr>
          <p:cNvCxnSpPr>
            <a:cxnSpLocks/>
          </p:cNvCxnSpPr>
          <p:nvPr/>
        </p:nvCxnSpPr>
        <p:spPr>
          <a:xfrm>
            <a:off x="4182073"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8FF1E004-3F64-42DA-6C63-D65A84E88D46}"/>
              </a:ext>
            </a:extLst>
          </p:cNvPr>
          <p:cNvSpPr/>
          <p:nvPr/>
        </p:nvSpPr>
        <p:spPr>
          <a:xfrm>
            <a:off x="596861" y="5195505"/>
            <a:ext cx="10993157" cy="1364476"/>
          </a:xfrm>
          <a:prstGeom prst="roundRect">
            <a:avLst>
              <a:gd name="adj" fmla="val 362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23853" fontAlgn="base">
              <a:spcBef>
                <a:spcPts val="600"/>
              </a:spcBef>
              <a:spcAft>
                <a:spcPts val="600"/>
              </a:spcAft>
              <a:buClr>
                <a:srgbClr val="000000"/>
              </a:buClr>
            </a:pPr>
            <a:r>
              <a:rPr lang="en-GB" sz="1300" b="1" dirty="0">
                <a:solidFill>
                  <a:schemeClr val="bg1"/>
                </a:solidFill>
              </a:rPr>
              <a:t>Top 12 change management frameworks and tools commonly used in most Fortune 500 companies</a:t>
            </a:r>
            <a:endParaRPr lang="en-US" sz="1300" b="1" dirty="0">
              <a:solidFill>
                <a:schemeClr val="bg1"/>
              </a:solidFill>
              <a:cs typeface="Times New Roman" pitchFamily="18" charset="0"/>
            </a:endParaRPr>
          </a:p>
        </p:txBody>
      </p:sp>
      <p:sp>
        <p:nvSpPr>
          <p:cNvPr id="12" name="Rectangle: Rounded Corners 11">
            <a:extLst>
              <a:ext uri="{FF2B5EF4-FFF2-40B4-BE49-F238E27FC236}">
                <a16:creationId xmlns:a16="http://schemas.microsoft.com/office/drawing/2014/main" id="{D0DA8314-72A5-B45F-22C2-F0A47A6EC233}"/>
              </a:ext>
            </a:extLst>
          </p:cNvPr>
          <p:cNvSpPr/>
          <p:nvPr/>
        </p:nvSpPr>
        <p:spPr>
          <a:xfrm>
            <a:off x="774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Kotter’s 8 step Model of Change</a:t>
            </a:r>
            <a:endParaRPr lang="en-US" sz="1000" b="1" dirty="0">
              <a:solidFill>
                <a:schemeClr val="tx1"/>
              </a:solidFill>
              <a:latin typeface="+mj-lt"/>
              <a:cs typeface="Helvetica"/>
            </a:endParaRPr>
          </a:p>
        </p:txBody>
      </p:sp>
      <p:sp>
        <p:nvSpPr>
          <p:cNvPr id="14" name="Rectangle: Rounded Corners 13">
            <a:extLst>
              <a:ext uri="{FF2B5EF4-FFF2-40B4-BE49-F238E27FC236}">
                <a16:creationId xmlns:a16="http://schemas.microsoft.com/office/drawing/2014/main" id="{388256E9-96B5-C63B-9E23-512131381DD4}"/>
              </a:ext>
            </a:extLst>
          </p:cNvPr>
          <p:cNvSpPr/>
          <p:nvPr/>
        </p:nvSpPr>
        <p:spPr>
          <a:xfrm>
            <a:off x="2592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McKinsey 7S framework</a:t>
            </a:r>
            <a:endParaRPr lang="en-US" sz="1000" b="1" dirty="0">
              <a:solidFill>
                <a:schemeClr val="tx1"/>
              </a:solidFill>
              <a:latin typeface="+mj-lt"/>
              <a:cs typeface="Helvetica"/>
            </a:endParaRPr>
          </a:p>
        </p:txBody>
      </p:sp>
      <p:sp>
        <p:nvSpPr>
          <p:cNvPr id="15" name="Rectangle: Rounded Corners 14">
            <a:extLst>
              <a:ext uri="{FF2B5EF4-FFF2-40B4-BE49-F238E27FC236}">
                <a16:creationId xmlns:a16="http://schemas.microsoft.com/office/drawing/2014/main" id="{4706150A-1402-6EF9-E6F2-33938197B2F6}"/>
              </a:ext>
            </a:extLst>
          </p:cNvPr>
          <p:cNvSpPr/>
          <p:nvPr/>
        </p:nvSpPr>
        <p:spPr>
          <a:xfrm>
            <a:off x="4410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 Burke-Litwin Change Model</a:t>
            </a:r>
            <a:endParaRPr lang="en-US" sz="1000" b="1" dirty="0">
              <a:solidFill>
                <a:schemeClr val="tx1"/>
              </a:solidFill>
              <a:latin typeface="+mj-lt"/>
              <a:cs typeface="Helvetica"/>
            </a:endParaRPr>
          </a:p>
        </p:txBody>
      </p:sp>
      <p:sp>
        <p:nvSpPr>
          <p:cNvPr id="17" name="Rectangle: Rounded Corners 16">
            <a:extLst>
              <a:ext uri="{FF2B5EF4-FFF2-40B4-BE49-F238E27FC236}">
                <a16:creationId xmlns:a16="http://schemas.microsoft.com/office/drawing/2014/main" id="{D42823B9-4006-D710-68B0-7BC047D52755}"/>
              </a:ext>
            </a:extLst>
          </p:cNvPr>
          <p:cNvSpPr/>
          <p:nvPr/>
        </p:nvSpPr>
        <p:spPr>
          <a:xfrm>
            <a:off x="6228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Prosci 3-phase process</a:t>
            </a:r>
            <a:endParaRPr lang="en-US" sz="1000" b="1" dirty="0">
              <a:solidFill>
                <a:schemeClr val="tx1"/>
              </a:solidFill>
              <a:latin typeface="+mj-lt"/>
              <a:cs typeface="Helvetica"/>
            </a:endParaRPr>
          </a:p>
        </p:txBody>
      </p:sp>
      <p:sp>
        <p:nvSpPr>
          <p:cNvPr id="18" name="Rectangle: Rounded Corners 17">
            <a:extLst>
              <a:ext uri="{FF2B5EF4-FFF2-40B4-BE49-F238E27FC236}">
                <a16:creationId xmlns:a16="http://schemas.microsoft.com/office/drawing/2014/main" id="{50C9D806-C2F4-199D-8694-A7E603CE9F60}"/>
              </a:ext>
            </a:extLst>
          </p:cNvPr>
          <p:cNvSpPr/>
          <p:nvPr/>
        </p:nvSpPr>
        <p:spPr>
          <a:xfrm>
            <a:off x="8046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The Adkar Change Management Model</a:t>
            </a:r>
            <a:endParaRPr lang="en-US" sz="1000" b="1" dirty="0">
              <a:solidFill>
                <a:schemeClr val="tx1"/>
              </a:solidFill>
              <a:latin typeface="+mj-lt"/>
              <a:cs typeface="Helvetica"/>
            </a:endParaRPr>
          </a:p>
        </p:txBody>
      </p:sp>
      <p:sp>
        <p:nvSpPr>
          <p:cNvPr id="19" name="Rectangle: Rounded Corners 18">
            <a:extLst>
              <a:ext uri="{FF2B5EF4-FFF2-40B4-BE49-F238E27FC236}">
                <a16:creationId xmlns:a16="http://schemas.microsoft.com/office/drawing/2014/main" id="{B6FC0B36-45A8-D04A-8FE8-4E10F542BD83}"/>
              </a:ext>
            </a:extLst>
          </p:cNvPr>
          <p:cNvSpPr/>
          <p:nvPr/>
        </p:nvSpPr>
        <p:spPr>
          <a:xfrm>
            <a:off x="9864203"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Lewin's Change Management Model</a:t>
            </a:r>
            <a:endParaRPr lang="en-US" sz="1000" b="1" dirty="0">
              <a:solidFill>
                <a:schemeClr val="tx1"/>
              </a:solidFill>
              <a:latin typeface="+mj-lt"/>
              <a:cs typeface="Helvetica"/>
            </a:endParaRPr>
          </a:p>
        </p:txBody>
      </p:sp>
      <p:sp>
        <p:nvSpPr>
          <p:cNvPr id="20" name="Rectangle: Rounded Corners 19">
            <a:extLst>
              <a:ext uri="{FF2B5EF4-FFF2-40B4-BE49-F238E27FC236}">
                <a16:creationId xmlns:a16="http://schemas.microsoft.com/office/drawing/2014/main" id="{64F8BED4-7F2D-54F2-6817-BDE365C940CF}"/>
              </a:ext>
            </a:extLst>
          </p:cNvPr>
          <p:cNvSpPr/>
          <p:nvPr/>
        </p:nvSpPr>
        <p:spPr>
          <a:xfrm>
            <a:off x="774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commitment curve</a:t>
            </a:r>
          </a:p>
        </p:txBody>
      </p:sp>
      <p:sp>
        <p:nvSpPr>
          <p:cNvPr id="21" name="Rectangle: Rounded Corners 20">
            <a:extLst>
              <a:ext uri="{FF2B5EF4-FFF2-40B4-BE49-F238E27FC236}">
                <a16:creationId xmlns:a16="http://schemas.microsoft.com/office/drawing/2014/main" id="{84AB36C2-5AF2-F66F-2B42-80E630721555}"/>
              </a:ext>
            </a:extLst>
          </p:cNvPr>
          <p:cNvSpPr/>
          <p:nvPr/>
        </p:nvSpPr>
        <p:spPr>
          <a:xfrm>
            <a:off x="2592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personal transition curve</a:t>
            </a:r>
          </a:p>
        </p:txBody>
      </p:sp>
      <p:sp>
        <p:nvSpPr>
          <p:cNvPr id="22" name="Rectangle: Rounded Corners 21">
            <a:extLst>
              <a:ext uri="{FF2B5EF4-FFF2-40B4-BE49-F238E27FC236}">
                <a16:creationId xmlns:a16="http://schemas.microsoft.com/office/drawing/2014/main" id="{35D5B6F9-83EE-973B-3903-77F27F0DEC20}"/>
              </a:ext>
            </a:extLst>
          </p:cNvPr>
          <p:cNvSpPr/>
          <p:nvPr/>
        </p:nvSpPr>
        <p:spPr>
          <a:xfrm>
            <a:off x="4410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Heart and mind human drivers</a:t>
            </a:r>
            <a:endParaRPr lang="en-US" sz="1000" b="1" dirty="0">
              <a:solidFill>
                <a:schemeClr val="tx1"/>
              </a:solidFill>
              <a:latin typeface="+mj-lt"/>
              <a:cs typeface="Helvetica"/>
            </a:endParaRPr>
          </a:p>
        </p:txBody>
      </p:sp>
      <p:sp>
        <p:nvSpPr>
          <p:cNvPr id="23" name="Rectangle: Rounded Corners 22">
            <a:extLst>
              <a:ext uri="{FF2B5EF4-FFF2-40B4-BE49-F238E27FC236}">
                <a16:creationId xmlns:a16="http://schemas.microsoft.com/office/drawing/2014/main" id="{057109E9-69FA-BE2C-898C-6802C18DE49F}"/>
              </a:ext>
            </a:extLst>
          </p:cNvPr>
          <p:cNvSpPr/>
          <p:nvPr/>
        </p:nvSpPr>
        <p:spPr>
          <a:xfrm>
            <a:off x="6228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Innovation adoption curve</a:t>
            </a:r>
          </a:p>
        </p:txBody>
      </p:sp>
      <p:sp>
        <p:nvSpPr>
          <p:cNvPr id="24" name="Rectangle: Rounded Corners 23">
            <a:extLst>
              <a:ext uri="{FF2B5EF4-FFF2-40B4-BE49-F238E27FC236}">
                <a16:creationId xmlns:a16="http://schemas.microsoft.com/office/drawing/2014/main" id="{81AB403B-B532-F2F4-F9DD-D751FCC5D622}"/>
              </a:ext>
            </a:extLst>
          </p:cNvPr>
          <p:cNvSpPr/>
          <p:nvPr/>
        </p:nvSpPr>
        <p:spPr>
          <a:xfrm>
            <a:off x="8046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Maslow’s hierarchy of human needs</a:t>
            </a:r>
          </a:p>
        </p:txBody>
      </p:sp>
      <p:sp>
        <p:nvSpPr>
          <p:cNvPr id="25" name="Rectangle: Rounded Corners 24">
            <a:extLst>
              <a:ext uri="{FF2B5EF4-FFF2-40B4-BE49-F238E27FC236}">
                <a16:creationId xmlns:a16="http://schemas.microsoft.com/office/drawing/2014/main" id="{CBCE1A8B-0CAE-DFCC-945C-1EEB482B7A3B}"/>
              </a:ext>
            </a:extLst>
          </p:cNvPr>
          <p:cNvSpPr/>
          <p:nvPr/>
        </p:nvSpPr>
        <p:spPr>
          <a:xfrm>
            <a:off x="9864203"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Four stages of team development</a:t>
            </a:r>
          </a:p>
        </p:txBody>
      </p:sp>
      <p:pic>
        <p:nvPicPr>
          <p:cNvPr id="26" name="Graphic 25" descr="Blueprint outline">
            <a:extLst>
              <a:ext uri="{FF2B5EF4-FFF2-40B4-BE49-F238E27FC236}">
                <a16:creationId xmlns:a16="http://schemas.microsoft.com/office/drawing/2014/main" id="{D3F45C01-36A9-E107-A7E8-88D2887218F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77406" y="1492789"/>
            <a:ext cx="432065" cy="432065"/>
          </a:xfrm>
          <a:prstGeom prst="rect">
            <a:avLst/>
          </a:prstGeom>
        </p:spPr>
      </p:pic>
      <p:pic>
        <p:nvPicPr>
          <p:cNvPr id="27" name="Graphic 26" descr="Target outline">
            <a:extLst>
              <a:ext uri="{FF2B5EF4-FFF2-40B4-BE49-F238E27FC236}">
                <a16:creationId xmlns:a16="http://schemas.microsoft.com/office/drawing/2014/main" id="{74E93B48-2377-9D9A-369E-AB75C98E4AB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47980" y="1497158"/>
            <a:ext cx="443594" cy="443594"/>
          </a:xfrm>
          <a:prstGeom prst="rect">
            <a:avLst/>
          </a:prstGeom>
        </p:spPr>
      </p:pic>
      <p:pic>
        <p:nvPicPr>
          <p:cNvPr id="28" name="Graphic 27" descr="Clipboard Partially Checked outline">
            <a:extLst>
              <a:ext uri="{FF2B5EF4-FFF2-40B4-BE49-F238E27FC236}">
                <a16:creationId xmlns:a16="http://schemas.microsoft.com/office/drawing/2014/main" id="{536195F5-D725-3247-392F-9631A733D2E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513035" y="1472180"/>
            <a:ext cx="473281" cy="473281"/>
          </a:xfrm>
          <a:prstGeom prst="rect">
            <a:avLst/>
          </a:prstGeom>
        </p:spPr>
      </p:pic>
    </p:spTree>
    <p:extLst>
      <p:ext uri="{BB962C8B-B14F-4D97-AF65-F5344CB8AC3E}">
        <p14:creationId xmlns:p14="http://schemas.microsoft.com/office/powerpoint/2010/main" val="1046321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Introduction</a:t>
            </a:r>
            <a:endParaRPr lang="en-US" sz="2000" b="0" kern="0" dirty="0">
              <a:solidFill>
                <a:schemeClr val="tx2">
                  <a:lumMod val="60000"/>
                  <a:lumOff val="40000"/>
                </a:schemeClr>
              </a:solidFill>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a:t>
            </a:fld>
            <a:endParaRPr lang="en-US" sz="1000" dirty="0">
              <a:solidFill>
                <a:srgbClr val="ADAFBB"/>
              </a:solidFill>
            </a:endParaRPr>
          </a:p>
        </p:txBody>
      </p:sp>
      <p:sp>
        <p:nvSpPr>
          <p:cNvPr id="4" name="TextBox 3">
            <a:extLst>
              <a:ext uri="{FF2B5EF4-FFF2-40B4-BE49-F238E27FC236}">
                <a16:creationId xmlns:a16="http://schemas.microsoft.com/office/drawing/2014/main" id="{75234E7C-CFB3-4A0A-8825-F2911FE94F71}"/>
              </a:ext>
            </a:extLst>
          </p:cNvPr>
          <p:cNvSpPr txBox="1"/>
          <p:nvPr/>
        </p:nvSpPr>
        <p:spPr>
          <a:xfrm>
            <a:off x="514350" y="1690255"/>
            <a:ext cx="11169650" cy="2554545"/>
          </a:xfrm>
          <a:prstGeom prst="rect">
            <a:avLst/>
          </a:prstGeom>
          <a:noFill/>
        </p:spPr>
        <p:txBody>
          <a:bodyPr wrap="square" rtlCol="0">
            <a:spAutoFit/>
          </a:bodyPr>
          <a:lstStyle/>
          <a:p>
            <a:r>
              <a:rPr lang="en-GB" sz="1600" b="0" i="0" dirty="0">
                <a:solidFill>
                  <a:srgbClr val="002060"/>
                </a:solidFill>
                <a:effectLst/>
                <a:latin typeface="+mj-lt"/>
                <a:cs typeface="Calibri" panose="020F0502020204030204" pitchFamily="34" charset="0"/>
              </a:rPr>
              <a:t>This Change &amp; Project Management Toolkit will help you create a holistic approach within your organization that tackles both </a:t>
            </a:r>
            <a:r>
              <a:rPr lang="en-GB" sz="1600" dirty="0">
                <a:solidFill>
                  <a:srgbClr val="002060"/>
                </a:solidFill>
                <a:latin typeface="+mj-lt"/>
                <a:cs typeface="Calibri" panose="020F0502020204030204" pitchFamily="34" charset="0"/>
              </a:rPr>
              <a:t>project management and change management </a:t>
            </a:r>
            <a:r>
              <a:rPr lang="en-GB" sz="1600" b="0" i="0" dirty="0">
                <a:solidFill>
                  <a:srgbClr val="002060"/>
                </a:solidFill>
                <a:effectLst/>
                <a:latin typeface="+mj-lt"/>
                <a:cs typeface="Calibri" panose="020F0502020204030204" pitchFamily="34" charset="0"/>
              </a:rPr>
              <a:t>simultaneously.</a:t>
            </a:r>
            <a:br>
              <a:rPr lang="en-GB" sz="1600" dirty="0">
                <a:solidFill>
                  <a:srgbClr val="002060"/>
                </a:solidFill>
                <a:latin typeface="+mj-lt"/>
                <a:cs typeface="Calibri" panose="020F0502020204030204" pitchFamily="34" charset="0"/>
              </a:rPr>
            </a:br>
            <a:br>
              <a:rPr lang="en-GB" sz="1600" dirty="0">
                <a:solidFill>
                  <a:srgbClr val="002060"/>
                </a:solidFill>
                <a:latin typeface="+mj-lt"/>
                <a:cs typeface="Calibri" panose="020F0502020204030204" pitchFamily="34" charset="0"/>
              </a:rPr>
            </a:br>
            <a:r>
              <a:rPr lang="en-GB" sz="1600" b="0" i="0" dirty="0">
                <a:solidFill>
                  <a:srgbClr val="002060"/>
                </a:solidFill>
                <a:effectLst/>
                <a:latin typeface="+mj-lt"/>
                <a:cs typeface="Calibri" panose="020F0502020204030204" pitchFamily="34" charset="0"/>
              </a:rPr>
              <a:t>Indeed, we believe that one should not </a:t>
            </a:r>
            <a:r>
              <a:rPr lang="en-GB" sz="1600" dirty="0">
                <a:solidFill>
                  <a:srgbClr val="002060"/>
                </a:solidFill>
                <a:latin typeface="+mj-lt"/>
                <a:cs typeface="Calibri" panose="020F0502020204030204" pitchFamily="34" charset="0"/>
              </a:rPr>
              <a:t>come </a:t>
            </a:r>
            <a:r>
              <a:rPr lang="en-GB" sz="1600" b="0" i="0" dirty="0">
                <a:solidFill>
                  <a:srgbClr val="002060"/>
                </a:solidFill>
                <a:effectLst/>
                <a:latin typeface="+mj-lt"/>
                <a:cs typeface="Calibri" panose="020F0502020204030204" pitchFamily="34" charset="0"/>
              </a:rPr>
              <a:t>without the other. On one hand, </a:t>
            </a:r>
            <a:r>
              <a:rPr lang="en-GB" sz="1600" dirty="0">
                <a:solidFill>
                  <a:srgbClr val="002060"/>
                </a:solidFill>
                <a:latin typeface="+mj-lt"/>
                <a:cs typeface="Calibri" panose="020F0502020204030204" pitchFamily="34" charset="0"/>
              </a:rPr>
              <a:t>project management </a:t>
            </a:r>
            <a:r>
              <a:rPr lang="en-GB" sz="1600" b="0" i="0" dirty="0">
                <a:solidFill>
                  <a:srgbClr val="002060"/>
                </a:solidFill>
                <a:effectLst/>
                <a:latin typeface="+mj-lt"/>
                <a:cs typeface="Calibri" panose="020F0502020204030204" pitchFamily="34" charset="0"/>
              </a:rPr>
              <a:t>focuses on defining and implementing projects that will change your organization's structure, job roles, processes</a:t>
            </a:r>
            <a:r>
              <a:rPr lang="en-GB" sz="1600" dirty="0">
                <a:solidFill>
                  <a:srgbClr val="002060"/>
                </a:solidFill>
                <a:latin typeface="+mj-lt"/>
                <a:cs typeface="Calibri" panose="020F0502020204030204" pitchFamily="34" charset="0"/>
              </a:rPr>
              <a:t>,</a:t>
            </a:r>
            <a:r>
              <a:rPr lang="en-GB" sz="1600" b="0" i="0" dirty="0">
                <a:solidFill>
                  <a:srgbClr val="002060"/>
                </a:solidFill>
                <a:effectLst/>
                <a:latin typeface="+mj-lt"/>
                <a:cs typeface="Calibri" panose="020F0502020204030204" pitchFamily="34" charset="0"/>
              </a:rPr>
              <a:t> and systems. On the other hand, </a:t>
            </a:r>
            <a:r>
              <a:rPr lang="en-GB" sz="1600" dirty="0">
                <a:solidFill>
                  <a:srgbClr val="002060"/>
                </a:solidFill>
                <a:latin typeface="+mj-lt"/>
                <a:cs typeface="Calibri" panose="020F0502020204030204" pitchFamily="34" charset="0"/>
              </a:rPr>
              <a:t>change management </a:t>
            </a:r>
            <a:r>
              <a:rPr lang="en-GB" sz="1600" b="0" i="0" dirty="0">
                <a:solidFill>
                  <a:srgbClr val="002060"/>
                </a:solidFill>
                <a:effectLst/>
                <a:latin typeface="+mj-lt"/>
                <a:cs typeface="Calibri" panose="020F0502020204030204" pitchFamily="34" charset="0"/>
              </a:rPr>
              <a:t>focuses on helping individuals impacted by these changes to adapt and be successful. </a:t>
            </a:r>
            <a:br>
              <a:rPr lang="en-GB" sz="1600" dirty="0">
                <a:solidFill>
                  <a:srgbClr val="002060"/>
                </a:solidFill>
                <a:latin typeface="+mj-lt"/>
                <a:cs typeface="Calibri" panose="020F0502020204030204" pitchFamily="34" charset="0"/>
              </a:rPr>
            </a:br>
            <a:br>
              <a:rPr lang="en-GB" sz="1600" dirty="0">
                <a:solidFill>
                  <a:srgbClr val="002060"/>
                </a:solidFill>
                <a:latin typeface="+mj-lt"/>
                <a:cs typeface="Calibri" panose="020F0502020204030204" pitchFamily="34" charset="0"/>
              </a:rPr>
            </a:br>
            <a:r>
              <a:rPr lang="en-GB" sz="1600" b="0" i="0" dirty="0">
                <a:solidFill>
                  <a:srgbClr val="002060"/>
                </a:solidFill>
                <a:effectLst/>
                <a:latin typeface="+mj-lt"/>
                <a:cs typeface="Calibri" panose="020F0502020204030204" pitchFamily="34" charset="0"/>
              </a:rPr>
              <a:t>Far too often, we </a:t>
            </a:r>
            <a:r>
              <a:rPr lang="en-GB" sz="1600" dirty="0">
                <a:solidFill>
                  <a:srgbClr val="002060"/>
                </a:solidFill>
                <a:latin typeface="+mj-lt"/>
                <a:cs typeface="Calibri" panose="020F0502020204030204" pitchFamily="34" charset="0"/>
              </a:rPr>
              <a:t>have </a:t>
            </a:r>
            <a:r>
              <a:rPr lang="en-GB" sz="1600" b="0" i="0" dirty="0">
                <a:solidFill>
                  <a:srgbClr val="002060"/>
                </a:solidFill>
                <a:effectLst/>
                <a:latin typeface="+mj-lt"/>
                <a:cs typeface="Calibri" panose="020F0502020204030204" pitchFamily="34" charset="0"/>
              </a:rPr>
              <a:t>noticed that many companies underestimate the importance of </a:t>
            </a:r>
            <a:r>
              <a:rPr lang="en-GB" sz="1600" dirty="0">
                <a:solidFill>
                  <a:srgbClr val="002060"/>
                </a:solidFill>
                <a:latin typeface="+mj-lt"/>
                <a:cs typeface="Calibri" panose="020F0502020204030204" pitchFamily="34" charset="0"/>
              </a:rPr>
              <a:t>change management</a:t>
            </a:r>
            <a:r>
              <a:rPr lang="en-GB" sz="1600" b="0" i="0" dirty="0">
                <a:solidFill>
                  <a:srgbClr val="002060"/>
                </a:solidFill>
                <a:effectLst/>
                <a:latin typeface="+mj-lt"/>
                <a:cs typeface="Calibri" panose="020F0502020204030204" pitchFamily="34" charset="0"/>
              </a:rPr>
              <a:t>. The main problem is that if the employees and managers </a:t>
            </a:r>
            <a:r>
              <a:rPr lang="en-GB" sz="1600" dirty="0">
                <a:solidFill>
                  <a:srgbClr val="002060"/>
                </a:solidFill>
                <a:latin typeface="+mj-lt"/>
                <a:cs typeface="Calibri" panose="020F0502020204030204" pitchFamily="34" charset="0"/>
              </a:rPr>
              <a:t>in </a:t>
            </a:r>
            <a:r>
              <a:rPr lang="en-GB" sz="1600" b="0" i="0" dirty="0">
                <a:solidFill>
                  <a:srgbClr val="002060"/>
                </a:solidFill>
                <a:effectLst/>
                <a:latin typeface="+mj-lt"/>
                <a:cs typeface="Calibri" panose="020F0502020204030204" pitchFamily="34" charset="0"/>
              </a:rPr>
              <a:t>your organization do not adopt and embrace the new changes, your projects will rarely </a:t>
            </a:r>
            <a:r>
              <a:rPr lang="en-GB" sz="1600" dirty="0">
                <a:solidFill>
                  <a:srgbClr val="002060"/>
                </a:solidFill>
                <a:latin typeface="+mj-lt"/>
                <a:cs typeface="Calibri" panose="020F0502020204030204" pitchFamily="34" charset="0"/>
              </a:rPr>
              <a:t>achieve </a:t>
            </a:r>
            <a:r>
              <a:rPr lang="en-GB" sz="1600" b="0" i="0" dirty="0">
                <a:solidFill>
                  <a:srgbClr val="002060"/>
                </a:solidFill>
                <a:effectLst/>
                <a:latin typeface="+mj-lt"/>
                <a:cs typeface="Calibri" panose="020F0502020204030204" pitchFamily="34" charset="0"/>
              </a:rPr>
              <a:t>their expected return on investment.</a:t>
            </a:r>
            <a:endParaRPr lang="en-AU" sz="1600" dirty="0">
              <a:solidFill>
                <a:srgbClr val="002060"/>
              </a:solidFill>
              <a:latin typeface="+mj-lt"/>
              <a:cs typeface="Calibri" panose="020F0502020204030204" pitchFamily="34" charset="0"/>
            </a:endParaRPr>
          </a:p>
        </p:txBody>
      </p:sp>
    </p:spTree>
    <p:extLst>
      <p:ext uri="{BB962C8B-B14F-4D97-AF65-F5344CB8AC3E}">
        <p14:creationId xmlns:p14="http://schemas.microsoft.com/office/powerpoint/2010/main" val="18407262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Terms and Definitions according to Kotter</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4" name="object 4">
            <a:extLst>
              <a:ext uri="{FF2B5EF4-FFF2-40B4-BE49-F238E27FC236}">
                <a16:creationId xmlns:a16="http://schemas.microsoft.com/office/drawing/2014/main" id="{ED6DAE83-BDAF-7757-497B-21F97FA225B7}"/>
              </a:ext>
            </a:extLst>
          </p:cNvPr>
          <p:cNvSpPr/>
          <p:nvPr/>
        </p:nvSpPr>
        <p:spPr>
          <a:xfrm>
            <a:off x="838200" y="1879092"/>
            <a:ext cx="10515600" cy="723900"/>
          </a:xfrm>
          <a:custGeom>
            <a:avLst/>
            <a:gdLst/>
            <a:ahLst/>
            <a:cxnLst/>
            <a:rect l="l" t="t" r="r" b="b"/>
            <a:pathLst>
              <a:path w="10515600" h="723900">
                <a:moveTo>
                  <a:pt x="10443210" y="0"/>
                </a:moveTo>
                <a:lnTo>
                  <a:pt x="72389" y="0"/>
                </a:lnTo>
                <a:lnTo>
                  <a:pt x="44212" y="5685"/>
                </a:lnTo>
                <a:lnTo>
                  <a:pt x="21202" y="21193"/>
                </a:lnTo>
                <a:lnTo>
                  <a:pt x="5688" y="44201"/>
                </a:lnTo>
                <a:lnTo>
                  <a:pt x="0" y="72389"/>
                </a:lnTo>
                <a:lnTo>
                  <a:pt x="0" y="651510"/>
                </a:lnTo>
                <a:lnTo>
                  <a:pt x="5688" y="679698"/>
                </a:lnTo>
                <a:lnTo>
                  <a:pt x="21202" y="702706"/>
                </a:lnTo>
                <a:lnTo>
                  <a:pt x="44212" y="718214"/>
                </a:lnTo>
                <a:lnTo>
                  <a:pt x="72389" y="723900"/>
                </a:lnTo>
                <a:lnTo>
                  <a:pt x="10443210" y="723900"/>
                </a:lnTo>
                <a:lnTo>
                  <a:pt x="10471398" y="718214"/>
                </a:lnTo>
                <a:lnTo>
                  <a:pt x="10494406" y="702706"/>
                </a:lnTo>
                <a:lnTo>
                  <a:pt x="10509914" y="679698"/>
                </a:lnTo>
                <a:lnTo>
                  <a:pt x="10515600" y="651510"/>
                </a:lnTo>
                <a:lnTo>
                  <a:pt x="10515600" y="72389"/>
                </a:lnTo>
                <a:lnTo>
                  <a:pt x="10509914" y="44201"/>
                </a:lnTo>
                <a:lnTo>
                  <a:pt x="10494406" y="21193"/>
                </a:lnTo>
                <a:lnTo>
                  <a:pt x="10471398" y="5685"/>
                </a:lnTo>
                <a:lnTo>
                  <a:pt x="10443210" y="0"/>
                </a:lnTo>
                <a:close/>
              </a:path>
            </a:pathLst>
          </a:custGeom>
          <a:solidFill>
            <a:schemeClr val="tx1"/>
          </a:solidFill>
        </p:spPr>
        <p:txBody>
          <a:bodyPr wrap="square" lIns="0" tIns="0" rIns="0" bIns="0" rtlCol="0" anchor="ctr"/>
          <a:lstStyle/>
          <a:p>
            <a:pPr marL="182563"/>
            <a:r>
              <a:rPr lang="en-GB" sz="1800" b="1" spc="-10" dirty="0">
                <a:solidFill>
                  <a:srgbClr val="FFFFFF"/>
                </a:solidFill>
                <a:latin typeface="Calibri"/>
                <a:cs typeface="Calibri"/>
              </a:rPr>
              <a:t>Change </a:t>
            </a:r>
            <a:r>
              <a:rPr lang="en-GB" sz="1800" b="1" dirty="0">
                <a:solidFill>
                  <a:srgbClr val="FFFFFF"/>
                </a:solidFill>
                <a:latin typeface="Calibri"/>
                <a:cs typeface="Calibri"/>
              </a:rPr>
              <a:t>:</a:t>
            </a:r>
            <a:r>
              <a:rPr lang="en-GB" sz="1800" b="1" spc="15" dirty="0">
                <a:solidFill>
                  <a:srgbClr val="FFFFFF"/>
                </a:solidFill>
                <a:latin typeface="Calibri"/>
                <a:cs typeface="Calibri"/>
              </a:rPr>
              <a:t> </a:t>
            </a:r>
            <a:r>
              <a:rPr lang="en-GB" sz="1800" spc="-5" dirty="0">
                <a:solidFill>
                  <a:srgbClr val="FFFFFF"/>
                </a:solidFill>
                <a:latin typeface="Calibri"/>
                <a:cs typeface="Calibri"/>
              </a:rPr>
              <a:t>The</a:t>
            </a:r>
            <a:r>
              <a:rPr lang="en-GB" sz="1800" spc="-10" dirty="0">
                <a:solidFill>
                  <a:srgbClr val="FFFFFF"/>
                </a:solidFill>
                <a:latin typeface="Calibri"/>
                <a:cs typeface="Calibri"/>
              </a:rPr>
              <a:t> transition</a:t>
            </a:r>
            <a:r>
              <a:rPr lang="en-GB" sz="1800" spc="15" dirty="0">
                <a:solidFill>
                  <a:srgbClr val="FFFFFF"/>
                </a:solidFill>
                <a:latin typeface="Calibri"/>
                <a:cs typeface="Calibri"/>
              </a:rPr>
              <a:t> </a:t>
            </a:r>
            <a:r>
              <a:rPr lang="en-GB" sz="1800" spc="-10" dirty="0">
                <a:solidFill>
                  <a:srgbClr val="FFFFFF"/>
                </a:solidFill>
                <a:latin typeface="Calibri"/>
                <a:cs typeface="Calibri"/>
              </a:rPr>
              <a:t>from</a:t>
            </a:r>
            <a:r>
              <a:rPr lang="en-GB" sz="1800" spc="-15" dirty="0">
                <a:solidFill>
                  <a:srgbClr val="FFFFFF"/>
                </a:solidFill>
                <a:latin typeface="Calibri"/>
                <a:cs typeface="Calibri"/>
              </a:rPr>
              <a:t> </a:t>
            </a:r>
            <a:r>
              <a:rPr lang="en-GB" sz="1800" dirty="0">
                <a:solidFill>
                  <a:srgbClr val="FFFFFF"/>
                </a:solidFill>
                <a:latin typeface="Calibri"/>
                <a:cs typeface="Calibri"/>
              </a:rPr>
              <a:t>a</a:t>
            </a:r>
            <a:r>
              <a:rPr lang="en-GB" sz="1800" spc="-5" dirty="0">
                <a:solidFill>
                  <a:srgbClr val="FFFFFF"/>
                </a:solidFill>
                <a:latin typeface="Calibri"/>
                <a:cs typeface="Calibri"/>
              </a:rPr>
              <a:t> </a:t>
            </a:r>
            <a:r>
              <a:rPr lang="en-GB" sz="1800" spc="-10" dirty="0">
                <a:solidFill>
                  <a:srgbClr val="FFFFFF"/>
                </a:solidFill>
                <a:latin typeface="Calibri"/>
                <a:cs typeface="Calibri"/>
              </a:rPr>
              <a:t>current</a:t>
            </a:r>
            <a:r>
              <a:rPr lang="en-GB" sz="1800" spc="5" dirty="0">
                <a:solidFill>
                  <a:srgbClr val="FFFFFF"/>
                </a:solidFill>
                <a:latin typeface="Calibri"/>
                <a:cs typeface="Calibri"/>
              </a:rPr>
              <a:t> </a:t>
            </a:r>
            <a:r>
              <a:rPr lang="en-GB" sz="1800" spc="-20" dirty="0">
                <a:solidFill>
                  <a:srgbClr val="FFFFFF"/>
                </a:solidFill>
                <a:latin typeface="Calibri"/>
                <a:cs typeface="Calibri"/>
              </a:rPr>
              <a:t>state</a:t>
            </a:r>
            <a:r>
              <a:rPr lang="en-GB" sz="1800" dirty="0">
                <a:solidFill>
                  <a:srgbClr val="FFFFFF"/>
                </a:solidFill>
                <a:latin typeface="Calibri"/>
                <a:cs typeface="Calibri"/>
              </a:rPr>
              <a:t> </a:t>
            </a:r>
            <a:r>
              <a:rPr lang="en-GB" sz="1800" spc="-10" dirty="0">
                <a:solidFill>
                  <a:srgbClr val="FFFFFF"/>
                </a:solidFill>
                <a:latin typeface="Calibri"/>
                <a:cs typeface="Calibri"/>
              </a:rPr>
              <a:t>to</a:t>
            </a:r>
            <a:r>
              <a:rPr lang="en-GB" sz="1800" spc="-5" dirty="0">
                <a:solidFill>
                  <a:srgbClr val="FFFFFF"/>
                </a:solidFill>
                <a:latin typeface="Calibri"/>
                <a:cs typeface="Calibri"/>
              </a:rPr>
              <a:t> </a:t>
            </a:r>
            <a:r>
              <a:rPr lang="en-GB" sz="1800" dirty="0">
                <a:solidFill>
                  <a:srgbClr val="FFFFFF"/>
                </a:solidFill>
                <a:latin typeface="Calibri"/>
                <a:cs typeface="Calibri"/>
              </a:rPr>
              <a:t>a </a:t>
            </a:r>
            <a:r>
              <a:rPr lang="en-GB" sz="1800" spc="-10" dirty="0">
                <a:solidFill>
                  <a:srgbClr val="FFFFFF"/>
                </a:solidFill>
                <a:latin typeface="Calibri"/>
                <a:cs typeface="Calibri"/>
              </a:rPr>
              <a:t>future </a:t>
            </a:r>
            <a:r>
              <a:rPr lang="en-GB" sz="1800" spc="-20" dirty="0">
                <a:solidFill>
                  <a:srgbClr val="FFFFFF"/>
                </a:solidFill>
                <a:latin typeface="Calibri"/>
                <a:cs typeface="Calibri"/>
              </a:rPr>
              <a:t>state</a:t>
            </a:r>
            <a:endParaRPr lang="en-GB" sz="1800" dirty="0">
              <a:latin typeface="Calibri"/>
              <a:cs typeface="Calibri"/>
            </a:endParaRPr>
          </a:p>
        </p:txBody>
      </p:sp>
      <p:sp>
        <p:nvSpPr>
          <p:cNvPr id="5" name="object 4">
            <a:extLst>
              <a:ext uri="{FF2B5EF4-FFF2-40B4-BE49-F238E27FC236}">
                <a16:creationId xmlns:a16="http://schemas.microsoft.com/office/drawing/2014/main" id="{FF8E0AF2-CBE3-D3B5-8E0D-29AB86A4BE59}"/>
              </a:ext>
            </a:extLst>
          </p:cNvPr>
          <p:cNvSpPr/>
          <p:nvPr/>
        </p:nvSpPr>
        <p:spPr>
          <a:xfrm>
            <a:off x="838200" y="2757890"/>
            <a:ext cx="10515600" cy="723900"/>
          </a:xfrm>
          <a:custGeom>
            <a:avLst/>
            <a:gdLst/>
            <a:ahLst/>
            <a:cxnLst/>
            <a:rect l="l" t="t" r="r" b="b"/>
            <a:pathLst>
              <a:path w="10515600" h="723900">
                <a:moveTo>
                  <a:pt x="10443210" y="0"/>
                </a:moveTo>
                <a:lnTo>
                  <a:pt x="72389" y="0"/>
                </a:lnTo>
                <a:lnTo>
                  <a:pt x="44212" y="5685"/>
                </a:lnTo>
                <a:lnTo>
                  <a:pt x="21202" y="21193"/>
                </a:lnTo>
                <a:lnTo>
                  <a:pt x="5688" y="44201"/>
                </a:lnTo>
                <a:lnTo>
                  <a:pt x="0" y="72389"/>
                </a:lnTo>
                <a:lnTo>
                  <a:pt x="0" y="651510"/>
                </a:lnTo>
                <a:lnTo>
                  <a:pt x="5688" y="679698"/>
                </a:lnTo>
                <a:lnTo>
                  <a:pt x="21202" y="702706"/>
                </a:lnTo>
                <a:lnTo>
                  <a:pt x="44212" y="718214"/>
                </a:lnTo>
                <a:lnTo>
                  <a:pt x="72389" y="723900"/>
                </a:lnTo>
                <a:lnTo>
                  <a:pt x="10443210" y="723900"/>
                </a:lnTo>
                <a:lnTo>
                  <a:pt x="10471398" y="718214"/>
                </a:lnTo>
                <a:lnTo>
                  <a:pt x="10494406" y="702706"/>
                </a:lnTo>
                <a:lnTo>
                  <a:pt x="10509914" y="679698"/>
                </a:lnTo>
                <a:lnTo>
                  <a:pt x="10515600" y="651510"/>
                </a:lnTo>
                <a:lnTo>
                  <a:pt x="10515600" y="72389"/>
                </a:lnTo>
                <a:lnTo>
                  <a:pt x="10509914" y="44201"/>
                </a:lnTo>
                <a:lnTo>
                  <a:pt x="10494406" y="21193"/>
                </a:lnTo>
                <a:lnTo>
                  <a:pt x="10471398" y="5685"/>
                </a:lnTo>
                <a:lnTo>
                  <a:pt x="10443210" y="0"/>
                </a:lnTo>
                <a:close/>
              </a:path>
            </a:pathLst>
          </a:custGeom>
          <a:solidFill>
            <a:schemeClr val="tx1"/>
          </a:solidFill>
        </p:spPr>
        <p:txBody>
          <a:bodyPr wrap="square" lIns="0" tIns="0" rIns="0" bIns="0" rtlCol="0" anchor="ctr"/>
          <a:lstStyle/>
          <a:p>
            <a:pPr marL="182563"/>
            <a:r>
              <a:rPr lang="en-GB" b="1" spc="-10" dirty="0">
                <a:solidFill>
                  <a:srgbClr val="FFFFFF"/>
                </a:solidFill>
                <a:latin typeface="Calibri"/>
                <a:cs typeface="Calibri"/>
              </a:rPr>
              <a:t>Change Management : </a:t>
            </a:r>
            <a:r>
              <a:rPr lang="en-GB" spc="-10" dirty="0">
                <a:solidFill>
                  <a:srgbClr val="FFFFFF"/>
                </a:solidFill>
                <a:latin typeface="Calibri"/>
                <a:cs typeface="Calibri"/>
              </a:rPr>
              <a:t>The practice of applying a structured approach to transition an organization  from a current state to a future state to achieve expected benefits</a:t>
            </a:r>
          </a:p>
        </p:txBody>
      </p:sp>
      <p:sp>
        <p:nvSpPr>
          <p:cNvPr id="6" name="object 4">
            <a:extLst>
              <a:ext uri="{FF2B5EF4-FFF2-40B4-BE49-F238E27FC236}">
                <a16:creationId xmlns:a16="http://schemas.microsoft.com/office/drawing/2014/main" id="{5824AB9F-72D5-82F0-EDDA-E21F76611A0D}"/>
              </a:ext>
            </a:extLst>
          </p:cNvPr>
          <p:cNvSpPr/>
          <p:nvPr/>
        </p:nvSpPr>
        <p:spPr>
          <a:xfrm>
            <a:off x="838200" y="3636688"/>
            <a:ext cx="10515600" cy="723900"/>
          </a:xfrm>
          <a:custGeom>
            <a:avLst/>
            <a:gdLst/>
            <a:ahLst/>
            <a:cxnLst/>
            <a:rect l="l" t="t" r="r" b="b"/>
            <a:pathLst>
              <a:path w="10515600" h="723900">
                <a:moveTo>
                  <a:pt x="10443210" y="0"/>
                </a:moveTo>
                <a:lnTo>
                  <a:pt x="72389" y="0"/>
                </a:lnTo>
                <a:lnTo>
                  <a:pt x="44212" y="5685"/>
                </a:lnTo>
                <a:lnTo>
                  <a:pt x="21202" y="21193"/>
                </a:lnTo>
                <a:lnTo>
                  <a:pt x="5688" y="44201"/>
                </a:lnTo>
                <a:lnTo>
                  <a:pt x="0" y="72389"/>
                </a:lnTo>
                <a:lnTo>
                  <a:pt x="0" y="651510"/>
                </a:lnTo>
                <a:lnTo>
                  <a:pt x="5688" y="679698"/>
                </a:lnTo>
                <a:lnTo>
                  <a:pt x="21202" y="702706"/>
                </a:lnTo>
                <a:lnTo>
                  <a:pt x="44212" y="718214"/>
                </a:lnTo>
                <a:lnTo>
                  <a:pt x="72389" y="723900"/>
                </a:lnTo>
                <a:lnTo>
                  <a:pt x="10443210" y="723900"/>
                </a:lnTo>
                <a:lnTo>
                  <a:pt x="10471398" y="718214"/>
                </a:lnTo>
                <a:lnTo>
                  <a:pt x="10494406" y="702706"/>
                </a:lnTo>
                <a:lnTo>
                  <a:pt x="10509914" y="679698"/>
                </a:lnTo>
                <a:lnTo>
                  <a:pt x="10515600" y="651510"/>
                </a:lnTo>
                <a:lnTo>
                  <a:pt x="10515600" y="72389"/>
                </a:lnTo>
                <a:lnTo>
                  <a:pt x="10509914" y="44201"/>
                </a:lnTo>
                <a:lnTo>
                  <a:pt x="10494406" y="21193"/>
                </a:lnTo>
                <a:lnTo>
                  <a:pt x="10471398" y="5685"/>
                </a:lnTo>
                <a:lnTo>
                  <a:pt x="10443210" y="0"/>
                </a:lnTo>
                <a:close/>
              </a:path>
            </a:pathLst>
          </a:custGeom>
          <a:solidFill>
            <a:schemeClr val="tx1"/>
          </a:solidFill>
        </p:spPr>
        <p:txBody>
          <a:bodyPr wrap="square" lIns="0" tIns="0" rIns="0" bIns="0" rtlCol="0" anchor="ctr"/>
          <a:lstStyle/>
          <a:p>
            <a:pPr marL="182563"/>
            <a:r>
              <a:rPr lang="en-GB" b="1" spc="-10" dirty="0">
                <a:solidFill>
                  <a:srgbClr val="FFFFFF"/>
                </a:solidFill>
                <a:latin typeface="Calibri"/>
                <a:cs typeface="Calibri"/>
              </a:rPr>
              <a:t>Change Impact : </a:t>
            </a:r>
            <a:r>
              <a:rPr lang="en-GB" spc="-10" dirty="0">
                <a:solidFill>
                  <a:srgbClr val="FFFFFF"/>
                </a:solidFill>
                <a:latin typeface="Calibri"/>
                <a:cs typeface="Calibri"/>
              </a:rPr>
              <a:t>How people, process, technology, and the workplace are affected during the  transition from the current state to the future state.</a:t>
            </a:r>
          </a:p>
        </p:txBody>
      </p:sp>
      <p:sp>
        <p:nvSpPr>
          <p:cNvPr id="7" name="object 4">
            <a:extLst>
              <a:ext uri="{FF2B5EF4-FFF2-40B4-BE49-F238E27FC236}">
                <a16:creationId xmlns:a16="http://schemas.microsoft.com/office/drawing/2014/main" id="{5591B3BB-E691-1E1D-70C6-252DF181F2C3}"/>
              </a:ext>
            </a:extLst>
          </p:cNvPr>
          <p:cNvSpPr/>
          <p:nvPr/>
        </p:nvSpPr>
        <p:spPr>
          <a:xfrm>
            <a:off x="838200" y="4515485"/>
            <a:ext cx="10515600" cy="723900"/>
          </a:xfrm>
          <a:custGeom>
            <a:avLst/>
            <a:gdLst/>
            <a:ahLst/>
            <a:cxnLst/>
            <a:rect l="l" t="t" r="r" b="b"/>
            <a:pathLst>
              <a:path w="10515600" h="723900">
                <a:moveTo>
                  <a:pt x="10443210" y="0"/>
                </a:moveTo>
                <a:lnTo>
                  <a:pt x="72389" y="0"/>
                </a:lnTo>
                <a:lnTo>
                  <a:pt x="44212" y="5685"/>
                </a:lnTo>
                <a:lnTo>
                  <a:pt x="21202" y="21193"/>
                </a:lnTo>
                <a:lnTo>
                  <a:pt x="5688" y="44201"/>
                </a:lnTo>
                <a:lnTo>
                  <a:pt x="0" y="72389"/>
                </a:lnTo>
                <a:lnTo>
                  <a:pt x="0" y="651510"/>
                </a:lnTo>
                <a:lnTo>
                  <a:pt x="5688" y="679698"/>
                </a:lnTo>
                <a:lnTo>
                  <a:pt x="21202" y="702706"/>
                </a:lnTo>
                <a:lnTo>
                  <a:pt x="44212" y="718214"/>
                </a:lnTo>
                <a:lnTo>
                  <a:pt x="72389" y="723900"/>
                </a:lnTo>
                <a:lnTo>
                  <a:pt x="10443210" y="723900"/>
                </a:lnTo>
                <a:lnTo>
                  <a:pt x="10471398" y="718214"/>
                </a:lnTo>
                <a:lnTo>
                  <a:pt x="10494406" y="702706"/>
                </a:lnTo>
                <a:lnTo>
                  <a:pt x="10509914" y="679698"/>
                </a:lnTo>
                <a:lnTo>
                  <a:pt x="10515600" y="651510"/>
                </a:lnTo>
                <a:lnTo>
                  <a:pt x="10515600" y="72389"/>
                </a:lnTo>
                <a:lnTo>
                  <a:pt x="10509914" y="44201"/>
                </a:lnTo>
                <a:lnTo>
                  <a:pt x="10494406" y="21193"/>
                </a:lnTo>
                <a:lnTo>
                  <a:pt x="10471398" y="5685"/>
                </a:lnTo>
                <a:lnTo>
                  <a:pt x="10443210" y="0"/>
                </a:lnTo>
                <a:close/>
              </a:path>
            </a:pathLst>
          </a:custGeom>
          <a:solidFill>
            <a:schemeClr val="tx1"/>
          </a:solidFill>
        </p:spPr>
        <p:txBody>
          <a:bodyPr wrap="square" lIns="0" tIns="0" rIns="0" bIns="0" rtlCol="0" anchor="ctr"/>
          <a:lstStyle/>
          <a:p>
            <a:pPr marL="182563"/>
            <a:r>
              <a:rPr lang="en-GB" b="1" spc="-10" dirty="0">
                <a:solidFill>
                  <a:srgbClr val="FFFFFF"/>
                </a:solidFill>
                <a:latin typeface="Calibri"/>
                <a:cs typeface="Calibri"/>
              </a:rPr>
              <a:t>Current State: The condition at the time the change is initiated.</a:t>
            </a:r>
          </a:p>
        </p:txBody>
      </p:sp>
      <p:sp>
        <p:nvSpPr>
          <p:cNvPr id="8" name="object 4">
            <a:extLst>
              <a:ext uri="{FF2B5EF4-FFF2-40B4-BE49-F238E27FC236}">
                <a16:creationId xmlns:a16="http://schemas.microsoft.com/office/drawing/2014/main" id="{34D5F9C0-1D60-671B-C04F-04187ACEEA4B}"/>
              </a:ext>
            </a:extLst>
          </p:cNvPr>
          <p:cNvSpPr/>
          <p:nvPr/>
        </p:nvSpPr>
        <p:spPr>
          <a:xfrm>
            <a:off x="838200" y="5394282"/>
            <a:ext cx="10515600" cy="723900"/>
          </a:xfrm>
          <a:custGeom>
            <a:avLst/>
            <a:gdLst/>
            <a:ahLst/>
            <a:cxnLst/>
            <a:rect l="l" t="t" r="r" b="b"/>
            <a:pathLst>
              <a:path w="10515600" h="723900">
                <a:moveTo>
                  <a:pt x="10443210" y="0"/>
                </a:moveTo>
                <a:lnTo>
                  <a:pt x="72389" y="0"/>
                </a:lnTo>
                <a:lnTo>
                  <a:pt x="44212" y="5685"/>
                </a:lnTo>
                <a:lnTo>
                  <a:pt x="21202" y="21193"/>
                </a:lnTo>
                <a:lnTo>
                  <a:pt x="5688" y="44201"/>
                </a:lnTo>
                <a:lnTo>
                  <a:pt x="0" y="72389"/>
                </a:lnTo>
                <a:lnTo>
                  <a:pt x="0" y="651510"/>
                </a:lnTo>
                <a:lnTo>
                  <a:pt x="5688" y="679698"/>
                </a:lnTo>
                <a:lnTo>
                  <a:pt x="21202" y="702706"/>
                </a:lnTo>
                <a:lnTo>
                  <a:pt x="44212" y="718214"/>
                </a:lnTo>
                <a:lnTo>
                  <a:pt x="72389" y="723900"/>
                </a:lnTo>
                <a:lnTo>
                  <a:pt x="10443210" y="723900"/>
                </a:lnTo>
                <a:lnTo>
                  <a:pt x="10471398" y="718214"/>
                </a:lnTo>
                <a:lnTo>
                  <a:pt x="10494406" y="702706"/>
                </a:lnTo>
                <a:lnTo>
                  <a:pt x="10509914" y="679698"/>
                </a:lnTo>
                <a:lnTo>
                  <a:pt x="10515600" y="651510"/>
                </a:lnTo>
                <a:lnTo>
                  <a:pt x="10515600" y="72389"/>
                </a:lnTo>
                <a:lnTo>
                  <a:pt x="10509914" y="44201"/>
                </a:lnTo>
                <a:lnTo>
                  <a:pt x="10494406" y="21193"/>
                </a:lnTo>
                <a:lnTo>
                  <a:pt x="10471398" y="5685"/>
                </a:lnTo>
                <a:lnTo>
                  <a:pt x="10443210" y="0"/>
                </a:lnTo>
                <a:close/>
              </a:path>
            </a:pathLst>
          </a:custGeom>
          <a:solidFill>
            <a:schemeClr val="tx1"/>
          </a:solidFill>
        </p:spPr>
        <p:txBody>
          <a:bodyPr wrap="square" lIns="0" tIns="0" rIns="0" bIns="0" rtlCol="0" anchor="ctr"/>
          <a:lstStyle/>
          <a:p>
            <a:pPr marL="182563"/>
            <a:r>
              <a:rPr lang="en-GB" b="1" spc="-10" dirty="0">
                <a:solidFill>
                  <a:srgbClr val="FFFFFF"/>
                </a:solidFill>
                <a:latin typeface="Calibri"/>
                <a:cs typeface="Calibri"/>
              </a:rPr>
              <a:t>Future State: The condition at the time when the benefits have been realized.</a:t>
            </a:r>
          </a:p>
        </p:txBody>
      </p:sp>
    </p:spTree>
    <p:extLst>
      <p:ext uri="{BB962C8B-B14F-4D97-AF65-F5344CB8AC3E}">
        <p14:creationId xmlns:p14="http://schemas.microsoft.com/office/powerpoint/2010/main" val="4029045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Rectangle: Folded Corner 1">
            <a:extLst>
              <a:ext uri="{FF2B5EF4-FFF2-40B4-BE49-F238E27FC236}">
                <a16:creationId xmlns:a16="http://schemas.microsoft.com/office/drawing/2014/main" id="{C8042D7C-02C6-41CC-9707-C9C5F6FA269D}"/>
              </a:ext>
            </a:extLst>
          </p:cNvPr>
          <p:cNvSpPr/>
          <p:nvPr/>
        </p:nvSpPr>
        <p:spPr>
          <a:xfrm>
            <a:off x="3757922" y="2253238"/>
            <a:ext cx="4676156" cy="3957062"/>
          </a:xfrm>
          <a:prstGeom prst="foldedCorner">
            <a:avLst>
              <a:gd name="adj" fmla="val 105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4" name="TextBox 23">
            <a:extLst>
              <a:ext uri="{FF2B5EF4-FFF2-40B4-BE49-F238E27FC236}">
                <a16:creationId xmlns:a16="http://schemas.microsoft.com/office/drawing/2014/main" id="{5262883E-429E-4FBD-BE90-9FFFC2CD6641}"/>
              </a:ext>
            </a:extLst>
          </p:cNvPr>
          <p:cNvSpPr txBox="1"/>
          <p:nvPr/>
        </p:nvSpPr>
        <p:spPr>
          <a:xfrm>
            <a:off x="3987736" y="2395849"/>
            <a:ext cx="4216528" cy="389850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GB" b="1" i="0" u="none" strike="noStrike" kern="1200" cap="none" spc="0" normalizeH="0" baseline="0" noProof="0" dirty="0">
                <a:ln>
                  <a:noFill/>
                </a:ln>
                <a:solidFill>
                  <a:srgbClr val="002060"/>
                </a:solidFill>
                <a:effectLst/>
                <a:uLnTx/>
                <a:uFillTx/>
                <a:latin typeface="Arial" panose="020B0604020202020204"/>
                <a:ea typeface="+mn-ea"/>
                <a:cs typeface="+mn-cs"/>
              </a:rPr>
              <a:t>Kotter’s 8 Step Change Management Model is a process designed to help leaders successfully implement organizational change.</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GB" b="1" i="0" u="none" strike="noStrike" kern="1200" cap="none" spc="0" normalizeH="0" baseline="0" noProof="0" dirty="0">
                <a:ln>
                  <a:noFill/>
                </a:ln>
                <a:solidFill>
                  <a:srgbClr val="002060"/>
                </a:solidFill>
                <a:effectLst/>
                <a:uLnTx/>
                <a:uFillTx/>
                <a:latin typeface="Arial" panose="020B0604020202020204"/>
                <a:ea typeface="+mn-ea"/>
                <a:cs typeface="+mn-cs"/>
              </a:rPr>
              <a:t>This model was developed by John P. Kotter, a Harvard Business School professor, and  presented in his book “Leading Change,” which was based on years of research that  showed that there’s only a 30% chance of effective organizational change  implementation.</a:t>
            </a:r>
          </a:p>
          <a:p>
            <a:pPr marL="0" marR="0" lvl="0" indent="0" algn="l" defTabSz="914400" rtl="0" eaLnBrk="1" fontAlgn="auto" latinLnBrk="0" hangingPunct="1">
              <a:lnSpc>
                <a:spcPct val="100000"/>
              </a:lnSpc>
              <a:spcBef>
                <a:spcPts val="400"/>
              </a:spcBef>
              <a:spcAft>
                <a:spcPts val="400"/>
              </a:spcAft>
              <a:buClrTx/>
              <a:buSzTx/>
              <a:buFontTx/>
              <a:buNone/>
              <a:tabLst/>
              <a:defRPr/>
            </a:pPr>
            <a:endParaRPr kumimoji="0" lang="en-GB"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Description of the Kotter’s 8 step Model of Change</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21" name="Isosceles Triangle 20">
            <a:extLst>
              <a:ext uri="{FF2B5EF4-FFF2-40B4-BE49-F238E27FC236}">
                <a16:creationId xmlns:a16="http://schemas.microsoft.com/office/drawing/2014/main" id="{0BEBB444-0AAC-4415-AD72-D9E834A2A1CF}"/>
              </a:ext>
            </a:extLst>
          </p:cNvPr>
          <p:cNvSpPr/>
          <p:nvPr/>
        </p:nvSpPr>
        <p:spPr bwMode="auto">
          <a:xfrm rot="11821990">
            <a:off x="6097739" y="2082073"/>
            <a:ext cx="35567" cy="324838"/>
          </a:xfrm>
          <a:prstGeom prst="triangl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0" scaled="1"/>
            <a:tileRect/>
          </a:gradFill>
          <a:ln>
            <a:noFill/>
          </a:ln>
        </p:spPr>
        <p:txBody>
          <a:bodyPr wrap="square" lIns="91428" tIns="45715" rIns="91428" bIns="45715" rtlCol="0" anchor="ctr">
            <a:noAutofit/>
          </a:bodyPr>
          <a:lstStyle/>
          <a:p>
            <a:pPr marL="182553" marR="0" lvl="0" indent="-182553" algn="just" defTabSz="623853" rtl="0"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
        <p:nvSpPr>
          <p:cNvPr id="22" name="Oval 21">
            <a:extLst>
              <a:ext uri="{FF2B5EF4-FFF2-40B4-BE49-F238E27FC236}">
                <a16:creationId xmlns:a16="http://schemas.microsoft.com/office/drawing/2014/main" id="{9451C740-A260-4E73-93AE-9A3732F37470}"/>
              </a:ext>
            </a:extLst>
          </p:cNvPr>
          <p:cNvSpPr/>
          <p:nvPr/>
        </p:nvSpPr>
        <p:spPr bwMode="auto">
          <a:xfrm>
            <a:off x="6088650" y="1912147"/>
            <a:ext cx="182881" cy="182881"/>
          </a:xfrm>
          <a:prstGeom prst="ellipse">
            <a:avLst/>
          </a:prstGeom>
          <a:solidFill>
            <a:schemeClr val="tx1"/>
          </a:solidFill>
          <a:ln>
            <a:noFill/>
          </a:ln>
          <a:effectLst/>
          <a:scene3d>
            <a:camera prst="orthographicFront">
              <a:rot lat="0" lon="0" rev="0"/>
            </a:camera>
            <a:lightRig rig="balanced" dir="t">
              <a:rot lat="0" lon="0" rev="8700000"/>
            </a:lightRig>
          </a:scene3d>
          <a:sp3d>
            <a:bevelT w="190500" h="38100"/>
          </a:sp3d>
        </p:spPr>
        <p:txBody>
          <a:bodyPr wrap="square" lIns="91428" tIns="45715" rIns="91428" bIns="45715" rtlCol="0" anchor="ctr">
            <a:noAutofit/>
          </a:bodyPr>
          <a:lstStyle/>
          <a:p>
            <a:pPr marL="182553" marR="0" lvl="0" indent="-182553" algn="just" defTabSz="623853" rtl="0"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Tree>
    <p:extLst>
      <p:ext uri="{BB962C8B-B14F-4D97-AF65-F5344CB8AC3E}">
        <p14:creationId xmlns:p14="http://schemas.microsoft.com/office/powerpoint/2010/main" val="1817574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The Model walks you through the process of initiating, managing, and  sustaining change in eight steps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2" name="Shape 59118">
            <a:extLst>
              <a:ext uri="{FF2B5EF4-FFF2-40B4-BE49-F238E27FC236}">
                <a16:creationId xmlns:a16="http://schemas.microsoft.com/office/drawing/2014/main" id="{885CA99C-CBFA-514C-58AD-AF24C23FC4A6}"/>
              </a:ext>
            </a:extLst>
          </p:cNvPr>
          <p:cNvSpPr/>
          <p:nvPr/>
        </p:nvSpPr>
        <p:spPr>
          <a:xfrm>
            <a:off x="4602409" y="1851264"/>
            <a:ext cx="1595275" cy="17415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7695" y="40"/>
                  <a:pt x="13796" y="741"/>
                  <a:pt x="10124" y="2106"/>
                </a:cubicBezTo>
                <a:cubicBezTo>
                  <a:pt x="6451" y="3472"/>
                  <a:pt x="3004" y="5502"/>
                  <a:pt x="0" y="8194"/>
                </a:cubicBezTo>
                <a:lnTo>
                  <a:pt x="14636" y="21600"/>
                </a:lnTo>
                <a:cubicBezTo>
                  <a:pt x="15627" y="20789"/>
                  <a:pt x="16744" y="20179"/>
                  <a:pt x="17926" y="19771"/>
                </a:cubicBezTo>
                <a:cubicBezTo>
                  <a:pt x="19107" y="19363"/>
                  <a:pt x="20353" y="19158"/>
                  <a:pt x="21600" y="19158"/>
                </a:cubicBezTo>
                <a:lnTo>
                  <a:pt x="21600" y="0"/>
                </a:lnTo>
                <a:close/>
              </a:path>
            </a:pathLst>
          </a:custGeom>
          <a:solidFill>
            <a:schemeClr val="bg1">
              <a:lumMod val="50000"/>
            </a:schemeClr>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4" name="Shape 59119">
            <a:extLst>
              <a:ext uri="{FF2B5EF4-FFF2-40B4-BE49-F238E27FC236}">
                <a16:creationId xmlns:a16="http://schemas.microsoft.com/office/drawing/2014/main" id="{D7617DFC-FB00-492A-690E-A47E333DF542}"/>
              </a:ext>
            </a:extLst>
          </p:cNvPr>
          <p:cNvSpPr/>
          <p:nvPr/>
        </p:nvSpPr>
        <p:spPr>
          <a:xfrm>
            <a:off x="3906565" y="2555481"/>
            <a:ext cx="1748041" cy="1595195"/>
          </a:xfrm>
          <a:custGeom>
            <a:avLst/>
            <a:gdLst/>
            <a:ahLst/>
            <a:cxnLst>
              <a:cxn ang="0">
                <a:pos x="wd2" y="hd2"/>
              </a:cxn>
              <a:cxn ang="5400000">
                <a:pos x="wd2" y="hd2"/>
              </a:cxn>
              <a:cxn ang="10800000">
                <a:pos x="wd2" y="hd2"/>
              </a:cxn>
              <a:cxn ang="16200000">
                <a:pos x="wd2" y="hd2"/>
              </a:cxn>
            </a:cxnLst>
            <a:rect l="0" t="0" r="r" b="b"/>
            <a:pathLst>
              <a:path w="21600" h="21600" extrusionOk="0">
                <a:moveTo>
                  <a:pt x="8251" y="0"/>
                </a:moveTo>
                <a:cubicBezTo>
                  <a:pt x="5770" y="2801"/>
                  <a:pt x="3749" y="6098"/>
                  <a:pt x="2329" y="9742"/>
                </a:cubicBezTo>
                <a:cubicBezTo>
                  <a:pt x="909" y="13385"/>
                  <a:pt x="88" y="17377"/>
                  <a:pt x="0" y="21573"/>
                </a:cubicBezTo>
                <a:lnTo>
                  <a:pt x="18974" y="21600"/>
                </a:lnTo>
                <a:cubicBezTo>
                  <a:pt x="19085" y="20283"/>
                  <a:pt x="19372" y="19028"/>
                  <a:pt x="19808" y="17861"/>
                </a:cubicBezTo>
                <a:cubicBezTo>
                  <a:pt x="20255" y="16665"/>
                  <a:pt x="20861" y="15555"/>
                  <a:pt x="21600" y="14565"/>
                </a:cubicBezTo>
                <a:lnTo>
                  <a:pt x="8251" y="0"/>
                </a:lnTo>
                <a:close/>
              </a:path>
            </a:pathLst>
          </a:custGeom>
          <a:solidFill>
            <a:schemeClr val="bg1">
              <a:lumMod val="50000"/>
            </a:schemeClr>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6" name="Shape 59120">
            <a:extLst>
              <a:ext uri="{FF2B5EF4-FFF2-40B4-BE49-F238E27FC236}">
                <a16:creationId xmlns:a16="http://schemas.microsoft.com/office/drawing/2014/main" id="{D747A18C-803A-60A0-505C-72F06462BC1B}"/>
              </a:ext>
            </a:extLst>
          </p:cNvPr>
          <p:cNvSpPr/>
          <p:nvPr/>
        </p:nvSpPr>
        <p:spPr>
          <a:xfrm>
            <a:off x="4602409" y="4751284"/>
            <a:ext cx="1595275" cy="174158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7695" y="21560"/>
                  <a:pt x="13796" y="20859"/>
                  <a:pt x="10124" y="19494"/>
                </a:cubicBezTo>
                <a:cubicBezTo>
                  <a:pt x="6451" y="18128"/>
                  <a:pt x="3004" y="16098"/>
                  <a:pt x="0" y="13406"/>
                </a:cubicBezTo>
                <a:lnTo>
                  <a:pt x="14636" y="0"/>
                </a:lnTo>
                <a:cubicBezTo>
                  <a:pt x="15627" y="811"/>
                  <a:pt x="16744" y="1421"/>
                  <a:pt x="17926" y="1829"/>
                </a:cubicBezTo>
                <a:cubicBezTo>
                  <a:pt x="19107" y="2237"/>
                  <a:pt x="20353" y="2442"/>
                  <a:pt x="21600" y="2442"/>
                </a:cubicBezTo>
                <a:lnTo>
                  <a:pt x="21600" y="21600"/>
                </a:lnTo>
                <a:close/>
              </a:path>
            </a:pathLst>
          </a:custGeom>
          <a:solidFill>
            <a:schemeClr val="accent2"/>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7" name="Shape 59121">
            <a:extLst>
              <a:ext uri="{FF2B5EF4-FFF2-40B4-BE49-F238E27FC236}">
                <a16:creationId xmlns:a16="http://schemas.microsoft.com/office/drawing/2014/main" id="{27FC0F19-AC64-16B2-7377-59FBC96DA4F0}"/>
              </a:ext>
            </a:extLst>
          </p:cNvPr>
          <p:cNvSpPr/>
          <p:nvPr/>
        </p:nvSpPr>
        <p:spPr>
          <a:xfrm>
            <a:off x="3903104" y="4203774"/>
            <a:ext cx="1753117" cy="1595195"/>
          </a:xfrm>
          <a:custGeom>
            <a:avLst/>
            <a:gdLst/>
            <a:ahLst/>
            <a:cxnLst>
              <a:cxn ang="0">
                <a:pos x="wd2" y="hd2"/>
              </a:cxn>
              <a:cxn ang="5400000">
                <a:pos x="wd2" y="hd2"/>
              </a:cxn>
              <a:cxn ang="10800000">
                <a:pos x="wd2" y="hd2"/>
              </a:cxn>
              <a:cxn ang="16200000">
                <a:pos x="wd2" y="hd2"/>
              </a:cxn>
            </a:cxnLst>
            <a:rect l="0" t="0" r="r" b="b"/>
            <a:pathLst>
              <a:path w="21600" h="21600" extrusionOk="0">
                <a:moveTo>
                  <a:pt x="8142" y="21600"/>
                </a:moveTo>
                <a:cubicBezTo>
                  <a:pt x="5658" y="18808"/>
                  <a:pt x="3642" y="15510"/>
                  <a:pt x="2238" y="11858"/>
                </a:cubicBezTo>
                <a:cubicBezTo>
                  <a:pt x="834" y="8207"/>
                  <a:pt x="42" y="4202"/>
                  <a:pt x="0" y="0"/>
                </a:cubicBezTo>
                <a:lnTo>
                  <a:pt x="18834" y="0"/>
                </a:lnTo>
                <a:cubicBezTo>
                  <a:pt x="18902" y="1327"/>
                  <a:pt x="19193" y="2588"/>
                  <a:pt x="19666" y="3739"/>
                </a:cubicBezTo>
                <a:cubicBezTo>
                  <a:pt x="20140" y="4889"/>
                  <a:pt x="20798" y="5928"/>
                  <a:pt x="21600" y="6810"/>
                </a:cubicBezTo>
                <a:lnTo>
                  <a:pt x="8142" y="21600"/>
                </a:lnTo>
                <a:close/>
              </a:path>
            </a:pathLst>
          </a:custGeom>
          <a:solidFill>
            <a:schemeClr val="accent2"/>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8" name="Shape 59122">
            <a:extLst>
              <a:ext uri="{FF2B5EF4-FFF2-40B4-BE49-F238E27FC236}">
                <a16:creationId xmlns:a16="http://schemas.microsoft.com/office/drawing/2014/main" id="{47767D63-5702-82B8-8CE1-7DE7E989C115}"/>
              </a:ext>
            </a:extLst>
          </p:cNvPr>
          <p:cNvSpPr/>
          <p:nvPr/>
        </p:nvSpPr>
        <p:spPr>
          <a:xfrm flipH="1">
            <a:off x="6249248" y="1851264"/>
            <a:ext cx="1595275" cy="17415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7695" y="40"/>
                  <a:pt x="13796" y="741"/>
                  <a:pt x="10124" y="2106"/>
                </a:cubicBezTo>
                <a:cubicBezTo>
                  <a:pt x="6451" y="3472"/>
                  <a:pt x="3004" y="5502"/>
                  <a:pt x="0" y="8194"/>
                </a:cubicBezTo>
                <a:lnTo>
                  <a:pt x="14636" y="21600"/>
                </a:lnTo>
                <a:cubicBezTo>
                  <a:pt x="15627" y="20789"/>
                  <a:pt x="16744" y="20179"/>
                  <a:pt x="17926" y="19771"/>
                </a:cubicBezTo>
                <a:cubicBezTo>
                  <a:pt x="19107" y="19363"/>
                  <a:pt x="20353" y="19158"/>
                  <a:pt x="21600" y="19158"/>
                </a:cubicBezTo>
                <a:lnTo>
                  <a:pt x="21600" y="0"/>
                </a:lnTo>
                <a:close/>
              </a:path>
            </a:pathLst>
          </a:custGeom>
          <a:solidFill>
            <a:schemeClr val="tx1"/>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9" name="Shape 59123">
            <a:extLst>
              <a:ext uri="{FF2B5EF4-FFF2-40B4-BE49-F238E27FC236}">
                <a16:creationId xmlns:a16="http://schemas.microsoft.com/office/drawing/2014/main" id="{4510BFD4-3779-1360-912B-7C5F235823A3}"/>
              </a:ext>
            </a:extLst>
          </p:cNvPr>
          <p:cNvSpPr/>
          <p:nvPr/>
        </p:nvSpPr>
        <p:spPr>
          <a:xfrm flipH="1">
            <a:off x="6787432" y="2555481"/>
            <a:ext cx="1746084" cy="1595195"/>
          </a:xfrm>
          <a:custGeom>
            <a:avLst/>
            <a:gdLst/>
            <a:ahLst/>
            <a:cxnLst>
              <a:cxn ang="0">
                <a:pos x="wd2" y="hd2"/>
              </a:cxn>
              <a:cxn ang="5400000">
                <a:pos x="wd2" y="hd2"/>
              </a:cxn>
              <a:cxn ang="10800000">
                <a:pos x="wd2" y="hd2"/>
              </a:cxn>
              <a:cxn ang="16200000">
                <a:pos x="wd2" y="hd2"/>
              </a:cxn>
            </a:cxnLst>
            <a:rect l="0" t="0" r="r" b="b"/>
            <a:pathLst>
              <a:path w="21600" h="21600" extrusionOk="0">
                <a:moveTo>
                  <a:pt x="8175" y="0"/>
                </a:moveTo>
                <a:cubicBezTo>
                  <a:pt x="5681" y="2792"/>
                  <a:pt x="3656" y="6090"/>
                  <a:pt x="2247" y="9742"/>
                </a:cubicBezTo>
                <a:cubicBezTo>
                  <a:pt x="837" y="13393"/>
                  <a:pt x="42" y="17398"/>
                  <a:pt x="0" y="21600"/>
                </a:cubicBezTo>
                <a:lnTo>
                  <a:pt x="18910" y="21600"/>
                </a:lnTo>
                <a:cubicBezTo>
                  <a:pt x="18996" y="20277"/>
                  <a:pt x="19286" y="19018"/>
                  <a:pt x="19746" y="17861"/>
                </a:cubicBezTo>
                <a:cubicBezTo>
                  <a:pt x="20204" y="16707"/>
                  <a:pt x="20833" y="15651"/>
                  <a:pt x="21600" y="14733"/>
                </a:cubicBezTo>
                <a:lnTo>
                  <a:pt x="8175" y="0"/>
                </a:lnTo>
                <a:close/>
              </a:path>
            </a:pathLst>
          </a:custGeom>
          <a:solidFill>
            <a:schemeClr val="tx1"/>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0" name="Shape 59124">
            <a:extLst>
              <a:ext uri="{FF2B5EF4-FFF2-40B4-BE49-F238E27FC236}">
                <a16:creationId xmlns:a16="http://schemas.microsoft.com/office/drawing/2014/main" id="{AFA47E68-BCB2-1F29-9E4A-E98F0750D4B4}"/>
              </a:ext>
            </a:extLst>
          </p:cNvPr>
          <p:cNvSpPr/>
          <p:nvPr/>
        </p:nvSpPr>
        <p:spPr>
          <a:xfrm flipH="1">
            <a:off x="6249248" y="4751284"/>
            <a:ext cx="1595275" cy="174158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7695" y="21560"/>
                  <a:pt x="13796" y="20859"/>
                  <a:pt x="10124" y="19494"/>
                </a:cubicBezTo>
                <a:cubicBezTo>
                  <a:pt x="6451" y="18128"/>
                  <a:pt x="3004" y="16098"/>
                  <a:pt x="0" y="13406"/>
                </a:cubicBezTo>
                <a:lnTo>
                  <a:pt x="14636" y="0"/>
                </a:lnTo>
                <a:cubicBezTo>
                  <a:pt x="15627" y="811"/>
                  <a:pt x="16744" y="1421"/>
                  <a:pt x="17926" y="1829"/>
                </a:cubicBezTo>
                <a:cubicBezTo>
                  <a:pt x="19107" y="2237"/>
                  <a:pt x="20353" y="2442"/>
                  <a:pt x="21600" y="2442"/>
                </a:cubicBezTo>
                <a:lnTo>
                  <a:pt x="21600" y="21600"/>
                </a:lnTo>
                <a:close/>
              </a:path>
            </a:pathLst>
          </a:custGeom>
          <a:solidFill>
            <a:schemeClr val="accent2"/>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1" name="Shape 59125">
            <a:extLst>
              <a:ext uri="{FF2B5EF4-FFF2-40B4-BE49-F238E27FC236}">
                <a16:creationId xmlns:a16="http://schemas.microsoft.com/office/drawing/2014/main" id="{643ACD71-C775-DECC-1DD9-A449F15FC93D}"/>
              </a:ext>
            </a:extLst>
          </p:cNvPr>
          <p:cNvSpPr/>
          <p:nvPr/>
        </p:nvSpPr>
        <p:spPr>
          <a:xfrm flipH="1">
            <a:off x="6800573" y="4203774"/>
            <a:ext cx="1743255" cy="1595195"/>
          </a:xfrm>
          <a:custGeom>
            <a:avLst/>
            <a:gdLst/>
            <a:ahLst/>
            <a:cxnLst>
              <a:cxn ang="0">
                <a:pos x="wd2" y="hd2"/>
              </a:cxn>
              <a:cxn ang="5400000">
                <a:pos x="wd2" y="hd2"/>
              </a:cxn>
              <a:cxn ang="10800000">
                <a:pos x="wd2" y="hd2"/>
              </a:cxn>
              <a:cxn ang="16200000">
                <a:pos x="wd2" y="hd2"/>
              </a:cxn>
            </a:cxnLst>
            <a:rect l="0" t="0" r="r" b="b"/>
            <a:pathLst>
              <a:path w="21600" h="21600" extrusionOk="0">
                <a:moveTo>
                  <a:pt x="8189" y="21600"/>
                </a:moveTo>
                <a:cubicBezTo>
                  <a:pt x="5690" y="18808"/>
                  <a:pt x="3662" y="15510"/>
                  <a:pt x="2250" y="11858"/>
                </a:cubicBezTo>
                <a:cubicBezTo>
                  <a:pt x="839" y="8207"/>
                  <a:pt x="42" y="4202"/>
                  <a:pt x="0" y="0"/>
                </a:cubicBezTo>
                <a:lnTo>
                  <a:pt x="18941" y="0"/>
                </a:lnTo>
                <a:cubicBezTo>
                  <a:pt x="19037" y="1321"/>
                  <a:pt x="19326" y="2578"/>
                  <a:pt x="19778" y="3739"/>
                </a:cubicBezTo>
                <a:cubicBezTo>
                  <a:pt x="20230" y="4902"/>
                  <a:pt x="20847" y="5973"/>
                  <a:pt x="21600" y="6914"/>
                </a:cubicBezTo>
                <a:lnTo>
                  <a:pt x="8189" y="21600"/>
                </a:lnTo>
                <a:close/>
              </a:path>
            </a:pathLst>
          </a:custGeom>
          <a:solidFill>
            <a:schemeClr val="tx1"/>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55" name="TextBox 54">
            <a:extLst>
              <a:ext uri="{FF2B5EF4-FFF2-40B4-BE49-F238E27FC236}">
                <a16:creationId xmlns:a16="http://schemas.microsoft.com/office/drawing/2014/main" id="{E3B70BD5-2CF3-08E9-4552-B58033692F57}"/>
              </a:ext>
            </a:extLst>
          </p:cNvPr>
          <p:cNvSpPr txBox="1"/>
          <p:nvPr/>
        </p:nvSpPr>
        <p:spPr>
          <a:xfrm>
            <a:off x="6222634" y="2301898"/>
            <a:ext cx="1158512" cy="646331"/>
          </a:xfrm>
          <a:prstGeom prst="rect">
            <a:avLst/>
          </a:prstGeom>
          <a:noFill/>
        </p:spPr>
        <p:txBody>
          <a:bodyPr wrap="square" rtlCol="0">
            <a:spAutoFit/>
          </a:bodyPr>
          <a:lstStyle/>
          <a:p>
            <a:pPr algn="ctr"/>
            <a:r>
              <a:rPr lang="en-US" sz="1200" b="1" dirty="0">
                <a:solidFill>
                  <a:schemeClr val="bg1"/>
                </a:solidFill>
              </a:rPr>
              <a:t>1</a:t>
            </a:r>
          </a:p>
          <a:p>
            <a:pPr algn="ctr"/>
            <a:r>
              <a:rPr lang="en-US" sz="1200" b="1" dirty="0">
                <a:solidFill>
                  <a:schemeClr val="bg1"/>
                </a:solidFill>
              </a:rPr>
              <a:t>Create Urgency</a:t>
            </a:r>
          </a:p>
        </p:txBody>
      </p:sp>
      <p:sp>
        <p:nvSpPr>
          <p:cNvPr id="56" name="TextBox 55">
            <a:extLst>
              <a:ext uri="{FF2B5EF4-FFF2-40B4-BE49-F238E27FC236}">
                <a16:creationId xmlns:a16="http://schemas.microsoft.com/office/drawing/2014/main" id="{666E8CF2-6FBC-BEC9-72E6-19F8204D4597}"/>
              </a:ext>
            </a:extLst>
          </p:cNvPr>
          <p:cNvSpPr txBox="1"/>
          <p:nvPr/>
        </p:nvSpPr>
        <p:spPr>
          <a:xfrm>
            <a:off x="7092112" y="3136612"/>
            <a:ext cx="1317412" cy="830997"/>
          </a:xfrm>
          <a:prstGeom prst="rect">
            <a:avLst/>
          </a:prstGeom>
          <a:noFill/>
        </p:spPr>
        <p:txBody>
          <a:bodyPr wrap="square" rtlCol="0">
            <a:spAutoFit/>
          </a:bodyPr>
          <a:lstStyle/>
          <a:p>
            <a:pPr algn="ctr"/>
            <a:r>
              <a:rPr lang="en-US" sz="1200" b="1" dirty="0">
                <a:solidFill>
                  <a:schemeClr val="bg1"/>
                </a:solidFill>
              </a:rPr>
              <a:t>2</a:t>
            </a:r>
          </a:p>
          <a:p>
            <a:pPr algn="ctr"/>
            <a:r>
              <a:rPr lang="en-US" sz="1200" b="1" dirty="0">
                <a:solidFill>
                  <a:schemeClr val="bg1"/>
                </a:solidFill>
              </a:rPr>
              <a:t>Form a Powerful Coalition</a:t>
            </a:r>
          </a:p>
        </p:txBody>
      </p:sp>
      <p:sp>
        <p:nvSpPr>
          <p:cNvPr id="57" name="TextBox 56">
            <a:extLst>
              <a:ext uri="{FF2B5EF4-FFF2-40B4-BE49-F238E27FC236}">
                <a16:creationId xmlns:a16="http://schemas.microsoft.com/office/drawing/2014/main" id="{EABD27A8-A8D6-9B7A-8249-496EE939FAA5}"/>
              </a:ext>
            </a:extLst>
          </p:cNvPr>
          <p:cNvSpPr txBox="1"/>
          <p:nvPr/>
        </p:nvSpPr>
        <p:spPr>
          <a:xfrm>
            <a:off x="7071517" y="4474740"/>
            <a:ext cx="1317412" cy="646331"/>
          </a:xfrm>
          <a:prstGeom prst="rect">
            <a:avLst/>
          </a:prstGeom>
          <a:noFill/>
        </p:spPr>
        <p:txBody>
          <a:bodyPr wrap="square" rtlCol="0">
            <a:spAutoFit/>
          </a:bodyPr>
          <a:lstStyle/>
          <a:p>
            <a:pPr algn="ctr"/>
            <a:r>
              <a:rPr lang="en-US" sz="1200" b="1" dirty="0">
                <a:solidFill>
                  <a:schemeClr val="bg1"/>
                </a:solidFill>
              </a:rPr>
              <a:t>3</a:t>
            </a:r>
          </a:p>
          <a:p>
            <a:pPr algn="ctr"/>
            <a:r>
              <a:rPr lang="en-GB" sz="1200" b="1" dirty="0">
                <a:solidFill>
                  <a:schemeClr val="bg1"/>
                </a:solidFill>
              </a:rPr>
              <a:t>Create a Vision for Change</a:t>
            </a:r>
            <a:endParaRPr lang="en-US" sz="1200" b="1" dirty="0">
              <a:solidFill>
                <a:schemeClr val="bg1"/>
              </a:solidFill>
            </a:endParaRPr>
          </a:p>
        </p:txBody>
      </p:sp>
      <p:sp>
        <p:nvSpPr>
          <p:cNvPr id="58" name="TextBox 57">
            <a:extLst>
              <a:ext uri="{FF2B5EF4-FFF2-40B4-BE49-F238E27FC236}">
                <a16:creationId xmlns:a16="http://schemas.microsoft.com/office/drawing/2014/main" id="{309957B4-A761-26EA-E75C-092DD642E238}"/>
              </a:ext>
            </a:extLst>
          </p:cNvPr>
          <p:cNvSpPr txBox="1"/>
          <p:nvPr/>
        </p:nvSpPr>
        <p:spPr>
          <a:xfrm>
            <a:off x="6197684" y="5432298"/>
            <a:ext cx="1317412" cy="646331"/>
          </a:xfrm>
          <a:prstGeom prst="rect">
            <a:avLst/>
          </a:prstGeom>
          <a:noFill/>
        </p:spPr>
        <p:txBody>
          <a:bodyPr wrap="square" rtlCol="0">
            <a:spAutoFit/>
          </a:bodyPr>
          <a:lstStyle/>
          <a:p>
            <a:pPr algn="ctr"/>
            <a:r>
              <a:rPr lang="en-US" sz="1200" b="1" dirty="0">
                <a:solidFill>
                  <a:schemeClr val="bg1"/>
                </a:solidFill>
              </a:rPr>
              <a:t>4</a:t>
            </a:r>
          </a:p>
          <a:p>
            <a:pPr algn="ctr"/>
            <a:r>
              <a:rPr lang="en-US" sz="1200" b="1" dirty="0">
                <a:solidFill>
                  <a:schemeClr val="bg1"/>
                </a:solidFill>
              </a:rPr>
              <a:t>Communicate the Vision</a:t>
            </a:r>
          </a:p>
        </p:txBody>
      </p:sp>
      <p:sp>
        <p:nvSpPr>
          <p:cNvPr id="59" name="TextBox 58">
            <a:extLst>
              <a:ext uri="{FF2B5EF4-FFF2-40B4-BE49-F238E27FC236}">
                <a16:creationId xmlns:a16="http://schemas.microsoft.com/office/drawing/2014/main" id="{BE729DE7-B7B2-6AED-01FE-2E2513A1CA48}"/>
              </a:ext>
            </a:extLst>
          </p:cNvPr>
          <p:cNvSpPr txBox="1"/>
          <p:nvPr/>
        </p:nvSpPr>
        <p:spPr>
          <a:xfrm>
            <a:off x="4929165" y="5328681"/>
            <a:ext cx="1317412" cy="646331"/>
          </a:xfrm>
          <a:prstGeom prst="rect">
            <a:avLst/>
          </a:prstGeom>
          <a:noFill/>
        </p:spPr>
        <p:txBody>
          <a:bodyPr wrap="square" rtlCol="0">
            <a:spAutoFit/>
          </a:bodyPr>
          <a:lstStyle/>
          <a:p>
            <a:pPr algn="ctr"/>
            <a:r>
              <a:rPr lang="en-US" sz="1200" b="1" dirty="0">
                <a:solidFill>
                  <a:schemeClr val="bg1"/>
                </a:solidFill>
              </a:rPr>
              <a:t>5</a:t>
            </a:r>
          </a:p>
          <a:p>
            <a:pPr algn="ctr"/>
            <a:r>
              <a:rPr lang="en-US" sz="1200" b="1" dirty="0">
                <a:solidFill>
                  <a:schemeClr val="bg1"/>
                </a:solidFill>
              </a:rPr>
              <a:t>Remove Obstacles</a:t>
            </a:r>
          </a:p>
        </p:txBody>
      </p:sp>
      <p:sp>
        <p:nvSpPr>
          <p:cNvPr id="60" name="TextBox 59">
            <a:extLst>
              <a:ext uri="{FF2B5EF4-FFF2-40B4-BE49-F238E27FC236}">
                <a16:creationId xmlns:a16="http://schemas.microsoft.com/office/drawing/2014/main" id="{B269BA62-54E0-BEDC-BBF5-B435AFB9204E}"/>
              </a:ext>
            </a:extLst>
          </p:cNvPr>
          <p:cNvSpPr txBox="1"/>
          <p:nvPr/>
        </p:nvSpPr>
        <p:spPr>
          <a:xfrm>
            <a:off x="4010917" y="4512349"/>
            <a:ext cx="1317412" cy="646331"/>
          </a:xfrm>
          <a:prstGeom prst="rect">
            <a:avLst/>
          </a:prstGeom>
          <a:noFill/>
        </p:spPr>
        <p:txBody>
          <a:bodyPr wrap="square" rtlCol="0">
            <a:spAutoFit/>
          </a:bodyPr>
          <a:lstStyle/>
          <a:p>
            <a:pPr algn="ctr"/>
            <a:r>
              <a:rPr lang="en-US" sz="1200" b="1" dirty="0">
                <a:solidFill>
                  <a:schemeClr val="bg1"/>
                </a:solidFill>
              </a:rPr>
              <a:t>6</a:t>
            </a:r>
          </a:p>
          <a:p>
            <a:pPr algn="ctr"/>
            <a:r>
              <a:rPr lang="en-US" sz="1200" b="1" dirty="0">
                <a:solidFill>
                  <a:schemeClr val="bg1"/>
                </a:solidFill>
              </a:rPr>
              <a:t>Create Short-Term Wins</a:t>
            </a:r>
          </a:p>
        </p:txBody>
      </p:sp>
      <p:sp>
        <p:nvSpPr>
          <p:cNvPr id="61" name="TextBox 60">
            <a:extLst>
              <a:ext uri="{FF2B5EF4-FFF2-40B4-BE49-F238E27FC236}">
                <a16:creationId xmlns:a16="http://schemas.microsoft.com/office/drawing/2014/main" id="{A36F4840-F5DB-3C4B-5750-138B9E168EBD}"/>
              </a:ext>
            </a:extLst>
          </p:cNvPr>
          <p:cNvSpPr txBox="1"/>
          <p:nvPr/>
        </p:nvSpPr>
        <p:spPr>
          <a:xfrm>
            <a:off x="4055786" y="3277583"/>
            <a:ext cx="1317412" cy="646331"/>
          </a:xfrm>
          <a:prstGeom prst="rect">
            <a:avLst/>
          </a:prstGeom>
          <a:noFill/>
        </p:spPr>
        <p:txBody>
          <a:bodyPr wrap="square" rtlCol="0">
            <a:spAutoFit/>
          </a:bodyPr>
          <a:lstStyle/>
          <a:p>
            <a:pPr algn="ctr"/>
            <a:r>
              <a:rPr lang="en-US" sz="1200" b="1" dirty="0">
                <a:solidFill>
                  <a:schemeClr val="bg1"/>
                </a:solidFill>
              </a:rPr>
              <a:t>7</a:t>
            </a:r>
          </a:p>
          <a:p>
            <a:pPr algn="ctr"/>
            <a:r>
              <a:rPr lang="en-US" sz="1200" b="1" dirty="0">
                <a:solidFill>
                  <a:schemeClr val="bg1"/>
                </a:solidFill>
              </a:rPr>
              <a:t>Build on the Change</a:t>
            </a:r>
          </a:p>
        </p:txBody>
      </p:sp>
      <p:sp>
        <p:nvSpPr>
          <p:cNvPr id="62" name="TextBox 61">
            <a:extLst>
              <a:ext uri="{FF2B5EF4-FFF2-40B4-BE49-F238E27FC236}">
                <a16:creationId xmlns:a16="http://schemas.microsoft.com/office/drawing/2014/main" id="{901BFBBF-4A18-4017-A4D0-CD0AF5E58C29}"/>
              </a:ext>
            </a:extLst>
          </p:cNvPr>
          <p:cNvSpPr txBox="1"/>
          <p:nvPr/>
        </p:nvSpPr>
        <p:spPr>
          <a:xfrm>
            <a:off x="4962191" y="2145924"/>
            <a:ext cx="1317412" cy="1015663"/>
          </a:xfrm>
          <a:prstGeom prst="rect">
            <a:avLst/>
          </a:prstGeom>
          <a:noFill/>
        </p:spPr>
        <p:txBody>
          <a:bodyPr wrap="square" rtlCol="0">
            <a:spAutoFit/>
          </a:bodyPr>
          <a:lstStyle/>
          <a:p>
            <a:pPr algn="ctr"/>
            <a:r>
              <a:rPr lang="en-GB" sz="1200" b="1" dirty="0">
                <a:solidFill>
                  <a:schemeClr val="bg1"/>
                </a:solidFill>
              </a:rPr>
              <a:t>8</a:t>
            </a:r>
          </a:p>
          <a:p>
            <a:pPr algn="ctr"/>
            <a:r>
              <a:rPr lang="en-GB" sz="1200" b="1" dirty="0">
                <a:solidFill>
                  <a:schemeClr val="bg1"/>
                </a:solidFill>
              </a:rPr>
              <a:t>Anchor the Changes in Corporate Culture</a:t>
            </a:r>
            <a:endParaRPr lang="en-US" sz="1200" b="1" dirty="0">
              <a:solidFill>
                <a:schemeClr val="bg1"/>
              </a:solidFill>
            </a:endParaRPr>
          </a:p>
        </p:txBody>
      </p:sp>
      <p:sp>
        <p:nvSpPr>
          <p:cNvPr id="63" name="Oval 62">
            <a:extLst>
              <a:ext uri="{FF2B5EF4-FFF2-40B4-BE49-F238E27FC236}">
                <a16:creationId xmlns:a16="http://schemas.microsoft.com/office/drawing/2014/main" id="{C69BF1D1-240B-79A1-52B5-1339114E3B79}"/>
              </a:ext>
            </a:extLst>
          </p:cNvPr>
          <p:cNvSpPr/>
          <p:nvPr/>
        </p:nvSpPr>
        <p:spPr>
          <a:xfrm>
            <a:off x="5232634" y="3174856"/>
            <a:ext cx="1980000" cy="1980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b="1" kern="0" dirty="0"/>
              <a:t>Kotter’s 8 step Model of Change</a:t>
            </a:r>
            <a:endParaRPr lang="en-US" b="1" dirty="0"/>
          </a:p>
        </p:txBody>
      </p:sp>
      <p:sp>
        <p:nvSpPr>
          <p:cNvPr id="64" name="TextBox 63">
            <a:extLst>
              <a:ext uri="{FF2B5EF4-FFF2-40B4-BE49-F238E27FC236}">
                <a16:creationId xmlns:a16="http://schemas.microsoft.com/office/drawing/2014/main" id="{D0AE50A0-6216-F4A8-68DB-375189BDB894}"/>
              </a:ext>
            </a:extLst>
          </p:cNvPr>
          <p:cNvSpPr txBox="1"/>
          <p:nvPr/>
        </p:nvSpPr>
        <p:spPr>
          <a:xfrm>
            <a:off x="8688264" y="2844225"/>
            <a:ext cx="1317412" cy="584775"/>
          </a:xfrm>
          <a:prstGeom prst="rect">
            <a:avLst/>
          </a:prstGeom>
          <a:noFill/>
        </p:spPr>
        <p:txBody>
          <a:bodyPr wrap="square" rtlCol="0">
            <a:spAutoFit/>
          </a:bodyPr>
          <a:lstStyle/>
          <a:p>
            <a:pPr algn="ctr"/>
            <a:r>
              <a:rPr lang="en-US" sz="1600" b="1" dirty="0"/>
              <a:t>Initiating Change</a:t>
            </a:r>
          </a:p>
        </p:txBody>
      </p:sp>
      <p:sp>
        <p:nvSpPr>
          <p:cNvPr id="65" name="TextBox 64">
            <a:extLst>
              <a:ext uri="{FF2B5EF4-FFF2-40B4-BE49-F238E27FC236}">
                <a16:creationId xmlns:a16="http://schemas.microsoft.com/office/drawing/2014/main" id="{EC5BD73B-6493-73F0-0B62-0954BFD3BF08}"/>
              </a:ext>
            </a:extLst>
          </p:cNvPr>
          <p:cNvSpPr txBox="1"/>
          <p:nvPr/>
        </p:nvSpPr>
        <p:spPr>
          <a:xfrm>
            <a:off x="3117582" y="2075511"/>
            <a:ext cx="1317412" cy="584775"/>
          </a:xfrm>
          <a:prstGeom prst="rect">
            <a:avLst/>
          </a:prstGeom>
          <a:noFill/>
        </p:spPr>
        <p:txBody>
          <a:bodyPr wrap="square" rtlCol="0">
            <a:spAutoFit/>
          </a:bodyPr>
          <a:lstStyle/>
          <a:p>
            <a:pPr algn="ctr"/>
            <a:r>
              <a:rPr lang="en-US" sz="1600" b="1" dirty="0">
                <a:solidFill>
                  <a:schemeClr val="bg1">
                    <a:lumMod val="50000"/>
                  </a:schemeClr>
                </a:solidFill>
              </a:rPr>
              <a:t>Sustaining Change</a:t>
            </a:r>
          </a:p>
        </p:txBody>
      </p:sp>
      <p:sp>
        <p:nvSpPr>
          <p:cNvPr id="66" name="TextBox 65">
            <a:extLst>
              <a:ext uri="{FF2B5EF4-FFF2-40B4-BE49-F238E27FC236}">
                <a16:creationId xmlns:a16="http://schemas.microsoft.com/office/drawing/2014/main" id="{3CD7148F-93C5-A97D-6FF3-740F78E4580F}"/>
              </a:ext>
            </a:extLst>
          </p:cNvPr>
          <p:cNvSpPr txBox="1"/>
          <p:nvPr/>
        </p:nvSpPr>
        <p:spPr>
          <a:xfrm>
            <a:off x="2919026" y="5694164"/>
            <a:ext cx="1317412" cy="584775"/>
          </a:xfrm>
          <a:prstGeom prst="rect">
            <a:avLst/>
          </a:prstGeom>
          <a:noFill/>
        </p:spPr>
        <p:txBody>
          <a:bodyPr wrap="square" rtlCol="0">
            <a:spAutoFit/>
          </a:bodyPr>
          <a:lstStyle/>
          <a:p>
            <a:pPr algn="ctr"/>
            <a:r>
              <a:rPr lang="en-US" sz="1600" b="1" dirty="0">
                <a:solidFill>
                  <a:schemeClr val="accent2"/>
                </a:solidFill>
              </a:rPr>
              <a:t>Managing Change</a:t>
            </a:r>
          </a:p>
        </p:txBody>
      </p:sp>
    </p:spTree>
    <p:extLst>
      <p:ext uri="{BB962C8B-B14F-4D97-AF65-F5344CB8AC3E}">
        <p14:creationId xmlns:p14="http://schemas.microsoft.com/office/powerpoint/2010/main" val="844305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Step 1: Create Urgency</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14" name="Isosceles Triangle 13">
            <a:extLst>
              <a:ext uri="{FF2B5EF4-FFF2-40B4-BE49-F238E27FC236}">
                <a16:creationId xmlns:a16="http://schemas.microsoft.com/office/drawing/2014/main" id="{216CA426-2895-31B7-F8F7-07FFE70E7BCE}"/>
              </a:ext>
            </a:extLst>
          </p:cNvPr>
          <p:cNvSpPr/>
          <p:nvPr/>
        </p:nvSpPr>
        <p:spPr>
          <a:xfrm rot="5400000">
            <a:off x="4231005" y="3915783"/>
            <a:ext cx="3806190" cy="41148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4BD89E0C-C724-93CD-171E-844DDA4B3CA6}"/>
              </a:ext>
            </a:extLst>
          </p:cNvPr>
          <p:cNvSpPr/>
          <p:nvPr/>
        </p:nvSpPr>
        <p:spPr>
          <a:xfrm>
            <a:off x="639845" y="2059420"/>
            <a:ext cx="4754399" cy="4124206"/>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300"/>
              </a:spcBef>
              <a:spcAft>
                <a:spcPts val="300"/>
              </a:spcAft>
            </a:pPr>
            <a:r>
              <a:rPr lang="en-GB" sz="1600" dirty="0"/>
              <a:t>For change to happen, it helps if the whole company really wants it. Develop a sense of urgency around the need for change. This may help you spark the initial motivation to get things moving.</a:t>
            </a:r>
          </a:p>
          <a:p>
            <a:pPr>
              <a:spcBef>
                <a:spcPts val="300"/>
              </a:spcBef>
              <a:spcAft>
                <a:spcPts val="300"/>
              </a:spcAft>
            </a:pPr>
            <a:endParaRPr lang="en-GB" sz="1600" dirty="0"/>
          </a:p>
          <a:p>
            <a:pPr>
              <a:spcBef>
                <a:spcPts val="300"/>
              </a:spcBef>
              <a:spcAft>
                <a:spcPts val="300"/>
              </a:spcAft>
            </a:pPr>
            <a:r>
              <a:rPr lang="en-GB" sz="1600" dirty="0"/>
              <a:t>This isn't simply a matter of showing people poor sales statistics or talking about increased competition. Open an honest and convincing dialog about what's happening in the marketplace and with your competition. If many people start talking about the change you propose, the urgency can build and feed on itself.</a:t>
            </a:r>
            <a:endParaRPr lang="en-US" sz="1600" dirty="0"/>
          </a:p>
        </p:txBody>
      </p:sp>
      <p:sp>
        <p:nvSpPr>
          <p:cNvPr id="18" name="Rectangle 17">
            <a:extLst>
              <a:ext uri="{FF2B5EF4-FFF2-40B4-BE49-F238E27FC236}">
                <a16:creationId xmlns:a16="http://schemas.microsoft.com/office/drawing/2014/main" id="{C42DC14D-AF0C-A6F7-EA37-DEDBF2E945E0}"/>
              </a:ext>
            </a:extLst>
          </p:cNvPr>
          <p:cNvSpPr/>
          <p:nvPr/>
        </p:nvSpPr>
        <p:spPr>
          <a:xfrm>
            <a:off x="6797756" y="2059420"/>
            <a:ext cx="4754399" cy="4124206"/>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spcBef>
                <a:spcPts val="300"/>
              </a:spcBef>
              <a:spcAft>
                <a:spcPts val="300"/>
              </a:spcAft>
              <a:buFont typeface="Wingdings" panose="05000000000000000000" pitchFamily="2" charset="2"/>
              <a:buChar char="ü"/>
            </a:pPr>
            <a:r>
              <a:rPr lang="en-GB" sz="1600" dirty="0"/>
              <a:t>Identify potential threats and develop scenarios showing what could happen in the future.</a:t>
            </a:r>
          </a:p>
          <a:p>
            <a:pPr marL="285750" indent="-285750">
              <a:spcBef>
                <a:spcPts val="300"/>
              </a:spcBef>
              <a:spcAft>
                <a:spcPts val="300"/>
              </a:spcAft>
              <a:buFont typeface="Wingdings" panose="05000000000000000000" pitchFamily="2" charset="2"/>
              <a:buChar char="ü"/>
            </a:pPr>
            <a:r>
              <a:rPr lang="en-GB" sz="1600" dirty="0"/>
              <a:t>Examine opportunities that should be, or could be, exploited.</a:t>
            </a:r>
          </a:p>
          <a:p>
            <a:pPr marL="285750" indent="-285750">
              <a:spcBef>
                <a:spcPts val="300"/>
              </a:spcBef>
              <a:spcAft>
                <a:spcPts val="300"/>
              </a:spcAft>
              <a:buFont typeface="Wingdings" panose="05000000000000000000" pitchFamily="2" charset="2"/>
              <a:buChar char="ü"/>
            </a:pPr>
            <a:r>
              <a:rPr lang="en-GB" sz="1600" dirty="0"/>
              <a:t>Start honest discussions and give dynamic and convincing reasons to get people talking and thinking.</a:t>
            </a:r>
          </a:p>
          <a:p>
            <a:pPr marL="285750" indent="-285750">
              <a:spcBef>
                <a:spcPts val="300"/>
              </a:spcBef>
              <a:spcAft>
                <a:spcPts val="300"/>
              </a:spcAft>
              <a:buFont typeface="Wingdings" panose="05000000000000000000" pitchFamily="2" charset="2"/>
              <a:buChar char="ü"/>
            </a:pPr>
            <a:r>
              <a:rPr lang="en-GB" sz="1600" dirty="0"/>
              <a:t>Request support from customers to strengthen your argument.</a:t>
            </a:r>
            <a:endParaRPr lang="en-US" sz="1600" dirty="0"/>
          </a:p>
        </p:txBody>
      </p:sp>
      <p:sp>
        <p:nvSpPr>
          <p:cNvPr id="20" name="TextBox 19">
            <a:extLst>
              <a:ext uri="{FF2B5EF4-FFF2-40B4-BE49-F238E27FC236}">
                <a16:creationId xmlns:a16="http://schemas.microsoft.com/office/drawing/2014/main" id="{F6357608-375E-6808-4619-2D0972FA5E58}"/>
              </a:ext>
            </a:extLst>
          </p:cNvPr>
          <p:cNvSpPr txBox="1"/>
          <p:nvPr/>
        </p:nvSpPr>
        <p:spPr>
          <a:xfrm>
            <a:off x="1936909" y="1657350"/>
            <a:ext cx="2160270" cy="369332"/>
          </a:xfrm>
          <a:prstGeom prst="rect">
            <a:avLst/>
          </a:prstGeom>
          <a:noFill/>
        </p:spPr>
        <p:txBody>
          <a:bodyPr wrap="square" rtlCol="0">
            <a:spAutoFit/>
          </a:bodyPr>
          <a:lstStyle/>
          <a:p>
            <a:pPr algn="ctr"/>
            <a:r>
              <a:rPr lang="en-US" b="1" dirty="0"/>
              <a:t>Description*</a:t>
            </a:r>
          </a:p>
        </p:txBody>
      </p:sp>
      <p:sp>
        <p:nvSpPr>
          <p:cNvPr id="21" name="TextBox 20">
            <a:extLst>
              <a:ext uri="{FF2B5EF4-FFF2-40B4-BE49-F238E27FC236}">
                <a16:creationId xmlns:a16="http://schemas.microsoft.com/office/drawing/2014/main" id="{60091574-6B7A-8764-9694-97A9D838F0EA}"/>
              </a:ext>
            </a:extLst>
          </p:cNvPr>
          <p:cNvSpPr txBox="1"/>
          <p:nvPr/>
        </p:nvSpPr>
        <p:spPr>
          <a:xfrm>
            <a:off x="8094823" y="1657350"/>
            <a:ext cx="2160270" cy="369332"/>
          </a:xfrm>
          <a:prstGeom prst="rect">
            <a:avLst/>
          </a:prstGeom>
          <a:noFill/>
        </p:spPr>
        <p:txBody>
          <a:bodyPr wrap="square" rtlCol="0">
            <a:spAutoFit/>
          </a:bodyPr>
          <a:lstStyle/>
          <a:p>
            <a:pPr algn="ctr"/>
            <a:r>
              <a:rPr lang="en-US" b="1" dirty="0"/>
              <a:t>Potential Actions*</a:t>
            </a:r>
          </a:p>
        </p:txBody>
      </p:sp>
      <p:sp>
        <p:nvSpPr>
          <p:cNvPr id="22" name="TextBox 21">
            <a:extLst>
              <a:ext uri="{FF2B5EF4-FFF2-40B4-BE49-F238E27FC236}">
                <a16:creationId xmlns:a16="http://schemas.microsoft.com/office/drawing/2014/main" id="{B589BA74-3884-4E11-2C37-92D2E6E52D6E}"/>
              </a:ext>
            </a:extLst>
          </p:cNvPr>
          <p:cNvSpPr txBox="1"/>
          <p:nvPr/>
        </p:nvSpPr>
        <p:spPr>
          <a:xfrm>
            <a:off x="565312" y="6258924"/>
            <a:ext cx="4113014" cy="276999"/>
          </a:xfrm>
          <a:prstGeom prst="rect">
            <a:avLst/>
          </a:prstGeom>
          <a:noFill/>
        </p:spPr>
        <p:txBody>
          <a:bodyPr wrap="square" rtlCol="0">
            <a:spAutoFit/>
          </a:bodyPr>
          <a:lstStyle/>
          <a:p>
            <a:r>
              <a:rPr lang="en-US" sz="1200" dirty="0"/>
              <a:t>*Source: “Leading Change” from John P. Kotter</a:t>
            </a:r>
          </a:p>
        </p:txBody>
      </p:sp>
    </p:spTree>
    <p:extLst>
      <p:ext uri="{BB962C8B-B14F-4D97-AF65-F5344CB8AC3E}">
        <p14:creationId xmlns:p14="http://schemas.microsoft.com/office/powerpoint/2010/main" val="2914824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McKinsey Seven-S</a:t>
            </a:r>
            <a:br>
              <a:rPr lang="en-US" sz="2400" kern="0" dirty="0"/>
            </a:br>
            <a:r>
              <a:rPr lang="en-US" sz="2400" b="0" kern="0" dirty="0"/>
              <a:t>Purpose</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24</a:t>
            </a:fld>
            <a:endParaRPr lang="en-US" sz="1000" dirty="0">
              <a:solidFill>
                <a:srgbClr val="ADAFBB"/>
              </a:solidFill>
            </a:endParaRPr>
          </a:p>
        </p:txBody>
      </p:sp>
      <p:sp>
        <p:nvSpPr>
          <p:cNvPr id="2" name="Rectangle: Folded Corner 1">
            <a:extLst>
              <a:ext uri="{FF2B5EF4-FFF2-40B4-BE49-F238E27FC236}">
                <a16:creationId xmlns:a16="http://schemas.microsoft.com/office/drawing/2014/main" id="{C8042D7C-02C6-41CC-9707-C9C5F6FA269D}"/>
              </a:ext>
            </a:extLst>
          </p:cNvPr>
          <p:cNvSpPr/>
          <p:nvPr/>
        </p:nvSpPr>
        <p:spPr>
          <a:xfrm>
            <a:off x="2308514" y="2253237"/>
            <a:ext cx="3574472" cy="3763099"/>
          </a:xfrm>
          <a:prstGeom prst="foldedCorner">
            <a:avLst>
              <a:gd name="adj" fmla="val 105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Isosceles Triangle 20">
            <a:extLst>
              <a:ext uri="{FF2B5EF4-FFF2-40B4-BE49-F238E27FC236}">
                <a16:creationId xmlns:a16="http://schemas.microsoft.com/office/drawing/2014/main" id="{0BEBB444-0AAC-4415-AD72-D9E834A2A1CF}"/>
              </a:ext>
            </a:extLst>
          </p:cNvPr>
          <p:cNvSpPr/>
          <p:nvPr/>
        </p:nvSpPr>
        <p:spPr bwMode="auto">
          <a:xfrm rot="11821990">
            <a:off x="4097489" y="2127793"/>
            <a:ext cx="35567" cy="324838"/>
          </a:xfrm>
          <a:prstGeom prst="triangl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0" scaled="1"/>
            <a:tileRect/>
          </a:gra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2" name="Oval 21">
            <a:extLst>
              <a:ext uri="{FF2B5EF4-FFF2-40B4-BE49-F238E27FC236}">
                <a16:creationId xmlns:a16="http://schemas.microsoft.com/office/drawing/2014/main" id="{9451C740-A260-4E73-93AE-9A3732F37470}"/>
              </a:ext>
            </a:extLst>
          </p:cNvPr>
          <p:cNvSpPr/>
          <p:nvPr/>
        </p:nvSpPr>
        <p:spPr bwMode="auto">
          <a:xfrm>
            <a:off x="4088400" y="1957867"/>
            <a:ext cx="182881" cy="182881"/>
          </a:xfrm>
          <a:prstGeom prst="ellipse">
            <a:avLst/>
          </a:prstGeom>
          <a:solidFill>
            <a:schemeClr val="tx1"/>
          </a:solidFill>
          <a:ln>
            <a:noFill/>
          </a:ln>
          <a:effectLst/>
          <a:scene3d>
            <a:camera prst="orthographicFront">
              <a:rot lat="0" lon="0" rev="0"/>
            </a:camera>
            <a:lightRig rig="balanced" dir="t">
              <a:rot lat="0" lon="0" rev="8700000"/>
            </a:lightRig>
          </a:scene3d>
          <a:sp3d>
            <a:bevelT w="190500" h="38100"/>
          </a:sp3d>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4" name="TextBox 23">
            <a:extLst>
              <a:ext uri="{FF2B5EF4-FFF2-40B4-BE49-F238E27FC236}">
                <a16:creationId xmlns:a16="http://schemas.microsoft.com/office/drawing/2014/main" id="{5262883E-429E-4FBD-BE90-9FFFC2CD6641}"/>
              </a:ext>
            </a:extLst>
          </p:cNvPr>
          <p:cNvSpPr txBox="1"/>
          <p:nvPr/>
        </p:nvSpPr>
        <p:spPr>
          <a:xfrm>
            <a:off x="2484185" y="2611292"/>
            <a:ext cx="3223131" cy="3046988"/>
          </a:xfrm>
          <a:prstGeom prst="rect">
            <a:avLst/>
          </a:prstGeom>
          <a:noFill/>
        </p:spPr>
        <p:txBody>
          <a:bodyPr wrap="square" rtlCol="0" anchor="ctr">
            <a:spAutoFit/>
          </a:bodyPr>
          <a:lstStyle/>
          <a:p>
            <a:r>
              <a:rPr lang="en-US" sz="1600" b="1" dirty="0"/>
              <a:t>The McKinsey 7-S</a:t>
            </a:r>
            <a:r>
              <a:rPr lang="en-GB" sz="1600" b="1" dirty="0"/>
              <a:t> framework maps a constellation of interrelated factors that influence an organization's ability to change. It</a:t>
            </a:r>
            <a:r>
              <a:rPr lang="en-US" sz="1600" b="1" dirty="0"/>
              <a:t> will help you ensure that:</a:t>
            </a:r>
          </a:p>
          <a:p>
            <a:pPr marL="114300" indent="-114300">
              <a:buFont typeface="Arial" panose="020B0604020202020204" pitchFamily="34" charset="0"/>
              <a:buChar char="•"/>
            </a:pPr>
            <a:r>
              <a:rPr lang="en-US" sz="1600" dirty="0"/>
              <a:t>All parts of your Organization are aligned and work in harmony. </a:t>
            </a:r>
          </a:p>
          <a:p>
            <a:pPr marL="114300" indent="-114300">
              <a:buFont typeface="Arial" panose="020B0604020202020204" pitchFamily="34" charset="0"/>
              <a:buChar char="•"/>
            </a:pPr>
            <a:r>
              <a:rPr lang="en-US" sz="1600" dirty="0"/>
              <a:t>Your organization is well organized to achieve its Vision and Strategic Goals.</a:t>
            </a:r>
          </a:p>
        </p:txBody>
      </p:sp>
      <p:sp>
        <p:nvSpPr>
          <p:cNvPr id="9" name="Rectangle: Folded Corner 8">
            <a:extLst>
              <a:ext uri="{FF2B5EF4-FFF2-40B4-BE49-F238E27FC236}">
                <a16:creationId xmlns:a16="http://schemas.microsoft.com/office/drawing/2014/main" id="{B87E5555-7E69-4480-B759-7802E09212A6}"/>
              </a:ext>
            </a:extLst>
          </p:cNvPr>
          <p:cNvSpPr/>
          <p:nvPr/>
        </p:nvSpPr>
        <p:spPr>
          <a:xfrm>
            <a:off x="6309014" y="2253237"/>
            <a:ext cx="3574472" cy="3763099"/>
          </a:xfrm>
          <a:prstGeom prst="foldedCorner">
            <a:avLst>
              <a:gd name="adj" fmla="val 105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6AD1FA5A-308E-4B15-8060-B825035125E9}"/>
              </a:ext>
            </a:extLst>
          </p:cNvPr>
          <p:cNvSpPr/>
          <p:nvPr/>
        </p:nvSpPr>
        <p:spPr bwMode="auto">
          <a:xfrm rot="11821990">
            <a:off x="8097989" y="2127793"/>
            <a:ext cx="35567" cy="324838"/>
          </a:xfrm>
          <a:prstGeom prst="triangl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0" scaled="1"/>
            <a:tileRect/>
          </a:gra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1" name="Oval 10">
            <a:extLst>
              <a:ext uri="{FF2B5EF4-FFF2-40B4-BE49-F238E27FC236}">
                <a16:creationId xmlns:a16="http://schemas.microsoft.com/office/drawing/2014/main" id="{52BD22B7-C77D-4F20-BD98-3ED67DDF166F}"/>
              </a:ext>
            </a:extLst>
          </p:cNvPr>
          <p:cNvSpPr/>
          <p:nvPr/>
        </p:nvSpPr>
        <p:spPr bwMode="auto">
          <a:xfrm>
            <a:off x="8088900" y="1957867"/>
            <a:ext cx="182881" cy="182881"/>
          </a:xfrm>
          <a:prstGeom prst="ellipse">
            <a:avLst/>
          </a:prstGeom>
          <a:solidFill>
            <a:schemeClr val="tx1"/>
          </a:solidFill>
          <a:ln>
            <a:noFill/>
          </a:ln>
          <a:effectLst/>
          <a:scene3d>
            <a:camera prst="orthographicFront">
              <a:rot lat="0" lon="0" rev="0"/>
            </a:camera>
            <a:lightRig rig="balanced" dir="t">
              <a:rot lat="0" lon="0" rev="8700000"/>
            </a:lightRig>
          </a:scene3d>
          <a:sp3d>
            <a:bevelT w="190500" h="38100"/>
          </a:sp3d>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2" name="TextBox 11">
            <a:extLst>
              <a:ext uri="{FF2B5EF4-FFF2-40B4-BE49-F238E27FC236}">
                <a16:creationId xmlns:a16="http://schemas.microsoft.com/office/drawing/2014/main" id="{097356CD-6F0E-4F19-94F8-58DEDB1B5E83}"/>
              </a:ext>
            </a:extLst>
          </p:cNvPr>
          <p:cNvSpPr txBox="1"/>
          <p:nvPr/>
        </p:nvSpPr>
        <p:spPr>
          <a:xfrm>
            <a:off x="6484685" y="2965235"/>
            <a:ext cx="3223131" cy="2031325"/>
          </a:xfrm>
          <a:prstGeom prst="rect">
            <a:avLst/>
          </a:prstGeom>
          <a:noFill/>
        </p:spPr>
        <p:txBody>
          <a:bodyPr wrap="square" rtlCol="0" anchor="ctr">
            <a:spAutoFit/>
          </a:bodyPr>
          <a:lstStyle/>
          <a:p>
            <a:r>
              <a:rPr lang="en-US" b="1" dirty="0"/>
              <a:t>The McKinsey 7-S Framework was developed in the early 1980s by Tom Peters and Robert Waterman, two consultants working at the McKinsey &amp; Company consulting firm.</a:t>
            </a:r>
          </a:p>
        </p:txBody>
      </p:sp>
    </p:spTree>
    <p:extLst>
      <p:ext uri="{BB962C8B-B14F-4D97-AF65-F5344CB8AC3E}">
        <p14:creationId xmlns:p14="http://schemas.microsoft.com/office/powerpoint/2010/main" val="1899632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4" imgH="344" progId="TCLayout.ActiveDocument.1">
                  <p:embed/>
                </p:oleObj>
              </mc:Choice>
              <mc:Fallback>
                <p:oleObj name="think-cell Slide" r:id="rId6"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McKinsey Seven-S</a:t>
            </a:r>
            <a:br>
              <a:rPr lang="en-US" sz="2400" kern="0" dirty="0"/>
            </a:br>
            <a:r>
              <a:rPr lang="en-US" sz="2400" b="0" kern="0" dirty="0"/>
              <a:t>Description (1/2)</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25</a:t>
            </a:fld>
            <a:endParaRPr lang="en-US" sz="1000" dirty="0">
              <a:solidFill>
                <a:srgbClr val="ADAFBB"/>
              </a:solidFill>
            </a:endParaRPr>
          </a:p>
        </p:txBody>
      </p:sp>
      <p:sp>
        <p:nvSpPr>
          <p:cNvPr id="63" name="Rounded Rectangle 105">
            <a:extLst>
              <a:ext uri="{FF2B5EF4-FFF2-40B4-BE49-F238E27FC236}">
                <a16:creationId xmlns:a16="http://schemas.microsoft.com/office/drawing/2014/main" id="{BCD709DB-6989-4E10-8B03-9188AD5A53D9}"/>
              </a:ext>
            </a:extLst>
          </p:cNvPr>
          <p:cNvSpPr/>
          <p:nvPr/>
        </p:nvSpPr>
        <p:spPr bwMode="auto">
          <a:xfrm>
            <a:off x="602673" y="1788028"/>
            <a:ext cx="5679972" cy="1005840"/>
          </a:xfrm>
          <a:prstGeom prst="rect">
            <a:avLst/>
          </a:prstGeom>
          <a:solidFill>
            <a:schemeClr val="bg1"/>
          </a:solidFill>
          <a:ln>
            <a:noFill/>
          </a:ln>
          <a:effectLst/>
        </p:spPr>
        <p:txBody>
          <a:bodyPr wrap="square" lIns="91428" tIns="45715" rIns="91428" bIns="45715" rtlCol="0" anchor="ctr">
            <a:noAutofit/>
          </a:bodyPr>
          <a:lstStyle/>
          <a:p>
            <a:pPr marL="0" marR="0" lvl="0" indent="0" defTabSz="623853" eaLnBrk="1" fontAlgn="base" latinLnBrk="0" hangingPunct="1">
              <a:lnSpc>
                <a:spcPct val="100000"/>
              </a:lnSpc>
              <a:spcBef>
                <a:spcPts val="300"/>
              </a:spcBef>
              <a:spcAft>
                <a:spcPts val="300"/>
              </a:spcAft>
              <a:buClr>
                <a:srgbClr val="000000"/>
              </a:buClr>
              <a:buSzTx/>
              <a:buFontTx/>
              <a:buNone/>
              <a:tabLst/>
              <a:defRPr/>
            </a:pPr>
            <a:r>
              <a:rPr kumimoji="0" lang="en-US" sz="1200" b="0" i="0" u="none" strike="noStrike" kern="0" cap="none" spc="0" normalizeH="0" baseline="0" noProof="0" dirty="0">
                <a:ln>
                  <a:noFill/>
                </a:ln>
                <a:effectLst/>
                <a:uLnTx/>
                <a:uFillTx/>
                <a:cs typeface="Times New Roman" pitchFamily="18" charset="0"/>
              </a:rPr>
              <a:t>The </a:t>
            </a:r>
            <a:r>
              <a:rPr kumimoji="0" lang="en-US" sz="1200" b="1" i="0" u="none" strike="noStrike" kern="0" cap="none" spc="0" normalizeH="0" baseline="0" noProof="0" dirty="0">
                <a:ln>
                  <a:noFill/>
                </a:ln>
                <a:effectLst/>
                <a:uLnTx/>
                <a:uFillTx/>
                <a:cs typeface="Times New Roman" pitchFamily="18" charset="0"/>
              </a:rPr>
              <a:t>Seven-S</a:t>
            </a:r>
            <a:r>
              <a:rPr kumimoji="0" lang="en-US" sz="1200" b="0" i="0" u="none" strike="noStrike" kern="0" cap="none" spc="0" normalizeH="0" baseline="0" noProof="0" dirty="0">
                <a:ln>
                  <a:noFill/>
                </a:ln>
                <a:effectLst/>
                <a:uLnTx/>
                <a:uFillTx/>
                <a:cs typeface="Times New Roman" pitchFamily="18" charset="0"/>
              </a:rPr>
              <a:t> tool is based on the theory that an organization is not just “Structure”, but is comprised of </a:t>
            </a:r>
            <a:r>
              <a:rPr kumimoji="0" lang="en-US" sz="1200" b="1" i="0" u="none" strike="noStrike" kern="0" cap="none" spc="0" normalizeH="0" baseline="0" noProof="0" dirty="0">
                <a:ln>
                  <a:noFill/>
                </a:ln>
                <a:effectLst/>
                <a:uLnTx/>
                <a:uFillTx/>
                <a:cs typeface="Times New Roman" pitchFamily="18" charset="0"/>
              </a:rPr>
              <a:t>seven elements </a:t>
            </a:r>
            <a:r>
              <a:rPr kumimoji="0" lang="en-US" sz="1200" b="0" i="0" u="none" strike="noStrike" kern="0" cap="none" spc="0" normalizeH="0" baseline="0" noProof="0" dirty="0">
                <a:ln>
                  <a:noFill/>
                </a:ln>
                <a:effectLst/>
                <a:uLnTx/>
                <a:uFillTx/>
                <a:cs typeface="Times New Roman" pitchFamily="18" charset="0"/>
              </a:rPr>
              <a:t>distinguished by the </a:t>
            </a:r>
            <a:r>
              <a:rPr kumimoji="0" lang="en-US" sz="1200" b="1" i="0" u="none" strike="noStrike" kern="0" cap="none" spc="0" normalizeH="0" baseline="0" noProof="0" dirty="0">
                <a:ln>
                  <a:noFill/>
                </a:ln>
                <a:effectLst/>
                <a:uLnTx/>
                <a:uFillTx/>
                <a:cs typeface="Times New Roman" pitchFamily="18" charset="0"/>
              </a:rPr>
              <a:t>“hard S” </a:t>
            </a:r>
            <a:r>
              <a:rPr kumimoji="0" lang="en-US" sz="1200" b="0" i="0" u="none" strike="noStrike" kern="0" cap="none" spc="0" normalizeH="0" baseline="0" noProof="0" dirty="0">
                <a:ln>
                  <a:noFill/>
                </a:ln>
                <a:effectLst/>
                <a:uLnTx/>
                <a:uFillTx/>
                <a:cs typeface="Times New Roman" pitchFamily="18" charset="0"/>
              </a:rPr>
              <a:t>and </a:t>
            </a:r>
            <a:r>
              <a:rPr kumimoji="0" lang="en-US" sz="1200" b="1" i="0" u="none" strike="noStrike" kern="0" cap="none" spc="0" normalizeH="0" baseline="0" noProof="0" dirty="0">
                <a:ln>
                  <a:noFill/>
                </a:ln>
                <a:effectLst/>
                <a:uLnTx/>
                <a:uFillTx/>
                <a:cs typeface="Times New Roman" pitchFamily="18" charset="0"/>
              </a:rPr>
              <a:t>“soft S”</a:t>
            </a:r>
          </a:p>
        </p:txBody>
      </p:sp>
      <p:sp>
        <p:nvSpPr>
          <p:cNvPr id="64" name="Rounded Rectangle 106">
            <a:extLst>
              <a:ext uri="{FF2B5EF4-FFF2-40B4-BE49-F238E27FC236}">
                <a16:creationId xmlns:a16="http://schemas.microsoft.com/office/drawing/2014/main" id="{3EBD83F9-AF89-4B43-9E91-4996FE256C3B}"/>
              </a:ext>
            </a:extLst>
          </p:cNvPr>
          <p:cNvSpPr/>
          <p:nvPr/>
        </p:nvSpPr>
        <p:spPr bwMode="auto">
          <a:xfrm>
            <a:off x="602673" y="2956857"/>
            <a:ext cx="5679972" cy="1005840"/>
          </a:xfrm>
          <a:prstGeom prst="rect">
            <a:avLst/>
          </a:prstGeom>
          <a:solidFill>
            <a:schemeClr val="bg1"/>
          </a:solidFill>
          <a:ln>
            <a:noFill/>
          </a:ln>
          <a:effectLst/>
        </p:spPr>
        <p:txBody>
          <a:bodyPr wrap="square" lIns="91428" tIns="45715" rIns="91428" bIns="45715" rtlCol="0" anchor="ctr">
            <a:noAutofit/>
          </a:bodyPr>
          <a:lstStyle/>
          <a:p>
            <a:pPr marL="0" marR="0" lvl="0" indent="0" defTabSz="623853" eaLnBrk="1" fontAlgn="base" latinLnBrk="0" hangingPunct="1">
              <a:lnSpc>
                <a:spcPct val="100000"/>
              </a:lnSpc>
              <a:spcBef>
                <a:spcPts val="300"/>
              </a:spcBef>
              <a:spcAft>
                <a:spcPts val="300"/>
              </a:spcAft>
              <a:buClr>
                <a:srgbClr val="000000"/>
              </a:buClr>
              <a:buSzTx/>
              <a:buFontTx/>
              <a:buNone/>
              <a:tabLst/>
              <a:defRPr/>
            </a:pPr>
            <a:r>
              <a:rPr kumimoji="0" lang="en-US" sz="1200" b="0" i="0" u="none" strike="noStrike" kern="0" cap="none" spc="0" normalizeH="0" baseline="0" noProof="0" dirty="0">
                <a:ln>
                  <a:noFill/>
                </a:ln>
                <a:effectLst/>
                <a:uLnTx/>
                <a:uFillTx/>
                <a:cs typeface="Times New Roman" pitchFamily="18" charset="0"/>
              </a:rPr>
              <a:t>The </a:t>
            </a:r>
            <a:r>
              <a:rPr kumimoji="0" lang="en-US" sz="1200" b="1" i="0" u="none" strike="noStrike" kern="0" cap="none" spc="0" normalizeH="0" baseline="0" noProof="0" dirty="0">
                <a:ln>
                  <a:noFill/>
                </a:ln>
                <a:effectLst/>
                <a:uLnTx/>
                <a:uFillTx/>
                <a:cs typeface="Times New Roman" pitchFamily="18" charset="0"/>
              </a:rPr>
              <a:t>3 “hard S”, Structure, Strategy, </a:t>
            </a:r>
            <a:r>
              <a:rPr kumimoji="0" lang="en-US" sz="1200" b="0" i="0" u="none" strike="noStrike" kern="0" cap="none" spc="0" normalizeH="0" baseline="0" noProof="0" dirty="0">
                <a:ln>
                  <a:noFill/>
                </a:ln>
                <a:effectLst/>
                <a:uLnTx/>
                <a:uFillTx/>
                <a:cs typeface="Times New Roman" pitchFamily="18" charset="0"/>
              </a:rPr>
              <a:t>and </a:t>
            </a:r>
            <a:r>
              <a:rPr kumimoji="0" lang="en-US" sz="1200" b="1" i="0" u="none" strike="noStrike" kern="0" cap="none" spc="0" normalizeH="0" baseline="0" noProof="0" dirty="0">
                <a:ln>
                  <a:noFill/>
                </a:ln>
                <a:effectLst/>
                <a:uLnTx/>
                <a:uFillTx/>
                <a:cs typeface="Times New Roman" pitchFamily="18" charset="0"/>
              </a:rPr>
              <a:t>Systems</a:t>
            </a:r>
            <a:r>
              <a:rPr kumimoji="0" lang="en-US" sz="1200" b="0" i="0" u="none" strike="noStrike" kern="0" cap="none" spc="0" normalizeH="0" baseline="0" noProof="0" dirty="0">
                <a:ln>
                  <a:noFill/>
                </a:ln>
                <a:effectLst/>
                <a:uLnTx/>
                <a:uFillTx/>
                <a:cs typeface="Times New Roman" pitchFamily="18" charset="0"/>
              </a:rPr>
              <a:t>, are practical and easily identifiable. </a:t>
            </a:r>
            <a:r>
              <a:rPr kumimoji="0" lang="en-US" sz="1200" b="1" i="0" u="none" strike="noStrike" kern="0" cap="none" spc="0" normalizeH="0" baseline="0" noProof="0" dirty="0">
                <a:ln>
                  <a:noFill/>
                </a:ln>
                <a:effectLst/>
                <a:uLnTx/>
                <a:uFillTx/>
                <a:cs typeface="Times New Roman" pitchFamily="18" charset="0"/>
              </a:rPr>
              <a:t>The 4 “soft S”, Skills, Staff, Style, </a:t>
            </a:r>
            <a:r>
              <a:rPr kumimoji="0" lang="en-US" sz="1200" b="0" i="0" u="none" strike="noStrike" kern="0" cap="none" spc="0" normalizeH="0" baseline="0" noProof="0" dirty="0">
                <a:ln>
                  <a:noFill/>
                </a:ln>
                <a:effectLst/>
                <a:uLnTx/>
                <a:uFillTx/>
                <a:cs typeface="Times New Roman" pitchFamily="18" charset="0"/>
              </a:rPr>
              <a:t>and </a:t>
            </a:r>
            <a:r>
              <a:rPr kumimoji="0" lang="en-US" sz="1200" b="1" i="0" u="none" strike="noStrike" kern="0" cap="none" spc="0" normalizeH="0" baseline="0" noProof="0" dirty="0">
                <a:ln>
                  <a:noFill/>
                </a:ln>
                <a:effectLst/>
                <a:uLnTx/>
                <a:uFillTx/>
                <a:cs typeface="Times New Roman" pitchFamily="18" charset="0"/>
              </a:rPr>
              <a:t>Shared Values</a:t>
            </a:r>
            <a:r>
              <a:rPr kumimoji="0" lang="en-US" sz="1200" b="0" i="0" u="none" strike="noStrike" kern="0" cap="none" spc="0" normalizeH="0" baseline="0" noProof="0" dirty="0">
                <a:ln>
                  <a:noFill/>
                </a:ln>
                <a:effectLst/>
                <a:uLnTx/>
                <a:uFillTx/>
                <a:cs typeface="Times New Roman" pitchFamily="18" charset="0"/>
              </a:rPr>
              <a:t>, are somewhat less easily discerned and are less tangible</a:t>
            </a:r>
          </a:p>
        </p:txBody>
      </p:sp>
      <p:sp>
        <p:nvSpPr>
          <p:cNvPr id="65" name="Rounded Rectangle 107">
            <a:extLst>
              <a:ext uri="{FF2B5EF4-FFF2-40B4-BE49-F238E27FC236}">
                <a16:creationId xmlns:a16="http://schemas.microsoft.com/office/drawing/2014/main" id="{8A48F9AB-C944-457B-BD20-75940ED56777}"/>
              </a:ext>
            </a:extLst>
          </p:cNvPr>
          <p:cNvSpPr/>
          <p:nvPr/>
        </p:nvSpPr>
        <p:spPr bwMode="auto">
          <a:xfrm>
            <a:off x="602673" y="4125686"/>
            <a:ext cx="5679972" cy="1005840"/>
          </a:xfrm>
          <a:prstGeom prst="rect">
            <a:avLst/>
          </a:prstGeom>
          <a:solidFill>
            <a:schemeClr val="bg1"/>
          </a:solidFill>
          <a:ln>
            <a:noFill/>
          </a:ln>
          <a:effectLst/>
        </p:spPr>
        <p:txBody>
          <a:bodyPr wrap="square" lIns="91428" tIns="45715" rIns="91428" bIns="45715" rtlCol="0" anchor="ctr">
            <a:noAutofit/>
          </a:bodyPr>
          <a:lstStyle/>
          <a:p>
            <a:pPr marL="0" marR="0" lvl="0" indent="0" defTabSz="623853" eaLnBrk="1" fontAlgn="base" latinLnBrk="0" hangingPunct="1">
              <a:lnSpc>
                <a:spcPct val="100000"/>
              </a:lnSpc>
              <a:spcBef>
                <a:spcPts val="300"/>
              </a:spcBef>
              <a:spcAft>
                <a:spcPts val="300"/>
              </a:spcAft>
              <a:buClr>
                <a:srgbClr val="000000"/>
              </a:buClr>
              <a:buSzTx/>
              <a:buFontTx/>
              <a:buNone/>
              <a:tabLst/>
              <a:defRPr/>
            </a:pPr>
            <a:r>
              <a:rPr kumimoji="0" lang="en-US" sz="1200" b="0" i="0" u="none" strike="noStrike" kern="0" cap="none" spc="0" normalizeH="0" baseline="0" noProof="0" dirty="0">
                <a:ln>
                  <a:noFill/>
                </a:ln>
                <a:effectLst/>
                <a:uLnTx/>
                <a:uFillTx/>
                <a:cs typeface="Times New Roman" pitchFamily="18" charset="0"/>
              </a:rPr>
              <a:t>The </a:t>
            </a:r>
            <a:r>
              <a:rPr kumimoji="0" lang="en-US" sz="1200" b="1" i="0" u="none" strike="noStrike" kern="0" cap="none" spc="0" normalizeH="0" baseline="0" noProof="0" dirty="0">
                <a:ln>
                  <a:noFill/>
                </a:ln>
                <a:effectLst/>
                <a:uLnTx/>
                <a:uFillTx/>
                <a:cs typeface="Times New Roman" pitchFamily="18" charset="0"/>
              </a:rPr>
              <a:t>Seven-S diagram </a:t>
            </a:r>
            <a:r>
              <a:rPr kumimoji="0" lang="en-US" sz="1200" b="0" i="0" u="none" strike="noStrike" kern="0" cap="none" spc="0" normalizeH="0" baseline="0" noProof="0" dirty="0">
                <a:ln>
                  <a:noFill/>
                </a:ln>
                <a:effectLst/>
                <a:uLnTx/>
                <a:uFillTx/>
                <a:cs typeface="Times New Roman" pitchFamily="18" charset="0"/>
              </a:rPr>
              <a:t>depicts how each of the element influences, and is influenced by all of the other elements</a:t>
            </a:r>
          </a:p>
        </p:txBody>
      </p:sp>
      <p:sp>
        <p:nvSpPr>
          <p:cNvPr id="66" name="Rounded Rectangle 108">
            <a:extLst>
              <a:ext uri="{FF2B5EF4-FFF2-40B4-BE49-F238E27FC236}">
                <a16:creationId xmlns:a16="http://schemas.microsoft.com/office/drawing/2014/main" id="{ED1EA068-B678-434E-9C9B-732BF4939886}"/>
              </a:ext>
            </a:extLst>
          </p:cNvPr>
          <p:cNvSpPr/>
          <p:nvPr/>
        </p:nvSpPr>
        <p:spPr bwMode="auto">
          <a:xfrm>
            <a:off x="602673" y="5294515"/>
            <a:ext cx="5679972" cy="1005840"/>
          </a:xfrm>
          <a:prstGeom prst="rect">
            <a:avLst/>
          </a:prstGeom>
          <a:solidFill>
            <a:schemeClr val="bg1"/>
          </a:solidFill>
          <a:ln>
            <a:noFill/>
          </a:ln>
          <a:effectLst/>
        </p:spPr>
        <p:txBody>
          <a:bodyPr wrap="square" lIns="91428" tIns="45715" rIns="91428" bIns="45715" rtlCol="0" anchor="ctr">
            <a:noAutofit/>
          </a:bodyPr>
          <a:lstStyle/>
          <a:p>
            <a:pPr marL="0" marR="0" lvl="0" indent="0" defTabSz="623853" eaLnBrk="1" fontAlgn="base" latinLnBrk="0" hangingPunct="1">
              <a:lnSpc>
                <a:spcPct val="100000"/>
              </a:lnSpc>
              <a:spcBef>
                <a:spcPts val="300"/>
              </a:spcBef>
              <a:spcAft>
                <a:spcPts val="300"/>
              </a:spcAft>
              <a:buClr>
                <a:srgbClr val="000000"/>
              </a:buClr>
              <a:buSzTx/>
              <a:buFontTx/>
              <a:buNone/>
              <a:tabLst/>
              <a:defRPr/>
            </a:pPr>
            <a:r>
              <a:rPr kumimoji="0" lang="en-US" sz="1200" b="0" i="0" u="none" strike="noStrike" kern="0" cap="none" spc="0" normalizeH="0" baseline="0" noProof="0" dirty="0">
                <a:ln>
                  <a:noFill/>
                </a:ln>
                <a:effectLst/>
                <a:uLnTx/>
                <a:uFillTx/>
                <a:cs typeface="Times New Roman" pitchFamily="18" charset="0"/>
              </a:rPr>
              <a:t>Continuously evolving and changing, the </a:t>
            </a:r>
            <a:r>
              <a:rPr kumimoji="0" lang="en-US" sz="1200" b="1" i="0" u="none" strike="noStrike" kern="0" cap="none" spc="0" normalizeH="0" baseline="0" noProof="0" dirty="0">
                <a:ln>
                  <a:noFill/>
                </a:ln>
                <a:effectLst/>
                <a:uLnTx/>
                <a:uFillTx/>
                <a:cs typeface="Times New Roman" pitchFamily="18" charset="0"/>
              </a:rPr>
              <a:t>“soft S” </a:t>
            </a:r>
            <a:r>
              <a:rPr kumimoji="0" lang="en-US" sz="1200" b="0" i="0" u="none" strike="noStrike" kern="0" cap="none" spc="0" normalizeH="0" baseline="0" noProof="0" dirty="0">
                <a:ln>
                  <a:noFill/>
                </a:ln>
                <a:effectLst/>
                <a:uLnTx/>
                <a:uFillTx/>
                <a:cs typeface="Times New Roman" pitchFamily="18" charset="0"/>
              </a:rPr>
              <a:t>are determined by the </a:t>
            </a:r>
            <a:r>
              <a:rPr kumimoji="0" lang="en-US" sz="1200" b="1" i="0" u="none" strike="noStrike" kern="0" cap="none" spc="0" normalizeH="0" baseline="0" noProof="0" dirty="0">
                <a:ln>
                  <a:noFill/>
                </a:ln>
                <a:effectLst/>
                <a:uLnTx/>
                <a:uFillTx/>
                <a:cs typeface="Times New Roman" pitchFamily="18" charset="0"/>
              </a:rPr>
              <a:t>people</a:t>
            </a:r>
            <a:r>
              <a:rPr kumimoji="0" lang="en-US" sz="1200" b="0" i="0" u="none" strike="noStrike" kern="0" cap="none" spc="0" normalizeH="0" baseline="0" noProof="0" dirty="0">
                <a:ln>
                  <a:noFill/>
                </a:ln>
                <a:effectLst/>
                <a:uLnTx/>
                <a:uFillTx/>
                <a:cs typeface="Times New Roman" pitchFamily="18" charset="0"/>
              </a:rPr>
              <a:t> at work in the organization and hence, are difficult to anticipate or to influence. Although subterranean in nature, they can and do have a </a:t>
            </a:r>
            <a:r>
              <a:rPr kumimoji="0" lang="en-US" sz="1200" b="1" i="0" u="none" strike="noStrike" kern="0" cap="none" spc="0" normalizeH="0" baseline="0" noProof="0" dirty="0">
                <a:ln>
                  <a:noFill/>
                </a:ln>
                <a:effectLst/>
                <a:uLnTx/>
                <a:uFillTx/>
                <a:cs typeface="Times New Roman" pitchFamily="18" charset="0"/>
              </a:rPr>
              <a:t>great impact </a:t>
            </a:r>
            <a:r>
              <a:rPr kumimoji="0" lang="en-US" sz="1200" b="0" i="0" u="none" strike="noStrike" kern="0" cap="none" spc="0" normalizeH="0" baseline="0" noProof="0" dirty="0">
                <a:ln>
                  <a:noFill/>
                </a:ln>
                <a:effectLst/>
                <a:uLnTx/>
                <a:uFillTx/>
                <a:cs typeface="Times New Roman" pitchFamily="18" charset="0"/>
              </a:rPr>
              <a:t>on the </a:t>
            </a:r>
            <a:r>
              <a:rPr kumimoji="0" lang="en-US" sz="1200" b="1" i="0" u="none" strike="noStrike" kern="0" cap="none" spc="0" normalizeH="0" baseline="0" noProof="0" dirty="0">
                <a:ln>
                  <a:noFill/>
                </a:ln>
                <a:effectLst/>
                <a:uLnTx/>
                <a:uFillTx/>
                <a:cs typeface="Times New Roman" pitchFamily="18" charset="0"/>
              </a:rPr>
              <a:t>“hard S”</a:t>
            </a:r>
          </a:p>
        </p:txBody>
      </p:sp>
      <p:cxnSp>
        <p:nvCxnSpPr>
          <p:cNvPr id="67" name="Straight Connector 66">
            <a:extLst>
              <a:ext uri="{FF2B5EF4-FFF2-40B4-BE49-F238E27FC236}">
                <a16:creationId xmlns:a16="http://schemas.microsoft.com/office/drawing/2014/main" id="{7EF18E8A-E394-414E-8665-7105D24209B4}"/>
              </a:ext>
            </a:extLst>
          </p:cNvPr>
          <p:cNvCxnSpPr/>
          <p:nvPr/>
        </p:nvCxnSpPr>
        <p:spPr>
          <a:xfrm flipH="1">
            <a:off x="8972410" y="2899429"/>
            <a:ext cx="8953" cy="2256278"/>
          </a:xfrm>
          <a:prstGeom prst="line">
            <a:avLst/>
          </a:prstGeom>
          <a:noFill/>
          <a:ln w="31750" cap="flat" cmpd="sng" algn="ctr">
            <a:solidFill>
              <a:srgbClr val="FFFFFF">
                <a:lumMod val="50000"/>
              </a:srgbClr>
            </a:solidFill>
            <a:prstDash val="solid"/>
          </a:ln>
          <a:effectLst/>
        </p:spPr>
      </p:cxnSp>
      <p:cxnSp>
        <p:nvCxnSpPr>
          <p:cNvPr id="68" name="Straight Connector 67">
            <a:extLst>
              <a:ext uri="{FF2B5EF4-FFF2-40B4-BE49-F238E27FC236}">
                <a16:creationId xmlns:a16="http://schemas.microsoft.com/office/drawing/2014/main" id="{A7F30BE5-D8A6-4957-925E-D8A2836ECA9C}"/>
              </a:ext>
            </a:extLst>
          </p:cNvPr>
          <p:cNvCxnSpPr/>
          <p:nvPr/>
        </p:nvCxnSpPr>
        <p:spPr bwMode="auto">
          <a:xfrm flipH="1">
            <a:off x="9431185" y="5010501"/>
            <a:ext cx="1237910" cy="725892"/>
          </a:xfrm>
          <a:prstGeom prst="line">
            <a:avLst/>
          </a:prstGeom>
          <a:gradFill>
            <a:gsLst>
              <a:gs pos="0">
                <a:srgbClr val="FA9706"/>
              </a:gs>
              <a:gs pos="100000">
                <a:srgbClr val="FFC000"/>
              </a:gs>
            </a:gsLst>
            <a:lin ang="10800000" scaled="0"/>
          </a:gradFill>
          <a:ln w="38100" cap="flat" cmpd="sng" algn="ctr">
            <a:solidFill>
              <a:sysClr val="windowText" lastClr="000000">
                <a:lumMod val="50000"/>
                <a:lumOff val="50000"/>
              </a:sysClr>
            </a:solidFill>
            <a:prstDash val="solid"/>
          </a:ln>
          <a:effectLst/>
          <a:scene3d>
            <a:camera prst="perspectiveAbove" fov="2400000">
              <a:rot lat="21594000" lon="21594000" rev="180000"/>
            </a:camera>
            <a:lightRig rig="threePt" dir="t"/>
          </a:scene3d>
          <a:sp3d extrusionH="323850" prstMaterial="matte"/>
        </p:spPr>
      </p:cxnSp>
      <p:cxnSp>
        <p:nvCxnSpPr>
          <p:cNvPr id="69" name="Straight Connector 68">
            <a:extLst>
              <a:ext uri="{FF2B5EF4-FFF2-40B4-BE49-F238E27FC236}">
                <a16:creationId xmlns:a16="http://schemas.microsoft.com/office/drawing/2014/main" id="{96F811A9-A83D-4DA0-918F-A5D0F4079C85}"/>
              </a:ext>
            </a:extLst>
          </p:cNvPr>
          <p:cNvCxnSpPr/>
          <p:nvPr/>
        </p:nvCxnSpPr>
        <p:spPr bwMode="auto">
          <a:xfrm>
            <a:off x="7332611" y="4949844"/>
            <a:ext cx="1152042" cy="913189"/>
          </a:xfrm>
          <a:prstGeom prst="line">
            <a:avLst/>
          </a:prstGeom>
          <a:gradFill>
            <a:gsLst>
              <a:gs pos="0">
                <a:srgbClr val="FA9706"/>
              </a:gs>
              <a:gs pos="100000">
                <a:srgbClr val="FFC000"/>
              </a:gs>
            </a:gsLst>
            <a:lin ang="10800000" scaled="0"/>
          </a:gradFill>
          <a:ln w="38100" cap="flat" cmpd="sng" algn="ctr">
            <a:solidFill>
              <a:sysClr val="windowText" lastClr="000000">
                <a:lumMod val="50000"/>
                <a:lumOff val="50000"/>
              </a:sysClr>
            </a:solidFill>
            <a:prstDash val="solid"/>
          </a:ln>
          <a:effectLst/>
          <a:scene3d>
            <a:camera prst="perspectiveAbove" fov="2400000">
              <a:rot lat="21594000" lon="21594000" rev="180000"/>
            </a:camera>
            <a:lightRig rig="threePt" dir="t"/>
          </a:scene3d>
          <a:sp3d extrusionH="323850" prstMaterial="matte"/>
        </p:spPr>
      </p:cxnSp>
      <p:cxnSp>
        <p:nvCxnSpPr>
          <p:cNvPr id="70" name="Straight Connector 69">
            <a:extLst>
              <a:ext uri="{FF2B5EF4-FFF2-40B4-BE49-F238E27FC236}">
                <a16:creationId xmlns:a16="http://schemas.microsoft.com/office/drawing/2014/main" id="{013FF84B-8FFC-4310-9C9D-E38B1DCAF5E8}"/>
              </a:ext>
            </a:extLst>
          </p:cNvPr>
          <p:cNvCxnSpPr/>
          <p:nvPr/>
        </p:nvCxnSpPr>
        <p:spPr bwMode="auto">
          <a:xfrm flipV="1">
            <a:off x="7332611" y="3306027"/>
            <a:ext cx="3318280" cy="1583159"/>
          </a:xfrm>
          <a:prstGeom prst="line">
            <a:avLst/>
          </a:prstGeom>
          <a:gradFill>
            <a:gsLst>
              <a:gs pos="0">
                <a:srgbClr val="FA9706"/>
              </a:gs>
              <a:gs pos="100000">
                <a:srgbClr val="FFC000"/>
              </a:gs>
            </a:gsLst>
            <a:lin ang="10800000" scaled="0"/>
          </a:gradFill>
          <a:ln w="38100" cap="flat" cmpd="sng" algn="ctr">
            <a:solidFill>
              <a:sysClr val="windowText" lastClr="000000">
                <a:lumMod val="50000"/>
                <a:lumOff val="50000"/>
              </a:sysClr>
            </a:solidFill>
            <a:prstDash val="solid"/>
          </a:ln>
          <a:effectLst/>
          <a:scene3d>
            <a:camera prst="perspectiveAbove" fov="2400000">
              <a:rot lat="21594000" lon="21594000" rev="180000"/>
            </a:camera>
            <a:lightRig rig="threePt" dir="t"/>
          </a:scene3d>
          <a:sp3d extrusionH="323850" prstMaterial="matte"/>
        </p:spPr>
      </p:cxnSp>
      <p:cxnSp>
        <p:nvCxnSpPr>
          <p:cNvPr id="71" name="Straight Connector 70">
            <a:extLst>
              <a:ext uri="{FF2B5EF4-FFF2-40B4-BE49-F238E27FC236}">
                <a16:creationId xmlns:a16="http://schemas.microsoft.com/office/drawing/2014/main" id="{A5716012-8EFC-4ABD-AD8A-053D95B22020}"/>
              </a:ext>
            </a:extLst>
          </p:cNvPr>
          <p:cNvCxnSpPr/>
          <p:nvPr/>
        </p:nvCxnSpPr>
        <p:spPr bwMode="auto">
          <a:xfrm>
            <a:off x="7344742" y="3172581"/>
            <a:ext cx="1235553" cy="2476412"/>
          </a:xfrm>
          <a:prstGeom prst="line">
            <a:avLst/>
          </a:prstGeom>
          <a:gradFill>
            <a:gsLst>
              <a:gs pos="0">
                <a:srgbClr val="FA9706"/>
              </a:gs>
              <a:gs pos="100000">
                <a:srgbClr val="FFC000"/>
              </a:gs>
            </a:gsLst>
            <a:lin ang="10800000" scaled="0"/>
          </a:gradFill>
          <a:ln w="38100" cap="flat" cmpd="sng" algn="ctr">
            <a:solidFill>
              <a:sysClr val="windowText" lastClr="000000">
                <a:lumMod val="50000"/>
                <a:lumOff val="50000"/>
              </a:sysClr>
            </a:solidFill>
            <a:prstDash val="solid"/>
          </a:ln>
          <a:effectLst/>
          <a:scene3d>
            <a:camera prst="perspectiveAbove" fov="2400000">
              <a:rot lat="21594000" lon="21594000" rev="180000"/>
            </a:camera>
            <a:lightRig rig="threePt" dir="t"/>
          </a:scene3d>
          <a:sp3d extrusionH="323850" prstMaterial="matte"/>
        </p:spPr>
      </p:cxnSp>
      <p:cxnSp>
        <p:nvCxnSpPr>
          <p:cNvPr id="72" name="Straight Connector 71">
            <a:extLst>
              <a:ext uri="{FF2B5EF4-FFF2-40B4-BE49-F238E27FC236}">
                <a16:creationId xmlns:a16="http://schemas.microsoft.com/office/drawing/2014/main" id="{10FD8B11-F22C-4567-BB82-1BB0DB167E32}"/>
              </a:ext>
            </a:extLst>
          </p:cNvPr>
          <p:cNvCxnSpPr/>
          <p:nvPr/>
        </p:nvCxnSpPr>
        <p:spPr bwMode="auto">
          <a:xfrm flipH="1">
            <a:off x="9417096" y="3239303"/>
            <a:ext cx="1226270" cy="2270238"/>
          </a:xfrm>
          <a:prstGeom prst="line">
            <a:avLst/>
          </a:prstGeom>
          <a:gradFill>
            <a:gsLst>
              <a:gs pos="0">
                <a:srgbClr val="FA9706"/>
              </a:gs>
              <a:gs pos="100000">
                <a:srgbClr val="FFC000"/>
              </a:gs>
            </a:gsLst>
            <a:lin ang="10800000" scaled="0"/>
          </a:gradFill>
          <a:ln w="38100" cap="flat" cmpd="sng" algn="ctr">
            <a:solidFill>
              <a:sysClr val="windowText" lastClr="000000">
                <a:lumMod val="50000"/>
                <a:lumOff val="50000"/>
              </a:sysClr>
            </a:solidFill>
            <a:prstDash val="solid"/>
          </a:ln>
          <a:effectLst/>
          <a:scene3d>
            <a:camera prst="perspectiveAbove" fov="2400000">
              <a:rot lat="21594000" lon="21594000" rev="180000"/>
            </a:camera>
            <a:lightRig rig="threePt" dir="t"/>
          </a:scene3d>
          <a:sp3d extrusionH="323850" prstMaterial="matte"/>
        </p:spPr>
      </p:cxnSp>
      <p:cxnSp>
        <p:nvCxnSpPr>
          <p:cNvPr id="73" name="Straight Connector 72">
            <a:extLst>
              <a:ext uri="{FF2B5EF4-FFF2-40B4-BE49-F238E27FC236}">
                <a16:creationId xmlns:a16="http://schemas.microsoft.com/office/drawing/2014/main" id="{3A3E5274-A426-4EF1-8CF0-61ABC2A7AACB}"/>
              </a:ext>
            </a:extLst>
          </p:cNvPr>
          <p:cNvCxnSpPr/>
          <p:nvPr/>
        </p:nvCxnSpPr>
        <p:spPr bwMode="auto">
          <a:xfrm rot="120000">
            <a:off x="7313923" y="3189506"/>
            <a:ext cx="3348614" cy="73581"/>
          </a:xfrm>
          <a:prstGeom prst="line">
            <a:avLst/>
          </a:prstGeom>
          <a:gradFill>
            <a:gsLst>
              <a:gs pos="0">
                <a:srgbClr val="FA9706"/>
              </a:gs>
              <a:gs pos="100000">
                <a:srgbClr val="FFC000"/>
              </a:gs>
            </a:gsLst>
            <a:lin ang="10800000" scaled="0"/>
          </a:gradFill>
          <a:ln w="38100" cap="flat" cmpd="sng" algn="ctr">
            <a:solidFill>
              <a:sysClr val="windowText" lastClr="000000">
                <a:lumMod val="50000"/>
                <a:lumOff val="50000"/>
              </a:sysClr>
            </a:solidFill>
            <a:prstDash val="solid"/>
          </a:ln>
          <a:effectLst/>
          <a:scene3d>
            <a:camera prst="perspectiveAbove" fov="2400000">
              <a:rot lat="21594000" lon="21594000" rev="180000"/>
            </a:camera>
            <a:lightRig rig="threePt" dir="t"/>
          </a:scene3d>
          <a:sp3d extrusionH="323850" prstMaterial="matte"/>
        </p:spPr>
      </p:cxnSp>
      <p:cxnSp>
        <p:nvCxnSpPr>
          <p:cNvPr id="74" name="Straight Connector 73">
            <a:extLst>
              <a:ext uri="{FF2B5EF4-FFF2-40B4-BE49-F238E27FC236}">
                <a16:creationId xmlns:a16="http://schemas.microsoft.com/office/drawing/2014/main" id="{648D5B86-B48B-478D-B73B-55EDF93F9247}"/>
              </a:ext>
            </a:extLst>
          </p:cNvPr>
          <p:cNvCxnSpPr/>
          <p:nvPr/>
        </p:nvCxnSpPr>
        <p:spPr bwMode="auto">
          <a:xfrm>
            <a:off x="7381139" y="3166514"/>
            <a:ext cx="3166630" cy="1904644"/>
          </a:xfrm>
          <a:prstGeom prst="line">
            <a:avLst/>
          </a:prstGeom>
          <a:gradFill>
            <a:gsLst>
              <a:gs pos="0">
                <a:srgbClr val="FA9706"/>
              </a:gs>
              <a:gs pos="100000">
                <a:srgbClr val="FFC000"/>
              </a:gs>
            </a:gsLst>
            <a:lin ang="10800000" scaled="0"/>
          </a:gradFill>
          <a:ln w="38100" cap="flat" cmpd="sng" algn="ctr">
            <a:solidFill>
              <a:sysClr val="windowText" lastClr="000000">
                <a:lumMod val="50000"/>
                <a:lumOff val="50000"/>
              </a:sysClr>
            </a:solidFill>
            <a:prstDash val="solid"/>
          </a:ln>
          <a:effectLst/>
          <a:scene3d>
            <a:camera prst="perspectiveAbove" fov="2400000">
              <a:rot lat="21594000" lon="21594000" rev="180000"/>
            </a:camera>
            <a:lightRig rig="threePt" dir="t"/>
          </a:scene3d>
          <a:sp3d extrusionH="323850" prstMaterial="matte"/>
        </p:spPr>
      </p:cxnSp>
      <p:cxnSp>
        <p:nvCxnSpPr>
          <p:cNvPr id="75" name="Straight Connector 74">
            <a:extLst>
              <a:ext uri="{FF2B5EF4-FFF2-40B4-BE49-F238E27FC236}">
                <a16:creationId xmlns:a16="http://schemas.microsoft.com/office/drawing/2014/main" id="{798C7870-33B6-405F-A5F3-C1E260074FD4}"/>
              </a:ext>
            </a:extLst>
          </p:cNvPr>
          <p:cNvCxnSpPr/>
          <p:nvPr/>
        </p:nvCxnSpPr>
        <p:spPr bwMode="auto">
          <a:xfrm>
            <a:off x="9068429" y="2232394"/>
            <a:ext cx="1479338" cy="2772042"/>
          </a:xfrm>
          <a:prstGeom prst="line">
            <a:avLst/>
          </a:prstGeom>
          <a:gradFill>
            <a:gsLst>
              <a:gs pos="0">
                <a:srgbClr val="FA9706"/>
              </a:gs>
              <a:gs pos="100000">
                <a:srgbClr val="FFC000"/>
              </a:gs>
            </a:gsLst>
            <a:lin ang="10800000" scaled="0"/>
          </a:gradFill>
          <a:ln w="38100" cap="flat" cmpd="sng" algn="ctr">
            <a:solidFill>
              <a:sysClr val="windowText" lastClr="000000">
                <a:lumMod val="50000"/>
                <a:lumOff val="50000"/>
              </a:sysClr>
            </a:solidFill>
            <a:prstDash val="solid"/>
          </a:ln>
          <a:effectLst/>
          <a:scene3d>
            <a:camera prst="perspectiveAbove" fov="2400000">
              <a:rot lat="21594000" lon="21594000" rev="180000"/>
            </a:camera>
            <a:lightRig rig="threePt" dir="t"/>
          </a:scene3d>
          <a:sp3d extrusionH="323850" prstMaterial="matte"/>
        </p:spPr>
      </p:cxnSp>
      <p:cxnSp>
        <p:nvCxnSpPr>
          <p:cNvPr id="76" name="Straight Connector 75">
            <a:extLst>
              <a:ext uri="{FF2B5EF4-FFF2-40B4-BE49-F238E27FC236}">
                <a16:creationId xmlns:a16="http://schemas.microsoft.com/office/drawing/2014/main" id="{02892BE9-4C9E-4701-9759-CC5D464C544B}"/>
              </a:ext>
            </a:extLst>
          </p:cNvPr>
          <p:cNvCxnSpPr/>
          <p:nvPr/>
        </p:nvCxnSpPr>
        <p:spPr bwMode="auto">
          <a:xfrm>
            <a:off x="9068429" y="2232394"/>
            <a:ext cx="1540004" cy="1019039"/>
          </a:xfrm>
          <a:prstGeom prst="line">
            <a:avLst/>
          </a:prstGeom>
          <a:gradFill>
            <a:gsLst>
              <a:gs pos="0">
                <a:srgbClr val="FA9706"/>
              </a:gs>
              <a:gs pos="100000">
                <a:srgbClr val="FFC000"/>
              </a:gs>
            </a:gsLst>
            <a:lin ang="10800000" scaled="0"/>
          </a:gradFill>
          <a:ln w="38100" cap="flat" cmpd="sng" algn="ctr">
            <a:solidFill>
              <a:sysClr val="windowText" lastClr="000000">
                <a:lumMod val="50000"/>
                <a:lumOff val="50000"/>
              </a:sysClr>
            </a:solidFill>
            <a:prstDash val="solid"/>
          </a:ln>
          <a:effectLst/>
          <a:scene3d>
            <a:camera prst="perspectiveAbove" fov="2400000">
              <a:rot lat="21594000" lon="21594000" rev="180000"/>
            </a:camera>
            <a:lightRig rig="threePt" dir="t"/>
          </a:scene3d>
          <a:sp3d extrusionH="323850" prstMaterial="matte"/>
        </p:spPr>
      </p:cxnSp>
      <p:cxnSp>
        <p:nvCxnSpPr>
          <p:cNvPr id="77" name="Straight Connector 76">
            <a:extLst>
              <a:ext uri="{FF2B5EF4-FFF2-40B4-BE49-F238E27FC236}">
                <a16:creationId xmlns:a16="http://schemas.microsoft.com/office/drawing/2014/main" id="{D763ED25-7E1B-4954-8F5C-30480A41AC5E}"/>
              </a:ext>
            </a:extLst>
          </p:cNvPr>
          <p:cNvCxnSpPr/>
          <p:nvPr/>
        </p:nvCxnSpPr>
        <p:spPr bwMode="auto">
          <a:xfrm flipH="1">
            <a:off x="7332612" y="2302120"/>
            <a:ext cx="1526616" cy="888657"/>
          </a:xfrm>
          <a:prstGeom prst="line">
            <a:avLst/>
          </a:prstGeom>
          <a:gradFill>
            <a:gsLst>
              <a:gs pos="0">
                <a:srgbClr val="FA9706"/>
              </a:gs>
              <a:gs pos="100000">
                <a:srgbClr val="FFC000"/>
              </a:gs>
            </a:gsLst>
            <a:lin ang="10800000" scaled="0"/>
          </a:gradFill>
          <a:ln w="38100" cap="flat" cmpd="sng" algn="ctr">
            <a:solidFill>
              <a:sysClr val="windowText" lastClr="000000">
                <a:lumMod val="50000"/>
                <a:lumOff val="50000"/>
              </a:sysClr>
            </a:solidFill>
            <a:prstDash val="solid"/>
          </a:ln>
          <a:effectLst/>
          <a:scene3d>
            <a:camera prst="perspectiveAbove" fov="2400000">
              <a:rot lat="21594000" lon="21594000" rev="180000"/>
            </a:camera>
            <a:lightRig rig="threePt" dir="t"/>
          </a:scene3d>
          <a:sp3d extrusionH="323850" prstMaterial="matte"/>
        </p:spPr>
      </p:cxnSp>
      <p:cxnSp>
        <p:nvCxnSpPr>
          <p:cNvPr id="78" name="Straight Connector 77">
            <a:extLst>
              <a:ext uri="{FF2B5EF4-FFF2-40B4-BE49-F238E27FC236}">
                <a16:creationId xmlns:a16="http://schemas.microsoft.com/office/drawing/2014/main" id="{B47C97E3-0A2E-43EC-A844-91ED7E269B24}"/>
              </a:ext>
            </a:extLst>
          </p:cNvPr>
          <p:cNvCxnSpPr/>
          <p:nvPr/>
        </p:nvCxnSpPr>
        <p:spPr bwMode="auto">
          <a:xfrm flipH="1">
            <a:off x="7332611" y="2302120"/>
            <a:ext cx="1596351" cy="2647723"/>
          </a:xfrm>
          <a:prstGeom prst="line">
            <a:avLst/>
          </a:prstGeom>
          <a:gradFill>
            <a:gsLst>
              <a:gs pos="0">
                <a:srgbClr val="FA9706"/>
              </a:gs>
              <a:gs pos="100000">
                <a:srgbClr val="FFC000"/>
              </a:gs>
            </a:gsLst>
            <a:lin ang="10800000" scaled="0"/>
          </a:gradFill>
          <a:ln w="38100" cap="flat" cmpd="sng" algn="ctr">
            <a:solidFill>
              <a:sysClr val="windowText" lastClr="000000">
                <a:lumMod val="50000"/>
                <a:lumOff val="50000"/>
              </a:sysClr>
            </a:solidFill>
            <a:prstDash val="solid"/>
          </a:ln>
          <a:effectLst/>
          <a:scene3d>
            <a:camera prst="perspectiveAbove" fov="2400000">
              <a:rot lat="21594000" lon="21594000" rev="180000"/>
            </a:camera>
            <a:lightRig rig="threePt" dir="t"/>
          </a:scene3d>
          <a:sp3d extrusionH="323850" prstMaterial="matte"/>
        </p:spPr>
      </p:cxnSp>
      <p:cxnSp>
        <p:nvCxnSpPr>
          <p:cNvPr id="79" name="Straight Connector 78">
            <a:extLst>
              <a:ext uri="{FF2B5EF4-FFF2-40B4-BE49-F238E27FC236}">
                <a16:creationId xmlns:a16="http://schemas.microsoft.com/office/drawing/2014/main" id="{1C4D005D-C60E-4FA0-83DC-533395355F13}"/>
              </a:ext>
            </a:extLst>
          </p:cNvPr>
          <p:cNvCxnSpPr/>
          <p:nvPr/>
        </p:nvCxnSpPr>
        <p:spPr bwMode="auto">
          <a:xfrm rot="120000" flipH="1" flipV="1">
            <a:off x="7332727" y="4983481"/>
            <a:ext cx="3319498" cy="64775"/>
          </a:xfrm>
          <a:prstGeom prst="line">
            <a:avLst/>
          </a:prstGeom>
          <a:gradFill>
            <a:gsLst>
              <a:gs pos="0">
                <a:srgbClr val="FA9706"/>
              </a:gs>
              <a:gs pos="100000">
                <a:srgbClr val="FFC000"/>
              </a:gs>
            </a:gsLst>
            <a:lin ang="10800000" scaled="0"/>
          </a:gradFill>
          <a:ln w="38100" cap="flat" cmpd="sng" algn="ctr">
            <a:solidFill>
              <a:sysClr val="windowText" lastClr="000000">
                <a:lumMod val="50000"/>
                <a:lumOff val="50000"/>
              </a:sysClr>
            </a:solidFill>
            <a:prstDash val="solid"/>
          </a:ln>
          <a:effectLst/>
          <a:scene3d>
            <a:camera prst="perspectiveAbove" fov="2400000">
              <a:rot lat="21594000" lon="21594000" rev="180000"/>
            </a:camera>
            <a:lightRig rig="threePt" dir="t"/>
          </a:scene3d>
          <a:sp3d extrusionH="323850" prstMaterial="matte"/>
        </p:spPr>
      </p:cxnSp>
      <p:cxnSp>
        <p:nvCxnSpPr>
          <p:cNvPr id="80" name="Straight Connector 79">
            <a:extLst>
              <a:ext uri="{FF2B5EF4-FFF2-40B4-BE49-F238E27FC236}">
                <a16:creationId xmlns:a16="http://schemas.microsoft.com/office/drawing/2014/main" id="{3BA82CCE-4D1F-4B63-AB43-B37D2BF2F217}"/>
              </a:ext>
            </a:extLst>
          </p:cNvPr>
          <p:cNvCxnSpPr/>
          <p:nvPr/>
        </p:nvCxnSpPr>
        <p:spPr bwMode="auto">
          <a:xfrm rot="60000" flipH="1">
            <a:off x="7301093" y="3202909"/>
            <a:ext cx="61928" cy="1819722"/>
          </a:xfrm>
          <a:prstGeom prst="line">
            <a:avLst/>
          </a:prstGeom>
          <a:gradFill>
            <a:gsLst>
              <a:gs pos="0">
                <a:srgbClr val="FA9706"/>
              </a:gs>
              <a:gs pos="100000">
                <a:srgbClr val="FFC000"/>
              </a:gs>
            </a:gsLst>
            <a:lin ang="10800000" scaled="0"/>
          </a:gradFill>
          <a:ln w="38100" cap="flat" cmpd="sng" algn="ctr">
            <a:solidFill>
              <a:sysClr val="windowText" lastClr="000000">
                <a:lumMod val="50000"/>
                <a:lumOff val="50000"/>
              </a:sysClr>
            </a:solidFill>
            <a:prstDash val="solid"/>
          </a:ln>
          <a:effectLst/>
          <a:scene3d>
            <a:camera prst="perspectiveAbove" fov="2400000">
              <a:rot lat="21594000" lon="21594000" rev="180000"/>
            </a:camera>
            <a:lightRig rig="threePt" dir="t"/>
          </a:scene3d>
          <a:sp3d extrusionH="323850" prstMaterial="matte"/>
        </p:spPr>
      </p:cxnSp>
      <p:cxnSp>
        <p:nvCxnSpPr>
          <p:cNvPr id="81" name="Straight Connector 80">
            <a:extLst>
              <a:ext uri="{FF2B5EF4-FFF2-40B4-BE49-F238E27FC236}">
                <a16:creationId xmlns:a16="http://schemas.microsoft.com/office/drawing/2014/main" id="{B43A071B-48D1-4159-A779-2FE83F269A85}"/>
              </a:ext>
            </a:extLst>
          </p:cNvPr>
          <p:cNvCxnSpPr/>
          <p:nvPr/>
        </p:nvCxnSpPr>
        <p:spPr bwMode="auto">
          <a:xfrm rot="60000" flipH="1">
            <a:off x="10590216" y="3196842"/>
            <a:ext cx="61928" cy="1819722"/>
          </a:xfrm>
          <a:prstGeom prst="line">
            <a:avLst/>
          </a:prstGeom>
          <a:gradFill>
            <a:gsLst>
              <a:gs pos="0">
                <a:srgbClr val="FA9706"/>
              </a:gs>
              <a:gs pos="100000">
                <a:srgbClr val="FFC000"/>
              </a:gs>
            </a:gsLst>
            <a:lin ang="10800000" scaled="0"/>
          </a:gradFill>
          <a:ln w="38100" cap="flat" cmpd="sng" algn="ctr">
            <a:solidFill>
              <a:sysClr val="windowText" lastClr="000000">
                <a:lumMod val="50000"/>
                <a:lumOff val="50000"/>
              </a:sysClr>
            </a:solidFill>
            <a:prstDash val="solid"/>
          </a:ln>
          <a:effectLst/>
          <a:scene3d>
            <a:camera prst="perspectiveAbove" fov="2400000">
              <a:rot lat="21594000" lon="21594000" rev="180000"/>
            </a:camera>
            <a:lightRig rig="threePt" dir="t"/>
          </a:scene3d>
          <a:sp3d extrusionH="323850" prstMaterial="matte"/>
        </p:spPr>
      </p:cxnSp>
      <p:sp>
        <p:nvSpPr>
          <p:cNvPr id="82" name="Ellipse 98">
            <a:extLst>
              <a:ext uri="{FF2B5EF4-FFF2-40B4-BE49-F238E27FC236}">
                <a16:creationId xmlns:a16="http://schemas.microsoft.com/office/drawing/2014/main" id="{8D35B008-6658-45FD-A4B3-A2FABA96630E}"/>
              </a:ext>
            </a:extLst>
          </p:cNvPr>
          <p:cNvSpPr/>
          <p:nvPr>
            <p:custDataLst>
              <p:tags r:id="rId2"/>
            </p:custDataLst>
          </p:nvPr>
        </p:nvSpPr>
        <p:spPr bwMode="auto">
          <a:xfrm>
            <a:off x="7206822" y="6148051"/>
            <a:ext cx="3556284" cy="470818"/>
          </a:xfrm>
          <a:prstGeom prst="ellipse">
            <a:avLst/>
          </a:prstGeom>
          <a:gradFill flip="none" rotWithShape="1">
            <a:gsLst>
              <a:gs pos="100000">
                <a:srgbClr val="FFFFFF">
                  <a:alpha val="0"/>
                </a:srgbClr>
              </a:gs>
              <a:gs pos="0">
                <a:srgbClr val="E6E6E6">
                  <a:lumMod val="10000"/>
                  <a:alpha val="19000"/>
                </a:srgbClr>
              </a:gs>
            </a:gsLst>
            <a:path path="shape">
              <a:fillToRect l="50000" t="50000" r="50000" b="50000"/>
            </a:path>
            <a:tileRect/>
          </a:gradFill>
          <a:ln w="9525" cap="flat" cmpd="sng" algn="ctr">
            <a:noFill/>
            <a:prstDash val="solid"/>
          </a:ln>
          <a:effectLst/>
        </p:spPr>
        <p:txBody>
          <a:bodyPr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a:endParaRPr lang="en-US" dirty="0">
              <a:solidFill>
                <a:srgbClr val="FFFFFF"/>
              </a:solidFill>
              <a:latin typeface="Calibri" pitchFamily="34" charset="0"/>
            </a:endParaRPr>
          </a:p>
        </p:txBody>
      </p:sp>
      <p:sp>
        <p:nvSpPr>
          <p:cNvPr id="83" name="Ellipse 98">
            <a:extLst>
              <a:ext uri="{FF2B5EF4-FFF2-40B4-BE49-F238E27FC236}">
                <a16:creationId xmlns:a16="http://schemas.microsoft.com/office/drawing/2014/main" id="{8A77E501-DFBE-496F-B48D-398EA0F4E9FD}"/>
              </a:ext>
            </a:extLst>
          </p:cNvPr>
          <p:cNvSpPr/>
          <p:nvPr>
            <p:custDataLst>
              <p:tags r:id="rId3"/>
            </p:custDataLst>
          </p:nvPr>
        </p:nvSpPr>
        <p:spPr bwMode="auto">
          <a:xfrm>
            <a:off x="8183065" y="6267818"/>
            <a:ext cx="1603796" cy="245984"/>
          </a:xfrm>
          <a:prstGeom prst="ellipse">
            <a:avLst/>
          </a:prstGeom>
          <a:gradFill flip="none" rotWithShape="1">
            <a:gsLst>
              <a:gs pos="100000">
                <a:srgbClr val="FFFFFF">
                  <a:alpha val="0"/>
                </a:srgbClr>
              </a:gs>
              <a:gs pos="0">
                <a:srgbClr val="E6E6E6">
                  <a:lumMod val="10000"/>
                  <a:alpha val="47000"/>
                </a:srgbClr>
              </a:gs>
            </a:gsLst>
            <a:path path="shape">
              <a:fillToRect l="50000" t="50000" r="50000" b="50000"/>
            </a:path>
            <a:tileRect/>
          </a:gradFill>
          <a:ln w="9525" cap="flat" cmpd="sng" algn="ctr">
            <a:noFill/>
            <a:prstDash val="solid"/>
          </a:ln>
          <a:effectLst/>
        </p:spPr>
        <p:txBody>
          <a:bodyPr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a:endParaRPr lang="en-US" dirty="0">
              <a:solidFill>
                <a:srgbClr val="FFFFFF"/>
              </a:solidFill>
              <a:latin typeface="+mn-lt"/>
            </a:endParaRPr>
          </a:p>
        </p:txBody>
      </p:sp>
      <p:sp>
        <p:nvSpPr>
          <p:cNvPr id="84" name="Oval 83">
            <a:extLst>
              <a:ext uri="{FF2B5EF4-FFF2-40B4-BE49-F238E27FC236}">
                <a16:creationId xmlns:a16="http://schemas.microsoft.com/office/drawing/2014/main" id="{B53FCBE4-3005-4CCB-9CFD-24341F51C774}"/>
              </a:ext>
            </a:extLst>
          </p:cNvPr>
          <p:cNvSpPr/>
          <p:nvPr/>
        </p:nvSpPr>
        <p:spPr>
          <a:xfrm>
            <a:off x="8386635" y="1721349"/>
            <a:ext cx="1171832" cy="1171832"/>
          </a:xfrm>
          <a:prstGeom prst="ellipse">
            <a:avLst/>
          </a:prstGeom>
          <a:solidFill>
            <a:schemeClr val="bg2"/>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a typeface="+mn-ea"/>
              <a:cs typeface="+mn-cs"/>
            </a:endParaRPr>
          </a:p>
        </p:txBody>
      </p:sp>
      <p:sp>
        <p:nvSpPr>
          <p:cNvPr id="85" name="TextBox 84">
            <a:extLst>
              <a:ext uri="{FF2B5EF4-FFF2-40B4-BE49-F238E27FC236}">
                <a16:creationId xmlns:a16="http://schemas.microsoft.com/office/drawing/2014/main" id="{D402135E-711A-45C3-A62B-E37046630509}"/>
              </a:ext>
            </a:extLst>
          </p:cNvPr>
          <p:cNvSpPr txBox="1"/>
          <p:nvPr/>
        </p:nvSpPr>
        <p:spPr bwMode="auto">
          <a:xfrm>
            <a:off x="8386635" y="2168097"/>
            <a:ext cx="1120678" cy="318240"/>
          </a:xfrm>
          <a:prstGeom prst="rect">
            <a:avLst/>
          </a:prstGeom>
          <a:noFill/>
        </p:spPr>
        <p:txBody>
          <a:bodyPr>
            <a:spAutoFit/>
          </a:bodyPr>
          <a:lstStyle/>
          <a:p>
            <a:pPr algn="ctr">
              <a:defRPr/>
            </a:pPr>
            <a:r>
              <a:rPr lang="en-US" sz="1600" b="1" kern="0" dirty="0">
                <a:ln w="18415" cmpd="sng">
                  <a:noFill/>
                  <a:prstDash val="solid"/>
                </a:ln>
                <a:solidFill>
                  <a:sysClr val="window" lastClr="FFFFFF"/>
                </a:solidFill>
                <a:effectLst>
                  <a:outerShdw blurRad="63500" dir="3600000" algn="tl" rotWithShape="0">
                    <a:srgbClr val="000000">
                      <a:alpha val="70000"/>
                    </a:srgbClr>
                  </a:outerShdw>
                </a:effectLst>
                <a:cs typeface="Arial" pitchFamily="34" charset="0"/>
              </a:rPr>
              <a:t>Structure</a:t>
            </a:r>
          </a:p>
        </p:txBody>
      </p:sp>
      <p:sp>
        <p:nvSpPr>
          <p:cNvPr id="86" name="Oval 85">
            <a:extLst>
              <a:ext uri="{FF2B5EF4-FFF2-40B4-BE49-F238E27FC236}">
                <a16:creationId xmlns:a16="http://schemas.microsoft.com/office/drawing/2014/main" id="{CDCEAA6B-4FF0-4C80-92F7-BCF4C05076FF}"/>
              </a:ext>
            </a:extLst>
          </p:cNvPr>
          <p:cNvSpPr/>
          <p:nvPr/>
        </p:nvSpPr>
        <p:spPr>
          <a:xfrm>
            <a:off x="9975451" y="2459732"/>
            <a:ext cx="1171832" cy="1171832"/>
          </a:xfrm>
          <a:prstGeom prst="ellipse">
            <a:avLst/>
          </a:prstGeom>
          <a:solidFill>
            <a:schemeClr val="bg2"/>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a typeface="+mn-ea"/>
              <a:cs typeface="+mn-cs"/>
            </a:endParaRPr>
          </a:p>
        </p:txBody>
      </p:sp>
      <p:sp>
        <p:nvSpPr>
          <p:cNvPr id="87" name="TextBox 86">
            <a:extLst>
              <a:ext uri="{FF2B5EF4-FFF2-40B4-BE49-F238E27FC236}">
                <a16:creationId xmlns:a16="http://schemas.microsoft.com/office/drawing/2014/main" id="{70B427F4-C7F4-4EE9-B8F6-64084FD2C902}"/>
              </a:ext>
            </a:extLst>
          </p:cNvPr>
          <p:cNvSpPr txBox="1"/>
          <p:nvPr/>
        </p:nvSpPr>
        <p:spPr bwMode="auto">
          <a:xfrm>
            <a:off x="10004532" y="2898974"/>
            <a:ext cx="1169921" cy="318240"/>
          </a:xfrm>
          <a:prstGeom prst="rect">
            <a:avLst/>
          </a:prstGeom>
          <a:noFill/>
        </p:spPr>
        <p:txBody>
          <a:bodyPr>
            <a:spAutoFit/>
          </a:bodyPr>
          <a:lstStyle/>
          <a:p>
            <a:pPr algn="ctr">
              <a:defRPr/>
            </a:pPr>
            <a:r>
              <a:rPr lang="en-US" sz="1600" b="1" kern="0" dirty="0">
                <a:ln w="18415" cmpd="sng">
                  <a:noFill/>
                  <a:prstDash val="solid"/>
                </a:ln>
                <a:solidFill>
                  <a:sysClr val="window" lastClr="FFFFFF"/>
                </a:solidFill>
                <a:effectLst>
                  <a:outerShdw blurRad="63500" dir="3600000" algn="tl" rotWithShape="0">
                    <a:srgbClr val="000000">
                      <a:alpha val="70000"/>
                    </a:srgbClr>
                  </a:outerShdw>
                </a:effectLst>
                <a:cs typeface="Arial" pitchFamily="34" charset="0"/>
              </a:rPr>
              <a:t>System</a:t>
            </a:r>
          </a:p>
        </p:txBody>
      </p:sp>
      <p:sp>
        <p:nvSpPr>
          <p:cNvPr id="88" name="Oval 87">
            <a:extLst>
              <a:ext uri="{FF2B5EF4-FFF2-40B4-BE49-F238E27FC236}">
                <a16:creationId xmlns:a16="http://schemas.microsoft.com/office/drawing/2014/main" id="{226F1242-C14D-4839-BEEE-F73CA259A678}"/>
              </a:ext>
            </a:extLst>
          </p:cNvPr>
          <p:cNvSpPr/>
          <p:nvPr/>
        </p:nvSpPr>
        <p:spPr>
          <a:xfrm>
            <a:off x="6798823" y="2459732"/>
            <a:ext cx="1171832" cy="1171832"/>
          </a:xfrm>
          <a:prstGeom prst="ellipse">
            <a:avLst/>
          </a:prstGeom>
          <a:solidFill>
            <a:schemeClr val="bg2"/>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a typeface="+mn-ea"/>
              <a:cs typeface="+mn-cs"/>
            </a:endParaRPr>
          </a:p>
        </p:txBody>
      </p:sp>
      <p:sp>
        <p:nvSpPr>
          <p:cNvPr id="89" name="TextBox 88">
            <a:extLst>
              <a:ext uri="{FF2B5EF4-FFF2-40B4-BE49-F238E27FC236}">
                <a16:creationId xmlns:a16="http://schemas.microsoft.com/office/drawing/2014/main" id="{EDBDAF5A-9EB3-4FC1-A4C2-976E9D947CBC}"/>
              </a:ext>
            </a:extLst>
          </p:cNvPr>
          <p:cNvSpPr txBox="1"/>
          <p:nvPr/>
        </p:nvSpPr>
        <p:spPr bwMode="auto">
          <a:xfrm>
            <a:off x="6793749" y="2898974"/>
            <a:ext cx="1169921" cy="318240"/>
          </a:xfrm>
          <a:prstGeom prst="rect">
            <a:avLst/>
          </a:prstGeom>
          <a:noFill/>
        </p:spPr>
        <p:txBody>
          <a:bodyPr>
            <a:spAutoFit/>
          </a:bodyPr>
          <a:lstStyle/>
          <a:p>
            <a:pPr algn="ctr">
              <a:defRPr/>
            </a:pPr>
            <a:r>
              <a:rPr lang="en-US" sz="1600" b="1" kern="0" dirty="0">
                <a:ln w="18415" cmpd="sng">
                  <a:noFill/>
                  <a:prstDash val="solid"/>
                </a:ln>
                <a:solidFill>
                  <a:sysClr val="window" lastClr="FFFFFF"/>
                </a:solidFill>
                <a:effectLst>
                  <a:outerShdw blurRad="63500" dir="3600000" algn="tl" rotWithShape="0">
                    <a:srgbClr val="000000">
                      <a:alpha val="70000"/>
                    </a:srgbClr>
                  </a:outerShdw>
                </a:effectLst>
                <a:cs typeface="Arial" pitchFamily="34" charset="0"/>
              </a:rPr>
              <a:t>Strategy</a:t>
            </a:r>
          </a:p>
        </p:txBody>
      </p:sp>
      <p:sp>
        <p:nvSpPr>
          <p:cNvPr id="90" name="Oval 89">
            <a:extLst>
              <a:ext uri="{FF2B5EF4-FFF2-40B4-BE49-F238E27FC236}">
                <a16:creationId xmlns:a16="http://schemas.microsoft.com/office/drawing/2014/main" id="{25841D85-FE4F-4580-995C-EAB655207402}"/>
              </a:ext>
            </a:extLst>
          </p:cNvPr>
          <p:cNvSpPr/>
          <p:nvPr/>
        </p:nvSpPr>
        <p:spPr>
          <a:xfrm>
            <a:off x="9975451" y="4250960"/>
            <a:ext cx="1171832" cy="1171832"/>
          </a:xfrm>
          <a:prstGeom prst="ellipse">
            <a:avLst/>
          </a:prstGeom>
          <a:solidFill>
            <a:schemeClr val="bg1">
              <a:lumMod val="50000"/>
            </a:scheme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a typeface="+mn-ea"/>
              <a:cs typeface="+mn-cs"/>
            </a:endParaRPr>
          </a:p>
        </p:txBody>
      </p:sp>
      <p:sp>
        <p:nvSpPr>
          <p:cNvPr id="91" name="TextBox 90">
            <a:extLst>
              <a:ext uri="{FF2B5EF4-FFF2-40B4-BE49-F238E27FC236}">
                <a16:creationId xmlns:a16="http://schemas.microsoft.com/office/drawing/2014/main" id="{AFA7157C-4C9D-4422-B70B-7D598F92D99D}"/>
              </a:ext>
            </a:extLst>
          </p:cNvPr>
          <p:cNvSpPr txBox="1"/>
          <p:nvPr/>
        </p:nvSpPr>
        <p:spPr bwMode="auto">
          <a:xfrm>
            <a:off x="10004532" y="4690202"/>
            <a:ext cx="1169921" cy="318240"/>
          </a:xfrm>
          <a:prstGeom prst="rect">
            <a:avLst/>
          </a:prstGeom>
          <a:noFill/>
        </p:spPr>
        <p:txBody>
          <a:bodyPr>
            <a:spAutoFit/>
          </a:bodyPr>
          <a:lstStyle/>
          <a:p>
            <a:pPr algn="ctr">
              <a:defRPr/>
            </a:pPr>
            <a:r>
              <a:rPr lang="en-US" sz="1600" b="1" kern="0" dirty="0">
                <a:ln w="18415" cmpd="sng">
                  <a:noFill/>
                  <a:prstDash val="solid"/>
                </a:ln>
                <a:solidFill>
                  <a:sysClr val="window" lastClr="FFFFFF"/>
                </a:solidFill>
                <a:effectLst>
                  <a:outerShdw blurRad="63500" dir="3600000" algn="tl" rotWithShape="0">
                    <a:srgbClr val="000000">
                      <a:alpha val="70000"/>
                    </a:srgbClr>
                  </a:outerShdw>
                </a:effectLst>
                <a:cs typeface="Arial" pitchFamily="34" charset="0"/>
              </a:rPr>
              <a:t>Style</a:t>
            </a:r>
          </a:p>
        </p:txBody>
      </p:sp>
      <p:sp>
        <p:nvSpPr>
          <p:cNvPr id="92" name="Oval 91">
            <a:extLst>
              <a:ext uri="{FF2B5EF4-FFF2-40B4-BE49-F238E27FC236}">
                <a16:creationId xmlns:a16="http://schemas.microsoft.com/office/drawing/2014/main" id="{E70A437C-EB08-4172-BF9C-EDE1C92DA872}"/>
              </a:ext>
            </a:extLst>
          </p:cNvPr>
          <p:cNvSpPr/>
          <p:nvPr/>
        </p:nvSpPr>
        <p:spPr>
          <a:xfrm>
            <a:off x="6798823" y="4250960"/>
            <a:ext cx="1171832" cy="1171832"/>
          </a:xfrm>
          <a:prstGeom prst="ellipse">
            <a:avLst/>
          </a:prstGeom>
          <a:solidFill>
            <a:schemeClr val="bg1">
              <a:lumMod val="50000"/>
            </a:scheme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a typeface="+mn-ea"/>
              <a:cs typeface="+mn-cs"/>
            </a:endParaRPr>
          </a:p>
        </p:txBody>
      </p:sp>
      <p:sp>
        <p:nvSpPr>
          <p:cNvPr id="93" name="TextBox 92">
            <a:extLst>
              <a:ext uri="{FF2B5EF4-FFF2-40B4-BE49-F238E27FC236}">
                <a16:creationId xmlns:a16="http://schemas.microsoft.com/office/drawing/2014/main" id="{06ABEDA8-0016-4EE2-BAD8-4C677E0CF08D}"/>
              </a:ext>
            </a:extLst>
          </p:cNvPr>
          <p:cNvSpPr txBox="1"/>
          <p:nvPr/>
        </p:nvSpPr>
        <p:spPr bwMode="auto">
          <a:xfrm>
            <a:off x="6793749" y="4690202"/>
            <a:ext cx="1169921" cy="318240"/>
          </a:xfrm>
          <a:prstGeom prst="rect">
            <a:avLst/>
          </a:prstGeom>
          <a:noFill/>
        </p:spPr>
        <p:txBody>
          <a:bodyPr>
            <a:spAutoFit/>
          </a:bodyPr>
          <a:lstStyle/>
          <a:p>
            <a:pPr algn="ctr">
              <a:defRPr/>
            </a:pPr>
            <a:r>
              <a:rPr lang="en-US" sz="1600" b="1" kern="0" dirty="0">
                <a:ln w="18415" cmpd="sng">
                  <a:noFill/>
                  <a:prstDash val="solid"/>
                </a:ln>
                <a:solidFill>
                  <a:sysClr val="window" lastClr="FFFFFF"/>
                </a:solidFill>
                <a:effectLst>
                  <a:outerShdw blurRad="63500" dir="3600000" algn="tl" rotWithShape="0">
                    <a:srgbClr val="000000">
                      <a:alpha val="70000"/>
                    </a:srgbClr>
                  </a:outerShdw>
                </a:effectLst>
                <a:cs typeface="Arial" pitchFamily="34" charset="0"/>
              </a:rPr>
              <a:t>Skill</a:t>
            </a:r>
          </a:p>
        </p:txBody>
      </p:sp>
      <p:sp>
        <p:nvSpPr>
          <p:cNvPr id="94" name="Oval 93">
            <a:extLst>
              <a:ext uri="{FF2B5EF4-FFF2-40B4-BE49-F238E27FC236}">
                <a16:creationId xmlns:a16="http://schemas.microsoft.com/office/drawing/2014/main" id="{F919EB9D-D588-43D0-A1CC-3D544CCE1298}"/>
              </a:ext>
            </a:extLst>
          </p:cNvPr>
          <p:cNvSpPr/>
          <p:nvPr/>
        </p:nvSpPr>
        <p:spPr>
          <a:xfrm>
            <a:off x="8386635" y="5135867"/>
            <a:ext cx="1171832" cy="1171832"/>
          </a:xfrm>
          <a:prstGeom prst="ellipse">
            <a:avLst/>
          </a:prstGeom>
          <a:solidFill>
            <a:schemeClr val="bg1">
              <a:lumMod val="50000"/>
            </a:scheme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a typeface="+mn-ea"/>
              <a:cs typeface="+mn-cs"/>
            </a:endParaRPr>
          </a:p>
        </p:txBody>
      </p:sp>
      <p:sp>
        <p:nvSpPr>
          <p:cNvPr id="95" name="TextBox 94">
            <a:extLst>
              <a:ext uri="{FF2B5EF4-FFF2-40B4-BE49-F238E27FC236}">
                <a16:creationId xmlns:a16="http://schemas.microsoft.com/office/drawing/2014/main" id="{3D9D741C-6862-448A-89C9-42C7C37145C5}"/>
              </a:ext>
            </a:extLst>
          </p:cNvPr>
          <p:cNvSpPr txBox="1"/>
          <p:nvPr/>
        </p:nvSpPr>
        <p:spPr bwMode="auto">
          <a:xfrm>
            <a:off x="8386635" y="5582616"/>
            <a:ext cx="1120678" cy="318240"/>
          </a:xfrm>
          <a:prstGeom prst="rect">
            <a:avLst/>
          </a:prstGeom>
          <a:noFill/>
        </p:spPr>
        <p:txBody>
          <a:bodyPr>
            <a:spAutoFit/>
          </a:bodyPr>
          <a:lstStyle/>
          <a:p>
            <a:pPr algn="ctr">
              <a:defRPr/>
            </a:pPr>
            <a:r>
              <a:rPr lang="en-US" sz="1600" b="1" kern="0" dirty="0">
                <a:ln w="18415" cmpd="sng">
                  <a:noFill/>
                  <a:prstDash val="solid"/>
                </a:ln>
                <a:solidFill>
                  <a:sysClr val="window" lastClr="FFFFFF"/>
                </a:solidFill>
                <a:effectLst>
                  <a:outerShdw blurRad="63500" dir="3600000" algn="tl" rotWithShape="0">
                    <a:srgbClr val="000000">
                      <a:alpha val="70000"/>
                    </a:srgbClr>
                  </a:outerShdw>
                </a:effectLst>
                <a:cs typeface="Arial" pitchFamily="34" charset="0"/>
              </a:rPr>
              <a:t>Staff</a:t>
            </a:r>
          </a:p>
        </p:txBody>
      </p:sp>
      <p:sp>
        <p:nvSpPr>
          <p:cNvPr id="96" name="Oval 95">
            <a:extLst>
              <a:ext uri="{FF2B5EF4-FFF2-40B4-BE49-F238E27FC236}">
                <a16:creationId xmlns:a16="http://schemas.microsoft.com/office/drawing/2014/main" id="{FF15A655-3262-412C-AA4E-FCF43551B729}"/>
              </a:ext>
            </a:extLst>
          </p:cNvPr>
          <p:cNvSpPr/>
          <p:nvPr/>
        </p:nvSpPr>
        <p:spPr>
          <a:xfrm>
            <a:off x="8305250" y="3288943"/>
            <a:ext cx="1372130" cy="1372131"/>
          </a:xfrm>
          <a:prstGeom prst="ellipse">
            <a:avLst/>
          </a:prstGeom>
          <a:solidFill>
            <a:schemeClr val="bg1">
              <a:lumMod val="50000"/>
            </a:scheme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srgbClr val="FFFFFF"/>
              </a:solidFill>
              <a:effectLst/>
              <a:uLnTx/>
              <a:uFillTx/>
              <a:ea typeface="+mn-ea"/>
              <a:cs typeface="+mn-cs"/>
            </a:endParaRPr>
          </a:p>
        </p:txBody>
      </p:sp>
      <p:sp>
        <p:nvSpPr>
          <p:cNvPr id="97" name="TextBox 96">
            <a:extLst>
              <a:ext uri="{FF2B5EF4-FFF2-40B4-BE49-F238E27FC236}">
                <a16:creationId xmlns:a16="http://schemas.microsoft.com/office/drawing/2014/main" id="{31E1EF66-9BD7-4F1D-9556-DDCB61A7485D}"/>
              </a:ext>
            </a:extLst>
          </p:cNvPr>
          <p:cNvSpPr txBox="1"/>
          <p:nvPr/>
        </p:nvSpPr>
        <p:spPr bwMode="auto">
          <a:xfrm>
            <a:off x="8227421" y="3728243"/>
            <a:ext cx="1532539" cy="549688"/>
          </a:xfrm>
          <a:prstGeom prst="rect">
            <a:avLst/>
          </a:prstGeom>
          <a:noFill/>
        </p:spPr>
        <p:txBody>
          <a:bodyPr anchor="ctr">
            <a:spAutoFit/>
          </a:bodyPr>
          <a:lstStyle/>
          <a:p>
            <a:pPr algn="ctr">
              <a:defRPr/>
            </a:pPr>
            <a:r>
              <a:rPr lang="en-US" sz="1600" b="1" kern="0" dirty="0">
                <a:solidFill>
                  <a:sysClr val="window" lastClr="FFFFFF"/>
                </a:solidFill>
                <a:effectLst>
                  <a:outerShdw blurRad="38100" dist="38100" dir="2700000" algn="tl">
                    <a:srgbClr val="000000">
                      <a:alpha val="43137"/>
                    </a:srgbClr>
                  </a:outerShdw>
                </a:effectLst>
                <a:cs typeface="Arial" pitchFamily="34" charset="0"/>
              </a:rPr>
              <a:t>Shared</a:t>
            </a:r>
            <a:r>
              <a:rPr lang="en-US" sz="1600" b="1" kern="0" dirty="0">
                <a:solidFill>
                  <a:sysClr val="windowText" lastClr="000000">
                    <a:lumMod val="95000"/>
                    <a:lumOff val="5000"/>
                  </a:sysClr>
                </a:solidFill>
                <a:effectLst>
                  <a:outerShdw blurRad="50800" dist="38100" dir="5400000" algn="t" rotWithShape="0">
                    <a:prstClr val="black">
                      <a:alpha val="40000"/>
                    </a:prstClr>
                  </a:outerShdw>
                </a:effectLst>
                <a:cs typeface="Arial" pitchFamily="34" charset="0"/>
              </a:rPr>
              <a:t> </a:t>
            </a:r>
          </a:p>
          <a:p>
            <a:pPr algn="ctr">
              <a:defRPr/>
            </a:pPr>
            <a:r>
              <a:rPr lang="en-US" sz="1600" b="1" kern="0" dirty="0">
                <a:solidFill>
                  <a:sysClr val="window" lastClr="FFFFFF"/>
                </a:solidFill>
                <a:effectLst>
                  <a:outerShdw blurRad="38100" dist="38100" dir="2700000" algn="tl">
                    <a:srgbClr val="000000">
                      <a:alpha val="43137"/>
                    </a:srgbClr>
                  </a:outerShdw>
                </a:effectLst>
                <a:cs typeface="Arial" pitchFamily="34" charset="0"/>
              </a:rPr>
              <a:t>Value</a:t>
            </a:r>
          </a:p>
        </p:txBody>
      </p:sp>
      <p:sp>
        <p:nvSpPr>
          <p:cNvPr id="98" name="Rectangle 97">
            <a:extLst>
              <a:ext uri="{FF2B5EF4-FFF2-40B4-BE49-F238E27FC236}">
                <a16:creationId xmlns:a16="http://schemas.microsoft.com/office/drawing/2014/main" id="{B9B8F900-F48B-49E8-A46A-5B62A0BB9292}"/>
              </a:ext>
            </a:extLst>
          </p:cNvPr>
          <p:cNvSpPr/>
          <p:nvPr/>
        </p:nvSpPr>
        <p:spPr>
          <a:xfrm>
            <a:off x="8984101" y="474427"/>
            <a:ext cx="2603062" cy="872008"/>
          </a:xfrm>
          <a:prstGeom prst="rect">
            <a:avLst/>
          </a:prstGeom>
          <a:noFill/>
          <a:ln w="6350" cap="flat" cmpd="sng" algn="ctr">
            <a:solidFill>
              <a:srgbClr val="000000"/>
            </a:solidFill>
            <a:prstDash val="dash"/>
            <a:miter lim="800000"/>
          </a:ln>
          <a:effectLst/>
        </p:spPr>
        <p:txBody>
          <a:bodyPr rot="0" spcFirstLastPara="0" vertOverflow="overflow" horzOverflow="overflow" vert="horz" wrap="square" lIns="73152" tIns="91440" rIns="73152" bIns="73152" numCol="1" spcCol="0" rtlCol="0" fromWordArt="0" anchor="ctr" anchorCtr="0" forceAA="0" compatLnSpc="1">
            <a:prstTxWarp prst="textNoShape">
              <a:avLst/>
            </a:prstTxWarp>
            <a:noAutofit/>
          </a:bodyPr>
          <a:lstStyle/>
          <a:p>
            <a:pPr marL="0" marR="0" lvl="0" indent="0" defTabSz="914400" eaLnBrk="1" fontAlgn="auto" latinLnBrk="0" hangingPunct="1">
              <a:lnSpc>
                <a:spcPct val="90000"/>
              </a:lnSpc>
              <a:spcBef>
                <a:spcPts val="900"/>
              </a:spcBef>
              <a:spcAft>
                <a:spcPts val="0"/>
              </a:spcAft>
              <a:buClrTx/>
              <a:buSzTx/>
              <a:buFontTx/>
              <a:buNone/>
              <a:tabLst/>
              <a:defRPr/>
            </a:pPr>
            <a:r>
              <a:rPr kumimoji="0" lang="en-AU" sz="1000" b="1" i="0" u="none" strike="noStrike" kern="0" cap="none" spc="0" normalizeH="0" baseline="0" noProof="0" dirty="0">
                <a:ln>
                  <a:noFill/>
                </a:ln>
                <a:solidFill>
                  <a:srgbClr val="002776"/>
                </a:solidFill>
                <a:effectLst/>
                <a:uLnTx/>
                <a:uFillTx/>
                <a:ea typeface="+mn-ea"/>
                <a:cs typeface="Arial" pitchFamily="34" charset="0"/>
              </a:rPr>
              <a:t>Caption:</a:t>
            </a:r>
          </a:p>
        </p:txBody>
      </p:sp>
      <p:sp>
        <p:nvSpPr>
          <p:cNvPr id="99" name="Oval 98">
            <a:extLst>
              <a:ext uri="{FF2B5EF4-FFF2-40B4-BE49-F238E27FC236}">
                <a16:creationId xmlns:a16="http://schemas.microsoft.com/office/drawing/2014/main" id="{5259EB1E-4CF4-4312-97FD-DC043DE477F1}"/>
              </a:ext>
            </a:extLst>
          </p:cNvPr>
          <p:cNvSpPr/>
          <p:nvPr/>
        </p:nvSpPr>
        <p:spPr>
          <a:xfrm>
            <a:off x="9669901" y="496123"/>
            <a:ext cx="838200" cy="838200"/>
          </a:xfrm>
          <a:prstGeom prst="ellipse">
            <a:avLst/>
          </a:prstGeom>
          <a:solidFill>
            <a:schemeClr val="tx1"/>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ea typeface="+mn-ea"/>
              <a:cs typeface="+mn-cs"/>
            </a:endParaRPr>
          </a:p>
        </p:txBody>
      </p:sp>
      <p:sp>
        <p:nvSpPr>
          <p:cNvPr id="100" name="TextBox 99">
            <a:extLst>
              <a:ext uri="{FF2B5EF4-FFF2-40B4-BE49-F238E27FC236}">
                <a16:creationId xmlns:a16="http://schemas.microsoft.com/office/drawing/2014/main" id="{7576E982-586A-48D1-BCF5-AFCFBA36558D}"/>
              </a:ext>
            </a:extLst>
          </p:cNvPr>
          <p:cNvSpPr txBox="1"/>
          <p:nvPr/>
        </p:nvSpPr>
        <p:spPr bwMode="auto">
          <a:xfrm>
            <a:off x="9684747" y="689513"/>
            <a:ext cx="808507" cy="600164"/>
          </a:xfrm>
          <a:prstGeom prst="rect">
            <a:avLst/>
          </a:prstGeom>
          <a:noFill/>
        </p:spPr>
        <p:txBody>
          <a:bodyPr wrap="square">
            <a:spAutoFit/>
          </a:bodyPr>
          <a:lstStyle/>
          <a:p>
            <a:pPr algn="ctr">
              <a:defRPr/>
            </a:pPr>
            <a:r>
              <a:rPr lang="en-US" sz="1100" b="1" kern="0" dirty="0">
                <a:ln w="18415" cmpd="sng">
                  <a:noFill/>
                  <a:prstDash val="solid"/>
                </a:ln>
                <a:solidFill>
                  <a:sysClr val="window" lastClr="FFFFFF"/>
                </a:solidFill>
                <a:effectLst>
                  <a:outerShdw blurRad="63500" dir="3600000" algn="tl" rotWithShape="0">
                    <a:srgbClr val="000000">
                      <a:alpha val="70000"/>
                    </a:srgbClr>
                  </a:outerShdw>
                </a:effectLst>
                <a:cs typeface="Arial" pitchFamily="34" charset="0"/>
              </a:rPr>
              <a:t>The 3 “Hard S”</a:t>
            </a:r>
          </a:p>
          <a:p>
            <a:pPr algn="ctr">
              <a:defRPr/>
            </a:pPr>
            <a:endParaRPr lang="en-US" sz="1100" b="1" kern="0" dirty="0">
              <a:ln w="18415" cmpd="sng">
                <a:noFill/>
                <a:prstDash val="solid"/>
              </a:ln>
              <a:solidFill>
                <a:sysClr val="window" lastClr="FFFFFF"/>
              </a:solidFill>
              <a:effectLst>
                <a:outerShdw blurRad="63500" dir="3600000" algn="tl" rotWithShape="0">
                  <a:srgbClr val="000000">
                    <a:alpha val="70000"/>
                  </a:srgbClr>
                </a:outerShdw>
              </a:effectLst>
              <a:cs typeface="Arial" pitchFamily="34" charset="0"/>
            </a:endParaRPr>
          </a:p>
        </p:txBody>
      </p:sp>
      <p:sp>
        <p:nvSpPr>
          <p:cNvPr id="101" name="Oval 100">
            <a:extLst>
              <a:ext uri="{FF2B5EF4-FFF2-40B4-BE49-F238E27FC236}">
                <a16:creationId xmlns:a16="http://schemas.microsoft.com/office/drawing/2014/main" id="{4D4A0DFD-5B92-4338-9A9C-AA4E2A83DFB3}"/>
              </a:ext>
            </a:extLst>
          </p:cNvPr>
          <p:cNvSpPr/>
          <p:nvPr/>
        </p:nvSpPr>
        <p:spPr>
          <a:xfrm>
            <a:off x="10669465" y="496123"/>
            <a:ext cx="838200" cy="838200"/>
          </a:xfrm>
          <a:prstGeom prst="ellipse">
            <a:avLst/>
          </a:prstGeom>
          <a:solidFill>
            <a:schemeClr val="bg1">
              <a:lumMod val="50000"/>
            </a:schemeClr>
          </a:soli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050" b="0" i="0" u="none" strike="noStrike" kern="0" cap="none" spc="0" normalizeH="0" baseline="0" noProof="0" dirty="0">
              <a:ln>
                <a:noFill/>
              </a:ln>
              <a:solidFill>
                <a:srgbClr val="FFFFFF"/>
              </a:solidFill>
              <a:effectLst/>
              <a:uLnTx/>
              <a:uFillTx/>
              <a:ea typeface="+mn-ea"/>
              <a:cs typeface="+mn-cs"/>
            </a:endParaRPr>
          </a:p>
        </p:txBody>
      </p:sp>
      <p:sp>
        <p:nvSpPr>
          <p:cNvPr id="102" name="TextBox 101">
            <a:extLst>
              <a:ext uri="{FF2B5EF4-FFF2-40B4-BE49-F238E27FC236}">
                <a16:creationId xmlns:a16="http://schemas.microsoft.com/office/drawing/2014/main" id="{498A1077-A84A-4BA3-A293-7BC91E1B6BBD}"/>
              </a:ext>
            </a:extLst>
          </p:cNvPr>
          <p:cNvSpPr txBox="1"/>
          <p:nvPr/>
        </p:nvSpPr>
        <p:spPr bwMode="auto">
          <a:xfrm>
            <a:off x="10684311" y="689513"/>
            <a:ext cx="808507" cy="600164"/>
          </a:xfrm>
          <a:prstGeom prst="rect">
            <a:avLst/>
          </a:prstGeom>
          <a:noFill/>
        </p:spPr>
        <p:txBody>
          <a:bodyPr wrap="square">
            <a:spAutoFit/>
          </a:bodyPr>
          <a:lstStyle/>
          <a:p>
            <a:pPr algn="ctr">
              <a:defRPr/>
            </a:pPr>
            <a:r>
              <a:rPr lang="en-US" sz="1100" b="1" kern="0" dirty="0">
                <a:ln w="18415" cmpd="sng">
                  <a:noFill/>
                  <a:prstDash val="solid"/>
                </a:ln>
                <a:solidFill>
                  <a:sysClr val="window" lastClr="FFFFFF"/>
                </a:solidFill>
                <a:effectLst>
                  <a:outerShdw blurRad="63500" dir="3600000" algn="tl" rotWithShape="0">
                    <a:srgbClr val="000000">
                      <a:alpha val="70000"/>
                    </a:srgbClr>
                  </a:outerShdw>
                </a:effectLst>
                <a:cs typeface="Arial" pitchFamily="34" charset="0"/>
              </a:rPr>
              <a:t>The 4 “Soft S”</a:t>
            </a:r>
          </a:p>
          <a:p>
            <a:pPr algn="ctr">
              <a:defRPr/>
            </a:pPr>
            <a:endParaRPr lang="en-US" sz="1100" b="1" kern="0" dirty="0">
              <a:ln w="18415" cmpd="sng">
                <a:noFill/>
                <a:prstDash val="solid"/>
              </a:ln>
              <a:solidFill>
                <a:sysClr val="window" lastClr="FFFFFF"/>
              </a:solidFill>
              <a:effectLst>
                <a:outerShdw blurRad="63500" dir="3600000" algn="tl" rotWithShape="0">
                  <a:srgbClr val="000000">
                    <a:alpha val="70000"/>
                  </a:srgbClr>
                </a:outerShdw>
              </a:effectLst>
              <a:cs typeface="Arial" pitchFamily="34" charset="0"/>
            </a:endParaRPr>
          </a:p>
        </p:txBody>
      </p:sp>
    </p:spTree>
    <p:extLst>
      <p:ext uri="{BB962C8B-B14F-4D97-AF65-F5344CB8AC3E}">
        <p14:creationId xmlns:p14="http://schemas.microsoft.com/office/powerpoint/2010/main" val="3933480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Rectangle: Folded Corner 1">
            <a:extLst>
              <a:ext uri="{FF2B5EF4-FFF2-40B4-BE49-F238E27FC236}">
                <a16:creationId xmlns:a16="http://schemas.microsoft.com/office/drawing/2014/main" id="{C8042D7C-02C6-41CC-9707-C9C5F6FA269D}"/>
              </a:ext>
            </a:extLst>
          </p:cNvPr>
          <p:cNvSpPr/>
          <p:nvPr/>
        </p:nvSpPr>
        <p:spPr>
          <a:xfrm>
            <a:off x="3757922" y="2253238"/>
            <a:ext cx="4676156" cy="3957062"/>
          </a:xfrm>
          <a:prstGeom prst="foldedCorner">
            <a:avLst>
              <a:gd name="adj" fmla="val 10563"/>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4" name="TextBox 23">
            <a:extLst>
              <a:ext uri="{FF2B5EF4-FFF2-40B4-BE49-F238E27FC236}">
                <a16:creationId xmlns:a16="http://schemas.microsoft.com/office/drawing/2014/main" id="{5262883E-429E-4FBD-BE90-9FFFC2CD6641}"/>
              </a:ext>
            </a:extLst>
          </p:cNvPr>
          <p:cNvSpPr txBox="1"/>
          <p:nvPr/>
        </p:nvSpPr>
        <p:spPr>
          <a:xfrm>
            <a:off x="3987736" y="2395849"/>
            <a:ext cx="4216528" cy="31393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2200" b="1" i="0" u="none" strike="noStrike" kern="1200" cap="none" spc="0" normalizeH="0" baseline="0" noProof="0" dirty="0">
                <a:ln>
                  <a:noFill/>
                </a:ln>
                <a:solidFill>
                  <a:srgbClr val="002060"/>
                </a:solidFill>
                <a:effectLst/>
                <a:uLnTx/>
                <a:uFillTx/>
                <a:latin typeface="Arial" panose="020B0604020202020204"/>
                <a:ea typeface="+mn-ea"/>
                <a:cs typeface="+mn-cs"/>
              </a:rPr>
              <a:t>The ADKAR model was developed by Jeff Hiatt in 2003 and it was introduced as a practical tool by Prosci. The ADKAR Model will help us support individuals moving through change by identifying our change management objectives and levers.</a:t>
            </a: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ADKAR Model</a:t>
            </a:r>
            <a:br>
              <a:rPr lang="en-US" sz="2400" kern="0" dirty="0"/>
            </a:br>
            <a:r>
              <a:rPr lang="en-US" b="0" kern="0" dirty="0"/>
              <a:t>Purpose</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21" name="Isosceles Triangle 20">
            <a:extLst>
              <a:ext uri="{FF2B5EF4-FFF2-40B4-BE49-F238E27FC236}">
                <a16:creationId xmlns:a16="http://schemas.microsoft.com/office/drawing/2014/main" id="{0BEBB444-0AAC-4415-AD72-D9E834A2A1CF}"/>
              </a:ext>
            </a:extLst>
          </p:cNvPr>
          <p:cNvSpPr/>
          <p:nvPr/>
        </p:nvSpPr>
        <p:spPr bwMode="auto">
          <a:xfrm rot="11821990">
            <a:off x="6097739" y="2127793"/>
            <a:ext cx="35567" cy="324838"/>
          </a:xfrm>
          <a:prstGeom prst="triangl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0" scaled="1"/>
            <a:tileRect/>
          </a:gradFill>
          <a:ln>
            <a:noFill/>
          </a:ln>
        </p:spPr>
        <p:txBody>
          <a:bodyPr wrap="square" lIns="91428" tIns="45715" rIns="91428" bIns="45715" rtlCol="0" anchor="ctr">
            <a:noAutofit/>
          </a:bodyPr>
          <a:lstStyle/>
          <a:p>
            <a:pPr marL="182553" marR="0" lvl="0" indent="-182553" algn="just" defTabSz="623853" rtl="0"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
        <p:nvSpPr>
          <p:cNvPr id="22" name="Oval 21">
            <a:extLst>
              <a:ext uri="{FF2B5EF4-FFF2-40B4-BE49-F238E27FC236}">
                <a16:creationId xmlns:a16="http://schemas.microsoft.com/office/drawing/2014/main" id="{9451C740-A260-4E73-93AE-9A3732F37470}"/>
              </a:ext>
            </a:extLst>
          </p:cNvPr>
          <p:cNvSpPr/>
          <p:nvPr/>
        </p:nvSpPr>
        <p:spPr bwMode="auto">
          <a:xfrm>
            <a:off x="6088650" y="1957867"/>
            <a:ext cx="182881" cy="182881"/>
          </a:xfrm>
          <a:prstGeom prst="ellipse">
            <a:avLst/>
          </a:prstGeom>
          <a:gradFill flip="none" rotWithShape="1">
            <a:gsLst>
              <a:gs pos="40000">
                <a:schemeClr val="tx1"/>
              </a:gs>
              <a:gs pos="100000">
                <a:schemeClr val="bg1">
                  <a:lumMod val="85000"/>
                  <a:shade val="100000"/>
                  <a:satMod val="115000"/>
                </a:schemeClr>
              </a:gs>
            </a:gsLst>
            <a:path path="circle">
              <a:fillToRect l="100000" t="100000"/>
            </a:path>
            <a:tileRect r="-100000" b="-100000"/>
          </a:gradFill>
          <a:ln>
            <a:noFill/>
          </a:ln>
          <a:effectLst/>
          <a:scene3d>
            <a:camera prst="orthographicFront">
              <a:rot lat="0" lon="0" rev="0"/>
            </a:camera>
            <a:lightRig rig="balanced" dir="t">
              <a:rot lat="0" lon="0" rev="8700000"/>
            </a:lightRig>
          </a:scene3d>
          <a:sp3d>
            <a:bevelT w="190500" h="38100"/>
          </a:sp3d>
        </p:spPr>
        <p:txBody>
          <a:bodyPr wrap="square" lIns="91428" tIns="45715" rIns="91428" bIns="45715" rtlCol="0" anchor="ctr">
            <a:noAutofit/>
          </a:bodyPr>
          <a:lstStyle/>
          <a:p>
            <a:pPr marL="182553" marR="0" lvl="0" indent="-182553" algn="just" defTabSz="623853" rtl="0" eaLnBrk="1" fontAlgn="base" latinLnBrk="0" hangingPunct="1">
              <a:lnSpc>
                <a:spcPts val="1100"/>
              </a:lnSpc>
              <a:spcBef>
                <a:spcPct val="0"/>
              </a:spcBef>
              <a:spcAft>
                <a:spcPct val="0"/>
              </a:spcAft>
              <a:buClr>
                <a:srgbClr val="000000"/>
              </a:buClr>
              <a:buSzTx/>
              <a:buFont typeface="Wingdings 3" pitchFamily="18" charset="2"/>
              <a:buChar char="}"/>
              <a:tabLst/>
              <a:defRPr/>
            </a:pPr>
            <a:endParaRPr kumimoji="0" lang="en-US" sz="1200" b="0" i="0" u="none" strike="noStrike" kern="1200" cap="none" spc="0" normalizeH="0" baseline="0" noProof="0" dirty="0">
              <a:ln>
                <a:noFill/>
              </a:ln>
              <a:solidFill>
                <a:srgbClr val="0C2870"/>
              </a:solidFill>
              <a:effectLst/>
              <a:uLnTx/>
              <a:uFillTx/>
              <a:latin typeface="Arial" charset="0"/>
              <a:ea typeface="+mn-ea"/>
              <a:cs typeface="Times New Roman" pitchFamily="18" charset="0"/>
            </a:endParaRPr>
          </a:p>
        </p:txBody>
      </p:sp>
    </p:spTree>
    <p:extLst>
      <p:ext uri="{BB962C8B-B14F-4D97-AF65-F5344CB8AC3E}">
        <p14:creationId xmlns:p14="http://schemas.microsoft.com/office/powerpoint/2010/main" val="1332684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ADKAR Model</a:t>
            </a:r>
            <a:br>
              <a:rPr lang="en-US" sz="2400" kern="0" dirty="0"/>
            </a:br>
            <a:r>
              <a:rPr lang="en-US" b="0" kern="0" dirty="0"/>
              <a:t>Description</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grpSp>
        <p:nvGrpSpPr>
          <p:cNvPr id="9" name="Group 8">
            <a:extLst>
              <a:ext uri="{FF2B5EF4-FFF2-40B4-BE49-F238E27FC236}">
                <a16:creationId xmlns:a16="http://schemas.microsoft.com/office/drawing/2014/main" id="{3A6B6410-183D-494D-A92A-59454F91DF62}"/>
              </a:ext>
            </a:extLst>
          </p:cNvPr>
          <p:cNvGrpSpPr/>
          <p:nvPr/>
        </p:nvGrpSpPr>
        <p:grpSpPr>
          <a:xfrm>
            <a:off x="1686170" y="1600669"/>
            <a:ext cx="8819660" cy="4819537"/>
            <a:chOff x="800590" y="1600669"/>
            <a:chExt cx="7534274" cy="4117133"/>
          </a:xfrm>
        </p:grpSpPr>
        <p:sp>
          <p:nvSpPr>
            <p:cNvPr id="10" name="TextBox 9">
              <a:extLst>
                <a:ext uri="{FF2B5EF4-FFF2-40B4-BE49-F238E27FC236}">
                  <a16:creationId xmlns:a16="http://schemas.microsoft.com/office/drawing/2014/main" id="{935B7A3A-7C5B-4C17-B15F-159CBD44ACFF}"/>
                </a:ext>
              </a:extLst>
            </p:cNvPr>
            <p:cNvSpPr txBox="1"/>
            <p:nvPr/>
          </p:nvSpPr>
          <p:spPr>
            <a:xfrm>
              <a:off x="2382450" y="1600669"/>
              <a:ext cx="4358462" cy="400110"/>
            </a:xfrm>
            <a:prstGeom prst="rect">
              <a:avLst/>
            </a:prstGeom>
            <a:noFill/>
          </p:spPr>
          <p:txBody>
            <a:bodyPr wrap="square" rtlCol="0">
              <a:spAutoFit/>
            </a:bodyPr>
            <a:lstStyle/>
            <a:p>
              <a:pPr algn="ctr"/>
              <a:r>
                <a:rPr lang="en-US" sz="2000" b="1" dirty="0">
                  <a:solidFill>
                    <a:schemeClr val="tx2"/>
                  </a:solidFill>
                </a:rPr>
                <a:t>ADKAR is an acronym</a:t>
              </a:r>
            </a:p>
          </p:txBody>
        </p:sp>
        <p:sp>
          <p:nvSpPr>
            <p:cNvPr id="11" name="Arc 2">
              <a:extLst>
                <a:ext uri="{FF2B5EF4-FFF2-40B4-BE49-F238E27FC236}">
                  <a16:creationId xmlns:a16="http://schemas.microsoft.com/office/drawing/2014/main" id="{FE6DDBC2-DA99-4985-B3B1-C424B754D723}"/>
                </a:ext>
              </a:extLst>
            </p:cNvPr>
            <p:cNvSpPr>
              <a:spLocks/>
            </p:cNvSpPr>
            <p:nvPr/>
          </p:nvSpPr>
          <p:spPr bwMode="auto">
            <a:xfrm>
              <a:off x="1914525" y="2614239"/>
              <a:ext cx="5294313" cy="2224088"/>
            </a:xfrm>
            <a:custGeom>
              <a:avLst/>
              <a:gdLst>
                <a:gd name="T0" fmla="*/ 0 w 43200"/>
                <a:gd name="T1" fmla="*/ 2147483647 h 21715"/>
                <a:gd name="T2" fmla="*/ 2147483647 w 43200"/>
                <a:gd name="T3" fmla="*/ 2147483647 h 21715"/>
                <a:gd name="T4" fmla="*/ 2147483647 w 43200"/>
                <a:gd name="T5" fmla="*/ 2147483647 h 21715"/>
                <a:gd name="T6" fmla="*/ 0 60000 65536"/>
                <a:gd name="T7" fmla="*/ 0 60000 65536"/>
                <a:gd name="T8" fmla="*/ 0 60000 65536"/>
                <a:gd name="T9" fmla="*/ 0 w 43200"/>
                <a:gd name="T10" fmla="*/ 0 h 21715"/>
                <a:gd name="T11" fmla="*/ 43200 w 43200"/>
                <a:gd name="T12" fmla="*/ 21715 h 21715"/>
              </a:gdLst>
              <a:ahLst/>
              <a:cxnLst>
                <a:cxn ang="T6">
                  <a:pos x="T0" y="T1"/>
                </a:cxn>
                <a:cxn ang="T7">
                  <a:pos x="T2" y="T3"/>
                </a:cxn>
                <a:cxn ang="T8">
                  <a:pos x="T4" y="T5"/>
                </a:cxn>
              </a:cxnLst>
              <a:rect l="T9" t="T10" r="T11" b="T12"/>
              <a:pathLst>
                <a:path w="43200" h="21715" fill="none" extrusionOk="0">
                  <a:moveTo>
                    <a:pt x="0" y="21714"/>
                  </a:moveTo>
                  <a:cubicBezTo>
                    <a:pt x="0" y="21676"/>
                    <a:pt x="0" y="21638"/>
                    <a:pt x="0" y="21600"/>
                  </a:cubicBezTo>
                  <a:cubicBezTo>
                    <a:pt x="0" y="9670"/>
                    <a:pt x="9670" y="0"/>
                    <a:pt x="21600" y="0"/>
                  </a:cubicBezTo>
                  <a:cubicBezTo>
                    <a:pt x="33529" y="-1"/>
                    <a:pt x="43199" y="9670"/>
                    <a:pt x="43200" y="21599"/>
                  </a:cubicBezTo>
                </a:path>
                <a:path w="43200" h="21715" stroke="0" extrusionOk="0">
                  <a:moveTo>
                    <a:pt x="0" y="21714"/>
                  </a:moveTo>
                  <a:cubicBezTo>
                    <a:pt x="0" y="21676"/>
                    <a:pt x="0" y="21638"/>
                    <a:pt x="0" y="21600"/>
                  </a:cubicBezTo>
                  <a:cubicBezTo>
                    <a:pt x="0" y="9670"/>
                    <a:pt x="9670" y="0"/>
                    <a:pt x="21600" y="0"/>
                  </a:cubicBezTo>
                  <a:cubicBezTo>
                    <a:pt x="33529" y="-1"/>
                    <a:pt x="43199" y="9670"/>
                    <a:pt x="43200" y="21599"/>
                  </a:cubicBezTo>
                  <a:lnTo>
                    <a:pt x="21600" y="21600"/>
                  </a:lnTo>
                  <a:close/>
                </a:path>
              </a:pathLst>
            </a:custGeom>
            <a:noFill/>
            <a:ln w="635000">
              <a:solidFill>
                <a:schemeClr val="accent1"/>
              </a:solidFill>
              <a:round/>
              <a:headEnd/>
              <a:tailEnd/>
            </a:ln>
          </p:spPr>
          <p:txBody>
            <a:bodyPr wrap="none" lIns="0" tIns="0" rIns="0" bIns="0" anchor="ctr"/>
            <a:lstStyle/>
            <a:p>
              <a:pPr algn="ctr" fontAlgn="auto">
                <a:spcBef>
                  <a:spcPts val="0"/>
                </a:spcBef>
                <a:spcAft>
                  <a:spcPts val="0"/>
                </a:spcAft>
                <a:defRPr/>
              </a:pPr>
              <a:endParaRPr lang="en-GB" altLang="ja-JP" sz="1400" b="1" dirty="0">
                <a:solidFill>
                  <a:schemeClr val="tx2"/>
                </a:solidFill>
                <a:latin typeface="+mn-lt"/>
                <a:ea typeface="ＭＳ Ｐゴシック" pitchFamily="50" charset="-128"/>
                <a:cs typeface="+mn-cs"/>
              </a:endParaRPr>
            </a:p>
          </p:txBody>
        </p:sp>
        <p:sp>
          <p:nvSpPr>
            <p:cNvPr id="12" name="AutoShape 4">
              <a:extLst>
                <a:ext uri="{FF2B5EF4-FFF2-40B4-BE49-F238E27FC236}">
                  <a16:creationId xmlns:a16="http://schemas.microsoft.com/office/drawing/2014/main" id="{B64624A0-E142-4938-806F-CF543E1CB903}"/>
                </a:ext>
              </a:extLst>
            </p:cNvPr>
            <p:cNvSpPr>
              <a:spLocks noChangeArrowheads="1"/>
            </p:cNvSpPr>
            <p:nvPr/>
          </p:nvSpPr>
          <p:spPr bwMode="auto">
            <a:xfrm rot="5400000" flipV="1">
              <a:off x="4459288" y="4629462"/>
              <a:ext cx="282575" cy="326339"/>
            </a:xfrm>
            <a:prstGeom prst="chevron">
              <a:avLst/>
            </a:prstGeom>
            <a:solidFill>
              <a:schemeClr val="tx1"/>
            </a:solidFill>
            <a:ln w="6350" algn="ctr">
              <a:noFill/>
              <a:miter lim="800000"/>
              <a:headEnd/>
              <a:tailEnd/>
            </a:ln>
          </p:spPr>
          <p:txBody>
            <a:bodyPr rot="10800000" tIns="91440" bIns="91440" anchor="ctr"/>
            <a:lstStyle/>
            <a:p>
              <a:pPr algn="ctr" fontAlgn="auto">
                <a:spcBef>
                  <a:spcPts val="0"/>
                </a:spcBef>
                <a:spcAft>
                  <a:spcPts val="0"/>
                </a:spcAft>
                <a:defRPr/>
              </a:pPr>
              <a:endParaRPr lang="en-GB" sz="1400" dirty="0">
                <a:latin typeface="+mn-lt"/>
                <a:cs typeface="+mn-cs"/>
              </a:endParaRPr>
            </a:p>
          </p:txBody>
        </p:sp>
        <p:sp>
          <p:nvSpPr>
            <p:cNvPr id="14" name="Oval 13">
              <a:extLst>
                <a:ext uri="{FF2B5EF4-FFF2-40B4-BE49-F238E27FC236}">
                  <a16:creationId xmlns:a16="http://schemas.microsoft.com/office/drawing/2014/main" id="{973E34C1-7C26-4E3E-9E27-EC3F2335FE05}"/>
                </a:ext>
              </a:extLst>
            </p:cNvPr>
            <p:cNvSpPr>
              <a:spLocks noChangeArrowheads="1"/>
            </p:cNvSpPr>
            <p:nvPr/>
          </p:nvSpPr>
          <p:spPr bwMode="gray">
            <a:xfrm>
              <a:off x="800590" y="3835027"/>
              <a:ext cx="1825625" cy="876300"/>
            </a:xfrm>
            <a:prstGeom prst="ellipse">
              <a:avLst/>
            </a:prstGeom>
            <a:solidFill>
              <a:schemeClr val="bg1">
                <a:lumMod val="95000"/>
              </a:schemeClr>
            </a:solidFill>
            <a:ln w="12700" algn="ctr">
              <a:solidFill>
                <a:schemeClr val="tx1"/>
              </a:solidFill>
              <a:round/>
              <a:headEnd/>
              <a:tailEnd/>
            </a:ln>
          </p:spPr>
          <p:txBody>
            <a:bodyPr wrap="none" lIns="0" tIns="18000" rIns="0" bIns="18000" anchor="ctr" anchorCtr="1"/>
            <a:lstStyle/>
            <a:p>
              <a:pPr>
                <a:lnSpc>
                  <a:spcPct val="106000"/>
                </a:lnSpc>
                <a:buClr>
                  <a:schemeClr val="tx1"/>
                </a:buClr>
              </a:pPr>
              <a:r>
                <a:rPr lang="en-GB" sz="2800" b="1" dirty="0">
                  <a:solidFill>
                    <a:schemeClr val="accent1">
                      <a:lumMod val="60000"/>
                      <a:lumOff val="40000"/>
                    </a:schemeClr>
                  </a:solidFill>
                  <a:ea typeface="ＭＳ Ｐゴシック" pitchFamily="50" charset="-128"/>
                </a:rPr>
                <a:t>A</a:t>
              </a:r>
              <a:r>
                <a:rPr lang="en-GB" dirty="0">
                  <a:solidFill>
                    <a:schemeClr val="tx2"/>
                  </a:solidFill>
                  <a:ea typeface="ＭＳ Ｐゴシック" pitchFamily="50" charset="-128"/>
                </a:rPr>
                <a:t>wareness</a:t>
              </a:r>
            </a:p>
          </p:txBody>
        </p:sp>
        <p:sp>
          <p:nvSpPr>
            <p:cNvPr id="15" name="Oval 14">
              <a:extLst>
                <a:ext uri="{FF2B5EF4-FFF2-40B4-BE49-F238E27FC236}">
                  <a16:creationId xmlns:a16="http://schemas.microsoft.com/office/drawing/2014/main" id="{EBCF95B2-FE4B-4BAF-9F0A-944E05F6D06E}"/>
                </a:ext>
              </a:extLst>
            </p:cNvPr>
            <p:cNvSpPr>
              <a:spLocks noChangeArrowheads="1"/>
            </p:cNvSpPr>
            <p:nvPr/>
          </p:nvSpPr>
          <p:spPr bwMode="gray">
            <a:xfrm>
              <a:off x="1718165" y="2736477"/>
              <a:ext cx="1825625" cy="876300"/>
            </a:xfrm>
            <a:prstGeom prst="ellipse">
              <a:avLst/>
            </a:prstGeom>
            <a:solidFill>
              <a:schemeClr val="bg1">
                <a:lumMod val="95000"/>
              </a:schemeClr>
            </a:solidFill>
            <a:ln w="12700" algn="ctr">
              <a:solidFill>
                <a:schemeClr val="tx1"/>
              </a:solidFill>
              <a:round/>
              <a:headEnd/>
              <a:tailEnd/>
            </a:ln>
          </p:spPr>
          <p:txBody>
            <a:bodyPr wrap="none" lIns="0" tIns="18000" rIns="0" bIns="18000" anchor="ctr" anchorCtr="1"/>
            <a:lstStyle/>
            <a:p>
              <a:pPr fontAlgn="auto">
                <a:lnSpc>
                  <a:spcPct val="106000"/>
                </a:lnSpc>
                <a:spcBef>
                  <a:spcPts val="0"/>
                </a:spcBef>
                <a:spcAft>
                  <a:spcPts val="0"/>
                </a:spcAft>
                <a:buClr>
                  <a:schemeClr val="tx1"/>
                </a:buClr>
                <a:defRPr/>
              </a:pPr>
              <a:r>
                <a:rPr lang="en-GB" sz="2800" b="1" dirty="0">
                  <a:solidFill>
                    <a:schemeClr val="accent1">
                      <a:lumMod val="60000"/>
                      <a:lumOff val="40000"/>
                    </a:schemeClr>
                  </a:solidFill>
                  <a:ea typeface="ＭＳ Ｐゴシック" pitchFamily="50" charset="-128"/>
                </a:rPr>
                <a:t>D</a:t>
              </a:r>
              <a:r>
                <a:rPr lang="en-GB" dirty="0">
                  <a:solidFill>
                    <a:schemeClr val="tx2"/>
                  </a:solidFill>
                  <a:latin typeface="+mn-lt"/>
                  <a:ea typeface="ＭＳ Ｐゴシック" pitchFamily="50" charset="-128"/>
                  <a:cs typeface="+mn-cs"/>
                </a:rPr>
                <a:t>esire</a:t>
              </a:r>
            </a:p>
          </p:txBody>
        </p:sp>
        <p:sp>
          <p:nvSpPr>
            <p:cNvPr id="17" name="Oval 16">
              <a:extLst>
                <a:ext uri="{FF2B5EF4-FFF2-40B4-BE49-F238E27FC236}">
                  <a16:creationId xmlns:a16="http://schemas.microsoft.com/office/drawing/2014/main" id="{82714D3A-F0DA-4B1A-B807-2E9A56BFE535}"/>
                </a:ext>
              </a:extLst>
            </p:cNvPr>
            <p:cNvSpPr>
              <a:spLocks noChangeArrowheads="1"/>
            </p:cNvSpPr>
            <p:nvPr/>
          </p:nvSpPr>
          <p:spPr bwMode="gray">
            <a:xfrm>
              <a:off x="3610465" y="2116666"/>
              <a:ext cx="1825624" cy="876300"/>
            </a:xfrm>
            <a:prstGeom prst="ellipse">
              <a:avLst/>
            </a:prstGeom>
            <a:solidFill>
              <a:schemeClr val="bg1">
                <a:lumMod val="95000"/>
              </a:schemeClr>
            </a:solidFill>
            <a:ln w="12700" algn="ctr">
              <a:solidFill>
                <a:schemeClr val="tx1"/>
              </a:solidFill>
              <a:round/>
              <a:headEnd/>
              <a:tailEnd/>
            </a:ln>
          </p:spPr>
          <p:txBody>
            <a:bodyPr wrap="none" lIns="0" tIns="18000" rIns="0" bIns="18000" anchor="ctr" anchorCtr="1"/>
            <a:lstStyle/>
            <a:p>
              <a:pPr fontAlgn="auto">
                <a:lnSpc>
                  <a:spcPct val="106000"/>
                </a:lnSpc>
                <a:spcBef>
                  <a:spcPts val="0"/>
                </a:spcBef>
                <a:spcAft>
                  <a:spcPts val="0"/>
                </a:spcAft>
                <a:buClr>
                  <a:schemeClr val="tx1"/>
                </a:buClr>
                <a:defRPr/>
              </a:pPr>
              <a:r>
                <a:rPr lang="en-GB" sz="2800" b="1" dirty="0">
                  <a:solidFill>
                    <a:schemeClr val="accent1">
                      <a:lumMod val="60000"/>
                      <a:lumOff val="40000"/>
                    </a:schemeClr>
                  </a:solidFill>
                  <a:ea typeface="ＭＳ Ｐゴシック" pitchFamily="50" charset="-128"/>
                </a:rPr>
                <a:t>K</a:t>
              </a:r>
              <a:r>
                <a:rPr lang="en-GB" dirty="0">
                  <a:solidFill>
                    <a:schemeClr val="tx2"/>
                  </a:solidFill>
                  <a:latin typeface="+mn-lt"/>
                  <a:ea typeface="ＭＳ Ｐゴシック" pitchFamily="50" charset="-128"/>
                  <a:cs typeface="+mn-cs"/>
                </a:rPr>
                <a:t>nowledge</a:t>
              </a:r>
            </a:p>
          </p:txBody>
        </p:sp>
        <p:sp>
          <p:nvSpPr>
            <p:cNvPr id="18" name="Oval 17">
              <a:extLst>
                <a:ext uri="{FF2B5EF4-FFF2-40B4-BE49-F238E27FC236}">
                  <a16:creationId xmlns:a16="http://schemas.microsoft.com/office/drawing/2014/main" id="{B276AA7E-8CED-4F1B-A713-4DE8005E59E9}"/>
                </a:ext>
              </a:extLst>
            </p:cNvPr>
            <p:cNvSpPr>
              <a:spLocks noChangeArrowheads="1"/>
            </p:cNvSpPr>
            <p:nvPr/>
          </p:nvSpPr>
          <p:spPr bwMode="gray">
            <a:xfrm flipH="1">
              <a:off x="6509239" y="3835027"/>
              <a:ext cx="1825625" cy="876300"/>
            </a:xfrm>
            <a:prstGeom prst="ellipse">
              <a:avLst/>
            </a:prstGeom>
            <a:solidFill>
              <a:schemeClr val="bg1">
                <a:lumMod val="95000"/>
              </a:schemeClr>
            </a:solidFill>
            <a:ln w="12700" algn="ctr">
              <a:solidFill>
                <a:schemeClr val="tx1"/>
              </a:solidFill>
              <a:round/>
              <a:headEnd/>
              <a:tailEnd/>
            </a:ln>
          </p:spPr>
          <p:txBody>
            <a:bodyPr wrap="none" lIns="0" tIns="18000" rIns="0" bIns="18000" anchor="ctr" anchorCtr="1"/>
            <a:lstStyle/>
            <a:p>
              <a:pPr fontAlgn="auto">
                <a:lnSpc>
                  <a:spcPct val="106000"/>
                </a:lnSpc>
                <a:spcBef>
                  <a:spcPts val="0"/>
                </a:spcBef>
                <a:spcAft>
                  <a:spcPts val="0"/>
                </a:spcAft>
                <a:buClr>
                  <a:schemeClr val="tx1"/>
                </a:buClr>
                <a:defRPr/>
              </a:pPr>
              <a:r>
                <a:rPr lang="en-GB" sz="2800" b="1" dirty="0">
                  <a:solidFill>
                    <a:schemeClr val="accent1">
                      <a:lumMod val="60000"/>
                      <a:lumOff val="40000"/>
                    </a:schemeClr>
                  </a:solidFill>
                  <a:ea typeface="ＭＳ Ｐゴシック" pitchFamily="50" charset="-128"/>
                </a:rPr>
                <a:t>R</a:t>
              </a:r>
              <a:r>
                <a:rPr lang="en-GB" dirty="0">
                  <a:solidFill>
                    <a:schemeClr val="tx2"/>
                  </a:solidFill>
                  <a:latin typeface="+mn-lt"/>
                  <a:ea typeface="ＭＳ Ｐゴシック" pitchFamily="50" charset="-128"/>
                  <a:cs typeface="+mn-cs"/>
                </a:rPr>
                <a:t>einforcement</a:t>
              </a:r>
            </a:p>
          </p:txBody>
        </p:sp>
        <p:sp>
          <p:nvSpPr>
            <p:cNvPr id="19" name="Oval 18">
              <a:extLst>
                <a:ext uri="{FF2B5EF4-FFF2-40B4-BE49-F238E27FC236}">
                  <a16:creationId xmlns:a16="http://schemas.microsoft.com/office/drawing/2014/main" id="{C60B95DC-CADF-4C8F-B1E4-851E9D0E68A0}"/>
                </a:ext>
              </a:extLst>
            </p:cNvPr>
            <p:cNvSpPr>
              <a:spLocks noChangeArrowheads="1"/>
            </p:cNvSpPr>
            <p:nvPr/>
          </p:nvSpPr>
          <p:spPr bwMode="gray">
            <a:xfrm flipH="1">
              <a:off x="5583728" y="2736477"/>
              <a:ext cx="1825624" cy="876300"/>
            </a:xfrm>
            <a:prstGeom prst="ellipse">
              <a:avLst/>
            </a:prstGeom>
            <a:solidFill>
              <a:schemeClr val="bg1">
                <a:lumMod val="95000"/>
              </a:schemeClr>
            </a:solidFill>
            <a:ln w="12700" algn="ctr">
              <a:solidFill>
                <a:schemeClr val="tx1"/>
              </a:solidFill>
              <a:round/>
              <a:headEnd/>
              <a:tailEnd/>
            </a:ln>
          </p:spPr>
          <p:txBody>
            <a:bodyPr wrap="none" lIns="0" tIns="18000" rIns="0" bIns="18000" anchor="ctr" anchorCtr="1"/>
            <a:lstStyle/>
            <a:p>
              <a:pPr fontAlgn="auto">
                <a:lnSpc>
                  <a:spcPct val="106000"/>
                </a:lnSpc>
                <a:spcBef>
                  <a:spcPts val="0"/>
                </a:spcBef>
                <a:spcAft>
                  <a:spcPts val="0"/>
                </a:spcAft>
                <a:buClr>
                  <a:schemeClr val="tx1"/>
                </a:buClr>
                <a:defRPr/>
              </a:pPr>
              <a:r>
                <a:rPr lang="en-GB" sz="2800" b="1" dirty="0">
                  <a:solidFill>
                    <a:schemeClr val="accent1">
                      <a:lumMod val="60000"/>
                      <a:lumOff val="40000"/>
                    </a:schemeClr>
                  </a:solidFill>
                  <a:ea typeface="ＭＳ Ｐゴシック" pitchFamily="50" charset="-128"/>
                </a:rPr>
                <a:t>A</a:t>
              </a:r>
              <a:r>
                <a:rPr lang="en-GB" dirty="0">
                  <a:solidFill>
                    <a:schemeClr val="tx2"/>
                  </a:solidFill>
                  <a:latin typeface="+mn-lt"/>
                  <a:ea typeface="ＭＳ Ｐゴシック" pitchFamily="50" charset="-128"/>
                  <a:cs typeface="+mn-cs"/>
                </a:rPr>
                <a:t>bility</a:t>
              </a:r>
            </a:p>
          </p:txBody>
        </p:sp>
        <p:sp>
          <p:nvSpPr>
            <p:cNvPr id="20" name="Rectangle 11">
              <a:extLst>
                <a:ext uri="{FF2B5EF4-FFF2-40B4-BE49-F238E27FC236}">
                  <a16:creationId xmlns:a16="http://schemas.microsoft.com/office/drawing/2014/main" id="{CB7343EF-7E8C-466B-BB32-7940F5998BB8}"/>
                </a:ext>
              </a:extLst>
            </p:cNvPr>
            <p:cNvSpPr>
              <a:spLocks noChangeArrowheads="1"/>
            </p:cNvSpPr>
            <p:nvPr/>
          </p:nvSpPr>
          <p:spPr bwMode="auto">
            <a:xfrm>
              <a:off x="1477963" y="4816102"/>
              <a:ext cx="890587"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lgn="ctr"/>
              <a:endParaRPr lang="en-GB" dirty="0"/>
            </a:p>
          </p:txBody>
        </p:sp>
        <p:sp>
          <p:nvSpPr>
            <p:cNvPr id="23" name="Rectangle 12">
              <a:extLst>
                <a:ext uri="{FF2B5EF4-FFF2-40B4-BE49-F238E27FC236}">
                  <a16:creationId xmlns:a16="http://schemas.microsoft.com/office/drawing/2014/main" id="{43F815CF-AA0D-48E7-8270-183C6EDE20E5}"/>
                </a:ext>
              </a:extLst>
            </p:cNvPr>
            <p:cNvSpPr>
              <a:spLocks noChangeArrowheads="1"/>
            </p:cNvSpPr>
            <p:nvPr/>
          </p:nvSpPr>
          <p:spPr bwMode="auto">
            <a:xfrm>
              <a:off x="6800850" y="4816102"/>
              <a:ext cx="85725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wrap="none" lIns="0" tIns="0" rIns="0" bIns="0" anchor="ctr"/>
            <a:lstStyle/>
            <a:p>
              <a:pPr algn="ctr"/>
              <a:endParaRPr lang="en-GB" dirty="0"/>
            </a:p>
          </p:txBody>
        </p:sp>
        <p:sp>
          <p:nvSpPr>
            <p:cNvPr id="25" name="Rectangle 13">
              <a:extLst>
                <a:ext uri="{FF2B5EF4-FFF2-40B4-BE49-F238E27FC236}">
                  <a16:creationId xmlns:a16="http://schemas.microsoft.com/office/drawing/2014/main" id="{B2DAC7EA-1B33-4A23-A607-85B4AA2B6008}"/>
                </a:ext>
              </a:extLst>
            </p:cNvPr>
            <p:cNvSpPr>
              <a:spLocks noChangeArrowheads="1"/>
            </p:cNvSpPr>
            <p:nvPr/>
          </p:nvSpPr>
          <p:spPr bwMode="auto">
            <a:xfrm>
              <a:off x="971550" y="5187577"/>
              <a:ext cx="7258050" cy="530225"/>
            </a:xfrm>
            <a:prstGeom prst="rect">
              <a:avLst/>
            </a:prstGeom>
            <a:solidFill>
              <a:schemeClr val="tx2"/>
            </a:solidFill>
            <a:ln>
              <a:noFill/>
            </a:ln>
            <a:effectLst/>
            <a:extLst>
              <a:ext uri="{91240B29-F687-4F45-9708-019B960494DF}">
                <a14:hiddenLine xmlns:a14="http://schemas.microsoft.com/office/drawing/2010/main" w="6350" algn="ctr">
                  <a:solidFill>
                    <a:srgbClr val="000000"/>
                  </a:solidFill>
                  <a:miter lim="800000"/>
                  <a:headEnd/>
                  <a:tailEnd/>
                </a14:hiddenLine>
              </a:ext>
            </a:extLst>
          </p:spPr>
          <p:txBody>
            <a:bodyPr tIns="91440" bIns="91440" anchor="ctr"/>
            <a:lstStyle/>
            <a:p>
              <a:pPr algn="ctr"/>
              <a:r>
                <a:rPr lang="en-GB" altLang="ja-JP" sz="2800" b="1" dirty="0">
                  <a:solidFill>
                    <a:schemeClr val="bg1"/>
                  </a:solidFill>
                  <a:ea typeface="ＭＳ Ｐゴシック" pitchFamily="34" charset="-128"/>
                </a:rPr>
                <a:t>CHANGE</a:t>
              </a:r>
            </a:p>
          </p:txBody>
        </p:sp>
      </p:grpSp>
    </p:spTree>
    <p:extLst>
      <p:ext uri="{BB962C8B-B14F-4D97-AF65-F5344CB8AC3E}">
        <p14:creationId xmlns:p14="http://schemas.microsoft.com/office/powerpoint/2010/main" val="3299486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ADKAR Model</a:t>
            </a:r>
            <a:br>
              <a:rPr lang="en-US" sz="2400" kern="0" dirty="0"/>
            </a:br>
            <a:r>
              <a:rPr lang="en-GB" sz="2200" b="0" kern="0" dirty="0"/>
              <a:t>Each one of the ADKAR Model 5 elements represents a particular objective that the Change Manager will try to achieve.</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pic>
        <p:nvPicPr>
          <p:cNvPr id="35" name="Graphic 34" descr="Eye">
            <a:extLst>
              <a:ext uri="{FF2B5EF4-FFF2-40B4-BE49-F238E27FC236}">
                <a16:creationId xmlns:a16="http://schemas.microsoft.com/office/drawing/2014/main" id="{D45D9023-C837-466A-8EE1-F9A343C1612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0373" y="1760809"/>
            <a:ext cx="914400" cy="914400"/>
          </a:xfrm>
          <a:prstGeom prst="rect">
            <a:avLst/>
          </a:prstGeom>
        </p:spPr>
      </p:pic>
      <p:sp>
        <p:nvSpPr>
          <p:cNvPr id="24" name="Rounded Rectangle 20">
            <a:extLst>
              <a:ext uri="{FF2B5EF4-FFF2-40B4-BE49-F238E27FC236}">
                <a16:creationId xmlns:a16="http://schemas.microsoft.com/office/drawing/2014/main" id="{5159430C-6A50-4CE1-97FA-EC90AC762C55}"/>
              </a:ext>
            </a:extLst>
          </p:cNvPr>
          <p:cNvSpPr/>
          <p:nvPr/>
        </p:nvSpPr>
        <p:spPr bwMode="auto">
          <a:xfrm>
            <a:off x="2828924" y="1790073"/>
            <a:ext cx="8758237" cy="848048"/>
          </a:xfrm>
          <a:prstGeom prst="roundRect">
            <a:avLst/>
          </a:prstGeom>
          <a:solidFill>
            <a:schemeClr val="bg1"/>
          </a:solidFill>
          <a:ln>
            <a:noFill/>
          </a:ln>
          <a:effectLst/>
        </p:spPr>
        <p:txBody>
          <a:bodyPr wrap="square" lIns="1188720" tIns="45715" rIns="91428" bIns="45715" rtlCol="0" anchor="ctr">
            <a:noAutofit/>
          </a:bodyPr>
          <a:lstStyle/>
          <a:p>
            <a:pPr algn="just" defTabSz="623853" fontAlgn="base">
              <a:spcBef>
                <a:spcPts val="600"/>
              </a:spcBef>
              <a:spcAft>
                <a:spcPts val="600"/>
              </a:spcAft>
              <a:buClr>
                <a:schemeClr val="tx2"/>
              </a:buClr>
            </a:pPr>
            <a:r>
              <a:rPr lang="en-US" sz="2000" dirty="0">
                <a:solidFill>
                  <a:schemeClr val="tx2"/>
                </a:solidFill>
              </a:rPr>
              <a:t>of the need to change</a:t>
            </a:r>
          </a:p>
        </p:txBody>
      </p:sp>
      <p:sp>
        <p:nvSpPr>
          <p:cNvPr id="26" name="Pentagon 24">
            <a:extLst>
              <a:ext uri="{FF2B5EF4-FFF2-40B4-BE49-F238E27FC236}">
                <a16:creationId xmlns:a16="http://schemas.microsoft.com/office/drawing/2014/main" id="{ADBE1EA4-5959-4D15-B2FC-74ACECD08C9B}"/>
              </a:ext>
            </a:extLst>
          </p:cNvPr>
          <p:cNvSpPr/>
          <p:nvPr/>
        </p:nvSpPr>
        <p:spPr bwMode="auto">
          <a:xfrm>
            <a:off x="1612272" y="1790073"/>
            <a:ext cx="2273928" cy="848048"/>
          </a:xfrm>
          <a:prstGeom prst="rect">
            <a:avLst/>
          </a:prstGeom>
          <a:solidFill>
            <a:schemeClr val="tx2"/>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2800" b="1" dirty="0">
                <a:solidFill>
                  <a:schemeClr val="bg1"/>
                </a:solidFill>
                <a:latin typeface="Arial" charset="0"/>
                <a:cs typeface="Times New Roman" pitchFamily="18" charset="0"/>
              </a:rPr>
              <a:t>A</a:t>
            </a:r>
            <a:r>
              <a:rPr lang="en-US" sz="2000" b="1" dirty="0">
                <a:solidFill>
                  <a:schemeClr val="bg1"/>
                </a:solidFill>
                <a:latin typeface="Arial" charset="0"/>
                <a:cs typeface="Times New Roman" pitchFamily="18" charset="0"/>
              </a:rPr>
              <a:t>wareness</a:t>
            </a:r>
          </a:p>
        </p:txBody>
      </p:sp>
      <p:sp>
        <p:nvSpPr>
          <p:cNvPr id="27" name="Rounded Rectangle 26">
            <a:extLst>
              <a:ext uri="{FF2B5EF4-FFF2-40B4-BE49-F238E27FC236}">
                <a16:creationId xmlns:a16="http://schemas.microsoft.com/office/drawing/2014/main" id="{0D241C60-E560-4E95-8E4C-D6C9F7A03388}"/>
              </a:ext>
            </a:extLst>
          </p:cNvPr>
          <p:cNvSpPr/>
          <p:nvPr/>
        </p:nvSpPr>
        <p:spPr bwMode="auto">
          <a:xfrm>
            <a:off x="2828924" y="3652798"/>
            <a:ext cx="8758237" cy="848048"/>
          </a:xfrm>
          <a:prstGeom prst="roundRect">
            <a:avLst/>
          </a:prstGeom>
          <a:solidFill>
            <a:schemeClr val="bg1"/>
          </a:solidFill>
          <a:ln>
            <a:noFill/>
          </a:ln>
          <a:effectLst/>
        </p:spPr>
        <p:txBody>
          <a:bodyPr wrap="square" lIns="1188720" tIns="45715" rIns="91428" bIns="45715" rtlCol="0" anchor="ctr">
            <a:noAutofit/>
          </a:bodyPr>
          <a:lstStyle/>
          <a:p>
            <a:pPr algn="just" defTabSz="623853" fontAlgn="base">
              <a:spcBef>
                <a:spcPts val="600"/>
              </a:spcBef>
              <a:spcAft>
                <a:spcPts val="600"/>
              </a:spcAft>
              <a:buClr>
                <a:schemeClr val="tx2"/>
              </a:buClr>
            </a:pPr>
            <a:r>
              <a:rPr lang="en-US" sz="2000" dirty="0">
                <a:solidFill>
                  <a:schemeClr val="tx2"/>
                </a:solidFill>
              </a:rPr>
              <a:t>of how to change (and what the change looks like)</a:t>
            </a:r>
          </a:p>
        </p:txBody>
      </p:sp>
      <p:sp>
        <p:nvSpPr>
          <p:cNvPr id="28" name="Pentagon 29">
            <a:extLst>
              <a:ext uri="{FF2B5EF4-FFF2-40B4-BE49-F238E27FC236}">
                <a16:creationId xmlns:a16="http://schemas.microsoft.com/office/drawing/2014/main" id="{DAA203EF-35DB-4B49-A1C8-D3EB94E18FA5}"/>
              </a:ext>
            </a:extLst>
          </p:cNvPr>
          <p:cNvSpPr/>
          <p:nvPr/>
        </p:nvSpPr>
        <p:spPr bwMode="auto">
          <a:xfrm>
            <a:off x="1612272" y="3652798"/>
            <a:ext cx="2273928" cy="848048"/>
          </a:xfrm>
          <a:prstGeom prst="rect">
            <a:avLst/>
          </a:prstGeom>
          <a:solidFill>
            <a:schemeClr val="tx2"/>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2800" b="1" dirty="0">
                <a:solidFill>
                  <a:schemeClr val="bg1"/>
                </a:solidFill>
                <a:latin typeface="Arial" charset="0"/>
                <a:cs typeface="Times New Roman" pitchFamily="18" charset="0"/>
              </a:rPr>
              <a:t>K</a:t>
            </a:r>
            <a:r>
              <a:rPr lang="en-US" sz="2000" b="1" dirty="0">
                <a:solidFill>
                  <a:schemeClr val="bg1"/>
                </a:solidFill>
                <a:latin typeface="Arial" charset="0"/>
                <a:cs typeface="Times New Roman" pitchFamily="18" charset="0"/>
              </a:rPr>
              <a:t>nowledge</a:t>
            </a:r>
          </a:p>
        </p:txBody>
      </p:sp>
      <p:sp>
        <p:nvSpPr>
          <p:cNvPr id="29" name="Rounded Rectangle 30">
            <a:extLst>
              <a:ext uri="{FF2B5EF4-FFF2-40B4-BE49-F238E27FC236}">
                <a16:creationId xmlns:a16="http://schemas.microsoft.com/office/drawing/2014/main" id="{B51D3052-620B-4D63-A95D-799E05947607}"/>
              </a:ext>
            </a:extLst>
          </p:cNvPr>
          <p:cNvSpPr/>
          <p:nvPr/>
        </p:nvSpPr>
        <p:spPr bwMode="auto">
          <a:xfrm>
            <a:off x="2828924" y="5515522"/>
            <a:ext cx="8758237" cy="848048"/>
          </a:xfrm>
          <a:prstGeom prst="roundRect">
            <a:avLst/>
          </a:prstGeom>
          <a:solidFill>
            <a:schemeClr val="bg1"/>
          </a:solidFill>
          <a:ln>
            <a:noFill/>
          </a:ln>
          <a:effectLst/>
        </p:spPr>
        <p:txBody>
          <a:bodyPr wrap="square" lIns="1188720" tIns="45715" rIns="91428" bIns="45715" rtlCol="0" anchor="ctr">
            <a:noAutofit/>
          </a:bodyPr>
          <a:lstStyle/>
          <a:p>
            <a:pPr algn="just" defTabSz="623853" fontAlgn="base">
              <a:spcBef>
                <a:spcPts val="600"/>
              </a:spcBef>
              <a:spcAft>
                <a:spcPts val="600"/>
              </a:spcAft>
              <a:buClr>
                <a:schemeClr val="tx2"/>
              </a:buClr>
            </a:pPr>
            <a:r>
              <a:rPr lang="en-US" sz="2000" dirty="0">
                <a:solidFill>
                  <a:schemeClr val="tx2"/>
                </a:solidFill>
              </a:rPr>
              <a:t>to keep the change in place</a:t>
            </a:r>
          </a:p>
        </p:txBody>
      </p:sp>
      <p:sp>
        <p:nvSpPr>
          <p:cNvPr id="30" name="Pentagon 31">
            <a:extLst>
              <a:ext uri="{FF2B5EF4-FFF2-40B4-BE49-F238E27FC236}">
                <a16:creationId xmlns:a16="http://schemas.microsoft.com/office/drawing/2014/main" id="{F671BCB2-6C4A-4A4A-96E7-705C3FF85E22}"/>
              </a:ext>
            </a:extLst>
          </p:cNvPr>
          <p:cNvSpPr/>
          <p:nvPr/>
        </p:nvSpPr>
        <p:spPr bwMode="auto">
          <a:xfrm>
            <a:off x="1612272" y="5515522"/>
            <a:ext cx="2273928" cy="848048"/>
          </a:xfrm>
          <a:prstGeom prst="rect">
            <a:avLst/>
          </a:prstGeom>
          <a:solidFill>
            <a:schemeClr val="tx2"/>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2800" b="1" dirty="0">
                <a:solidFill>
                  <a:schemeClr val="bg1"/>
                </a:solidFill>
                <a:latin typeface="Arial" charset="0"/>
                <a:cs typeface="Times New Roman" pitchFamily="18" charset="0"/>
              </a:rPr>
              <a:t>R</a:t>
            </a:r>
            <a:r>
              <a:rPr lang="en-US" sz="2000" b="1" dirty="0">
                <a:solidFill>
                  <a:schemeClr val="bg1"/>
                </a:solidFill>
                <a:latin typeface="Arial" charset="0"/>
                <a:cs typeface="Times New Roman" pitchFamily="18" charset="0"/>
              </a:rPr>
              <a:t>einforcement</a:t>
            </a:r>
          </a:p>
        </p:txBody>
      </p:sp>
      <p:sp>
        <p:nvSpPr>
          <p:cNvPr id="31" name="Rounded Rectangle 37">
            <a:extLst>
              <a:ext uri="{FF2B5EF4-FFF2-40B4-BE49-F238E27FC236}">
                <a16:creationId xmlns:a16="http://schemas.microsoft.com/office/drawing/2014/main" id="{D3F0CEF9-9EC9-40BD-97F5-71B2AA565D34}"/>
              </a:ext>
            </a:extLst>
          </p:cNvPr>
          <p:cNvSpPr/>
          <p:nvPr/>
        </p:nvSpPr>
        <p:spPr bwMode="auto">
          <a:xfrm>
            <a:off x="2828924" y="4584161"/>
            <a:ext cx="8758237" cy="848048"/>
          </a:xfrm>
          <a:prstGeom prst="roundRect">
            <a:avLst/>
          </a:prstGeom>
          <a:solidFill>
            <a:schemeClr val="bg1"/>
          </a:solidFill>
          <a:ln>
            <a:noFill/>
          </a:ln>
          <a:effectLst/>
        </p:spPr>
        <p:txBody>
          <a:bodyPr wrap="square" lIns="1188720" tIns="45715" rIns="91428" bIns="45715" rtlCol="0" anchor="ctr">
            <a:noAutofit/>
          </a:bodyPr>
          <a:lstStyle/>
          <a:p>
            <a:pPr algn="just" defTabSz="623853" fontAlgn="base">
              <a:spcBef>
                <a:spcPts val="600"/>
              </a:spcBef>
              <a:spcAft>
                <a:spcPts val="600"/>
              </a:spcAft>
              <a:buClr>
                <a:schemeClr val="tx2"/>
              </a:buClr>
            </a:pPr>
            <a:r>
              <a:rPr lang="en-US" sz="2000" dirty="0">
                <a:solidFill>
                  <a:schemeClr val="tx2"/>
                </a:solidFill>
              </a:rPr>
              <a:t>to implement the change on a day-to-day basis</a:t>
            </a:r>
          </a:p>
        </p:txBody>
      </p:sp>
      <p:sp>
        <p:nvSpPr>
          <p:cNvPr id="32" name="Pentagon 38">
            <a:extLst>
              <a:ext uri="{FF2B5EF4-FFF2-40B4-BE49-F238E27FC236}">
                <a16:creationId xmlns:a16="http://schemas.microsoft.com/office/drawing/2014/main" id="{20E27287-2561-4AC6-86DB-C95E4F24F9B4}"/>
              </a:ext>
            </a:extLst>
          </p:cNvPr>
          <p:cNvSpPr/>
          <p:nvPr/>
        </p:nvSpPr>
        <p:spPr bwMode="auto">
          <a:xfrm>
            <a:off x="1612272" y="4584161"/>
            <a:ext cx="2273928" cy="848048"/>
          </a:xfrm>
          <a:prstGeom prst="rect">
            <a:avLst/>
          </a:prstGeom>
          <a:solidFill>
            <a:schemeClr val="tx2"/>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2800" b="1" dirty="0">
                <a:solidFill>
                  <a:schemeClr val="bg1"/>
                </a:solidFill>
                <a:latin typeface="Arial" charset="0"/>
                <a:cs typeface="Times New Roman" pitchFamily="18" charset="0"/>
              </a:rPr>
              <a:t>A</a:t>
            </a:r>
            <a:r>
              <a:rPr lang="en-US" sz="2000" b="1" dirty="0">
                <a:solidFill>
                  <a:schemeClr val="bg1"/>
                </a:solidFill>
                <a:latin typeface="Arial" charset="0"/>
                <a:cs typeface="Times New Roman" pitchFamily="18" charset="0"/>
              </a:rPr>
              <a:t>bility</a:t>
            </a:r>
          </a:p>
        </p:txBody>
      </p:sp>
      <p:sp>
        <p:nvSpPr>
          <p:cNvPr id="33" name="Rounded Rectangle 39">
            <a:extLst>
              <a:ext uri="{FF2B5EF4-FFF2-40B4-BE49-F238E27FC236}">
                <a16:creationId xmlns:a16="http://schemas.microsoft.com/office/drawing/2014/main" id="{BB77D323-D173-4CBD-BC74-2BC5C1206E07}"/>
              </a:ext>
            </a:extLst>
          </p:cNvPr>
          <p:cNvSpPr/>
          <p:nvPr/>
        </p:nvSpPr>
        <p:spPr bwMode="auto">
          <a:xfrm>
            <a:off x="2828924" y="2721436"/>
            <a:ext cx="8758237" cy="848048"/>
          </a:xfrm>
          <a:prstGeom prst="roundRect">
            <a:avLst/>
          </a:prstGeom>
          <a:solidFill>
            <a:schemeClr val="bg1"/>
          </a:solidFill>
          <a:ln>
            <a:noFill/>
          </a:ln>
          <a:effectLst/>
        </p:spPr>
        <p:txBody>
          <a:bodyPr wrap="square" lIns="1188720" tIns="45715" rIns="91428" bIns="45715" rtlCol="0" anchor="ctr">
            <a:noAutofit/>
          </a:bodyPr>
          <a:lstStyle/>
          <a:p>
            <a:pPr algn="just" defTabSz="623853" fontAlgn="base">
              <a:spcBef>
                <a:spcPts val="600"/>
              </a:spcBef>
              <a:spcAft>
                <a:spcPts val="600"/>
              </a:spcAft>
              <a:buClr>
                <a:schemeClr val="tx2"/>
              </a:buClr>
            </a:pPr>
            <a:r>
              <a:rPr lang="en-US" sz="2000" dirty="0">
                <a:solidFill>
                  <a:schemeClr val="tx2"/>
                </a:solidFill>
              </a:rPr>
              <a:t>to participate and support the change</a:t>
            </a:r>
          </a:p>
        </p:txBody>
      </p:sp>
      <p:sp>
        <p:nvSpPr>
          <p:cNvPr id="34" name="Pentagon 40">
            <a:extLst>
              <a:ext uri="{FF2B5EF4-FFF2-40B4-BE49-F238E27FC236}">
                <a16:creationId xmlns:a16="http://schemas.microsoft.com/office/drawing/2014/main" id="{6F52C033-FA23-4B0F-9F43-B954A786650C}"/>
              </a:ext>
            </a:extLst>
          </p:cNvPr>
          <p:cNvSpPr/>
          <p:nvPr/>
        </p:nvSpPr>
        <p:spPr bwMode="auto">
          <a:xfrm>
            <a:off x="1612272" y="2721436"/>
            <a:ext cx="2273928" cy="848048"/>
          </a:xfrm>
          <a:prstGeom prst="rect">
            <a:avLst/>
          </a:prstGeom>
          <a:solidFill>
            <a:schemeClr val="tx2"/>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sz="2800" b="1" dirty="0">
                <a:solidFill>
                  <a:schemeClr val="bg1"/>
                </a:solidFill>
                <a:latin typeface="Arial" charset="0"/>
                <a:cs typeface="Times New Roman" pitchFamily="18" charset="0"/>
              </a:rPr>
              <a:t>D</a:t>
            </a:r>
            <a:r>
              <a:rPr lang="en-US" sz="2000" b="1" dirty="0">
                <a:solidFill>
                  <a:schemeClr val="bg1"/>
                </a:solidFill>
                <a:latin typeface="Arial" charset="0"/>
                <a:cs typeface="Times New Roman" pitchFamily="18" charset="0"/>
              </a:rPr>
              <a:t>esire</a:t>
            </a:r>
          </a:p>
        </p:txBody>
      </p:sp>
      <p:pic>
        <p:nvPicPr>
          <p:cNvPr id="36" name="Graphic 35" descr="Handshake">
            <a:extLst>
              <a:ext uri="{FF2B5EF4-FFF2-40B4-BE49-F238E27FC236}">
                <a16:creationId xmlns:a16="http://schemas.microsoft.com/office/drawing/2014/main" id="{69B9B93F-6C78-4F77-A4F1-09176D12DF5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0373" y="2751409"/>
            <a:ext cx="914400" cy="914400"/>
          </a:xfrm>
          <a:prstGeom prst="rect">
            <a:avLst/>
          </a:prstGeom>
        </p:spPr>
      </p:pic>
      <p:pic>
        <p:nvPicPr>
          <p:cNvPr id="37" name="Graphic 36" descr="Arrow circle">
            <a:extLst>
              <a:ext uri="{FF2B5EF4-FFF2-40B4-BE49-F238E27FC236}">
                <a16:creationId xmlns:a16="http://schemas.microsoft.com/office/drawing/2014/main" id="{1C4F5E33-0DB5-4CAB-9002-9078E56788D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11551" y="5610942"/>
            <a:ext cx="802854" cy="802854"/>
          </a:xfrm>
          <a:prstGeom prst="rect">
            <a:avLst/>
          </a:prstGeom>
        </p:spPr>
      </p:pic>
      <p:pic>
        <p:nvPicPr>
          <p:cNvPr id="38" name="Graphic 37" descr="Lightbulb and gear">
            <a:extLst>
              <a:ext uri="{FF2B5EF4-FFF2-40B4-BE49-F238E27FC236}">
                <a16:creationId xmlns:a16="http://schemas.microsoft.com/office/drawing/2014/main" id="{F0F4D455-02E9-4168-B4DB-3056EF86A7D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1523" y="3742009"/>
            <a:ext cx="780540" cy="780540"/>
          </a:xfrm>
          <a:prstGeom prst="rect">
            <a:avLst/>
          </a:prstGeom>
        </p:spPr>
      </p:pic>
      <p:pic>
        <p:nvPicPr>
          <p:cNvPr id="39" name="Graphic 38" descr="Tools">
            <a:extLst>
              <a:ext uri="{FF2B5EF4-FFF2-40B4-BE49-F238E27FC236}">
                <a16:creationId xmlns:a16="http://schemas.microsoft.com/office/drawing/2014/main" id="{72CBFA15-76CD-4123-9F4F-7EDD415D120C}"/>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75873" y="4761779"/>
            <a:ext cx="674210" cy="674210"/>
          </a:xfrm>
          <a:prstGeom prst="rect">
            <a:avLst/>
          </a:prstGeom>
        </p:spPr>
      </p:pic>
    </p:spTree>
    <p:extLst>
      <p:ext uri="{BB962C8B-B14F-4D97-AF65-F5344CB8AC3E}">
        <p14:creationId xmlns:p14="http://schemas.microsoft.com/office/powerpoint/2010/main" val="1373343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In the next slides, you’ll see a small preview of Phase I of our traditional project management 3-phase approach</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29</a:t>
            </a:fld>
            <a:endParaRPr lang="en-US" sz="1000" dirty="0">
              <a:solidFill>
                <a:srgbClr val="ADAFBB"/>
              </a:solidFill>
            </a:endParaRPr>
          </a:p>
        </p:txBody>
      </p:sp>
      <p:sp>
        <p:nvSpPr>
          <p:cNvPr id="28" name="Rectangle: Rounded Corners 27">
            <a:extLst>
              <a:ext uri="{FF2B5EF4-FFF2-40B4-BE49-F238E27FC236}">
                <a16:creationId xmlns:a16="http://schemas.microsoft.com/office/drawing/2014/main" id="{C893B390-DB33-D099-DBE1-597A4D03D8FB}"/>
              </a:ext>
            </a:extLst>
          </p:cNvPr>
          <p:cNvSpPr/>
          <p:nvPr/>
        </p:nvSpPr>
        <p:spPr>
          <a:xfrm>
            <a:off x="597147" y="1783081"/>
            <a:ext cx="11073049" cy="3055694"/>
          </a:xfrm>
          <a:prstGeom prst="roundRect">
            <a:avLst>
              <a:gd name="adj" fmla="val 13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hevron 17">
            <a:extLst>
              <a:ext uri="{FF2B5EF4-FFF2-40B4-BE49-F238E27FC236}">
                <a16:creationId xmlns:a16="http://schemas.microsoft.com/office/drawing/2014/main" id="{24B54FEA-2AAA-EF82-1D1E-C21ED0F6B343}"/>
              </a:ext>
            </a:extLst>
          </p:cNvPr>
          <p:cNvSpPr/>
          <p:nvPr/>
        </p:nvSpPr>
        <p:spPr bwMode="auto">
          <a:xfrm>
            <a:off x="665727" y="2363662"/>
            <a:ext cx="3604451" cy="432000"/>
          </a:xfrm>
          <a:prstGeom prst="chevron">
            <a:avLst>
              <a:gd name="adj" fmla="val 31818"/>
            </a:avLst>
          </a:prstGeom>
          <a:solidFill>
            <a:schemeClr val="accent2"/>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Build a Business Case &amp; Financial Model</a:t>
            </a:r>
            <a:endParaRPr lang="en-US" sz="1300" b="1" dirty="0">
              <a:solidFill>
                <a:schemeClr val="bg1"/>
              </a:solidFill>
              <a:cs typeface="Times New Roman" pitchFamily="18" charset="0"/>
            </a:endParaRPr>
          </a:p>
        </p:txBody>
      </p:sp>
      <p:sp>
        <p:nvSpPr>
          <p:cNvPr id="30" name="Chevron 17">
            <a:extLst>
              <a:ext uri="{FF2B5EF4-FFF2-40B4-BE49-F238E27FC236}">
                <a16:creationId xmlns:a16="http://schemas.microsoft.com/office/drawing/2014/main" id="{DB2C44EB-22E1-AC6D-66B2-F83A856224CF}"/>
              </a:ext>
            </a:extLst>
          </p:cNvPr>
          <p:cNvSpPr/>
          <p:nvPr/>
        </p:nvSpPr>
        <p:spPr bwMode="auto">
          <a:xfrm>
            <a:off x="4356125" y="2363662"/>
            <a:ext cx="3604451" cy="432000"/>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a:t>
            </a:r>
            <a:r>
              <a:rPr lang="en-GB" sz="1300" b="1" dirty="0">
                <a:solidFill>
                  <a:schemeClr val="bg1"/>
                </a:solidFill>
                <a:cs typeface="Times New Roman" pitchFamily="18" charset="0"/>
              </a:rPr>
              <a:t>Initiate the Project</a:t>
            </a:r>
          </a:p>
        </p:txBody>
      </p:sp>
      <p:sp>
        <p:nvSpPr>
          <p:cNvPr id="31" name="Rectangle 30">
            <a:extLst>
              <a:ext uri="{FF2B5EF4-FFF2-40B4-BE49-F238E27FC236}">
                <a16:creationId xmlns:a16="http://schemas.microsoft.com/office/drawing/2014/main" id="{BC5C36B5-E318-3858-D3A1-18315FD36EE7}"/>
              </a:ext>
            </a:extLst>
          </p:cNvPr>
          <p:cNvSpPr/>
          <p:nvPr/>
        </p:nvSpPr>
        <p:spPr>
          <a:xfrm>
            <a:off x="720890" y="2812578"/>
            <a:ext cx="3690953" cy="202619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Project Description</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Business opportunity &amp; suggested solution</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Project objectives and key performance indicators</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Project scope, approach and high-level plan</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Deliverables, activities &amp; key success factors</a:t>
            </a:r>
          </a:p>
          <a:p>
            <a:pPr marL="169863" indent="-169863">
              <a:spcBef>
                <a:spcPts val="200"/>
              </a:spcBef>
              <a:spcAft>
                <a:spcPts val="200"/>
              </a:spcAft>
              <a:buFont typeface="+mj-lt"/>
              <a:buAutoNum type="arabicPeriod"/>
              <a:defRPr/>
            </a:pPr>
            <a:r>
              <a:rPr lang="en-GB" sz="1100" dirty="0">
                <a:solidFill>
                  <a:srgbClr val="002776"/>
                </a:solidFill>
              </a:rPr>
              <a:t>Project Assessment</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Strategic alignment</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Value (Revenue, Costs, Net present value, ROI, etc.)</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Ease of implementation</a:t>
            </a:r>
          </a:p>
        </p:txBody>
      </p:sp>
      <p:sp>
        <p:nvSpPr>
          <p:cNvPr id="32" name="Rectangle 31">
            <a:extLst>
              <a:ext uri="{FF2B5EF4-FFF2-40B4-BE49-F238E27FC236}">
                <a16:creationId xmlns:a16="http://schemas.microsoft.com/office/drawing/2014/main" id="{8E76BCBB-086B-C823-B6A3-32050A7399D8}"/>
              </a:ext>
            </a:extLst>
          </p:cNvPr>
          <p:cNvSpPr/>
          <p:nvPr/>
        </p:nvSpPr>
        <p:spPr>
          <a:xfrm>
            <a:off x="8046523" y="2812578"/>
            <a:ext cx="3447437" cy="1805623"/>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High-level project plan</a:t>
            </a:r>
          </a:p>
          <a:p>
            <a:pPr marL="169863" indent="-169863">
              <a:spcBef>
                <a:spcPts val="200"/>
              </a:spcBef>
              <a:spcAft>
                <a:spcPts val="200"/>
              </a:spcAft>
              <a:buFont typeface="+mj-lt"/>
              <a:buAutoNum type="arabicPeriod"/>
              <a:defRPr/>
            </a:pPr>
            <a:r>
              <a:rPr lang="en-GB" sz="1100" dirty="0">
                <a:solidFill>
                  <a:srgbClr val="002776"/>
                </a:solidFill>
              </a:rPr>
              <a:t>Detailed project plan</a:t>
            </a:r>
          </a:p>
          <a:p>
            <a:pPr marL="169863" indent="-169863">
              <a:spcBef>
                <a:spcPts val="200"/>
              </a:spcBef>
              <a:spcAft>
                <a:spcPts val="200"/>
              </a:spcAft>
              <a:buFont typeface="+mj-lt"/>
              <a:buAutoNum type="arabicPeriod"/>
              <a:defRPr/>
            </a:pPr>
            <a:r>
              <a:rPr lang="en-GB" sz="1100" dirty="0">
                <a:solidFill>
                  <a:srgbClr val="002776"/>
                </a:solidFill>
              </a:rPr>
              <a:t>Project dashboard</a:t>
            </a:r>
          </a:p>
          <a:p>
            <a:pPr marL="169863" indent="-169863">
              <a:spcBef>
                <a:spcPts val="200"/>
              </a:spcBef>
              <a:spcAft>
                <a:spcPts val="200"/>
              </a:spcAft>
              <a:buFont typeface="+mj-lt"/>
              <a:buAutoNum type="arabicPeriod"/>
              <a:defRPr/>
            </a:pPr>
            <a:r>
              <a:rPr lang="en-GB" sz="1100" dirty="0">
                <a:solidFill>
                  <a:srgbClr val="002776"/>
                </a:solidFill>
              </a:rPr>
              <a:t>Parking lot</a:t>
            </a:r>
          </a:p>
          <a:p>
            <a:pPr marL="169863" indent="-169863">
              <a:spcBef>
                <a:spcPts val="200"/>
              </a:spcBef>
              <a:spcAft>
                <a:spcPts val="200"/>
              </a:spcAft>
              <a:buFont typeface="+mj-lt"/>
              <a:buAutoNum type="arabicPeriod"/>
              <a:defRPr/>
            </a:pPr>
            <a:r>
              <a:rPr lang="en-GB" sz="1100" dirty="0">
                <a:solidFill>
                  <a:srgbClr val="002776"/>
                </a:solidFill>
              </a:rPr>
              <a:t>Punch list</a:t>
            </a:r>
          </a:p>
          <a:p>
            <a:pPr marL="169863" indent="-169863">
              <a:spcBef>
                <a:spcPts val="200"/>
              </a:spcBef>
              <a:spcAft>
                <a:spcPts val="200"/>
              </a:spcAft>
              <a:buFont typeface="+mj-lt"/>
              <a:buAutoNum type="arabicPeriod"/>
              <a:defRPr/>
            </a:pPr>
            <a:r>
              <a:rPr lang="en-GB" sz="1100" dirty="0">
                <a:solidFill>
                  <a:srgbClr val="002776"/>
                </a:solidFill>
              </a:rPr>
              <a:t>Post-project evaluation report</a:t>
            </a:r>
          </a:p>
          <a:p>
            <a:pPr marL="169863" indent="-169863">
              <a:spcBef>
                <a:spcPts val="200"/>
              </a:spcBef>
              <a:spcAft>
                <a:spcPts val="200"/>
              </a:spcAft>
              <a:buFont typeface="+mj-lt"/>
              <a:buAutoNum type="arabicPeriod"/>
              <a:defRPr/>
            </a:pPr>
            <a:endParaRPr lang="en-GB" sz="1100" dirty="0">
              <a:solidFill>
                <a:srgbClr val="002776"/>
              </a:solidFill>
            </a:endParaRPr>
          </a:p>
          <a:p>
            <a:pPr marL="169863" indent="-169863">
              <a:spcBef>
                <a:spcPts val="200"/>
              </a:spcBef>
              <a:spcAft>
                <a:spcPts val="200"/>
              </a:spcAft>
              <a:buFont typeface="+mj-lt"/>
              <a:buAutoNum type="arabicPeriod"/>
              <a:defRPr/>
            </a:pPr>
            <a:endParaRPr lang="en-GB" sz="1100" dirty="0">
              <a:solidFill>
                <a:srgbClr val="002776"/>
              </a:solidFill>
            </a:endParaRPr>
          </a:p>
        </p:txBody>
      </p:sp>
      <p:sp>
        <p:nvSpPr>
          <p:cNvPr id="33" name="Chevron 17">
            <a:extLst>
              <a:ext uri="{FF2B5EF4-FFF2-40B4-BE49-F238E27FC236}">
                <a16:creationId xmlns:a16="http://schemas.microsoft.com/office/drawing/2014/main" id="{2A99C644-C5AF-C50D-58C4-CF8E8D287DEF}"/>
              </a:ext>
            </a:extLst>
          </p:cNvPr>
          <p:cNvSpPr/>
          <p:nvPr/>
        </p:nvSpPr>
        <p:spPr bwMode="auto">
          <a:xfrm>
            <a:off x="8046523" y="2363662"/>
            <a:ext cx="3604451" cy="432000"/>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Define and Implement your Project Plan</a:t>
            </a:r>
          </a:p>
        </p:txBody>
      </p:sp>
      <p:sp>
        <p:nvSpPr>
          <p:cNvPr id="34" name="Rectangle 33">
            <a:extLst>
              <a:ext uri="{FF2B5EF4-FFF2-40B4-BE49-F238E27FC236}">
                <a16:creationId xmlns:a16="http://schemas.microsoft.com/office/drawing/2014/main" id="{91D68227-A79A-B823-4FA2-901CE92DCAE3}"/>
              </a:ext>
            </a:extLst>
          </p:cNvPr>
          <p:cNvSpPr/>
          <p:nvPr/>
        </p:nvSpPr>
        <p:spPr>
          <a:xfrm>
            <a:off x="4411844" y="2812578"/>
            <a:ext cx="3396807" cy="1805623"/>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Project charter</a:t>
            </a:r>
          </a:p>
          <a:p>
            <a:pPr marL="169863" indent="-169863">
              <a:spcBef>
                <a:spcPts val="200"/>
              </a:spcBef>
              <a:spcAft>
                <a:spcPts val="200"/>
              </a:spcAft>
              <a:buFont typeface="+mj-lt"/>
              <a:buAutoNum type="arabicPeriod"/>
              <a:defRPr/>
            </a:pPr>
            <a:r>
              <a:rPr lang="en-GB" sz="1100" dirty="0">
                <a:solidFill>
                  <a:srgbClr val="002776"/>
                </a:solidFill>
              </a:rPr>
              <a:t>Project challenges and key success factors</a:t>
            </a:r>
          </a:p>
          <a:p>
            <a:pPr marL="169863" indent="-169863">
              <a:spcBef>
                <a:spcPts val="200"/>
              </a:spcBef>
              <a:spcAft>
                <a:spcPts val="200"/>
              </a:spcAft>
              <a:buFont typeface="+mj-lt"/>
              <a:buAutoNum type="arabicPeriod"/>
              <a:defRPr/>
            </a:pPr>
            <a:r>
              <a:rPr lang="nb-NO" sz="1100" dirty="0">
                <a:solidFill>
                  <a:srgbClr val="002776"/>
                </a:solidFill>
              </a:rPr>
              <a:t>RACI matrix</a:t>
            </a:r>
          </a:p>
          <a:p>
            <a:pPr marL="169863" indent="-169863">
              <a:spcBef>
                <a:spcPts val="200"/>
              </a:spcBef>
              <a:spcAft>
                <a:spcPts val="200"/>
              </a:spcAft>
              <a:buFont typeface="+mj-lt"/>
              <a:buAutoNum type="arabicPeriod"/>
              <a:defRPr/>
            </a:pPr>
            <a:r>
              <a:rPr lang="nb-NO" sz="1100" dirty="0">
                <a:solidFill>
                  <a:srgbClr val="002776"/>
                </a:solidFill>
              </a:rPr>
              <a:t>Stakeholder analysis</a:t>
            </a:r>
          </a:p>
          <a:p>
            <a:pPr marL="169863" indent="-169863">
              <a:spcBef>
                <a:spcPts val="200"/>
              </a:spcBef>
              <a:spcAft>
                <a:spcPts val="200"/>
              </a:spcAft>
              <a:buFont typeface="+mj-lt"/>
              <a:buAutoNum type="arabicPeriod"/>
              <a:defRPr/>
            </a:pPr>
            <a:endParaRPr lang="en-GB" sz="1100" dirty="0">
              <a:solidFill>
                <a:srgbClr val="002776"/>
              </a:solidFill>
            </a:endParaRPr>
          </a:p>
          <a:p>
            <a:pPr marL="169863" indent="-169863">
              <a:spcBef>
                <a:spcPts val="200"/>
              </a:spcBef>
              <a:spcAft>
                <a:spcPts val="200"/>
              </a:spcAft>
              <a:buFont typeface="+mj-lt"/>
              <a:buAutoNum type="arabicPeriod"/>
              <a:defRPr/>
            </a:pPr>
            <a:endParaRPr lang="en-GB" sz="1100" dirty="0">
              <a:solidFill>
                <a:srgbClr val="C00000"/>
              </a:solidFill>
            </a:endParaRPr>
          </a:p>
          <a:p>
            <a:pPr marL="169863" indent="-169863">
              <a:spcBef>
                <a:spcPts val="200"/>
              </a:spcBef>
              <a:spcAft>
                <a:spcPts val="200"/>
              </a:spcAft>
              <a:buFont typeface="+mj-lt"/>
              <a:buAutoNum type="arabicPeriod"/>
              <a:defRPr/>
            </a:pPr>
            <a:endParaRPr lang="en-GB" sz="1100" dirty="0">
              <a:solidFill>
                <a:srgbClr val="C00000"/>
              </a:solidFill>
            </a:endParaRPr>
          </a:p>
          <a:p>
            <a:pPr marL="169863" indent="-169863">
              <a:spcBef>
                <a:spcPts val="200"/>
              </a:spcBef>
              <a:spcAft>
                <a:spcPts val="200"/>
              </a:spcAft>
              <a:buFont typeface="+mj-lt"/>
              <a:buAutoNum type="arabicPeriod"/>
              <a:defRPr/>
            </a:pPr>
            <a:endParaRPr lang="en-GB" sz="1100" dirty="0">
              <a:solidFill>
                <a:srgbClr val="C00000"/>
              </a:solidFill>
            </a:endParaRPr>
          </a:p>
        </p:txBody>
      </p:sp>
      <p:pic>
        <p:nvPicPr>
          <p:cNvPr id="35" name="Graphic 34" descr="Bar chart outline">
            <a:extLst>
              <a:ext uri="{FF2B5EF4-FFF2-40B4-BE49-F238E27FC236}">
                <a16:creationId xmlns:a16="http://schemas.microsoft.com/office/drawing/2014/main" id="{D7E34647-A63D-23C7-3428-851A1E4C9E3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01284" y="1882268"/>
            <a:ext cx="455456" cy="455456"/>
          </a:xfrm>
          <a:prstGeom prst="rect">
            <a:avLst/>
          </a:prstGeom>
        </p:spPr>
      </p:pic>
      <p:pic>
        <p:nvPicPr>
          <p:cNvPr id="36" name="Graphic 35" descr="Play outline">
            <a:extLst>
              <a:ext uri="{FF2B5EF4-FFF2-40B4-BE49-F238E27FC236}">
                <a16:creationId xmlns:a16="http://schemas.microsoft.com/office/drawing/2014/main" id="{E2920195-4366-D511-690A-AA25CEDAFC9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81647" y="1863930"/>
            <a:ext cx="457200" cy="457200"/>
          </a:xfrm>
          <a:prstGeom prst="rect">
            <a:avLst/>
          </a:prstGeom>
        </p:spPr>
      </p:pic>
      <p:pic>
        <p:nvPicPr>
          <p:cNvPr id="37" name="Graphic 36" descr="Checklist outline">
            <a:extLst>
              <a:ext uri="{FF2B5EF4-FFF2-40B4-BE49-F238E27FC236}">
                <a16:creationId xmlns:a16="http://schemas.microsoft.com/office/drawing/2014/main" id="{0C6C6B4F-C86F-A953-FCCB-880CE0DECE3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620148" y="1882268"/>
            <a:ext cx="457200" cy="457200"/>
          </a:xfrm>
          <a:prstGeom prst="rect">
            <a:avLst/>
          </a:prstGeom>
        </p:spPr>
      </p:pic>
      <p:sp>
        <p:nvSpPr>
          <p:cNvPr id="38" name="TextBox 37">
            <a:extLst>
              <a:ext uri="{FF2B5EF4-FFF2-40B4-BE49-F238E27FC236}">
                <a16:creationId xmlns:a16="http://schemas.microsoft.com/office/drawing/2014/main" id="{112AA82F-E27A-66FE-93DD-C7FE67D5EB04}"/>
              </a:ext>
            </a:extLst>
          </p:cNvPr>
          <p:cNvSpPr txBox="1"/>
          <p:nvPr/>
        </p:nvSpPr>
        <p:spPr>
          <a:xfrm>
            <a:off x="4487751" y="1512544"/>
            <a:ext cx="3291840" cy="307777"/>
          </a:xfrm>
          <a:prstGeom prst="rect">
            <a:avLst/>
          </a:prstGeom>
          <a:noFill/>
        </p:spPr>
        <p:txBody>
          <a:bodyPr wrap="square" rtlCol="0">
            <a:spAutoFit/>
          </a:bodyPr>
          <a:lstStyle/>
          <a:p>
            <a:pPr algn="ctr"/>
            <a:r>
              <a:rPr lang="en-US" sz="1400" b="1" dirty="0"/>
              <a:t>Traditional Approach</a:t>
            </a:r>
          </a:p>
        </p:txBody>
      </p:sp>
      <p:sp>
        <p:nvSpPr>
          <p:cNvPr id="39" name="Rectangle: Rounded Corners 38">
            <a:extLst>
              <a:ext uri="{FF2B5EF4-FFF2-40B4-BE49-F238E27FC236}">
                <a16:creationId xmlns:a16="http://schemas.microsoft.com/office/drawing/2014/main" id="{8508FACD-47EE-2EC0-A1AA-2D1E2299FA7B}"/>
              </a:ext>
            </a:extLst>
          </p:cNvPr>
          <p:cNvSpPr/>
          <p:nvPr/>
        </p:nvSpPr>
        <p:spPr>
          <a:xfrm>
            <a:off x="597147" y="5338152"/>
            <a:ext cx="11073049" cy="1200442"/>
          </a:xfrm>
          <a:prstGeom prst="roundRect">
            <a:avLst>
              <a:gd name="adj" fmla="val 396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0C97F124-1014-CBC8-D263-AC70BC0A28BE}"/>
              </a:ext>
            </a:extLst>
          </p:cNvPr>
          <p:cNvSpPr txBox="1"/>
          <p:nvPr/>
        </p:nvSpPr>
        <p:spPr>
          <a:xfrm>
            <a:off x="4487751" y="5021895"/>
            <a:ext cx="3291840" cy="307777"/>
          </a:xfrm>
          <a:prstGeom prst="rect">
            <a:avLst/>
          </a:prstGeom>
          <a:noFill/>
        </p:spPr>
        <p:txBody>
          <a:bodyPr wrap="square" rtlCol="0">
            <a:spAutoFit/>
          </a:bodyPr>
          <a:lstStyle/>
          <a:p>
            <a:pPr algn="ctr"/>
            <a:r>
              <a:rPr lang="en-US" sz="1400" b="1" dirty="0"/>
              <a:t>Agile Approach</a:t>
            </a:r>
          </a:p>
        </p:txBody>
      </p:sp>
      <p:sp>
        <p:nvSpPr>
          <p:cNvPr id="41" name="Right Arrow 20">
            <a:extLst>
              <a:ext uri="{FF2B5EF4-FFF2-40B4-BE49-F238E27FC236}">
                <a16:creationId xmlns:a16="http://schemas.microsoft.com/office/drawing/2014/main" id="{2709E945-4268-62B5-C74C-65682BA07C9E}"/>
              </a:ext>
            </a:extLst>
          </p:cNvPr>
          <p:cNvSpPr/>
          <p:nvPr/>
        </p:nvSpPr>
        <p:spPr>
          <a:xfrm>
            <a:off x="2343505" y="5588779"/>
            <a:ext cx="1336554" cy="59307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42" name="Right Arrow 27">
            <a:extLst>
              <a:ext uri="{FF2B5EF4-FFF2-40B4-BE49-F238E27FC236}">
                <a16:creationId xmlns:a16="http://schemas.microsoft.com/office/drawing/2014/main" id="{A331F2F2-4ABE-663C-CCE0-26689944956A}"/>
              </a:ext>
            </a:extLst>
          </p:cNvPr>
          <p:cNvSpPr/>
          <p:nvPr/>
        </p:nvSpPr>
        <p:spPr>
          <a:xfrm>
            <a:off x="5520928" y="5588779"/>
            <a:ext cx="2419190" cy="59307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43" name="TextBox 42">
            <a:extLst>
              <a:ext uri="{FF2B5EF4-FFF2-40B4-BE49-F238E27FC236}">
                <a16:creationId xmlns:a16="http://schemas.microsoft.com/office/drawing/2014/main" id="{101D710C-1C64-6A07-5B69-D88E7DDD2B01}"/>
              </a:ext>
            </a:extLst>
          </p:cNvPr>
          <p:cNvSpPr txBox="1"/>
          <p:nvPr/>
        </p:nvSpPr>
        <p:spPr>
          <a:xfrm>
            <a:off x="766157" y="6268879"/>
            <a:ext cx="1200970" cy="246221"/>
          </a:xfrm>
          <a:prstGeom prst="rect">
            <a:avLst/>
          </a:prstGeom>
          <a:noFill/>
        </p:spPr>
        <p:txBody>
          <a:bodyPr wrap="none" rtlCol="0" anchor="b" anchorCtr="0">
            <a:spAutoFit/>
          </a:bodyPr>
          <a:lstStyle/>
          <a:p>
            <a:pPr algn="ctr"/>
            <a:r>
              <a:rPr lang="en-US" sz="1000" b="1" dirty="0">
                <a:solidFill>
                  <a:schemeClr val="tx2"/>
                </a:solidFill>
                <a:ea typeface="League Spartan" charset="0"/>
                <a:cs typeface="Poppins" pitchFamily="2" charset="77"/>
              </a:rPr>
              <a:t>Product Backlog</a:t>
            </a:r>
          </a:p>
        </p:txBody>
      </p:sp>
      <p:sp>
        <p:nvSpPr>
          <p:cNvPr id="44" name="TextBox 43">
            <a:extLst>
              <a:ext uri="{FF2B5EF4-FFF2-40B4-BE49-F238E27FC236}">
                <a16:creationId xmlns:a16="http://schemas.microsoft.com/office/drawing/2014/main" id="{EF55FE3F-940D-7028-5070-9C50AA1F030B}"/>
              </a:ext>
            </a:extLst>
          </p:cNvPr>
          <p:cNvSpPr txBox="1"/>
          <p:nvPr/>
        </p:nvSpPr>
        <p:spPr>
          <a:xfrm>
            <a:off x="3981660" y="6268879"/>
            <a:ext cx="1087157" cy="246221"/>
          </a:xfrm>
          <a:prstGeom prst="rect">
            <a:avLst/>
          </a:prstGeom>
          <a:noFill/>
        </p:spPr>
        <p:txBody>
          <a:bodyPr wrap="none" rtlCol="0" anchor="b" anchorCtr="0">
            <a:spAutoFit/>
          </a:bodyPr>
          <a:lstStyle/>
          <a:p>
            <a:pPr algn="ctr"/>
            <a:r>
              <a:rPr lang="en-US" sz="1000" b="1" dirty="0">
                <a:solidFill>
                  <a:schemeClr val="tx2"/>
                </a:solidFill>
                <a:ea typeface="League Spartan" charset="0"/>
                <a:cs typeface="Poppins" pitchFamily="2" charset="77"/>
              </a:rPr>
              <a:t>Sprint Backlog</a:t>
            </a:r>
          </a:p>
        </p:txBody>
      </p:sp>
      <p:sp>
        <p:nvSpPr>
          <p:cNvPr id="45" name="TextBox 44">
            <a:extLst>
              <a:ext uri="{FF2B5EF4-FFF2-40B4-BE49-F238E27FC236}">
                <a16:creationId xmlns:a16="http://schemas.microsoft.com/office/drawing/2014/main" id="{E413F668-2A0A-DF83-225C-555732E20D71}"/>
              </a:ext>
            </a:extLst>
          </p:cNvPr>
          <p:cNvSpPr txBox="1"/>
          <p:nvPr/>
        </p:nvSpPr>
        <p:spPr>
          <a:xfrm>
            <a:off x="6072891" y="6268879"/>
            <a:ext cx="1200970" cy="246221"/>
          </a:xfrm>
          <a:prstGeom prst="rect">
            <a:avLst/>
          </a:prstGeom>
          <a:noFill/>
        </p:spPr>
        <p:txBody>
          <a:bodyPr wrap="none" rtlCol="0" anchor="b" anchorCtr="0">
            <a:spAutoFit/>
          </a:bodyPr>
          <a:lstStyle/>
          <a:p>
            <a:pPr algn="ctr"/>
            <a:r>
              <a:rPr lang="en-US" sz="1000" b="1" dirty="0">
                <a:solidFill>
                  <a:schemeClr val="tx2"/>
                </a:solidFill>
                <a:ea typeface="League Spartan" charset="0"/>
                <a:cs typeface="Poppins" pitchFamily="2" charset="77"/>
              </a:rPr>
              <a:t>Sprint Execution</a:t>
            </a:r>
          </a:p>
        </p:txBody>
      </p:sp>
      <p:sp>
        <p:nvSpPr>
          <p:cNvPr id="46" name="TextBox 45">
            <a:extLst>
              <a:ext uri="{FF2B5EF4-FFF2-40B4-BE49-F238E27FC236}">
                <a16:creationId xmlns:a16="http://schemas.microsoft.com/office/drawing/2014/main" id="{4AC66820-CB24-E6A8-96D7-5017E48DF5CE}"/>
              </a:ext>
            </a:extLst>
          </p:cNvPr>
          <p:cNvSpPr txBox="1"/>
          <p:nvPr/>
        </p:nvSpPr>
        <p:spPr>
          <a:xfrm>
            <a:off x="8553456" y="6152054"/>
            <a:ext cx="2103114" cy="400110"/>
          </a:xfrm>
          <a:prstGeom prst="rect">
            <a:avLst/>
          </a:prstGeom>
          <a:noFill/>
        </p:spPr>
        <p:txBody>
          <a:bodyPr wrap="square" rtlCol="0" anchor="t" anchorCtr="0">
            <a:spAutoFit/>
          </a:bodyPr>
          <a:lstStyle/>
          <a:p>
            <a:pPr algn="ctr"/>
            <a:r>
              <a:rPr lang="en-US" sz="1000" b="1" dirty="0">
                <a:solidFill>
                  <a:schemeClr val="tx2"/>
                </a:solidFill>
                <a:ea typeface="League Spartan" charset="0"/>
                <a:cs typeface="Poppins" pitchFamily="2" charset="77"/>
              </a:rPr>
              <a:t>Potentially Shippable Product Increment</a:t>
            </a:r>
          </a:p>
        </p:txBody>
      </p:sp>
      <p:sp>
        <p:nvSpPr>
          <p:cNvPr id="47" name="TextBox 46">
            <a:extLst>
              <a:ext uri="{FF2B5EF4-FFF2-40B4-BE49-F238E27FC236}">
                <a16:creationId xmlns:a16="http://schemas.microsoft.com/office/drawing/2014/main" id="{67810271-AC1C-F1F9-E497-949000B40E86}"/>
              </a:ext>
            </a:extLst>
          </p:cNvPr>
          <p:cNvSpPr txBox="1"/>
          <p:nvPr/>
        </p:nvSpPr>
        <p:spPr>
          <a:xfrm>
            <a:off x="2392642" y="6301264"/>
            <a:ext cx="1130438" cy="246221"/>
          </a:xfrm>
          <a:prstGeom prst="rect">
            <a:avLst/>
          </a:prstGeom>
          <a:noFill/>
        </p:spPr>
        <p:txBody>
          <a:bodyPr wrap="none" rtlCol="0" anchor="b" anchorCtr="0">
            <a:spAutoFit/>
          </a:bodyPr>
          <a:lstStyle/>
          <a:p>
            <a:pPr algn="ctr"/>
            <a:r>
              <a:rPr lang="en-US" sz="1000" b="1" dirty="0">
                <a:solidFill>
                  <a:schemeClr val="tx2"/>
                </a:solidFill>
                <a:ea typeface="League Spartan" charset="0"/>
                <a:cs typeface="Poppins" pitchFamily="2" charset="77"/>
              </a:rPr>
              <a:t>Sprint Planning</a:t>
            </a:r>
          </a:p>
        </p:txBody>
      </p:sp>
      <p:sp>
        <p:nvSpPr>
          <p:cNvPr id="48" name="TextBox 47">
            <a:extLst>
              <a:ext uri="{FF2B5EF4-FFF2-40B4-BE49-F238E27FC236}">
                <a16:creationId xmlns:a16="http://schemas.microsoft.com/office/drawing/2014/main" id="{9AD704BE-BFDF-776E-2785-79CC0B3AB31C}"/>
              </a:ext>
            </a:extLst>
          </p:cNvPr>
          <p:cNvSpPr txBox="1"/>
          <p:nvPr/>
        </p:nvSpPr>
        <p:spPr>
          <a:xfrm>
            <a:off x="7961625" y="6184439"/>
            <a:ext cx="795117" cy="400110"/>
          </a:xfrm>
          <a:prstGeom prst="rect">
            <a:avLst/>
          </a:prstGeom>
          <a:noFill/>
        </p:spPr>
        <p:txBody>
          <a:bodyPr wrap="square" rtlCol="0" anchor="t" anchorCtr="0">
            <a:spAutoFit/>
          </a:bodyPr>
          <a:lstStyle/>
          <a:p>
            <a:pPr algn="ctr"/>
            <a:r>
              <a:rPr lang="en-US" sz="1000" b="1" dirty="0">
                <a:solidFill>
                  <a:schemeClr val="tx2"/>
                </a:solidFill>
                <a:ea typeface="League Spartan" charset="0"/>
                <a:cs typeface="Poppins" pitchFamily="2" charset="77"/>
              </a:rPr>
              <a:t>Sprint Review</a:t>
            </a:r>
          </a:p>
        </p:txBody>
      </p:sp>
      <p:sp>
        <p:nvSpPr>
          <p:cNvPr id="49" name="Rectangle 48">
            <a:extLst>
              <a:ext uri="{FF2B5EF4-FFF2-40B4-BE49-F238E27FC236}">
                <a16:creationId xmlns:a16="http://schemas.microsoft.com/office/drawing/2014/main" id="{B37F23AB-D1E5-8F54-E0B7-997395727990}"/>
              </a:ext>
            </a:extLst>
          </p:cNvPr>
          <p:cNvSpPr/>
          <p:nvPr/>
        </p:nvSpPr>
        <p:spPr>
          <a:xfrm>
            <a:off x="863959" y="5630345"/>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0" name="Rectangle 49">
            <a:extLst>
              <a:ext uri="{FF2B5EF4-FFF2-40B4-BE49-F238E27FC236}">
                <a16:creationId xmlns:a16="http://schemas.microsoft.com/office/drawing/2014/main" id="{EE48BFC4-5243-C6D5-64AC-4538BBAFEB18}"/>
              </a:ext>
            </a:extLst>
          </p:cNvPr>
          <p:cNvSpPr/>
          <p:nvPr/>
        </p:nvSpPr>
        <p:spPr>
          <a:xfrm>
            <a:off x="1248938" y="5630345"/>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1" name="Rectangle 50">
            <a:extLst>
              <a:ext uri="{FF2B5EF4-FFF2-40B4-BE49-F238E27FC236}">
                <a16:creationId xmlns:a16="http://schemas.microsoft.com/office/drawing/2014/main" id="{D9A99CBA-B34C-FFED-10E6-61F1EB9A48A1}"/>
              </a:ext>
            </a:extLst>
          </p:cNvPr>
          <p:cNvSpPr/>
          <p:nvPr/>
        </p:nvSpPr>
        <p:spPr>
          <a:xfrm>
            <a:off x="1633916" y="5630345"/>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2" name="Freeform 948">
            <a:extLst>
              <a:ext uri="{FF2B5EF4-FFF2-40B4-BE49-F238E27FC236}">
                <a16:creationId xmlns:a16="http://schemas.microsoft.com/office/drawing/2014/main" id="{26A0C8AE-2C3D-E8BD-8F3A-86223A856185}"/>
              </a:ext>
            </a:extLst>
          </p:cNvPr>
          <p:cNvSpPr>
            <a:spLocks noChangeAspect="1" noChangeArrowheads="1"/>
          </p:cNvSpPr>
          <p:nvPr/>
        </p:nvSpPr>
        <p:spPr bwMode="auto">
          <a:xfrm>
            <a:off x="9173090" y="5406454"/>
            <a:ext cx="855900" cy="754006"/>
          </a:xfrm>
          <a:custGeom>
            <a:avLst/>
            <a:gdLst>
              <a:gd name="T0" fmla="*/ 27610722 w 293328"/>
              <a:gd name="T1" fmla="*/ 27453834 h 258401"/>
              <a:gd name="T2" fmla="*/ 9154902 w 293328"/>
              <a:gd name="T3" fmla="*/ 26352054 h 258401"/>
              <a:gd name="T4" fmla="*/ 8582692 w 293328"/>
              <a:gd name="T5" fmla="*/ 26925015 h 258401"/>
              <a:gd name="T6" fmla="*/ 24560222 w 293328"/>
              <a:gd name="T7" fmla="*/ 27001841 h 258401"/>
              <a:gd name="T8" fmla="*/ 27587035 w 293328"/>
              <a:gd name="T9" fmla="*/ 23963042 h 258401"/>
              <a:gd name="T10" fmla="*/ 9080349 w 293328"/>
              <a:gd name="T11" fmla="*/ 30040687 h 258401"/>
              <a:gd name="T12" fmla="*/ 1038012 w 293328"/>
              <a:gd name="T13" fmla="*/ 21097906 h 258401"/>
              <a:gd name="T14" fmla="*/ 5015691 w 293328"/>
              <a:gd name="T15" fmla="*/ 26437412 h 258401"/>
              <a:gd name="T16" fmla="*/ 19933601 w 293328"/>
              <a:gd name="T17" fmla="*/ 26437412 h 258401"/>
              <a:gd name="T18" fmla="*/ 24016198 w 293328"/>
              <a:gd name="T19" fmla="*/ 19859556 h 258401"/>
              <a:gd name="T20" fmla="*/ 26673362 w 293328"/>
              <a:gd name="T21" fmla="*/ 20961094 h 258401"/>
              <a:gd name="T22" fmla="*/ 24016198 w 293328"/>
              <a:gd name="T23" fmla="*/ 19859556 h 258401"/>
              <a:gd name="T24" fmla="*/ 15307077 w 293328"/>
              <a:gd name="T25" fmla="*/ 13587724 h 258401"/>
              <a:gd name="T26" fmla="*/ 16733736 w 293328"/>
              <a:gd name="T27" fmla="*/ 11069930 h 258401"/>
              <a:gd name="T28" fmla="*/ 11026240 w 293328"/>
              <a:gd name="T29" fmla="*/ 20012605 h 258401"/>
              <a:gd name="T30" fmla="*/ 17814730 w 293328"/>
              <a:gd name="T31" fmla="*/ 11069930 h 258401"/>
              <a:gd name="T32" fmla="*/ 17079772 w 293328"/>
              <a:gd name="T33" fmla="*/ 15324063 h 258401"/>
              <a:gd name="T34" fmla="*/ 13706857 w 293328"/>
              <a:gd name="T35" fmla="*/ 15367655 h 258401"/>
              <a:gd name="T36" fmla="*/ 13144847 w 293328"/>
              <a:gd name="T37" fmla="*/ 11069930 h 258401"/>
              <a:gd name="T38" fmla="*/ 4237276 w 293328"/>
              <a:gd name="T39" fmla="*/ 14021773 h 258401"/>
              <a:gd name="T40" fmla="*/ 5707359 w 293328"/>
              <a:gd name="T41" fmla="*/ 13587724 h 258401"/>
              <a:gd name="T42" fmla="*/ 4237276 w 293328"/>
              <a:gd name="T43" fmla="*/ 11069930 h 258401"/>
              <a:gd name="T44" fmla="*/ 9945373 w 293328"/>
              <a:gd name="T45" fmla="*/ 20012605 h 258401"/>
              <a:gd name="T46" fmla="*/ 7826377 w 293328"/>
              <a:gd name="T47" fmla="*/ 14803100 h 258401"/>
              <a:gd name="T48" fmla="*/ 7091399 w 293328"/>
              <a:gd name="T49" fmla="*/ 15324063 h 258401"/>
              <a:gd name="T50" fmla="*/ 3415964 w 293328"/>
              <a:gd name="T51" fmla="*/ 15237161 h 258401"/>
              <a:gd name="T52" fmla="*/ 1038012 w 293328"/>
              <a:gd name="T53" fmla="*/ 11069930 h 258401"/>
              <a:gd name="T54" fmla="*/ 26722298 w 293328"/>
              <a:gd name="T55" fmla="*/ 16409461 h 258401"/>
              <a:gd name="T56" fmla="*/ 25252179 w 293328"/>
              <a:gd name="T57" fmla="*/ 7466708 h 258401"/>
              <a:gd name="T58" fmla="*/ 21014519 w 293328"/>
              <a:gd name="T59" fmla="*/ 26437412 h 258401"/>
              <a:gd name="T60" fmla="*/ 31651633 w 293328"/>
              <a:gd name="T61" fmla="*/ 26437412 h 258401"/>
              <a:gd name="T62" fmla="*/ 34202613 w 293328"/>
              <a:gd name="T63" fmla="*/ 23963042 h 258401"/>
              <a:gd name="T64" fmla="*/ 32343327 w 293328"/>
              <a:gd name="T65" fmla="*/ 22877815 h 258401"/>
              <a:gd name="T66" fmla="*/ 32343327 w 293328"/>
              <a:gd name="T67" fmla="*/ 20967830 h 258401"/>
              <a:gd name="T68" fmla="*/ 34202613 w 293328"/>
              <a:gd name="T69" fmla="*/ 19882456 h 258401"/>
              <a:gd name="T70" fmla="*/ 26722298 w 293328"/>
              <a:gd name="T71" fmla="*/ 17494806 h 258401"/>
              <a:gd name="T72" fmla="*/ 21014519 w 293328"/>
              <a:gd name="T73" fmla="*/ 7466708 h 258401"/>
              <a:gd name="T74" fmla="*/ 10290941 w 293328"/>
              <a:gd name="T75" fmla="*/ 3559590 h 258401"/>
              <a:gd name="T76" fmla="*/ 11718072 w 293328"/>
              <a:gd name="T77" fmla="*/ 1041754 h 258401"/>
              <a:gd name="T78" fmla="*/ 6053678 w 293328"/>
              <a:gd name="T79" fmla="*/ 9984609 h 258401"/>
              <a:gd name="T80" fmla="*/ 12799067 w 293328"/>
              <a:gd name="T81" fmla="*/ 1041754 h 258401"/>
              <a:gd name="T82" fmla="*/ 12280200 w 293328"/>
              <a:gd name="T83" fmla="*/ 5339544 h 258401"/>
              <a:gd name="T84" fmla="*/ 8907366 w 293328"/>
              <a:gd name="T85" fmla="*/ 5296325 h 258401"/>
              <a:gd name="T86" fmla="*/ 8172406 w 293328"/>
              <a:gd name="T87" fmla="*/ 1041754 h 258401"/>
              <a:gd name="T88" fmla="*/ 15479727 w 293328"/>
              <a:gd name="T89" fmla="*/ 0 h 258401"/>
              <a:gd name="T90" fmla="*/ 19933601 w 293328"/>
              <a:gd name="T91" fmla="*/ 9984609 h 258401"/>
              <a:gd name="T92" fmla="*/ 25252179 w 293328"/>
              <a:gd name="T93" fmla="*/ 6381406 h 258401"/>
              <a:gd name="T94" fmla="*/ 35240414 w 293328"/>
              <a:gd name="T95" fmla="*/ 19838874 h 258401"/>
              <a:gd name="T96" fmla="*/ 31651633 w 293328"/>
              <a:gd name="T97" fmla="*/ 27522882 h 258401"/>
              <a:gd name="T98" fmla="*/ 13144847 w 293328"/>
              <a:gd name="T99" fmla="*/ 27522882 h 258401"/>
              <a:gd name="T100" fmla="*/ 1945877 w 293328"/>
              <a:gd name="T101" fmla="*/ 27522882 h 258401"/>
              <a:gd name="T102" fmla="*/ 0 w 293328"/>
              <a:gd name="T103" fmla="*/ 10549040 h 258401"/>
              <a:gd name="T104" fmla="*/ 4972696 w 293328"/>
              <a:gd name="T105" fmla="*/ 520909 h 25840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93328" h="258401">
                <a:moveTo>
                  <a:pt x="229821" y="219075"/>
                </a:moveTo>
                <a:cubicBezTo>
                  <a:pt x="232386" y="219075"/>
                  <a:pt x="234584" y="220907"/>
                  <a:pt x="234584" y="223838"/>
                </a:cubicBezTo>
                <a:cubicBezTo>
                  <a:pt x="234584" y="226402"/>
                  <a:pt x="232386" y="228234"/>
                  <a:pt x="229821" y="228234"/>
                </a:cubicBezTo>
                <a:cubicBezTo>
                  <a:pt x="227257" y="228234"/>
                  <a:pt x="225425" y="226402"/>
                  <a:pt x="225425" y="223838"/>
                </a:cubicBezTo>
                <a:cubicBezTo>
                  <a:pt x="225425" y="220907"/>
                  <a:pt x="227257" y="219075"/>
                  <a:pt x="229821" y="219075"/>
                </a:cubicBezTo>
                <a:close/>
                <a:moveTo>
                  <a:pt x="76200" y="219075"/>
                </a:moveTo>
                <a:cubicBezTo>
                  <a:pt x="78398" y="219075"/>
                  <a:pt x="80597" y="220907"/>
                  <a:pt x="80597" y="223838"/>
                </a:cubicBezTo>
                <a:cubicBezTo>
                  <a:pt x="80597" y="226402"/>
                  <a:pt x="78398" y="228234"/>
                  <a:pt x="76200" y="228234"/>
                </a:cubicBezTo>
                <a:cubicBezTo>
                  <a:pt x="73636" y="228234"/>
                  <a:pt x="71438" y="226402"/>
                  <a:pt x="71438" y="223838"/>
                </a:cubicBezTo>
                <a:cubicBezTo>
                  <a:pt x="71438" y="220907"/>
                  <a:pt x="73636" y="219075"/>
                  <a:pt x="76200" y="219075"/>
                </a:cubicBezTo>
                <a:close/>
                <a:moveTo>
                  <a:pt x="229624" y="199214"/>
                </a:moveTo>
                <a:cubicBezTo>
                  <a:pt x="215947" y="199214"/>
                  <a:pt x="204430" y="210402"/>
                  <a:pt x="204430" y="224477"/>
                </a:cubicBezTo>
                <a:cubicBezTo>
                  <a:pt x="204430" y="238191"/>
                  <a:pt x="215947" y="249740"/>
                  <a:pt x="229624" y="249740"/>
                </a:cubicBezTo>
                <a:cubicBezTo>
                  <a:pt x="243660" y="249740"/>
                  <a:pt x="254818" y="238191"/>
                  <a:pt x="254818" y="224477"/>
                </a:cubicBezTo>
                <a:cubicBezTo>
                  <a:pt x="254818" y="210402"/>
                  <a:pt x="243660" y="199214"/>
                  <a:pt x="229624" y="199214"/>
                </a:cubicBezTo>
                <a:close/>
                <a:moveTo>
                  <a:pt x="75581" y="199214"/>
                </a:moveTo>
                <a:cubicBezTo>
                  <a:pt x="61545" y="199214"/>
                  <a:pt x="50388" y="210402"/>
                  <a:pt x="50388" y="224477"/>
                </a:cubicBezTo>
                <a:cubicBezTo>
                  <a:pt x="50388" y="238191"/>
                  <a:pt x="61545" y="249740"/>
                  <a:pt x="75581" y="249740"/>
                </a:cubicBezTo>
                <a:cubicBezTo>
                  <a:pt x="89258" y="249740"/>
                  <a:pt x="100415" y="238191"/>
                  <a:pt x="100415" y="224477"/>
                </a:cubicBezTo>
                <a:cubicBezTo>
                  <a:pt x="100415" y="210402"/>
                  <a:pt x="89258" y="199214"/>
                  <a:pt x="75581" y="199214"/>
                </a:cubicBezTo>
                <a:close/>
                <a:moveTo>
                  <a:pt x="8638" y="175395"/>
                </a:moveTo>
                <a:lnTo>
                  <a:pt x="8638" y="212568"/>
                </a:lnTo>
                <a:cubicBezTo>
                  <a:pt x="8638" y="216537"/>
                  <a:pt x="11877" y="219785"/>
                  <a:pt x="16196" y="219785"/>
                </a:cubicBezTo>
                <a:lnTo>
                  <a:pt x="41750" y="219785"/>
                </a:lnTo>
                <a:cubicBezTo>
                  <a:pt x="43909" y="203184"/>
                  <a:pt x="58306" y="190192"/>
                  <a:pt x="75581" y="190192"/>
                </a:cubicBezTo>
                <a:cubicBezTo>
                  <a:pt x="92857" y="190192"/>
                  <a:pt x="106894" y="203184"/>
                  <a:pt x="109413" y="219785"/>
                </a:cubicBezTo>
                <a:lnTo>
                  <a:pt x="165919" y="219785"/>
                </a:lnTo>
                <a:lnTo>
                  <a:pt x="165919" y="175395"/>
                </a:lnTo>
                <a:lnTo>
                  <a:pt x="8638" y="175395"/>
                </a:lnTo>
                <a:close/>
                <a:moveTo>
                  <a:pt x="199901" y="165100"/>
                </a:moveTo>
                <a:lnTo>
                  <a:pt x="222019" y="165100"/>
                </a:lnTo>
                <a:cubicBezTo>
                  <a:pt x="224873" y="165100"/>
                  <a:pt x="226656" y="166932"/>
                  <a:pt x="226656" y="169863"/>
                </a:cubicBezTo>
                <a:cubicBezTo>
                  <a:pt x="226656" y="172061"/>
                  <a:pt x="224873" y="174259"/>
                  <a:pt x="222019" y="174259"/>
                </a:cubicBezTo>
                <a:lnTo>
                  <a:pt x="199901" y="174259"/>
                </a:lnTo>
                <a:cubicBezTo>
                  <a:pt x="197404" y="174259"/>
                  <a:pt x="195263" y="172061"/>
                  <a:pt x="195263" y="169863"/>
                </a:cubicBezTo>
                <a:cubicBezTo>
                  <a:pt x="195263" y="166932"/>
                  <a:pt x="197404" y="165100"/>
                  <a:pt x="199901" y="165100"/>
                </a:cubicBezTo>
                <a:close/>
                <a:moveTo>
                  <a:pt x="118411" y="92028"/>
                </a:moveTo>
                <a:lnTo>
                  <a:pt x="118411" y="116569"/>
                </a:lnTo>
                <a:lnTo>
                  <a:pt x="127409" y="112960"/>
                </a:lnTo>
                <a:cubicBezTo>
                  <a:pt x="128128" y="112599"/>
                  <a:pt x="129208" y="112599"/>
                  <a:pt x="130288" y="112960"/>
                </a:cubicBezTo>
                <a:lnTo>
                  <a:pt x="139286" y="116569"/>
                </a:lnTo>
                <a:lnTo>
                  <a:pt x="139286" y="92028"/>
                </a:lnTo>
                <a:lnTo>
                  <a:pt x="118411" y="92028"/>
                </a:lnTo>
                <a:close/>
                <a:moveTo>
                  <a:pt x="91777" y="92028"/>
                </a:moveTo>
                <a:lnTo>
                  <a:pt x="91777" y="166373"/>
                </a:lnTo>
                <a:lnTo>
                  <a:pt x="165919" y="166373"/>
                </a:lnTo>
                <a:lnTo>
                  <a:pt x="165919" y="92028"/>
                </a:lnTo>
                <a:lnTo>
                  <a:pt x="148284" y="92028"/>
                </a:lnTo>
                <a:lnTo>
                  <a:pt x="148284" y="123065"/>
                </a:lnTo>
                <a:cubicBezTo>
                  <a:pt x="148284" y="124870"/>
                  <a:pt x="147204" y="125952"/>
                  <a:pt x="146124" y="126674"/>
                </a:cubicBezTo>
                <a:cubicBezTo>
                  <a:pt x="145044" y="127757"/>
                  <a:pt x="143245" y="127757"/>
                  <a:pt x="142165" y="127396"/>
                </a:cubicBezTo>
                <a:lnTo>
                  <a:pt x="128848" y="121983"/>
                </a:lnTo>
                <a:lnTo>
                  <a:pt x="115532" y="127396"/>
                </a:lnTo>
                <a:cubicBezTo>
                  <a:pt x="115172" y="127757"/>
                  <a:pt x="114452" y="127757"/>
                  <a:pt x="114092" y="127757"/>
                </a:cubicBezTo>
                <a:cubicBezTo>
                  <a:pt x="113012" y="127757"/>
                  <a:pt x="112292" y="127396"/>
                  <a:pt x="111573" y="126674"/>
                </a:cubicBezTo>
                <a:cubicBezTo>
                  <a:pt x="110493" y="125952"/>
                  <a:pt x="109413" y="124870"/>
                  <a:pt x="109413" y="123065"/>
                </a:cubicBezTo>
                <a:lnTo>
                  <a:pt x="109413" y="92028"/>
                </a:lnTo>
                <a:lnTo>
                  <a:pt x="91777" y="92028"/>
                </a:lnTo>
                <a:close/>
                <a:moveTo>
                  <a:pt x="35271" y="92028"/>
                </a:moveTo>
                <a:lnTo>
                  <a:pt x="35271" y="116569"/>
                </a:lnTo>
                <a:lnTo>
                  <a:pt x="44269" y="112960"/>
                </a:lnTo>
                <a:cubicBezTo>
                  <a:pt x="44629" y="112960"/>
                  <a:pt x="45349" y="112960"/>
                  <a:pt x="45709" y="112960"/>
                </a:cubicBezTo>
                <a:cubicBezTo>
                  <a:pt x="46428" y="112960"/>
                  <a:pt x="46788" y="112960"/>
                  <a:pt x="47508" y="112960"/>
                </a:cubicBezTo>
                <a:lnTo>
                  <a:pt x="56146" y="116569"/>
                </a:lnTo>
                <a:lnTo>
                  <a:pt x="56146" y="92028"/>
                </a:lnTo>
                <a:lnTo>
                  <a:pt x="35271" y="92028"/>
                </a:lnTo>
                <a:close/>
                <a:moveTo>
                  <a:pt x="8638" y="92028"/>
                </a:moveTo>
                <a:lnTo>
                  <a:pt x="8638" y="166373"/>
                </a:lnTo>
                <a:lnTo>
                  <a:pt x="82780" y="166373"/>
                </a:lnTo>
                <a:lnTo>
                  <a:pt x="82780" y="92028"/>
                </a:lnTo>
                <a:lnTo>
                  <a:pt x="65144" y="92028"/>
                </a:lnTo>
                <a:lnTo>
                  <a:pt x="65144" y="123065"/>
                </a:lnTo>
                <a:cubicBezTo>
                  <a:pt x="65144" y="124870"/>
                  <a:pt x="64064" y="125952"/>
                  <a:pt x="63344" y="126674"/>
                </a:cubicBezTo>
                <a:cubicBezTo>
                  <a:pt x="62265" y="127396"/>
                  <a:pt x="61545" y="127757"/>
                  <a:pt x="60825" y="127757"/>
                </a:cubicBezTo>
                <a:cubicBezTo>
                  <a:pt x="60105" y="127757"/>
                  <a:pt x="59385" y="127757"/>
                  <a:pt x="59025" y="127396"/>
                </a:cubicBezTo>
                <a:lnTo>
                  <a:pt x="45709" y="121983"/>
                </a:lnTo>
                <a:lnTo>
                  <a:pt x="32752" y="127396"/>
                </a:lnTo>
                <a:cubicBezTo>
                  <a:pt x="31312" y="127757"/>
                  <a:pt x="29513" y="127757"/>
                  <a:pt x="28433" y="126674"/>
                </a:cubicBezTo>
                <a:cubicBezTo>
                  <a:pt x="27353" y="125952"/>
                  <a:pt x="26273" y="124870"/>
                  <a:pt x="26273" y="123065"/>
                </a:cubicBezTo>
                <a:lnTo>
                  <a:pt x="26273" y="92028"/>
                </a:lnTo>
                <a:lnTo>
                  <a:pt x="8638" y="92028"/>
                </a:lnTo>
                <a:close/>
                <a:moveTo>
                  <a:pt x="204430" y="62074"/>
                </a:moveTo>
                <a:lnTo>
                  <a:pt x="204430" y="118374"/>
                </a:lnTo>
                <a:cubicBezTo>
                  <a:pt x="204430" y="128479"/>
                  <a:pt x="212708" y="136418"/>
                  <a:pt x="222426" y="136418"/>
                </a:cubicBezTo>
                <a:lnTo>
                  <a:pt x="258417" y="136418"/>
                </a:lnTo>
                <a:lnTo>
                  <a:pt x="233223" y="77592"/>
                </a:lnTo>
                <a:cubicBezTo>
                  <a:pt x="229264" y="68209"/>
                  <a:pt x="220266" y="62074"/>
                  <a:pt x="210189" y="62074"/>
                </a:cubicBezTo>
                <a:lnTo>
                  <a:pt x="204430" y="62074"/>
                </a:lnTo>
                <a:close/>
                <a:moveTo>
                  <a:pt x="174917" y="62074"/>
                </a:moveTo>
                <a:lnTo>
                  <a:pt x="174917" y="219785"/>
                </a:lnTo>
                <a:lnTo>
                  <a:pt x="195792" y="219785"/>
                </a:lnTo>
                <a:cubicBezTo>
                  <a:pt x="197952" y="203184"/>
                  <a:pt x="212348" y="190192"/>
                  <a:pt x="229624" y="190192"/>
                </a:cubicBezTo>
                <a:cubicBezTo>
                  <a:pt x="246900" y="190192"/>
                  <a:pt x="261296" y="203184"/>
                  <a:pt x="263456" y="219785"/>
                </a:cubicBezTo>
                <a:lnTo>
                  <a:pt x="277132" y="219785"/>
                </a:lnTo>
                <a:cubicBezTo>
                  <a:pt x="281091" y="219785"/>
                  <a:pt x="284690" y="216537"/>
                  <a:pt x="284690" y="212568"/>
                </a:cubicBezTo>
                <a:lnTo>
                  <a:pt x="284690" y="199214"/>
                </a:lnTo>
                <a:lnTo>
                  <a:pt x="269214" y="199214"/>
                </a:lnTo>
                <a:cubicBezTo>
                  <a:pt x="267055" y="199214"/>
                  <a:pt x="264895" y="197049"/>
                  <a:pt x="264895" y="194523"/>
                </a:cubicBezTo>
                <a:cubicBezTo>
                  <a:pt x="264895" y="191996"/>
                  <a:pt x="267055" y="190192"/>
                  <a:pt x="269214" y="190192"/>
                </a:cubicBezTo>
                <a:lnTo>
                  <a:pt x="284690" y="190192"/>
                </a:lnTo>
                <a:lnTo>
                  <a:pt x="284690" y="174313"/>
                </a:lnTo>
                <a:lnTo>
                  <a:pt x="269214" y="174313"/>
                </a:lnTo>
                <a:cubicBezTo>
                  <a:pt x="267055" y="174313"/>
                  <a:pt x="264895" y="172147"/>
                  <a:pt x="264895" y="169982"/>
                </a:cubicBezTo>
                <a:cubicBezTo>
                  <a:pt x="264895" y="167095"/>
                  <a:pt x="267055" y="165290"/>
                  <a:pt x="269214" y="165290"/>
                </a:cubicBezTo>
                <a:lnTo>
                  <a:pt x="284690" y="165290"/>
                </a:lnTo>
                <a:lnTo>
                  <a:pt x="284690" y="164929"/>
                </a:lnTo>
                <a:cubicBezTo>
                  <a:pt x="284690" y="154102"/>
                  <a:pt x="275693" y="145441"/>
                  <a:pt x="265255" y="145441"/>
                </a:cubicBezTo>
                <a:lnTo>
                  <a:pt x="222426" y="145441"/>
                </a:lnTo>
                <a:cubicBezTo>
                  <a:pt x="207669" y="145441"/>
                  <a:pt x="195432" y="133531"/>
                  <a:pt x="195432" y="118374"/>
                </a:cubicBezTo>
                <a:lnTo>
                  <a:pt x="195432" y="62074"/>
                </a:lnTo>
                <a:lnTo>
                  <a:pt x="174917" y="62074"/>
                </a:lnTo>
                <a:close/>
                <a:moveTo>
                  <a:pt x="77021" y="8661"/>
                </a:moveTo>
                <a:lnTo>
                  <a:pt x="77021" y="33202"/>
                </a:lnTo>
                <a:lnTo>
                  <a:pt x="85659" y="29593"/>
                </a:lnTo>
                <a:cubicBezTo>
                  <a:pt x="86739" y="29232"/>
                  <a:pt x="87818" y="29232"/>
                  <a:pt x="88898" y="29593"/>
                </a:cubicBezTo>
                <a:lnTo>
                  <a:pt x="97536" y="33202"/>
                </a:lnTo>
                <a:lnTo>
                  <a:pt x="97536" y="8661"/>
                </a:lnTo>
                <a:lnTo>
                  <a:pt x="77021" y="8661"/>
                </a:lnTo>
                <a:close/>
                <a:moveTo>
                  <a:pt x="50388" y="8661"/>
                </a:moveTo>
                <a:lnTo>
                  <a:pt x="50388" y="83006"/>
                </a:lnTo>
                <a:lnTo>
                  <a:pt x="124169" y="83006"/>
                </a:lnTo>
                <a:lnTo>
                  <a:pt x="124169" y="8661"/>
                </a:lnTo>
                <a:lnTo>
                  <a:pt x="106534" y="8661"/>
                </a:lnTo>
                <a:lnTo>
                  <a:pt x="106534" y="40059"/>
                </a:lnTo>
                <a:cubicBezTo>
                  <a:pt x="106534" y="41503"/>
                  <a:pt x="105814" y="42946"/>
                  <a:pt x="104734" y="43307"/>
                </a:cubicBezTo>
                <a:cubicBezTo>
                  <a:pt x="104014" y="44029"/>
                  <a:pt x="102935" y="44390"/>
                  <a:pt x="102215" y="44390"/>
                </a:cubicBezTo>
                <a:cubicBezTo>
                  <a:pt x="101855" y="44390"/>
                  <a:pt x="101135" y="44390"/>
                  <a:pt x="100415" y="44029"/>
                </a:cubicBezTo>
                <a:lnTo>
                  <a:pt x="87458" y="38977"/>
                </a:lnTo>
                <a:lnTo>
                  <a:pt x="74142" y="44029"/>
                </a:lnTo>
                <a:cubicBezTo>
                  <a:pt x="72702" y="44751"/>
                  <a:pt x="71262" y="44390"/>
                  <a:pt x="69823" y="43307"/>
                </a:cubicBezTo>
                <a:cubicBezTo>
                  <a:pt x="68743" y="42946"/>
                  <a:pt x="68023" y="41503"/>
                  <a:pt x="68023" y="40059"/>
                </a:cubicBezTo>
                <a:lnTo>
                  <a:pt x="68023" y="8661"/>
                </a:lnTo>
                <a:lnTo>
                  <a:pt x="50388" y="8661"/>
                </a:lnTo>
                <a:close/>
                <a:moveTo>
                  <a:pt x="45709" y="0"/>
                </a:moveTo>
                <a:lnTo>
                  <a:pt x="128848" y="0"/>
                </a:lnTo>
                <a:cubicBezTo>
                  <a:pt x="131368" y="0"/>
                  <a:pt x="133527" y="1804"/>
                  <a:pt x="133527" y="4331"/>
                </a:cubicBezTo>
                <a:lnTo>
                  <a:pt x="133527" y="83006"/>
                </a:lnTo>
                <a:lnTo>
                  <a:pt x="165919" y="83006"/>
                </a:lnTo>
                <a:lnTo>
                  <a:pt x="165919" y="57743"/>
                </a:lnTo>
                <a:cubicBezTo>
                  <a:pt x="165919" y="55578"/>
                  <a:pt x="167719" y="53051"/>
                  <a:pt x="170238" y="53051"/>
                </a:cubicBezTo>
                <a:lnTo>
                  <a:pt x="210189" y="53051"/>
                </a:lnTo>
                <a:cubicBezTo>
                  <a:pt x="223865" y="53051"/>
                  <a:pt x="236102" y="61352"/>
                  <a:pt x="241501" y="73983"/>
                </a:cubicBezTo>
                <a:lnTo>
                  <a:pt x="268134" y="136779"/>
                </a:lnTo>
                <a:cubicBezTo>
                  <a:pt x="282531" y="138223"/>
                  <a:pt x="293328" y="150493"/>
                  <a:pt x="293328" y="164929"/>
                </a:cubicBezTo>
                <a:lnTo>
                  <a:pt x="293328" y="212568"/>
                </a:lnTo>
                <a:cubicBezTo>
                  <a:pt x="293328" y="221590"/>
                  <a:pt x="286130" y="228808"/>
                  <a:pt x="277132" y="228808"/>
                </a:cubicBezTo>
                <a:lnTo>
                  <a:pt x="263456" y="228808"/>
                </a:lnTo>
                <a:cubicBezTo>
                  <a:pt x="261296" y="245409"/>
                  <a:pt x="246900" y="258401"/>
                  <a:pt x="229624" y="258401"/>
                </a:cubicBezTo>
                <a:cubicBezTo>
                  <a:pt x="212348" y="258401"/>
                  <a:pt x="197952" y="245409"/>
                  <a:pt x="195792" y="228808"/>
                </a:cubicBezTo>
                <a:lnTo>
                  <a:pt x="109413" y="228808"/>
                </a:lnTo>
                <a:cubicBezTo>
                  <a:pt x="106894" y="245409"/>
                  <a:pt x="92857" y="258401"/>
                  <a:pt x="75581" y="258401"/>
                </a:cubicBezTo>
                <a:cubicBezTo>
                  <a:pt x="58306" y="258401"/>
                  <a:pt x="43909" y="245409"/>
                  <a:pt x="41750" y="228808"/>
                </a:cubicBezTo>
                <a:lnTo>
                  <a:pt x="16196" y="228808"/>
                </a:lnTo>
                <a:cubicBezTo>
                  <a:pt x="7198" y="228808"/>
                  <a:pt x="0" y="221590"/>
                  <a:pt x="0" y="212568"/>
                </a:cubicBezTo>
                <a:lnTo>
                  <a:pt x="0" y="170704"/>
                </a:lnTo>
                <a:lnTo>
                  <a:pt x="0" y="87697"/>
                </a:lnTo>
                <a:cubicBezTo>
                  <a:pt x="0" y="85171"/>
                  <a:pt x="1799" y="83006"/>
                  <a:pt x="4319" y="83006"/>
                </a:cubicBezTo>
                <a:lnTo>
                  <a:pt x="41390" y="83006"/>
                </a:lnTo>
                <a:lnTo>
                  <a:pt x="41390" y="4331"/>
                </a:lnTo>
                <a:cubicBezTo>
                  <a:pt x="41390" y="1804"/>
                  <a:pt x="43549" y="0"/>
                  <a:pt x="45709"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pic>
        <p:nvPicPr>
          <p:cNvPr id="53" name="Graphic 52" descr="Magnifying glass with solid fill">
            <a:extLst>
              <a:ext uri="{FF2B5EF4-FFF2-40B4-BE49-F238E27FC236}">
                <a16:creationId xmlns:a16="http://schemas.microsoft.com/office/drawing/2014/main" id="{33C7E71D-A63D-939E-1C11-175C0AA82AF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770162" y="5579759"/>
            <a:ext cx="581573" cy="581573"/>
          </a:xfrm>
          <a:prstGeom prst="rect">
            <a:avLst/>
          </a:prstGeom>
        </p:spPr>
      </p:pic>
      <p:pic>
        <p:nvPicPr>
          <p:cNvPr id="54" name="Graphic 53" descr="Checklist with solid fill">
            <a:extLst>
              <a:ext uri="{FF2B5EF4-FFF2-40B4-BE49-F238E27FC236}">
                <a16:creationId xmlns:a16="http://schemas.microsoft.com/office/drawing/2014/main" id="{05E1A23C-5DF9-C4F5-90EE-0ADF0A66A00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994089" y="5521177"/>
            <a:ext cx="682961" cy="682961"/>
          </a:xfrm>
          <a:prstGeom prst="rect">
            <a:avLst/>
          </a:prstGeom>
        </p:spPr>
      </p:pic>
      <p:sp>
        <p:nvSpPr>
          <p:cNvPr id="55" name="Rectangle 54">
            <a:extLst>
              <a:ext uri="{FF2B5EF4-FFF2-40B4-BE49-F238E27FC236}">
                <a16:creationId xmlns:a16="http://schemas.microsoft.com/office/drawing/2014/main" id="{0DACE58D-99C3-E5BB-73A0-8428B1710B5A}"/>
              </a:ext>
            </a:extLst>
          </p:cNvPr>
          <p:cNvSpPr/>
          <p:nvPr/>
        </p:nvSpPr>
        <p:spPr>
          <a:xfrm>
            <a:off x="863959" y="5949309"/>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6" name="Rectangle 55">
            <a:extLst>
              <a:ext uri="{FF2B5EF4-FFF2-40B4-BE49-F238E27FC236}">
                <a16:creationId xmlns:a16="http://schemas.microsoft.com/office/drawing/2014/main" id="{6EF299EE-BBBB-9B92-A785-9BBF598BEAAE}"/>
              </a:ext>
            </a:extLst>
          </p:cNvPr>
          <p:cNvSpPr/>
          <p:nvPr/>
        </p:nvSpPr>
        <p:spPr>
          <a:xfrm>
            <a:off x="1248938" y="5949309"/>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7" name="Rectangle 56">
            <a:extLst>
              <a:ext uri="{FF2B5EF4-FFF2-40B4-BE49-F238E27FC236}">
                <a16:creationId xmlns:a16="http://schemas.microsoft.com/office/drawing/2014/main" id="{176DDB36-3829-C962-9EFA-B3F7F92F8A81}"/>
              </a:ext>
            </a:extLst>
          </p:cNvPr>
          <p:cNvSpPr/>
          <p:nvPr/>
        </p:nvSpPr>
        <p:spPr>
          <a:xfrm>
            <a:off x="1633916" y="5949309"/>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8" name="Rectangle 57">
            <a:extLst>
              <a:ext uri="{FF2B5EF4-FFF2-40B4-BE49-F238E27FC236}">
                <a16:creationId xmlns:a16="http://schemas.microsoft.com/office/drawing/2014/main" id="{5DC45BDF-BC33-4B2C-F4C2-78E92F688734}"/>
              </a:ext>
            </a:extLst>
          </p:cNvPr>
          <p:cNvSpPr/>
          <p:nvPr/>
        </p:nvSpPr>
        <p:spPr>
          <a:xfrm>
            <a:off x="3947719" y="5765513"/>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9" name="Rectangle 58">
            <a:extLst>
              <a:ext uri="{FF2B5EF4-FFF2-40B4-BE49-F238E27FC236}">
                <a16:creationId xmlns:a16="http://schemas.microsoft.com/office/drawing/2014/main" id="{FB5ACDE1-A2D5-8CAA-1418-183E3C1DB9A6}"/>
              </a:ext>
            </a:extLst>
          </p:cNvPr>
          <p:cNvSpPr/>
          <p:nvPr/>
        </p:nvSpPr>
        <p:spPr>
          <a:xfrm>
            <a:off x="4332698" y="5765513"/>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60" name="Rectangle 59">
            <a:extLst>
              <a:ext uri="{FF2B5EF4-FFF2-40B4-BE49-F238E27FC236}">
                <a16:creationId xmlns:a16="http://schemas.microsoft.com/office/drawing/2014/main" id="{7DB6823E-0F51-B10F-30FA-1FE83902BDCD}"/>
              </a:ext>
            </a:extLst>
          </p:cNvPr>
          <p:cNvSpPr/>
          <p:nvPr/>
        </p:nvSpPr>
        <p:spPr>
          <a:xfrm>
            <a:off x="4717676" y="5765513"/>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61" name="TextBox 60">
            <a:extLst>
              <a:ext uri="{FF2B5EF4-FFF2-40B4-BE49-F238E27FC236}">
                <a16:creationId xmlns:a16="http://schemas.microsoft.com/office/drawing/2014/main" id="{4F191E17-2139-F4C1-5E90-F9C979596F80}"/>
              </a:ext>
            </a:extLst>
          </p:cNvPr>
          <p:cNvSpPr txBox="1"/>
          <p:nvPr/>
        </p:nvSpPr>
        <p:spPr>
          <a:xfrm>
            <a:off x="10368915" y="6230159"/>
            <a:ext cx="1514475" cy="246221"/>
          </a:xfrm>
          <a:prstGeom prst="rect">
            <a:avLst/>
          </a:prstGeom>
          <a:noFill/>
        </p:spPr>
        <p:txBody>
          <a:bodyPr wrap="square" rtlCol="0" anchor="t" anchorCtr="0">
            <a:spAutoFit/>
          </a:bodyPr>
          <a:lstStyle/>
          <a:p>
            <a:pPr algn="ctr"/>
            <a:r>
              <a:rPr lang="en-US" sz="1000" b="1" dirty="0">
                <a:solidFill>
                  <a:schemeClr val="tx2"/>
                </a:solidFill>
                <a:ea typeface="League Spartan" charset="0"/>
                <a:cs typeface="Poppins" pitchFamily="2" charset="77"/>
              </a:rPr>
              <a:t>Retrospective</a:t>
            </a:r>
          </a:p>
        </p:txBody>
      </p:sp>
    </p:spTree>
    <p:extLst>
      <p:ext uri="{BB962C8B-B14F-4D97-AF65-F5344CB8AC3E}">
        <p14:creationId xmlns:p14="http://schemas.microsoft.com/office/powerpoint/2010/main" val="3536940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Definition</a:t>
            </a:r>
            <a:br>
              <a:rPr lang="en-US" sz="2400" kern="0" dirty="0"/>
            </a:br>
            <a:r>
              <a:rPr lang="en-US" b="0" kern="0" dirty="0"/>
              <a:t>What is the main difference between Project Management and Change Management?</a:t>
            </a:r>
            <a:endParaRPr lang="en-US" sz="2400" b="0" kern="0" dirty="0"/>
          </a:p>
        </p:txBody>
      </p:sp>
      <p:sp>
        <p:nvSpPr>
          <p:cNvPr id="21" name="Rounded Rectangle 9">
            <a:extLst>
              <a:ext uri="{FF2B5EF4-FFF2-40B4-BE49-F238E27FC236}">
                <a16:creationId xmlns:a16="http://schemas.microsoft.com/office/drawing/2014/main" id="{83978A19-CA80-4D7C-851F-704DE617ED90}"/>
              </a:ext>
            </a:extLst>
          </p:cNvPr>
          <p:cNvSpPr/>
          <p:nvPr/>
        </p:nvSpPr>
        <p:spPr bwMode="auto">
          <a:xfrm>
            <a:off x="2474985" y="3078309"/>
            <a:ext cx="1601848" cy="2065696"/>
          </a:xfrm>
          <a:prstGeom prst="roundRect">
            <a:avLst>
              <a:gd name="adj" fmla="val 8225"/>
            </a:avLst>
          </a:prstGeom>
          <a:solidFill>
            <a:schemeClr val="tx1"/>
          </a:solidFill>
          <a:ln>
            <a:solidFill>
              <a:srgbClr val="FFFFFF">
                <a:lumMod val="75000"/>
              </a:srgbClr>
            </a:solidFill>
          </a:ln>
          <a:effectLst>
            <a:outerShdw blurRad="50800" dist="38100" dir="5400000" algn="t" rotWithShape="0">
              <a:prstClr val="black">
                <a:alpha val="40000"/>
              </a:prstClr>
            </a:outerShdw>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400" b="1" dirty="0">
                <a:solidFill>
                  <a:schemeClr val="bg1"/>
                </a:solidFill>
                <a:latin typeface="Arial" charset="0"/>
                <a:cs typeface="Times New Roman" pitchFamily="18" charset="0"/>
              </a:rPr>
              <a:t>Current state</a:t>
            </a:r>
          </a:p>
        </p:txBody>
      </p:sp>
      <p:sp>
        <p:nvSpPr>
          <p:cNvPr id="24" name="Rounded Rectangle 10">
            <a:extLst>
              <a:ext uri="{FF2B5EF4-FFF2-40B4-BE49-F238E27FC236}">
                <a16:creationId xmlns:a16="http://schemas.microsoft.com/office/drawing/2014/main" id="{0C72F473-423A-4E44-BC1D-90F2C606526D}"/>
              </a:ext>
            </a:extLst>
          </p:cNvPr>
          <p:cNvSpPr/>
          <p:nvPr/>
        </p:nvSpPr>
        <p:spPr bwMode="auto">
          <a:xfrm>
            <a:off x="5418992" y="3078309"/>
            <a:ext cx="1601848" cy="2065696"/>
          </a:xfrm>
          <a:prstGeom prst="roundRect">
            <a:avLst>
              <a:gd name="adj" fmla="val 8225"/>
            </a:avLst>
          </a:prstGeom>
          <a:solidFill>
            <a:schemeClr val="accent5"/>
          </a:solidFill>
          <a:ln>
            <a:solidFill>
              <a:srgbClr val="FFFFFF">
                <a:lumMod val="75000"/>
              </a:srgbClr>
            </a:solidFill>
          </a:ln>
          <a:effectLst>
            <a:outerShdw blurRad="50800" dist="38100" dir="5400000" algn="t" rotWithShape="0">
              <a:prstClr val="black">
                <a:alpha val="40000"/>
              </a:prstClr>
            </a:outerShdw>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400" b="1" dirty="0">
                <a:solidFill>
                  <a:schemeClr val="bg1"/>
                </a:solidFill>
                <a:latin typeface="Arial" charset="0"/>
                <a:cs typeface="Times New Roman" pitchFamily="18" charset="0"/>
              </a:rPr>
              <a:t>Transition</a:t>
            </a:r>
          </a:p>
        </p:txBody>
      </p:sp>
      <p:sp>
        <p:nvSpPr>
          <p:cNvPr id="26" name="Rounded Rectangle 13">
            <a:extLst>
              <a:ext uri="{FF2B5EF4-FFF2-40B4-BE49-F238E27FC236}">
                <a16:creationId xmlns:a16="http://schemas.microsoft.com/office/drawing/2014/main" id="{BB2F1A6B-49B2-4701-81D4-A06B2B2CCB85}"/>
              </a:ext>
            </a:extLst>
          </p:cNvPr>
          <p:cNvSpPr/>
          <p:nvPr/>
        </p:nvSpPr>
        <p:spPr bwMode="auto">
          <a:xfrm>
            <a:off x="8425483" y="3078309"/>
            <a:ext cx="1601848" cy="2065696"/>
          </a:xfrm>
          <a:prstGeom prst="roundRect">
            <a:avLst>
              <a:gd name="adj" fmla="val 8225"/>
            </a:avLst>
          </a:prstGeom>
          <a:solidFill>
            <a:schemeClr val="accent3"/>
          </a:solidFill>
          <a:ln>
            <a:solidFill>
              <a:srgbClr val="FFFFFF">
                <a:lumMod val="75000"/>
              </a:srgbClr>
            </a:solidFill>
          </a:ln>
          <a:effectLst>
            <a:outerShdw blurRad="50800" dist="38100" dir="5400000" algn="t" rotWithShape="0">
              <a:prstClr val="black">
                <a:alpha val="40000"/>
              </a:prstClr>
            </a:outerShdw>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400" b="1" dirty="0">
                <a:solidFill>
                  <a:schemeClr val="bg1"/>
                </a:solidFill>
                <a:latin typeface="Arial" charset="0"/>
                <a:cs typeface="Times New Roman" pitchFamily="18" charset="0"/>
              </a:rPr>
              <a:t>Target state</a:t>
            </a:r>
          </a:p>
        </p:txBody>
      </p:sp>
      <p:sp>
        <p:nvSpPr>
          <p:cNvPr id="27" name="Striped Right Arrow 14">
            <a:extLst>
              <a:ext uri="{FF2B5EF4-FFF2-40B4-BE49-F238E27FC236}">
                <a16:creationId xmlns:a16="http://schemas.microsoft.com/office/drawing/2014/main" id="{1EAB12B2-677F-44AC-953B-A4353E91BF04}"/>
              </a:ext>
            </a:extLst>
          </p:cNvPr>
          <p:cNvSpPr/>
          <p:nvPr/>
        </p:nvSpPr>
        <p:spPr bwMode="auto">
          <a:xfrm>
            <a:off x="4380743" y="3651173"/>
            <a:ext cx="796822" cy="919967"/>
          </a:xfrm>
          <a:prstGeom prst="stripedRightArrow">
            <a:avLst/>
          </a:prstGeom>
          <a:solidFill>
            <a:schemeClr val="bg1">
              <a:lumMod val="85000"/>
            </a:schemeClr>
          </a:solidFill>
          <a:ln>
            <a:solidFill>
              <a:srgbClr val="FFFFFF">
                <a:lumMod val="75000"/>
              </a:srgbClr>
            </a:solidFill>
          </a:ln>
          <a:effectLst>
            <a:outerShdw blurRad="50800" dist="38100" dir="5400000" algn="t" rotWithShape="0">
              <a:prstClr val="black">
                <a:alpha val="40000"/>
              </a:prstClr>
            </a:outerShdw>
          </a:effectLst>
        </p:spPr>
        <p:txBody>
          <a:bodyPr wrap="square" lIns="0" tIns="45715" rIns="0" bIns="45715" rtlCol="0" anchor="ctr">
            <a:noAutofit/>
          </a:bodyPr>
          <a:lstStyle/>
          <a:p>
            <a:pPr algn="ctr" defTabSz="623853" fontAlgn="base">
              <a:spcBef>
                <a:spcPts val="200"/>
              </a:spcBef>
              <a:spcAft>
                <a:spcPts val="200"/>
              </a:spcAft>
              <a:buClr>
                <a:srgbClr val="000000"/>
              </a:buClr>
            </a:pPr>
            <a:endParaRPr lang="en-US" sz="1200" b="1" dirty="0">
              <a:solidFill>
                <a:schemeClr val="bg1"/>
              </a:solidFill>
              <a:latin typeface="Arial" charset="0"/>
              <a:cs typeface="Times New Roman" pitchFamily="18" charset="0"/>
            </a:endParaRPr>
          </a:p>
        </p:txBody>
      </p:sp>
      <p:sp>
        <p:nvSpPr>
          <p:cNvPr id="32" name="Striped Right Arrow 15">
            <a:extLst>
              <a:ext uri="{FF2B5EF4-FFF2-40B4-BE49-F238E27FC236}">
                <a16:creationId xmlns:a16="http://schemas.microsoft.com/office/drawing/2014/main" id="{61E6668A-D96D-4F24-A292-780D26C553EE}"/>
              </a:ext>
            </a:extLst>
          </p:cNvPr>
          <p:cNvSpPr/>
          <p:nvPr/>
        </p:nvSpPr>
        <p:spPr bwMode="auto">
          <a:xfrm>
            <a:off x="7334505" y="3651173"/>
            <a:ext cx="796822" cy="919967"/>
          </a:xfrm>
          <a:prstGeom prst="stripedRightArrow">
            <a:avLst/>
          </a:prstGeom>
          <a:solidFill>
            <a:schemeClr val="bg1">
              <a:lumMod val="85000"/>
            </a:schemeClr>
          </a:solidFill>
          <a:ln>
            <a:solidFill>
              <a:srgbClr val="FFFFFF">
                <a:lumMod val="75000"/>
              </a:srgbClr>
            </a:solidFill>
          </a:ln>
          <a:effectLst>
            <a:outerShdw blurRad="50800" dist="38100" dir="5400000" algn="t" rotWithShape="0">
              <a:prstClr val="black">
                <a:alpha val="40000"/>
              </a:prstClr>
            </a:outerShdw>
          </a:effectLst>
        </p:spPr>
        <p:txBody>
          <a:bodyPr wrap="square" lIns="0" tIns="45715" rIns="0" bIns="45715" rtlCol="0" anchor="ctr">
            <a:noAutofit/>
          </a:bodyPr>
          <a:lstStyle/>
          <a:p>
            <a:pPr algn="ctr" defTabSz="623853" fontAlgn="base">
              <a:spcBef>
                <a:spcPts val="200"/>
              </a:spcBef>
              <a:spcAft>
                <a:spcPts val="200"/>
              </a:spcAft>
              <a:buClr>
                <a:srgbClr val="000000"/>
              </a:buClr>
            </a:pPr>
            <a:endParaRPr lang="en-US" sz="1200" b="1" dirty="0">
              <a:solidFill>
                <a:schemeClr val="bg1"/>
              </a:solidFill>
              <a:latin typeface="Arial" charset="0"/>
              <a:cs typeface="Times New Roman" pitchFamily="18" charset="0"/>
            </a:endParaRPr>
          </a:p>
        </p:txBody>
      </p:sp>
      <p:cxnSp>
        <p:nvCxnSpPr>
          <p:cNvPr id="33" name="Elbow Connector 8">
            <a:extLst>
              <a:ext uri="{FF2B5EF4-FFF2-40B4-BE49-F238E27FC236}">
                <a16:creationId xmlns:a16="http://schemas.microsoft.com/office/drawing/2014/main" id="{ADA9255C-B779-4ED3-A3E6-597911D33C91}"/>
              </a:ext>
            </a:extLst>
          </p:cNvPr>
          <p:cNvCxnSpPr>
            <a:cxnSpLocks/>
            <a:stCxn id="21" idx="0"/>
            <a:endCxn id="26" idx="0"/>
          </p:cNvCxnSpPr>
          <p:nvPr/>
        </p:nvCxnSpPr>
        <p:spPr>
          <a:xfrm rot="5400000" flipH="1" flipV="1">
            <a:off x="6251158" y="103061"/>
            <a:ext cx="14632" cy="5950497"/>
          </a:xfrm>
          <a:prstGeom prst="bentConnector3">
            <a:avLst>
              <a:gd name="adj1" fmla="val 258708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3FF5E5C4-8044-4447-9F90-3CEBA6E746C5}"/>
              </a:ext>
            </a:extLst>
          </p:cNvPr>
          <p:cNvSpPr txBox="1"/>
          <p:nvPr/>
        </p:nvSpPr>
        <p:spPr>
          <a:xfrm>
            <a:off x="3146133" y="1821315"/>
            <a:ext cx="6224681" cy="748923"/>
          </a:xfrm>
          <a:prstGeom prst="rect">
            <a:avLst/>
          </a:prstGeom>
          <a:noFill/>
        </p:spPr>
        <p:txBody>
          <a:bodyPr wrap="square" rtlCol="0">
            <a:spAutoFit/>
          </a:bodyPr>
          <a:lstStyle/>
          <a:p>
            <a:pPr algn="ctr">
              <a:spcBef>
                <a:spcPts val="400"/>
              </a:spcBef>
              <a:spcAft>
                <a:spcPts val="400"/>
              </a:spcAft>
            </a:pPr>
            <a:r>
              <a:rPr lang="en-US" sz="1200" b="1" u="sng" dirty="0">
                <a:solidFill>
                  <a:schemeClr val="tx2"/>
                </a:solidFill>
              </a:rPr>
              <a:t>Business &amp; Technical Change</a:t>
            </a:r>
          </a:p>
          <a:p>
            <a:pPr algn="ctr">
              <a:spcBef>
                <a:spcPts val="400"/>
              </a:spcBef>
              <a:spcAft>
                <a:spcPts val="400"/>
              </a:spcAft>
            </a:pPr>
            <a:r>
              <a:rPr lang="en-US" sz="1200" dirty="0">
                <a:solidFill>
                  <a:schemeClr val="tx2"/>
                </a:solidFill>
              </a:rPr>
              <a:t>Requires a </a:t>
            </a:r>
            <a:r>
              <a:rPr lang="en-US" sz="1200" b="1" dirty="0">
                <a:solidFill>
                  <a:schemeClr val="tx2"/>
                </a:solidFill>
              </a:rPr>
              <a:t>Project Management approach </a:t>
            </a:r>
            <a:r>
              <a:rPr lang="en-US" sz="1200" dirty="0">
                <a:solidFill>
                  <a:schemeClr val="tx2"/>
                </a:solidFill>
              </a:rPr>
              <a:t>to change the organization structure, job roles, processes, and systems</a:t>
            </a:r>
          </a:p>
        </p:txBody>
      </p:sp>
      <p:cxnSp>
        <p:nvCxnSpPr>
          <p:cNvPr id="35" name="Elbow Connector 19">
            <a:extLst>
              <a:ext uri="{FF2B5EF4-FFF2-40B4-BE49-F238E27FC236}">
                <a16:creationId xmlns:a16="http://schemas.microsoft.com/office/drawing/2014/main" id="{A05CA30A-DDB3-4049-B789-986EF06A65C0}"/>
              </a:ext>
            </a:extLst>
          </p:cNvPr>
          <p:cNvCxnSpPr>
            <a:cxnSpLocks/>
            <a:stCxn id="21" idx="2"/>
            <a:endCxn id="26" idx="2"/>
          </p:cNvCxnSpPr>
          <p:nvPr/>
        </p:nvCxnSpPr>
        <p:spPr>
          <a:xfrm rot="16200000" flipH="1">
            <a:off x="6251158" y="2168755"/>
            <a:ext cx="14632" cy="5950497"/>
          </a:xfrm>
          <a:prstGeom prst="bentConnector3">
            <a:avLst>
              <a:gd name="adj1" fmla="val 292044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C7189F1A-4DCE-44FC-8AF0-C60D4544F76B}"/>
              </a:ext>
            </a:extLst>
          </p:cNvPr>
          <p:cNvSpPr txBox="1"/>
          <p:nvPr/>
        </p:nvSpPr>
        <p:spPr>
          <a:xfrm>
            <a:off x="3146133" y="5631765"/>
            <a:ext cx="6224681" cy="748923"/>
          </a:xfrm>
          <a:prstGeom prst="rect">
            <a:avLst/>
          </a:prstGeom>
          <a:noFill/>
        </p:spPr>
        <p:txBody>
          <a:bodyPr wrap="square" rtlCol="0">
            <a:spAutoFit/>
          </a:bodyPr>
          <a:lstStyle/>
          <a:p>
            <a:pPr algn="ctr">
              <a:spcBef>
                <a:spcPts val="400"/>
              </a:spcBef>
              <a:spcAft>
                <a:spcPts val="400"/>
              </a:spcAft>
            </a:pPr>
            <a:r>
              <a:rPr lang="en-US" sz="1200" b="1" u="sng" dirty="0">
                <a:solidFill>
                  <a:schemeClr val="tx2"/>
                </a:solidFill>
              </a:rPr>
              <a:t>People change</a:t>
            </a:r>
          </a:p>
          <a:p>
            <a:pPr algn="ctr">
              <a:spcBef>
                <a:spcPts val="400"/>
              </a:spcBef>
              <a:spcAft>
                <a:spcPts val="400"/>
              </a:spcAft>
            </a:pPr>
            <a:r>
              <a:rPr lang="en-US" sz="1200" dirty="0">
                <a:solidFill>
                  <a:schemeClr val="tx2"/>
                </a:solidFill>
              </a:rPr>
              <a:t>Requires a </a:t>
            </a:r>
            <a:r>
              <a:rPr lang="en-US" sz="1200" b="1" dirty="0">
                <a:solidFill>
                  <a:schemeClr val="tx2"/>
                </a:solidFill>
              </a:rPr>
              <a:t>Change Management approach </a:t>
            </a:r>
            <a:r>
              <a:rPr lang="en-US" sz="1200" dirty="0">
                <a:solidFill>
                  <a:schemeClr val="tx2"/>
                </a:solidFill>
              </a:rPr>
              <a:t>to help individuals impacted by the business and technical changes in their company to adapt and be successful</a:t>
            </a:r>
          </a:p>
        </p:txBody>
      </p:sp>
      <p:sp>
        <p:nvSpPr>
          <p:cNvPr id="2" name="Slide Number Placeholder 2">
            <a:extLst>
              <a:ext uri="{FF2B5EF4-FFF2-40B4-BE49-F238E27FC236}">
                <a16:creationId xmlns:a16="http://schemas.microsoft.com/office/drawing/2014/main" id="{14CFB211-0B2D-8D7B-5A06-53A1270C89A4}"/>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3</a:t>
            </a:fld>
            <a:endParaRPr lang="en-US" sz="1000" dirty="0">
              <a:solidFill>
                <a:srgbClr val="ADAFBB"/>
              </a:solidFill>
            </a:endParaRPr>
          </a:p>
        </p:txBody>
      </p:sp>
    </p:spTree>
    <p:extLst>
      <p:ext uri="{BB962C8B-B14F-4D97-AF65-F5344CB8AC3E}">
        <p14:creationId xmlns:p14="http://schemas.microsoft.com/office/powerpoint/2010/main" val="2036344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p:txBody>
          <a:bodyPr>
            <a:normAutofit/>
          </a:bodyPr>
          <a:lstStyle/>
          <a:p>
            <a:r>
              <a:rPr lang="en-US" sz="2200" kern="0" dirty="0"/>
              <a:t>Lean Business Case</a:t>
            </a:r>
            <a:br>
              <a:rPr lang="en-US" sz="2200" kern="0" dirty="0"/>
            </a:br>
            <a:r>
              <a:rPr lang="en-US" sz="2000" b="0" kern="0" dirty="0"/>
              <a:t>Project name:</a:t>
            </a:r>
            <a:br>
              <a:rPr lang="en-US" sz="2000" b="0" kern="0" dirty="0"/>
            </a:br>
            <a:r>
              <a:rPr lang="en-US" sz="2000" b="0" kern="0" dirty="0"/>
              <a:t>Project description:</a:t>
            </a:r>
            <a:endParaRPr lang="en-US" sz="2200" b="0" kern="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30</a:t>
            </a:fld>
            <a:endParaRPr lang="en-US" sz="1000" dirty="0">
              <a:solidFill>
                <a:srgbClr val="ADAFBB"/>
              </a:solidFill>
            </a:endParaRPr>
          </a:p>
        </p:txBody>
      </p:sp>
      <p:sp>
        <p:nvSpPr>
          <p:cNvPr id="4" name="Freeform 8">
            <a:extLst>
              <a:ext uri="{FF2B5EF4-FFF2-40B4-BE49-F238E27FC236}">
                <a16:creationId xmlns:a16="http://schemas.microsoft.com/office/drawing/2014/main" id="{20134075-6F60-879D-FF14-4B290DB30A89}"/>
              </a:ext>
            </a:extLst>
          </p:cNvPr>
          <p:cNvSpPr>
            <a:spLocks noChangeAspect="1"/>
          </p:cNvSpPr>
          <p:nvPr/>
        </p:nvSpPr>
        <p:spPr>
          <a:xfrm>
            <a:off x="4881307" y="3335782"/>
            <a:ext cx="986831" cy="638898"/>
          </a:xfrm>
          <a:custGeom>
            <a:avLst/>
            <a:gdLst>
              <a:gd name="connsiteX0" fmla="*/ 162713 w 763812"/>
              <a:gd name="connsiteY0" fmla="*/ 0 h 494510"/>
              <a:gd name="connsiteX1" fmla="*/ 751478 w 763812"/>
              <a:gd name="connsiteY1" fmla="*/ 243874 h 494510"/>
              <a:gd name="connsiteX2" fmla="*/ 763812 w 763812"/>
              <a:gd name="connsiteY2" fmla="*/ 258823 h 494510"/>
              <a:gd name="connsiteX3" fmla="*/ 665100 w 763812"/>
              <a:gd name="connsiteY3" fmla="*/ 378465 h 494510"/>
              <a:gd name="connsiteX4" fmla="*/ 602113 w 763812"/>
              <a:gd name="connsiteY4" fmla="*/ 494510 h 494510"/>
              <a:gd name="connsiteX5" fmla="*/ 591313 w 763812"/>
              <a:gd name="connsiteY5" fmla="*/ 492862 h 494510"/>
              <a:gd name="connsiteX6" fmla="*/ 68682 w 763812"/>
              <a:gd name="connsiteY6" fmla="*/ 142675 h 494510"/>
              <a:gd name="connsiteX7" fmla="*/ 0 w 763812"/>
              <a:gd name="connsiteY7" fmla="*/ 16139 h 494510"/>
              <a:gd name="connsiteX8" fmla="*/ 77580 w 763812"/>
              <a:gd name="connsiteY8" fmla="*/ 4299 h 494510"/>
              <a:gd name="connsiteX9" fmla="*/ 162713 w 763812"/>
              <a:gd name="connsiteY9" fmla="*/ 0 h 49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3812" h="494510">
                <a:moveTo>
                  <a:pt x="162713" y="0"/>
                </a:moveTo>
                <a:cubicBezTo>
                  <a:pt x="392640" y="0"/>
                  <a:pt x="600800" y="93196"/>
                  <a:pt x="751478" y="243874"/>
                </a:cubicBezTo>
                <a:lnTo>
                  <a:pt x="763812" y="258823"/>
                </a:lnTo>
                <a:lnTo>
                  <a:pt x="665100" y="378465"/>
                </a:lnTo>
                <a:lnTo>
                  <a:pt x="602113" y="494510"/>
                </a:lnTo>
                <a:lnTo>
                  <a:pt x="591313" y="492862"/>
                </a:lnTo>
                <a:cubicBezTo>
                  <a:pt x="374502" y="448496"/>
                  <a:pt x="188387" y="319862"/>
                  <a:pt x="68682" y="142675"/>
                </a:cubicBezTo>
                <a:lnTo>
                  <a:pt x="0" y="16139"/>
                </a:lnTo>
                <a:lnTo>
                  <a:pt x="77580" y="4299"/>
                </a:lnTo>
                <a:cubicBezTo>
                  <a:pt x="105572" y="1456"/>
                  <a:pt x="133972" y="0"/>
                  <a:pt x="162713" y="0"/>
                </a:cubicBezTo>
                <a:close/>
              </a:path>
            </a:pathLst>
          </a:custGeom>
          <a:solidFill>
            <a:schemeClr val="bg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5" name="Freeform 9">
            <a:extLst>
              <a:ext uri="{FF2B5EF4-FFF2-40B4-BE49-F238E27FC236}">
                <a16:creationId xmlns:a16="http://schemas.microsoft.com/office/drawing/2014/main" id="{F0F79808-42E8-8ACE-31A6-6C74CF6F2062}"/>
              </a:ext>
            </a:extLst>
          </p:cNvPr>
          <p:cNvSpPr>
            <a:spLocks noChangeAspect="1"/>
          </p:cNvSpPr>
          <p:nvPr/>
        </p:nvSpPr>
        <p:spPr>
          <a:xfrm>
            <a:off x="5868138" y="3350461"/>
            <a:ext cx="967348" cy="623093"/>
          </a:xfrm>
          <a:custGeom>
            <a:avLst/>
            <a:gdLst>
              <a:gd name="connsiteX0" fmla="*/ 591725 w 748732"/>
              <a:gd name="connsiteY0" fmla="*/ 0 h 482277"/>
              <a:gd name="connsiteX1" fmla="*/ 676858 w 748732"/>
              <a:gd name="connsiteY1" fmla="*/ 4299 h 482277"/>
              <a:gd name="connsiteX2" fmla="*/ 748732 w 748732"/>
              <a:gd name="connsiteY2" fmla="*/ 15268 h 482277"/>
              <a:gd name="connsiteX3" fmla="*/ 685744 w 748732"/>
              <a:gd name="connsiteY3" fmla="*/ 131313 h 482277"/>
              <a:gd name="connsiteX4" fmla="*/ 163113 w 748732"/>
              <a:gd name="connsiteY4" fmla="*/ 481500 h 482277"/>
              <a:gd name="connsiteX5" fmla="*/ 158020 w 748732"/>
              <a:gd name="connsiteY5" fmla="*/ 482277 h 482277"/>
              <a:gd name="connsiteX6" fmla="*/ 89338 w 748732"/>
              <a:gd name="connsiteY6" fmla="*/ 355741 h 482277"/>
              <a:gd name="connsiteX7" fmla="*/ 0 w 748732"/>
              <a:gd name="connsiteY7" fmla="*/ 247461 h 482277"/>
              <a:gd name="connsiteX8" fmla="*/ 2960 w 748732"/>
              <a:gd name="connsiteY8" fmla="*/ 243874 h 482277"/>
              <a:gd name="connsiteX9" fmla="*/ 591725 w 748732"/>
              <a:gd name="connsiteY9" fmla="*/ 0 h 48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8732" h="482277">
                <a:moveTo>
                  <a:pt x="591725" y="0"/>
                </a:moveTo>
                <a:cubicBezTo>
                  <a:pt x="620466" y="0"/>
                  <a:pt x="648867" y="1456"/>
                  <a:pt x="676858" y="4299"/>
                </a:cubicBezTo>
                <a:lnTo>
                  <a:pt x="748732" y="15268"/>
                </a:lnTo>
                <a:lnTo>
                  <a:pt x="685744" y="131313"/>
                </a:lnTo>
                <a:cubicBezTo>
                  <a:pt x="566040" y="308500"/>
                  <a:pt x="379924" y="437134"/>
                  <a:pt x="163113" y="481500"/>
                </a:cubicBezTo>
                <a:lnTo>
                  <a:pt x="158020" y="482277"/>
                </a:lnTo>
                <a:lnTo>
                  <a:pt x="89338" y="355741"/>
                </a:lnTo>
                <a:lnTo>
                  <a:pt x="0" y="247461"/>
                </a:lnTo>
                <a:lnTo>
                  <a:pt x="2960" y="243874"/>
                </a:lnTo>
                <a:cubicBezTo>
                  <a:pt x="153638" y="93196"/>
                  <a:pt x="361798" y="0"/>
                  <a:pt x="591725" y="0"/>
                </a:cubicBezTo>
                <a:close/>
              </a:path>
            </a:pathLst>
          </a:custGeom>
          <a:solidFill>
            <a:schemeClr val="bg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6" name="Freeform 10">
            <a:extLst>
              <a:ext uri="{FF2B5EF4-FFF2-40B4-BE49-F238E27FC236}">
                <a16:creationId xmlns:a16="http://schemas.microsoft.com/office/drawing/2014/main" id="{8D213FC8-B86E-3F53-B69B-5ED99CDBFF42}"/>
              </a:ext>
            </a:extLst>
          </p:cNvPr>
          <p:cNvSpPr>
            <a:spLocks noChangeAspect="1"/>
          </p:cNvSpPr>
          <p:nvPr/>
        </p:nvSpPr>
        <p:spPr>
          <a:xfrm>
            <a:off x="5569450" y="3973555"/>
            <a:ext cx="610402" cy="1194022"/>
          </a:xfrm>
          <a:custGeom>
            <a:avLst/>
            <a:gdLst>
              <a:gd name="connsiteX0" fmla="*/ 398934 w 472454"/>
              <a:gd name="connsiteY0" fmla="*/ 0 h 924178"/>
              <a:gd name="connsiteX1" fmla="*/ 407021 w 472454"/>
              <a:gd name="connsiteY1" fmla="*/ 14899 h 924178"/>
              <a:gd name="connsiteX2" fmla="*/ 472454 w 472454"/>
              <a:gd name="connsiteY2" fmla="*/ 339000 h 924178"/>
              <a:gd name="connsiteX3" fmla="*/ 330252 w 472454"/>
              <a:gd name="connsiteY3" fmla="*/ 804536 h 924178"/>
              <a:gd name="connsiteX4" fmla="*/ 231540 w 472454"/>
              <a:gd name="connsiteY4" fmla="*/ 924178 h 924178"/>
              <a:gd name="connsiteX5" fmla="*/ 142202 w 472454"/>
              <a:gd name="connsiteY5" fmla="*/ 815898 h 924178"/>
              <a:gd name="connsiteX6" fmla="*/ 0 w 472454"/>
              <a:gd name="connsiteY6" fmla="*/ 350362 h 924178"/>
              <a:gd name="connsiteX7" fmla="*/ 65433 w 472454"/>
              <a:gd name="connsiteY7" fmla="*/ 26261 h 924178"/>
              <a:gd name="connsiteX8" fmla="*/ 79215 w 472454"/>
              <a:gd name="connsiteY8" fmla="*/ 871 h 924178"/>
              <a:gd name="connsiteX9" fmla="*/ 151088 w 472454"/>
              <a:gd name="connsiteY9" fmla="*/ 11840 h 924178"/>
              <a:gd name="connsiteX10" fmla="*/ 236221 w 472454"/>
              <a:gd name="connsiteY10" fmla="*/ 16139 h 924178"/>
              <a:gd name="connsiteX11" fmla="*/ 321354 w 472454"/>
              <a:gd name="connsiteY11" fmla="*/ 11840 h 924178"/>
              <a:gd name="connsiteX12" fmla="*/ 398934 w 472454"/>
              <a:gd name="connsiteY12" fmla="*/ 0 h 92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2454" h="924178">
                <a:moveTo>
                  <a:pt x="398934" y="0"/>
                </a:moveTo>
                <a:lnTo>
                  <a:pt x="407021" y="14899"/>
                </a:lnTo>
                <a:cubicBezTo>
                  <a:pt x="449155" y="114515"/>
                  <a:pt x="472454" y="224037"/>
                  <a:pt x="472454" y="339000"/>
                </a:cubicBezTo>
                <a:cubicBezTo>
                  <a:pt x="472454" y="511445"/>
                  <a:pt x="420031" y="671647"/>
                  <a:pt x="330252" y="804536"/>
                </a:cubicBezTo>
                <a:lnTo>
                  <a:pt x="231540" y="924178"/>
                </a:lnTo>
                <a:lnTo>
                  <a:pt x="142202" y="815898"/>
                </a:lnTo>
                <a:cubicBezTo>
                  <a:pt x="52423" y="683009"/>
                  <a:pt x="0" y="522807"/>
                  <a:pt x="0" y="350362"/>
                </a:cubicBezTo>
                <a:cubicBezTo>
                  <a:pt x="0" y="235399"/>
                  <a:pt x="23299" y="125877"/>
                  <a:pt x="65433" y="26261"/>
                </a:cubicBezTo>
                <a:lnTo>
                  <a:pt x="79215" y="871"/>
                </a:lnTo>
                <a:lnTo>
                  <a:pt x="151088" y="11840"/>
                </a:lnTo>
                <a:cubicBezTo>
                  <a:pt x="179080" y="14683"/>
                  <a:pt x="207480" y="16139"/>
                  <a:pt x="236221" y="16139"/>
                </a:cubicBezTo>
                <a:cubicBezTo>
                  <a:pt x="264962" y="16139"/>
                  <a:pt x="293363" y="14683"/>
                  <a:pt x="321354" y="11840"/>
                </a:cubicBezTo>
                <a:lnTo>
                  <a:pt x="398934" y="0"/>
                </a:lnTo>
                <a:close/>
              </a:path>
            </a:pathLst>
          </a:custGeom>
          <a:solidFill>
            <a:schemeClr val="tx1"/>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8" name="Freeform 11">
            <a:extLst>
              <a:ext uri="{FF2B5EF4-FFF2-40B4-BE49-F238E27FC236}">
                <a16:creationId xmlns:a16="http://schemas.microsoft.com/office/drawing/2014/main" id="{FC74613E-44C7-3C33-6D39-BDF1507F5ACF}"/>
              </a:ext>
            </a:extLst>
          </p:cNvPr>
          <p:cNvSpPr>
            <a:spLocks noChangeAspect="1"/>
          </p:cNvSpPr>
          <p:nvPr/>
        </p:nvSpPr>
        <p:spPr>
          <a:xfrm>
            <a:off x="4786319" y="1842896"/>
            <a:ext cx="2151509" cy="1827280"/>
          </a:xfrm>
          <a:custGeom>
            <a:avLst/>
            <a:gdLst>
              <a:gd name="connsiteX0" fmla="*/ 832639 w 1665278"/>
              <a:gd name="connsiteY0" fmla="*/ 0 h 1414323"/>
              <a:gd name="connsiteX1" fmla="*/ 1665278 w 1665278"/>
              <a:gd name="connsiteY1" fmla="*/ 832639 h 1414323"/>
              <a:gd name="connsiteX2" fmla="*/ 1599845 w 1665278"/>
              <a:gd name="connsiteY2" fmla="*/ 1156740 h 1414323"/>
              <a:gd name="connsiteX3" fmla="*/ 1586064 w 1665278"/>
              <a:gd name="connsiteY3" fmla="*/ 1182130 h 1414323"/>
              <a:gd name="connsiteX4" fmla="*/ 1514190 w 1665278"/>
              <a:gd name="connsiteY4" fmla="*/ 1171161 h 1414323"/>
              <a:gd name="connsiteX5" fmla="*/ 1429057 w 1665278"/>
              <a:gd name="connsiteY5" fmla="*/ 1166862 h 1414323"/>
              <a:gd name="connsiteX6" fmla="*/ 840292 w 1665278"/>
              <a:gd name="connsiteY6" fmla="*/ 1410736 h 1414323"/>
              <a:gd name="connsiteX7" fmla="*/ 837332 w 1665278"/>
              <a:gd name="connsiteY7" fmla="*/ 1414323 h 1414323"/>
              <a:gd name="connsiteX8" fmla="*/ 824998 w 1665278"/>
              <a:gd name="connsiteY8" fmla="*/ 1399374 h 1414323"/>
              <a:gd name="connsiteX9" fmla="*/ 236233 w 1665278"/>
              <a:gd name="connsiteY9" fmla="*/ 1155500 h 1414323"/>
              <a:gd name="connsiteX10" fmla="*/ 151100 w 1665278"/>
              <a:gd name="connsiteY10" fmla="*/ 1159799 h 1414323"/>
              <a:gd name="connsiteX11" fmla="*/ 73520 w 1665278"/>
              <a:gd name="connsiteY11" fmla="*/ 1171639 h 1414323"/>
              <a:gd name="connsiteX12" fmla="*/ 65433 w 1665278"/>
              <a:gd name="connsiteY12" fmla="*/ 1156740 h 1414323"/>
              <a:gd name="connsiteX13" fmla="*/ 0 w 1665278"/>
              <a:gd name="connsiteY13" fmla="*/ 832639 h 1414323"/>
              <a:gd name="connsiteX14" fmla="*/ 832639 w 1665278"/>
              <a:gd name="connsiteY14" fmla="*/ 0 h 141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65278" h="1414323">
                <a:moveTo>
                  <a:pt x="832639" y="0"/>
                </a:moveTo>
                <a:cubicBezTo>
                  <a:pt x="1292493" y="0"/>
                  <a:pt x="1665278" y="372785"/>
                  <a:pt x="1665278" y="832639"/>
                </a:cubicBezTo>
                <a:cubicBezTo>
                  <a:pt x="1665278" y="947602"/>
                  <a:pt x="1641979" y="1057124"/>
                  <a:pt x="1599845" y="1156740"/>
                </a:cubicBezTo>
                <a:lnTo>
                  <a:pt x="1586064" y="1182130"/>
                </a:lnTo>
                <a:lnTo>
                  <a:pt x="1514190" y="1171161"/>
                </a:lnTo>
                <a:cubicBezTo>
                  <a:pt x="1486199" y="1168318"/>
                  <a:pt x="1457798" y="1166862"/>
                  <a:pt x="1429057" y="1166862"/>
                </a:cubicBezTo>
                <a:cubicBezTo>
                  <a:pt x="1199130" y="1166862"/>
                  <a:pt x="990970" y="1260058"/>
                  <a:pt x="840292" y="1410736"/>
                </a:cubicBezTo>
                <a:lnTo>
                  <a:pt x="837332" y="1414323"/>
                </a:lnTo>
                <a:lnTo>
                  <a:pt x="824998" y="1399374"/>
                </a:lnTo>
                <a:cubicBezTo>
                  <a:pt x="674320" y="1248696"/>
                  <a:pt x="466160" y="1155500"/>
                  <a:pt x="236233" y="1155500"/>
                </a:cubicBezTo>
                <a:cubicBezTo>
                  <a:pt x="207492" y="1155500"/>
                  <a:pt x="179092" y="1156956"/>
                  <a:pt x="151100" y="1159799"/>
                </a:cubicBezTo>
                <a:lnTo>
                  <a:pt x="73520" y="1171639"/>
                </a:lnTo>
                <a:lnTo>
                  <a:pt x="65433" y="1156740"/>
                </a:lnTo>
                <a:cubicBezTo>
                  <a:pt x="23299" y="1057124"/>
                  <a:pt x="0" y="947602"/>
                  <a:pt x="0" y="832639"/>
                </a:cubicBezTo>
                <a:cubicBezTo>
                  <a:pt x="0" y="372785"/>
                  <a:pt x="372785" y="0"/>
                  <a:pt x="832639" y="0"/>
                </a:cubicBezTo>
                <a:close/>
              </a:path>
            </a:pathLst>
          </a:custGeom>
          <a:solidFill>
            <a:schemeClr val="bg2"/>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400" b="1" dirty="0">
                <a:solidFill>
                  <a:schemeClr val="bg1"/>
                </a:solidFill>
                <a:latin typeface="Arial (Body)"/>
                <a:ea typeface="Archer" charset="0"/>
                <a:cs typeface="Archer" charset="0"/>
              </a:rPr>
              <a:t>Strategic </a:t>
            </a:r>
          </a:p>
          <a:p>
            <a:pPr algn="ctr"/>
            <a:r>
              <a:rPr lang="en-US" sz="1400" b="1" dirty="0">
                <a:solidFill>
                  <a:schemeClr val="bg1"/>
                </a:solidFill>
                <a:latin typeface="Arial (Body)"/>
                <a:ea typeface="Archer" charset="0"/>
                <a:cs typeface="Archer" charset="0"/>
              </a:rPr>
              <a:t>Alignment</a:t>
            </a:r>
          </a:p>
        </p:txBody>
      </p:sp>
      <p:sp>
        <p:nvSpPr>
          <p:cNvPr id="38" name="Freeform 12">
            <a:extLst>
              <a:ext uri="{FF2B5EF4-FFF2-40B4-BE49-F238E27FC236}">
                <a16:creationId xmlns:a16="http://schemas.microsoft.com/office/drawing/2014/main" id="{4064609D-68E6-2C3A-5D6F-49DE5C11194A}"/>
              </a:ext>
            </a:extLst>
          </p:cNvPr>
          <p:cNvSpPr>
            <a:spLocks noChangeAspect="1"/>
          </p:cNvSpPr>
          <p:nvPr/>
        </p:nvSpPr>
        <p:spPr>
          <a:xfrm>
            <a:off x="4033360" y="3356633"/>
            <a:ext cx="1840253" cy="2130659"/>
          </a:xfrm>
          <a:custGeom>
            <a:avLst/>
            <a:gdLst>
              <a:gd name="connsiteX0" fmla="*/ 669926 w 1424364"/>
              <a:gd name="connsiteY0" fmla="*/ 0 h 1649139"/>
              <a:gd name="connsiteX1" fmla="*/ 738608 w 1424364"/>
              <a:gd name="connsiteY1" fmla="*/ 126536 h 1649139"/>
              <a:gd name="connsiteX2" fmla="*/ 1261239 w 1424364"/>
              <a:gd name="connsiteY2" fmla="*/ 476723 h 1649139"/>
              <a:gd name="connsiteX3" fmla="*/ 1272039 w 1424364"/>
              <a:gd name="connsiteY3" fmla="*/ 478371 h 1649139"/>
              <a:gd name="connsiteX4" fmla="*/ 1258257 w 1424364"/>
              <a:gd name="connsiteY4" fmla="*/ 503761 h 1649139"/>
              <a:gd name="connsiteX5" fmla="*/ 1192824 w 1424364"/>
              <a:gd name="connsiteY5" fmla="*/ 827862 h 1649139"/>
              <a:gd name="connsiteX6" fmla="*/ 1335026 w 1424364"/>
              <a:gd name="connsiteY6" fmla="*/ 1293398 h 1649139"/>
              <a:gd name="connsiteX7" fmla="*/ 1424364 w 1424364"/>
              <a:gd name="connsiteY7" fmla="*/ 1401678 h 1649139"/>
              <a:gd name="connsiteX8" fmla="*/ 1421404 w 1424364"/>
              <a:gd name="connsiteY8" fmla="*/ 1405265 h 1649139"/>
              <a:gd name="connsiteX9" fmla="*/ 832639 w 1424364"/>
              <a:gd name="connsiteY9" fmla="*/ 1649139 h 1649139"/>
              <a:gd name="connsiteX10" fmla="*/ 0 w 1424364"/>
              <a:gd name="connsiteY10" fmla="*/ 816500 h 1649139"/>
              <a:gd name="connsiteX11" fmla="*/ 664833 w 1424364"/>
              <a:gd name="connsiteY11" fmla="*/ 777 h 1649139"/>
              <a:gd name="connsiteX12" fmla="*/ 669926 w 1424364"/>
              <a:gd name="connsiteY12" fmla="*/ 0 h 164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4364" h="1649139">
                <a:moveTo>
                  <a:pt x="669926" y="0"/>
                </a:moveTo>
                <a:lnTo>
                  <a:pt x="738608" y="126536"/>
                </a:lnTo>
                <a:cubicBezTo>
                  <a:pt x="858313" y="303723"/>
                  <a:pt x="1044428" y="432357"/>
                  <a:pt x="1261239" y="476723"/>
                </a:cubicBezTo>
                <a:lnTo>
                  <a:pt x="1272039" y="478371"/>
                </a:lnTo>
                <a:lnTo>
                  <a:pt x="1258257" y="503761"/>
                </a:lnTo>
                <a:cubicBezTo>
                  <a:pt x="1216123" y="603377"/>
                  <a:pt x="1192824" y="712899"/>
                  <a:pt x="1192824" y="827862"/>
                </a:cubicBezTo>
                <a:cubicBezTo>
                  <a:pt x="1192824" y="1000307"/>
                  <a:pt x="1245247" y="1160509"/>
                  <a:pt x="1335026" y="1293398"/>
                </a:cubicBezTo>
                <a:lnTo>
                  <a:pt x="1424364" y="1401678"/>
                </a:lnTo>
                <a:lnTo>
                  <a:pt x="1421404" y="1405265"/>
                </a:lnTo>
                <a:cubicBezTo>
                  <a:pt x="1270726" y="1555943"/>
                  <a:pt x="1062566" y="1649139"/>
                  <a:pt x="832639" y="1649139"/>
                </a:cubicBezTo>
                <a:cubicBezTo>
                  <a:pt x="372785" y="1649139"/>
                  <a:pt x="0" y="1276354"/>
                  <a:pt x="0" y="816500"/>
                </a:cubicBezTo>
                <a:cubicBezTo>
                  <a:pt x="0" y="414128"/>
                  <a:pt x="285414" y="78418"/>
                  <a:pt x="664833" y="777"/>
                </a:cubicBezTo>
                <a:lnTo>
                  <a:pt x="669926" y="0"/>
                </a:ln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9525"/>
            <a:r>
              <a:rPr lang="en-US" sz="1400" b="1" dirty="0">
                <a:solidFill>
                  <a:schemeClr val="bg1"/>
                </a:solidFill>
                <a:latin typeface="Arial (Body)"/>
                <a:ea typeface="Archer" charset="0"/>
                <a:cs typeface="Archer" charset="0"/>
              </a:rPr>
              <a:t>             Value </a:t>
            </a:r>
          </a:p>
        </p:txBody>
      </p:sp>
      <p:sp>
        <p:nvSpPr>
          <p:cNvPr id="39" name="Freeform 13">
            <a:extLst>
              <a:ext uri="{FF2B5EF4-FFF2-40B4-BE49-F238E27FC236}">
                <a16:creationId xmlns:a16="http://schemas.microsoft.com/office/drawing/2014/main" id="{80401FA7-4C53-D582-33F0-6C24502A44A2}"/>
              </a:ext>
            </a:extLst>
          </p:cNvPr>
          <p:cNvSpPr>
            <a:spLocks noChangeAspect="1"/>
          </p:cNvSpPr>
          <p:nvPr/>
        </p:nvSpPr>
        <p:spPr>
          <a:xfrm>
            <a:off x="5856027" y="3370187"/>
            <a:ext cx="1852364" cy="2131784"/>
          </a:xfrm>
          <a:custGeom>
            <a:avLst/>
            <a:gdLst>
              <a:gd name="connsiteX0" fmla="*/ 758106 w 1433738"/>
              <a:gd name="connsiteY0" fmla="*/ 0 h 1650010"/>
              <a:gd name="connsiteX1" fmla="*/ 768905 w 1433738"/>
              <a:gd name="connsiteY1" fmla="*/ 1648 h 1650010"/>
              <a:gd name="connsiteX2" fmla="*/ 1433738 w 1433738"/>
              <a:gd name="connsiteY2" fmla="*/ 817371 h 1650010"/>
              <a:gd name="connsiteX3" fmla="*/ 601099 w 1433738"/>
              <a:gd name="connsiteY3" fmla="*/ 1650010 h 1650010"/>
              <a:gd name="connsiteX4" fmla="*/ 12334 w 1433738"/>
              <a:gd name="connsiteY4" fmla="*/ 1406136 h 1650010"/>
              <a:gd name="connsiteX5" fmla="*/ 0 w 1433738"/>
              <a:gd name="connsiteY5" fmla="*/ 1391187 h 1650010"/>
              <a:gd name="connsiteX6" fmla="*/ 98712 w 1433738"/>
              <a:gd name="connsiteY6" fmla="*/ 1271545 h 1650010"/>
              <a:gd name="connsiteX7" fmla="*/ 240914 w 1433738"/>
              <a:gd name="connsiteY7" fmla="*/ 806009 h 1650010"/>
              <a:gd name="connsiteX8" fmla="*/ 175481 w 1433738"/>
              <a:gd name="connsiteY8" fmla="*/ 481908 h 1650010"/>
              <a:gd name="connsiteX9" fmla="*/ 167394 w 1433738"/>
              <a:gd name="connsiteY9" fmla="*/ 467009 h 1650010"/>
              <a:gd name="connsiteX10" fmla="*/ 172487 w 1433738"/>
              <a:gd name="connsiteY10" fmla="*/ 466232 h 1650010"/>
              <a:gd name="connsiteX11" fmla="*/ 695118 w 1433738"/>
              <a:gd name="connsiteY11" fmla="*/ 116045 h 1650010"/>
              <a:gd name="connsiteX12" fmla="*/ 758106 w 1433738"/>
              <a:gd name="connsiteY12" fmla="*/ 0 h 165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3738" h="1650010">
                <a:moveTo>
                  <a:pt x="758106" y="0"/>
                </a:moveTo>
                <a:lnTo>
                  <a:pt x="768905" y="1648"/>
                </a:lnTo>
                <a:cubicBezTo>
                  <a:pt x="1148325" y="79289"/>
                  <a:pt x="1433738" y="414999"/>
                  <a:pt x="1433738" y="817371"/>
                </a:cubicBezTo>
                <a:cubicBezTo>
                  <a:pt x="1433738" y="1277225"/>
                  <a:pt x="1060953" y="1650010"/>
                  <a:pt x="601099" y="1650010"/>
                </a:cubicBezTo>
                <a:cubicBezTo>
                  <a:pt x="371172" y="1650010"/>
                  <a:pt x="163012" y="1556814"/>
                  <a:pt x="12334" y="1406136"/>
                </a:cubicBezTo>
                <a:lnTo>
                  <a:pt x="0" y="1391187"/>
                </a:lnTo>
                <a:lnTo>
                  <a:pt x="98712" y="1271545"/>
                </a:lnTo>
                <a:cubicBezTo>
                  <a:pt x="188491" y="1138656"/>
                  <a:pt x="240914" y="978454"/>
                  <a:pt x="240914" y="806009"/>
                </a:cubicBezTo>
                <a:cubicBezTo>
                  <a:pt x="240914" y="691046"/>
                  <a:pt x="217615" y="581524"/>
                  <a:pt x="175481" y="481908"/>
                </a:cubicBezTo>
                <a:lnTo>
                  <a:pt x="167394" y="467009"/>
                </a:lnTo>
                <a:lnTo>
                  <a:pt x="172487" y="466232"/>
                </a:lnTo>
                <a:cubicBezTo>
                  <a:pt x="389298" y="421866"/>
                  <a:pt x="575414" y="293232"/>
                  <a:pt x="695118" y="116045"/>
                </a:cubicBezTo>
                <a:lnTo>
                  <a:pt x="758106" y="0"/>
                </a:ln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36000" rIns="0" rtlCol="0" anchor="ctr"/>
          <a:lstStyle/>
          <a:p>
            <a:pPr marL="361950" lvl="1"/>
            <a:r>
              <a:rPr lang="en-US" sz="1400" b="1" dirty="0">
                <a:solidFill>
                  <a:schemeClr val="bg1"/>
                </a:solidFill>
                <a:latin typeface="Arial (Body)"/>
                <a:ea typeface="Archer" charset="0"/>
                <a:cs typeface="Archer" charset="0"/>
              </a:rPr>
              <a:t>Ease of implementation</a:t>
            </a:r>
          </a:p>
        </p:txBody>
      </p:sp>
      <p:sp>
        <p:nvSpPr>
          <p:cNvPr id="40" name="Freeform 14">
            <a:extLst>
              <a:ext uri="{FF2B5EF4-FFF2-40B4-BE49-F238E27FC236}">
                <a16:creationId xmlns:a16="http://schemas.microsoft.com/office/drawing/2014/main" id="{B859CF89-1075-9F25-DF92-D0AF33E9F037}"/>
              </a:ext>
            </a:extLst>
          </p:cNvPr>
          <p:cNvSpPr>
            <a:spLocks noChangeAspect="1"/>
          </p:cNvSpPr>
          <p:nvPr/>
        </p:nvSpPr>
        <p:spPr>
          <a:xfrm>
            <a:off x="5659226" y="3670176"/>
            <a:ext cx="413071" cy="324229"/>
          </a:xfrm>
          <a:custGeom>
            <a:avLst/>
            <a:gdLst>
              <a:gd name="connsiteX0" fmla="*/ 161699 w 319719"/>
              <a:gd name="connsiteY0" fmla="*/ 0 h 250955"/>
              <a:gd name="connsiteX1" fmla="*/ 251037 w 319719"/>
              <a:gd name="connsiteY1" fmla="*/ 108280 h 250955"/>
              <a:gd name="connsiteX2" fmla="*/ 319719 w 319719"/>
              <a:gd name="connsiteY2" fmla="*/ 234816 h 250955"/>
              <a:gd name="connsiteX3" fmla="*/ 242139 w 319719"/>
              <a:gd name="connsiteY3" fmla="*/ 246656 h 250955"/>
              <a:gd name="connsiteX4" fmla="*/ 157006 w 319719"/>
              <a:gd name="connsiteY4" fmla="*/ 250955 h 250955"/>
              <a:gd name="connsiteX5" fmla="*/ 71873 w 319719"/>
              <a:gd name="connsiteY5" fmla="*/ 246656 h 250955"/>
              <a:gd name="connsiteX6" fmla="*/ 0 w 319719"/>
              <a:gd name="connsiteY6" fmla="*/ 235687 h 250955"/>
              <a:gd name="connsiteX7" fmla="*/ 62987 w 319719"/>
              <a:gd name="connsiteY7" fmla="*/ 119642 h 250955"/>
              <a:gd name="connsiteX8" fmla="*/ 161699 w 319719"/>
              <a:gd name="connsiteY8" fmla="*/ 0 h 25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719" h="250955">
                <a:moveTo>
                  <a:pt x="161699" y="0"/>
                </a:moveTo>
                <a:lnTo>
                  <a:pt x="251037" y="108280"/>
                </a:lnTo>
                <a:lnTo>
                  <a:pt x="319719" y="234816"/>
                </a:lnTo>
                <a:lnTo>
                  <a:pt x="242139" y="246656"/>
                </a:lnTo>
                <a:cubicBezTo>
                  <a:pt x="214148" y="249499"/>
                  <a:pt x="185747" y="250955"/>
                  <a:pt x="157006" y="250955"/>
                </a:cubicBezTo>
                <a:cubicBezTo>
                  <a:pt x="128265" y="250955"/>
                  <a:pt x="99865" y="249499"/>
                  <a:pt x="71873" y="246656"/>
                </a:cubicBezTo>
                <a:lnTo>
                  <a:pt x="0" y="235687"/>
                </a:lnTo>
                <a:lnTo>
                  <a:pt x="62987" y="119642"/>
                </a:lnTo>
                <a:lnTo>
                  <a:pt x="161699" y="0"/>
                </a:lnTo>
                <a:close/>
              </a:path>
            </a:pathLst>
          </a:custGeom>
          <a:solidFill>
            <a:schemeClr val="accent3"/>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41" name="Rounded Rectangle 150">
            <a:extLst>
              <a:ext uri="{FF2B5EF4-FFF2-40B4-BE49-F238E27FC236}">
                <a16:creationId xmlns:a16="http://schemas.microsoft.com/office/drawing/2014/main" id="{5662FCED-25AF-ECB8-D654-BB756315EDC2}"/>
              </a:ext>
            </a:extLst>
          </p:cNvPr>
          <p:cNvSpPr/>
          <p:nvPr/>
        </p:nvSpPr>
        <p:spPr bwMode="auto">
          <a:xfrm>
            <a:off x="7363018" y="2469203"/>
            <a:ext cx="820973"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Yes</a:t>
            </a:r>
          </a:p>
        </p:txBody>
      </p:sp>
      <p:sp>
        <p:nvSpPr>
          <p:cNvPr id="42" name="Rounded Rectangle 150">
            <a:extLst>
              <a:ext uri="{FF2B5EF4-FFF2-40B4-BE49-F238E27FC236}">
                <a16:creationId xmlns:a16="http://schemas.microsoft.com/office/drawing/2014/main" id="{EC7F9C2B-D308-C052-BE2F-D743F116792B}"/>
              </a:ext>
            </a:extLst>
          </p:cNvPr>
          <p:cNvSpPr/>
          <p:nvPr/>
        </p:nvSpPr>
        <p:spPr bwMode="auto">
          <a:xfrm>
            <a:off x="8305024" y="2469203"/>
            <a:ext cx="820973" cy="274320"/>
          </a:xfrm>
          <a:prstGeom prst="roundRect">
            <a:avLst>
              <a:gd name="adj" fmla="val 3792"/>
            </a:avLst>
          </a:prstGeom>
          <a:solidFill>
            <a:schemeClr val="accent6"/>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No</a:t>
            </a:r>
          </a:p>
        </p:txBody>
      </p:sp>
      <p:sp>
        <p:nvSpPr>
          <p:cNvPr id="43" name="Rounded Rectangle 150">
            <a:extLst>
              <a:ext uri="{FF2B5EF4-FFF2-40B4-BE49-F238E27FC236}">
                <a16:creationId xmlns:a16="http://schemas.microsoft.com/office/drawing/2014/main" id="{4B68C87B-5E8D-4620-BD38-67FFD193400A}"/>
              </a:ext>
            </a:extLst>
          </p:cNvPr>
          <p:cNvSpPr/>
          <p:nvPr/>
        </p:nvSpPr>
        <p:spPr bwMode="auto">
          <a:xfrm>
            <a:off x="1057350" y="4464185"/>
            <a:ext cx="820973" cy="274320"/>
          </a:xfrm>
          <a:prstGeom prst="roundRect">
            <a:avLst>
              <a:gd name="adj" fmla="val 3792"/>
            </a:avLst>
          </a:prstGeom>
          <a:solidFill>
            <a:schemeClr val="accent6"/>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a:solidFill>
                  <a:schemeClr val="bg1"/>
                </a:solidFill>
              </a:rPr>
              <a:t>Low</a:t>
            </a:r>
            <a:endParaRPr lang="en-US" sz="1050" b="1" kern="0" dirty="0">
              <a:solidFill>
                <a:schemeClr val="bg1"/>
              </a:solidFill>
            </a:endParaRPr>
          </a:p>
        </p:txBody>
      </p:sp>
      <p:sp>
        <p:nvSpPr>
          <p:cNvPr id="44" name="Rounded Rectangle 150">
            <a:extLst>
              <a:ext uri="{FF2B5EF4-FFF2-40B4-BE49-F238E27FC236}">
                <a16:creationId xmlns:a16="http://schemas.microsoft.com/office/drawing/2014/main" id="{97353349-BD8D-8A29-A835-317CC3123363}"/>
              </a:ext>
            </a:extLst>
          </p:cNvPr>
          <p:cNvSpPr/>
          <p:nvPr/>
        </p:nvSpPr>
        <p:spPr bwMode="auto">
          <a:xfrm>
            <a:off x="1990871" y="4464185"/>
            <a:ext cx="820973" cy="274320"/>
          </a:xfrm>
          <a:prstGeom prst="roundRect">
            <a:avLst>
              <a:gd name="adj" fmla="val 3792"/>
            </a:avLst>
          </a:prstGeom>
          <a:solidFill>
            <a:schemeClr val="accent5"/>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Medium</a:t>
            </a:r>
          </a:p>
        </p:txBody>
      </p:sp>
      <p:sp>
        <p:nvSpPr>
          <p:cNvPr id="45" name="Rounded Rectangle 150">
            <a:extLst>
              <a:ext uri="{FF2B5EF4-FFF2-40B4-BE49-F238E27FC236}">
                <a16:creationId xmlns:a16="http://schemas.microsoft.com/office/drawing/2014/main" id="{47D56E76-59E3-899F-F242-DD263E1D05CF}"/>
              </a:ext>
            </a:extLst>
          </p:cNvPr>
          <p:cNvSpPr/>
          <p:nvPr/>
        </p:nvSpPr>
        <p:spPr bwMode="auto">
          <a:xfrm>
            <a:off x="2924393" y="4464185"/>
            <a:ext cx="820973"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High</a:t>
            </a:r>
          </a:p>
        </p:txBody>
      </p:sp>
      <p:sp>
        <p:nvSpPr>
          <p:cNvPr id="46" name="Arrow: Down 45">
            <a:extLst>
              <a:ext uri="{FF2B5EF4-FFF2-40B4-BE49-F238E27FC236}">
                <a16:creationId xmlns:a16="http://schemas.microsoft.com/office/drawing/2014/main" id="{651B9233-50F8-7F25-FCDF-FAFF10F79FF5}"/>
              </a:ext>
            </a:extLst>
          </p:cNvPr>
          <p:cNvSpPr/>
          <p:nvPr/>
        </p:nvSpPr>
        <p:spPr>
          <a:xfrm>
            <a:off x="7481028" y="2020179"/>
            <a:ext cx="581930" cy="36731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Down 46">
            <a:extLst>
              <a:ext uri="{FF2B5EF4-FFF2-40B4-BE49-F238E27FC236}">
                <a16:creationId xmlns:a16="http://schemas.microsoft.com/office/drawing/2014/main" id="{B4555272-D71E-133E-8461-F6A20EA17639}"/>
              </a:ext>
            </a:extLst>
          </p:cNvPr>
          <p:cNvSpPr/>
          <p:nvPr/>
        </p:nvSpPr>
        <p:spPr>
          <a:xfrm>
            <a:off x="3049549" y="3997308"/>
            <a:ext cx="581930" cy="36731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150">
            <a:extLst>
              <a:ext uri="{FF2B5EF4-FFF2-40B4-BE49-F238E27FC236}">
                <a16:creationId xmlns:a16="http://schemas.microsoft.com/office/drawing/2014/main" id="{DADE7780-E371-8480-E4F3-65F16666152F}"/>
              </a:ext>
            </a:extLst>
          </p:cNvPr>
          <p:cNvSpPr/>
          <p:nvPr/>
        </p:nvSpPr>
        <p:spPr bwMode="auto">
          <a:xfrm>
            <a:off x="7942875" y="4464185"/>
            <a:ext cx="1008000" cy="274320"/>
          </a:xfrm>
          <a:prstGeom prst="roundRect">
            <a:avLst>
              <a:gd name="adj" fmla="val 3792"/>
            </a:avLst>
          </a:prstGeom>
          <a:solidFill>
            <a:schemeClr val="accent6"/>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Difficult</a:t>
            </a:r>
          </a:p>
        </p:txBody>
      </p:sp>
      <p:sp>
        <p:nvSpPr>
          <p:cNvPr id="49" name="Rounded Rectangle 150">
            <a:extLst>
              <a:ext uri="{FF2B5EF4-FFF2-40B4-BE49-F238E27FC236}">
                <a16:creationId xmlns:a16="http://schemas.microsoft.com/office/drawing/2014/main" id="{01D8E1E2-F7E3-CBCB-D865-9E3B8C520CCB}"/>
              </a:ext>
            </a:extLst>
          </p:cNvPr>
          <p:cNvSpPr/>
          <p:nvPr/>
        </p:nvSpPr>
        <p:spPr bwMode="auto">
          <a:xfrm>
            <a:off x="9025258" y="4464185"/>
            <a:ext cx="1008000" cy="274320"/>
          </a:xfrm>
          <a:prstGeom prst="roundRect">
            <a:avLst>
              <a:gd name="adj" fmla="val 3792"/>
            </a:avLst>
          </a:prstGeom>
          <a:solidFill>
            <a:schemeClr val="accent5"/>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Intermediate</a:t>
            </a:r>
          </a:p>
        </p:txBody>
      </p:sp>
      <p:sp>
        <p:nvSpPr>
          <p:cNvPr id="50" name="Rounded Rectangle 150">
            <a:extLst>
              <a:ext uri="{FF2B5EF4-FFF2-40B4-BE49-F238E27FC236}">
                <a16:creationId xmlns:a16="http://schemas.microsoft.com/office/drawing/2014/main" id="{7D809B7A-40C9-07B6-4E7A-602A1E46E8AF}"/>
              </a:ext>
            </a:extLst>
          </p:cNvPr>
          <p:cNvSpPr/>
          <p:nvPr/>
        </p:nvSpPr>
        <p:spPr bwMode="auto">
          <a:xfrm>
            <a:off x="10107637" y="4464185"/>
            <a:ext cx="1008000"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Easy</a:t>
            </a:r>
          </a:p>
        </p:txBody>
      </p:sp>
      <p:sp>
        <p:nvSpPr>
          <p:cNvPr id="51" name="Arrow: Down 50">
            <a:extLst>
              <a:ext uri="{FF2B5EF4-FFF2-40B4-BE49-F238E27FC236}">
                <a16:creationId xmlns:a16="http://schemas.microsoft.com/office/drawing/2014/main" id="{C2BA554A-FF60-319C-596B-28A9A1D21F24}"/>
              </a:ext>
            </a:extLst>
          </p:cNvPr>
          <p:cNvSpPr/>
          <p:nvPr/>
        </p:nvSpPr>
        <p:spPr>
          <a:xfrm>
            <a:off x="9223714" y="3997308"/>
            <a:ext cx="581930" cy="367316"/>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5BB2FE6-E6FC-7A05-5DC0-BB42544A9967}"/>
              </a:ext>
            </a:extLst>
          </p:cNvPr>
          <p:cNvSpPr/>
          <p:nvPr/>
        </p:nvSpPr>
        <p:spPr>
          <a:xfrm>
            <a:off x="79912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3" name="TextBox 52">
            <a:extLst>
              <a:ext uri="{FF2B5EF4-FFF2-40B4-BE49-F238E27FC236}">
                <a16:creationId xmlns:a16="http://schemas.microsoft.com/office/drawing/2014/main" id="{9D7700F9-4E50-24B7-7BB2-7187C242227B}"/>
              </a:ext>
            </a:extLst>
          </p:cNvPr>
          <p:cNvSpPr txBox="1"/>
          <p:nvPr/>
        </p:nvSpPr>
        <p:spPr>
          <a:xfrm>
            <a:off x="7991245" y="5786217"/>
            <a:ext cx="3600000" cy="583200"/>
          </a:xfrm>
          <a:prstGeom prst="rect">
            <a:avLst/>
          </a:prstGeom>
          <a:noFill/>
          <a:ln>
            <a:solidFill>
              <a:schemeClr val="bg2"/>
            </a:solidFill>
          </a:ln>
        </p:spPr>
        <p:txBody>
          <a:bodyPr wrap="square" rtlCol="0" anchor="ctr">
            <a:spAutoFit/>
          </a:bodyPr>
          <a:lstStyle/>
          <a:p>
            <a:r>
              <a:rPr lang="en-US" sz="1600" b="1" dirty="0"/>
              <a:t>Change Manager</a:t>
            </a:r>
          </a:p>
          <a:p>
            <a:r>
              <a:rPr lang="en-US" sz="1600" dirty="0"/>
              <a:t>John Doe</a:t>
            </a:r>
          </a:p>
        </p:txBody>
      </p:sp>
      <p:sp>
        <p:nvSpPr>
          <p:cNvPr id="54" name="Rectangle 53">
            <a:extLst>
              <a:ext uri="{FF2B5EF4-FFF2-40B4-BE49-F238E27FC236}">
                <a16:creationId xmlns:a16="http://schemas.microsoft.com/office/drawing/2014/main" id="{65A83E97-9AA1-7D17-DA28-C9ACF62BCE19}"/>
              </a:ext>
            </a:extLst>
          </p:cNvPr>
          <p:cNvSpPr/>
          <p:nvPr/>
        </p:nvSpPr>
        <p:spPr>
          <a:xfrm>
            <a:off x="604844"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5" name="TextBox 54">
            <a:extLst>
              <a:ext uri="{FF2B5EF4-FFF2-40B4-BE49-F238E27FC236}">
                <a16:creationId xmlns:a16="http://schemas.microsoft.com/office/drawing/2014/main" id="{F0542000-3037-06CC-2C58-08CB246B55D8}"/>
              </a:ext>
            </a:extLst>
          </p:cNvPr>
          <p:cNvSpPr txBox="1"/>
          <p:nvPr/>
        </p:nvSpPr>
        <p:spPr>
          <a:xfrm>
            <a:off x="604844" y="5786217"/>
            <a:ext cx="3600000" cy="583200"/>
          </a:xfrm>
          <a:prstGeom prst="rect">
            <a:avLst/>
          </a:prstGeom>
          <a:noFill/>
          <a:ln>
            <a:solidFill>
              <a:schemeClr val="bg2"/>
            </a:solidFill>
          </a:ln>
        </p:spPr>
        <p:txBody>
          <a:bodyPr wrap="square" rtlCol="0" anchor="ctr">
            <a:spAutoFit/>
          </a:bodyPr>
          <a:lstStyle/>
          <a:p>
            <a:r>
              <a:rPr lang="en-US" sz="1600" b="1" dirty="0"/>
              <a:t>Project Sponsor</a:t>
            </a:r>
          </a:p>
          <a:p>
            <a:r>
              <a:rPr lang="en-US" sz="1600" dirty="0"/>
              <a:t>John Doe</a:t>
            </a:r>
          </a:p>
        </p:txBody>
      </p:sp>
      <p:sp>
        <p:nvSpPr>
          <p:cNvPr id="56" name="Rectangle 55">
            <a:extLst>
              <a:ext uri="{FF2B5EF4-FFF2-40B4-BE49-F238E27FC236}">
                <a16:creationId xmlns:a16="http://schemas.microsoft.com/office/drawing/2014/main" id="{6B193990-D152-0F9D-0F87-8F8BC8ADEA64}"/>
              </a:ext>
            </a:extLst>
          </p:cNvPr>
          <p:cNvSpPr/>
          <p:nvPr/>
        </p:nvSpPr>
        <p:spPr>
          <a:xfrm>
            <a:off x="42980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7" name="TextBox 56">
            <a:extLst>
              <a:ext uri="{FF2B5EF4-FFF2-40B4-BE49-F238E27FC236}">
                <a16:creationId xmlns:a16="http://schemas.microsoft.com/office/drawing/2014/main" id="{8E6C0D4D-408E-D3D9-2656-729486A023A2}"/>
              </a:ext>
            </a:extLst>
          </p:cNvPr>
          <p:cNvSpPr txBox="1"/>
          <p:nvPr/>
        </p:nvSpPr>
        <p:spPr>
          <a:xfrm>
            <a:off x="4298045" y="5786217"/>
            <a:ext cx="3600000" cy="583200"/>
          </a:xfrm>
          <a:prstGeom prst="rect">
            <a:avLst/>
          </a:prstGeom>
          <a:noFill/>
          <a:ln>
            <a:solidFill>
              <a:schemeClr val="bg2"/>
            </a:solidFill>
          </a:ln>
        </p:spPr>
        <p:txBody>
          <a:bodyPr wrap="square" rtlCol="0" anchor="ctr">
            <a:spAutoFit/>
          </a:bodyPr>
          <a:lstStyle/>
          <a:p>
            <a:r>
              <a:rPr lang="en-US" sz="1600" b="1" dirty="0"/>
              <a:t>Project Manager</a:t>
            </a:r>
          </a:p>
          <a:p>
            <a:r>
              <a:rPr lang="en-US" sz="1600" dirty="0"/>
              <a:t>John Doe</a:t>
            </a:r>
          </a:p>
        </p:txBody>
      </p:sp>
      <p:sp>
        <p:nvSpPr>
          <p:cNvPr id="3" name="Rectangle: Rounded Corners 2">
            <a:extLst>
              <a:ext uri="{FF2B5EF4-FFF2-40B4-BE49-F238E27FC236}">
                <a16:creationId xmlns:a16="http://schemas.microsoft.com/office/drawing/2014/main" id="{12770704-04A4-DF71-B6D2-75806DA31742}"/>
              </a:ext>
            </a:extLst>
          </p:cNvPr>
          <p:cNvSpPr/>
          <p:nvPr/>
        </p:nvSpPr>
        <p:spPr>
          <a:xfrm>
            <a:off x="2815131" y="3169008"/>
            <a:ext cx="1046631" cy="730434"/>
          </a:xfrm>
          <a:prstGeom prst="roundRect">
            <a:avLst/>
          </a:prstGeom>
          <a:solidFill>
            <a:schemeClr val="bg1"/>
          </a:solid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$16.3M</a:t>
            </a:r>
          </a:p>
        </p:txBody>
      </p:sp>
      <p:sp>
        <p:nvSpPr>
          <p:cNvPr id="7" name="TextBox 6">
            <a:extLst>
              <a:ext uri="{FF2B5EF4-FFF2-40B4-BE49-F238E27FC236}">
                <a16:creationId xmlns:a16="http://schemas.microsoft.com/office/drawing/2014/main" id="{FE5E7E4B-6E7A-D301-75BD-C3B76637903D}"/>
              </a:ext>
            </a:extLst>
          </p:cNvPr>
          <p:cNvSpPr txBox="1"/>
          <p:nvPr/>
        </p:nvSpPr>
        <p:spPr>
          <a:xfrm>
            <a:off x="2105338" y="2796688"/>
            <a:ext cx="2478114" cy="307777"/>
          </a:xfrm>
          <a:prstGeom prst="rect">
            <a:avLst/>
          </a:prstGeom>
          <a:noFill/>
        </p:spPr>
        <p:txBody>
          <a:bodyPr wrap="square" rtlCol="0">
            <a:spAutoFit/>
          </a:bodyPr>
          <a:lstStyle/>
          <a:p>
            <a:pPr algn="ctr"/>
            <a:r>
              <a:rPr lang="en-US" sz="1400" b="1" dirty="0"/>
              <a:t>Net Present Value</a:t>
            </a:r>
          </a:p>
        </p:txBody>
      </p:sp>
    </p:spTree>
    <p:extLst>
      <p:ext uri="{BB962C8B-B14F-4D97-AF65-F5344CB8AC3E}">
        <p14:creationId xmlns:p14="http://schemas.microsoft.com/office/powerpoint/2010/main" val="32426618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41026CE-E8D2-CDB3-9C26-855698CDCE8E}"/>
              </a:ext>
            </a:extLst>
          </p:cNvPr>
          <p:cNvSpPr/>
          <p:nvPr/>
        </p:nvSpPr>
        <p:spPr>
          <a:xfrm>
            <a:off x="6464608" y="2080912"/>
            <a:ext cx="5082363" cy="4298623"/>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469336"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Project Business Case Framework</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31</a:t>
            </a:fld>
            <a:endParaRPr lang="en-US" sz="1000" dirty="0">
              <a:solidFill>
                <a:srgbClr val="ADAFBB"/>
              </a:solidFill>
            </a:endParaRPr>
          </a:p>
        </p:txBody>
      </p:sp>
      <p:sp>
        <p:nvSpPr>
          <p:cNvPr id="2" name="Freeform 8">
            <a:extLst>
              <a:ext uri="{FF2B5EF4-FFF2-40B4-BE49-F238E27FC236}">
                <a16:creationId xmlns:a16="http://schemas.microsoft.com/office/drawing/2014/main" id="{5DFEC0C9-A1E1-40AC-70B8-11966774E310}"/>
              </a:ext>
            </a:extLst>
          </p:cNvPr>
          <p:cNvSpPr>
            <a:spLocks noChangeAspect="1"/>
          </p:cNvSpPr>
          <p:nvPr/>
        </p:nvSpPr>
        <p:spPr>
          <a:xfrm>
            <a:off x="8003319" y="3979579"/>
            <a:ext cx="986831" cy="638898"/>
          </a:xfrm>
          <a:custGeom>
            <a:avLst/>
            <a:gdLst>
              <a:gd name="connsiteX0" fmla="*/ 162713 w 763812"/>
              <a:gd name="connsiteY0" fmla="*/ 0 h 494510"/>
              <a:gd name="connsiteX1" fmla="*/ 751478 w 763812"/>
              <a:gd name="connsiteY1" fmla="*/ 243874 h 494510"/>
              <a:gd name="connsiteX2" fmla="*/ 763812 w 763812"/>
              <a:gd name="connsiteY2" fmla="*/ 258823 h 494510"/>
              <a:gd name="connsiteX3" fmla="*/ 665100 w 763812"/>
              <a:gd name="connsiteY3" fmla="*/ 378465 h 494510"/>
              <a:gd name="connsiteX4" fmla="*/ 602113 w 763812"/>
              <a:gd name="connsiteY4" fmla="*/ 494510 h 494510"/>
              <a:gd name="connsiteX5" fmla="*/ 591313 w 763812"/>
              <a:gd name="connsiteY5" fmla="*/ 492862 h 494510"/>
              <a:gd name="connsiteX6" fmla="*/ 68682 w 763812"/>
              <a:gd name="connsiteY6" fmla="*/ 142675 h 494510"/>
              <a:gd name="connsiteX7" fmla="*/ 0 w 763812"/>
              <a:gd name="connsiteY7" fmla="*/ 16139 h 494510"/>
              <a:gd name="connsiteX8" fmla="*/ 77580 w 763812"/>
              <a:gd name="connsiteY8" fmla="*/ 4299 h 494510"/>
              <a:gd name="connsiteX9" fmla="*/ 162713 w 763812"/>
              <a:gd name="connsiteY9" fmla="*/ 0 h 49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3812" h="494510">
                <a:moveTo>
                  <a:pt x="162713" y="0"/>
                </a:moveTo>
                <a:cubicBezTo>
                  <a:pt x="392640" y="0"/>
                  <a:pt x="600800" y="93196"/>
                  <a:pt x="751478" y="243874"/>
                </a:cubicBezTo>
                <a:lnTo>
                  <a:pt x="763812" y="258823"/>
                </a:lnTo>
                <a:lnTo>
                  <a:pt x="665100" y="378465"/>
                </a:lnTo>
                <a:lnTo>
                  <a:pt x="602113" y="494510"/>
                </a:lnTo>
                <a:lnTo>
                  <a:pt x="591313" y="492862"/>
                </a:lnTo>
                <a:cubicBezTo>
                  <a:pt x="374502" y="448496"/>
                  <a:pt x="188387" y="319862"/>
                  <a:pt x="68682" y="142675"/>
                </a:cubicBezTo>
                <a:lnTo>
                  <a:pt x="0" y="16139"/>
                </a:lnTo>
                <a:lnTo>
                  <a:pt x="77580" y="4299"/>
                </a:lnTo>
                <a:cubicBezTo>
                  <a:pt x="105572" y="1456"/>
                  <a:pt x="133972" y="0"/>
                  <a:pt x="162713" y="0"/>
                </a:cubicBezTo>
                <a:close/>
              </a:path>
            </a:pathLst>
          </a:custGeom>
          <a:solidFill>
            <a:schemeClr val="bg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4" name="Freeform 9">
            <a:extLst>
              <a:ext uri="{FF2B5EF4-FFF2-40B4-BE49-F238E27FC236}">
                <a16:creationId xmlns:a16="http://schemas.microsoft.com/office/drawing/2014/main" id="{A63C1983-C054-446D-2473-396DDDCF3FB1}"/>
              </a:ext>
            </a:extLst>
          </p:cNvPr>
          <p:cNvSpPr>
            <a:spLocks noChangeAspect="1"/>
          </p:cNvSpPr>
          <p:nvPr/>
        </p:nvSpPr>
        <p:spPr>
          <a:xfrm>
            <a:off x="8990150" y="3994258"/>
            <a:ext cx="967348" cy="623093"/>
          </a:xfrm>
          <a:custGeom>
            <a:avLst/>
            <a:gdLst>
              <a:gd name="connsiteX0" fmla="*/ 591725 w 748732"/>
              <a:gd name="connsiteY0" fmla="*/ 0 h 482277"/>
              <a:gd name="connsiteX1" fmla="*/ 676858 w 748732"/>
              <a:gd name="connsiteY1" fmla="*/ 4299 h 482277"/>
              <a:gd name="connsiteX2" fmla="*/ 748732 w 748732"/>
              <a:gd name="connsiteY2" fmla="*/ 15268 h 482277"/>
              <a:gd name="connsiteX3" fmla="*/ 685744 w 748732"/>
              <a:gd name="connsiteY3" fmla="*/ 131313 h 482277"/>
              <a:gd name="connsiteX4" fmla="*/ 163113 w 748732"/>
              <a:gd name="connsiteY4" fmla="*/ 481500 h 482277"/>
              <a:gd name="connsiteX5" fmla="*/ 158020 w 748732"/>
              <a:gd name="connsiteY5" fmla="*/ 482277 h 482277"/>
              <a:gd name="connsiteX6" fmla="*/ 89338 w 748732"/>
              <a:gd name="connsiteY6" fmla="*/ 355741 h 482277"/>
              <a:gd name="connsiteX7" fmla="*/ 0 w 748732"/>
              <a:gd name="connsiteY7" fmla="*/ 247461 h 482277"/>
              <a:gd name="connsiteX8" fmla="*/ 2960 w 748732"/>
              <a:gd name="connsiteY8" fmla="*/ 243874 h 482277"/>
              <a:gd name="connsiteX9" fmla="*/ 591725 w 748732"/>
              <a:gd name="connsiteY9" fmla="*/ 0 h 48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8732" h="482277">
                <a:moveTo>
                  <a:pt x="591725" y="0"/>
                </a:moveTo>
                <a:cubicBezTo>
                  <a:pt x="620466" y="0"/>
                  <a:pt x="648867" y="1456"/>
                  <a:pt x="676858" y="4299"/>
                </a:cubicBezTo>
                <a:lnTo>
                  <a:pt x="748732" y="15268"/>
                </a:lnTo>
                <a:lnTo>
                  <a:pt x="685744" y="131313"/>
                </a:lnTo>
                <a:cubicBezTo>
                  <a:pt x="566040" y="308500"/>
                  <a:pt x="379924" y="437134"/>
                  <a:pt x="163113" y="481500"/>
                </a:cubicBezTo>
                <a:lnTo>
                  <a:pt x="158020" y="482277"/>
                </a:lnTo>
                <a:lnTo>
                  <a:pt x="89338" y="355741"/>
                </a:lnTo>
                <a:lnTo>
                  <a:pt x="0" y="247461"/>
                </a:lnTo>
                <a:lnTo>
                  <a:pt x="2960" y="243874"/>
                </a:lnTo>
                <a:cubicBezTo>
                  <a:pt x="153638" y="93196"/>
                  <a:pt x="361798" y="0"/>
                  <a:pt x="591725" y="0"/>
                </a:cubicBezTo>
                <a:close/>
              </a:path>
            </a:pathLst>
          </a:custGeom>
          <a:solidFill>
            <a:schemeClr val="bg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5" name="Freeform 10">
            <a:extLst>
              <a:ext uri="{FF2B5EF4-FFF2-40B4-BE49-F238E27FC236}">
                <a16:creationId xmlns:a16="http://schemas.microsoft.com/office/drawing/2014/main" id="{C88CEA91-0E0B-46D2-4CF6-DE4893D6ADD2}"/>
              </a:ext>
            </a:extLst>
          </p:cNvPr>
          <p:cNvSpPr>
            <a:spLocks noChangeAspect="1"/>
          </p:cNvSpPr>
          <p:nvPr/>
        </p:nvSpPr>
        <p:spPr>
          <a:xfrm>
            <a:off x="8691462" y="4617352"/>
            <a:ext cx="610402" cy="1194022"/>
          </a:xfrm>
          <a:custGeom>
            <a:avLst/>
            <a:gdLst>
              <a:gd name="connsiteX0" fmla="*/ 398934 w 472454"/>
              <a:gd name="connsiteY0" fmla="*/ 0 h 924178"/>
              <a:gd name="connsiteX1" fmla="*/ 407021 w 472454"/>
              <a:gd name="connsiteY1" fmla="*/ 14899 h 924178"/>
              <a:gd name="connsiteX2" fmla="*/ 472454 w 472454"/>
              <a:gd name="connsiteY2" fmla="*/ 339000 h 924178"/>
              <a:gd name="connsiteX3" fmla="*/ 330252 w 472454"/>
              <a:gd name="connsiteY3" fmla="*/ 804536 h 924178"/>
              <a:gd name="connsiteX4" fmla="*/ 231540 w 472454"/>
              <a:gd name="connsiteY4" fmla="*/ 924178 h 924178"/>
              <a:gd name="connsiteX5" fmla="*/ 142202 w 472454"/>
              <a:gd name="connsiteY5" fmla="*/ 815898 h 924178"/>
              <a:gd name="connsiteX6" fmla="*/ 0 w 472454"/>
              <a:gd name="connsiteY6" fmla="*/ 350362 h 924178"/>
              <a:gd name="connsiteX7" fmla="*/ 65433 w 472454"/>
              <a:gd name="connsiteY7" fmla="*/ 26261 h 924178"/>
              <a:gd name="connsiteX8" fmla="*/ 79215 w 472454"/>
              <a:gd name="connsiteY8" fmla="*/ 871 h 924178"/>
              <a:gd name="connsiteX9" fmla="*/ 151088 w 472454"/>
              <a:gd name="connsiteY9" fmla="*/ 11840 h 924178"/>
              <a:gd name="connsiteX10" fmla="*/ 236221 w 472454"/>
              <a:gd name="connsiteY10" fmla="*/ 16139 h 924178"/>
              <a:gd name="connsiteX11" fmla="*/ 321354 w 472454"/>
              <a:gd name="connsiteY11" fmla="*/ 11840 h 924178"/>
              <a:gd name="connsiteX12" fmla="*/ 398934 w 472454"/>
              <a:gd name="connsiteY12" fmla="*/ 0 h 92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2454" h="924178">
                <a:moveTo>
                  <a:pt x="398934" y="0"/>
                </a:moveTo>
                <a:lnTo>
                  <a:pt x="407021" y="14899"/>
                </a:lnTo>
                <a:cubicBezTo>
                  <a:pt x="449155" y="114515"/>
                  <a:pt x="472454" y="224037"/>
                  <a:pt x="472454" y="339000"/>
                </a:cubicBezTo>
                <a:cubicBezTo>
                  <a:pt x="472454" y="511445"/>
                  <a:pt x="420031" y="671647"/>
                  <a:pt x="330252" y="804536"/>
                </a:cubicBezTo>
                <a:lnTo>
                  <a:pt x="231540" y="924178"/>
                </a:lnTo>
                <a:lnTo>
                  <a:pt x="142202" y="815898"/>
                </a:lnTo>
                <a:cubicBezTo>
                  <a:pt x="52423" y="683009"/>
                  <a:pt x="0" y="522807"/>
                  <a:pt x="0" y="350362"/>
                </a:cubicBezTo>
                <a:cubicBezTo>
                  <a:pt x="0" y="235399"/>
                  <a:pt x="23299" y="125877"/>
                  <a:pt x="65433" y="26261"/>
                </a:cubicBezTo>
                <a:lnTo>
                  <a:pt x="79215" y="871"/>
                </a:lnTo>
                <a:lnTo>
                  <a:pt x="151088" y="11840"/>
                </a:lnTo>
                <a:cubicBezTo>
                  <a:pt x="179080" y="14683"/>
                  <a:pt x="207480" y="16139"/>
                  <a:pt x="236221" y="16139"/>
                </a:cubicBezTo>
                <a:cubicBezTo>
                  <a:pt x="264962" y="16139"/>
                  <a:pt x="293363" y="14683"/>
                  <a:pt x="321354" y="11840"/>
                </a:cubicBezTo>
                <a:lnTo>
                  <a:pt x="398934" y="0"/>
                </a:lnTo>
                <a:close/>
              </a:path>
            </a:pathLst>
          </a:custGeom>
          <a:solidFill>
            <a:schemeClr val="bg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6" name="Freeform 11">
            <a:extLst>
              <a:ext uri="{FF2B5EF4-FFF2-40B4-BE49-F238E27FC236}">
                <a16:creationId xmlns:a16="http://schemas.microsoft.com/office/drawing/2014/main" id="{5F466E0F-ED4B-5BEC-BB2F-0DBB4F3935D8}"/>
              </a:ext>
            </a:extLst>
          </p:cNvPr>
          <p:cNvSpPr>
            <a:spLocks noChangeAspect="1"/>
          </p:cNvSpPr>
          <p:nvPr/>
        </p:nvSpPr>
        <p:spPr>
          <a:xfrm>
            <a:off x="7908331" y="2486693"/>
            <a:ext cx="2151509" cy="1827280"/>
          </a:xfrm>
          <a:custGeom>
            <a:avLst/>
            <a:gdLst>
              <a:gd name="connsiteX0" fmla="*/ 832639 w 1665278"/>
              <a:gd name="connsiteY0" fmla="*/ 0 h 1414323"/>
              <a:gd name="connsiteX1" fmla="*/ 1665278 w 1665278"/>
              <a:gd name="connsiteY1" fmla="*/ 832639 h 1414323"/>
              <a:gd name="connsiteX2" fmla="*/ 1599845 w 1665278"/>
              <a:gd name="connsiteY2" fmla="*/ 1156740 h 1414323"/>
              <a:gd name="connsiteX3" fmla="*/ 1586064 w 1665278"/>
              <a:gd name="connsiteY3" fmla="*/ 1182130 h 1414323"/>
              <a:gd name="connsiteX4" fmla="*/ 1514190 w 1665278"/>
              <a:gd name="connsiteY4" fmla="*/ 1171161 h 1414323"/>
              <a:gd name="connsiteX5" fmla="*/ 1429057 w 1665278"/>
              <a:gd name="connsiteY5" fmla="*/ 1166862 h 1414323"/>
              <a:gd name="connsiteX6" fmla="*/ 840292 w 1665278"/>
              <a:gd name="connsiteY6" fmla="*/ 1410736 h 1414323"/>
              <a:gd name="connsiteX7" fmla="*/ 837332 w 1665278"/>
              <a:gd name="connsiteY7" fmla="*/ 1414323 h 1414323"/>
              <a:gd name="connsiteX8" fmla="*/ 824998 w 1665278"/>
              <a:gd name="connsiteY8" fmla="*/ 1399374 h 1414323"/>
              <a:gd name="connsiteX9" fmla="*/ 236233 w 1665278"/>
              <a:gd name="connsiteY9" fmla="*/ 1155500 h 1414323"/>
              <a:gd name="connsiteX10" fmla="*/ 151100 w 1665278"/>
              <a:gd name="connsiteY10" fmla="*/ 1159799 h 1414323"/>
              <a:gd name="connsiteX11" fmla="*/ 73520 w 1665278"/>
              <a:gd name="connsiteY11" fmla="*/ 1171639 h 1414323"/>
              <a:gd name="connsiteX12" fmla="*/ 65433 w 1665278"/>
              <a:gd name="connsiteY12" fmla="*/ 1156740 h 1414323"/>
              <a:gd name="connsiteX13" fmla="*/ 0 w 1665278"/>
              <a:gd name="connsiteY13" fmla="*/ 832639 h 1414323"/>
              <a:gd name="connsiteX14" fmla="*/ 832639 w 1665278"/>
              <a:gd name="connsiteY14" fmla="*/ 0 h 141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65278" h="1414323">
                <a:moveTo>
                  <a:pt x="832639" y="0"/>
                </a:moveTo>
                <a:cubicBezTo>
                  <a:pt x="1292493" y="0"/>
                  <a:pt x="1665278" y="372785"/>
                  <a:pt x="1665278" y="832639"/>
                </a:cubicBezTo>
                <a:cubicBezTo>
                  <a:pt x="1665278" y="947602"/>
                  <a:pt x="1641979" y="1057124"/>
                  <a:pt x="1599845" y="1156740"/>
                </a:cubicBezTo>
                <a:lnTo>
                  <a:pt x="1586064" y="1182130"/>
                </a:lnTo>
                <a:lnTo>
                  <a:pt x="1514190" y="1171161"/>
                </a:lnTo>
                <a:cubicBezTo>
                  <a:pt x="1486199" y="1168318"/>
                  <a:pt x="1457798" y="1166862"/>
                  <a:pt x="1429057" y="1166862"/>
                </a:cubicBezTo>
                <a:cubicBezTo>
                  <a:pt x="1199130" y="1166862"/>
                  <a:pt x="990970" y="1260058"/>
                  <a:pt x="840292" y="1410736"/>
                </a:cubicBezTo>
                <a:lnTo>
                  <a:pt x="837332" y="1414323"/>
                </a:lnTo>
                <a:lnTo>
                  <a:pt x="824998" y="1399374"/>
                </a:lnTo>
                <a:cubicBezTo>
                  <a:pt x="674320" y="1248696"/>
                  <a:pt x="466160" y="1155500"/>
                  <a:pt x="236233" y="1155500"/>
                </a:cubicBezTo>
                <a:cubicBezTo>
                  <a:pt x="207492" y="1155500"/>
                  <a:pt x="179092" y="1156956"/>
                  <a:pt x="151100" y="1159799"/>
                </a:cubicBezTo>
                <a:lnTo>
                  <a:pt x="73520" y="1171639"/>
                </a:lnTo>
                <a:lnTo>
                  <a:pt x="65433" y="1156740"/>
                </a:lnTo>
                <a:cubicBezTo>
                  <a:pt x="23299" y="1057124"/>
                  <a:pt x="0" y="947602"/>
                  <a:pt x="0" y="832639"/>
                </a:cubicBezTo>
                <a:cubicBezTo>
                  <a:pt x="0" y="372785"/>
                  <a:pt x="372785" y="0"/>
                  <a:pt x="832639" y="0"/>
                </a:cubicBezTo>
                <a:close/>
              </a:path>
            </a:pathLst>
          </a:custGeom>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US" sz="1400" b="1" dirty="0">
                <a:solidFill>
                  <a:schemeClr val="bg1"/>
                </a:solidFill>
              </a:rPr>
              <a:t>5.Strategic </a:t>
            </a:r>
          </a:p>
          <a:p>
            <a:pPr algn="ctr">
              <a:spcBef>
                <a:spcPts val="200"/>
              </a:spcBef>
              <a:spcAft>
                <a:spcPts val="200"/>
              </a:spcAft>
            </a:pPr>
            <a:r>
              <a:rPr lang="en-US" sz="1400" b="1" dirty="0">
                <a:solidFill>
                  <a:schemeClr val="bg1"/>
                </a:solidFill>
              </a:rPr>
              <a:t>Alignment</a:t>
            </a:r>
          </a:p>
        </p:txBody>
      </p:sp>
      <p:sp>
        <p:nvSpPr>
          <p:cNvPr id="7" name="Freeform 12">
            <a:extLst>
              <a:ext uri="{FF2B5EF4-FFF2-40B4-BE49-F238E27FC236}">
                <a16:creationId xmlns:a16="http://schemas.microsoft.com/office/drawing/2014/main" id="{31982C24-FB1A-DE90-1B6B-163BCEC6D013}"/>
              </a:ext>
            </a:extLst>
          </p:cNvPr>
          <p:cNvSpPr>
            <a:spLocks noChangeAspect="1"/>
          </p:cNvSpPr>
          <p:nvPr/>
        </p:nvSpPr>
        <p:spPr>
          <a:xfrm>
            <a:off x="7155372" y="4000430"/>
            <a:ext cx="1840253" cy="2130659"/>
          </a:xfrm>
          <a:custGeom>
            <a:avLst/>
            <a:gdLst>
              <a:gd name="connsiteX0" fmla="*/ 669926 w 1424364"/>
              <a:gd name="connsiteY0" fmla="*/ 0 h 1649139"/>
              <a:gd name="connsiteX1" fmla="*/ 738608 w 1424364"/>
              <a:gd name="connsiteY1" fmla="*/ 126536 h 1649139"/>
              <a:gd name="connsiteX2" fmla="*/ 1261239 w 1424364"/>
              <a:gd name="connsiteY2" fmla="*/ 476723 h 1649139"/>
              <a:gd name="connsiteX3" fmla="*/ 1272039 w 1424364"/>
              <a:gd name="connsiteY3" fmla="*/ 478371 h 1649139"/>
              <a:gd name="connsiteX4" fmla="*/ 1258257 w 1424364"/>
              <a:gd name="connsiteY4" fmla="*/ 503761 h 1649139"/>
              <a:gd name="connsiteX5" fmla="*/ 1192824 w 1424364"/>
              <a:gd name="connsiteY5" fmla="*/ 827862 h 1649139"/>
              <a:gd name="connsiteX6" fmla="*/ 1335026 w 1424364"/>
              <a:gd name="connsiteY6" fmla="*/ 1293398 h 1649139"/>
              <a:gd name="connsiteX7" fmla="*/ 1424364 w 1424364"/>
              <a:gd name="connsiteY7" fmla="*/ 1401678 h 1649139"/>
              <a:gd name="connsiteX8" fmla="*/ 1421404 w 1424364"/>
              <a:gd name="connsiteY8" fmla="*/ 1405265 h 1649139"/>
              <a:gd name="connsiteX9" fmla="*/ 832639 w 1424364"/>
              <a:gd name="connsiteY9" fmla="*/ 1649139 h 1649139"/>
              <a:gd name="connsiteX10" fmla="*/ 0 w 1424364"/>
              <a:gd name="connsiteY10" fmla="*/ 816500 h 1649139"/>
              <a:gd name="connsiteX11" fmla="*/ 664833 w 1424364"/>
              <a:gd name="connsiteY11" fmla="*/ 777 h 1649139"/>
              <a:gd name="connsiteX12" fmla="*/ 669926 w 1424364"/>
              <a:gd name="connsiteY12" fmla="*/ 0 h 164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4364" h="1649139">
                <a:moveTo>
                  <a:pt x="669926" y="0"/>
                </a:moveTo>
                <a:lnTo>
                  <a:pt x="738608" y="126536"/>
                </a:lnTo>
                <a:cubicBezTo>
                  <a:pt x="858313" y="303723"/>
                  <a:pt x="1044428" y="432357"/>
                  <a:pt x="1261239" y="476723"/>
                </a:cubicBezTo>
                <a:lnTo>
                  <a:pt x="1272039" y="478371"/>
                </a:lnTo>
                <a:lnTo>
                  <a:pt x="1258257" y="503761"/>
                </a:lnTo>
                <a:cubicBezTo>
                  <a:pt x="1216123" y="603377"/>
                  <a:pt x="1192824" y="712899"/>
                  <a:pt x="1192824" y="827862"/>
                </a:cubicBezTo>
                <a:cubicBezTo>
                  <a:pt x="1192824" y="1000307"/>
                  <a:pt x="1245247" y="1160509"/>
                  <a:pt x="1335026" y="1293398"/>
                </a:cubicBezTo>
                <a:lnTo>
                  <a:pt x="1424364" y="1401678"/>
                </a:lnTo>
                <a:lnTo>
                  <a:pt x="1421404" y="1405265"/>
                </a:lnTo>
                <a:cubicBezTo>
                  <a:pt x="1270726" y="1555943"/>
                  <a:pt x="1062566" y="1649139"/>
                  <a:pt x="832639" y="1649139"/>
                </a:cubicBezTo>
                <a:cubicBezTo>
                  <a:pt x="372785" y="1649139"/>
                  <a:pt x="0" y="1276354"/>
                  <a:pt x="0" y="816500"/>
                </a:cubicBezTo>
                <a:cubicBezTo>
                  <a:pt x="0" y="414128"/>
                  <a:pt x="285414" y="78418"/>
                  <a:pt x="664833" y="777"/>
                </a:cubicBezTo>
                <a:lnTo>
                  <a:pt x="669926" y="0"/>
                </a:lnTo>
                <a:close/>
              </a:path>
            </a:pathLst>
          </a:custGeom>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US" sz="1400" b="1" dirty="0">
                <a:solidFill>
                  <a:schemeClr val="bg1"/>
                </a:solidFill>
              </a:rPr>
              <a:t>        6.Value </a:t>
            </a:r>
          </a:p>
        </p:txBody>
      </p:sp>
      <p:sp>
        <p:nvSpPr>
          <p:cNvPr id="8" name="Freeform 13">
            <a:extLst>
              <a:ext uri="{FF2B5EF4-FFF2-40B4-BE49-F238E27FC236}">
                <a16:creationId xmlns:a16="http://schemas.microsoft.com/office/drawing/2014/main" id="{44FE4632-05BB-66A8-A382-4A3034C2F499}"/>
              </a:ext>
            </a:extLst>
          </p:cNvPr>
          <p:cNvSpPr>
            <a:spLocks noChangeAspect="1"/>
          </p:cNvSpPr>
          <p:nvPr/>
        </p:nvSpPr>
        <p:spPr>
          <a:xfrm>
            <a:off x="8978039" y="4013984"/>
            <a:ext cx="1852364" cy="2131784"/>
          </a:xfrm>
          <a:custGeom>
            <a:avLst/>
            <a:gdLst>
              <a:gd name="connsiteX0" fmla="*/ 758106 w 1433738"/>
              <a:gd name="connsiteY0" fmla="*/ 0 h 1650010"/>
              <a:gd name="connsiteX1" fmla="*/ 768905 w 1433738"/>
              <a:gd name="connsiteY1" fmla="*/ 1648 h 1650010"/>
              <a:gd name="connsiteX2" fmla="*/ 1433738 w 1433738"/>
              <a:gd name="connsiteY2" fmla="*/ 817371 h 1650010"/>
              <a:gd name="connsiteX3" fmla="*/ 601099 w 1433738"/>
              <a:gd name="connsiteY3" fmla="*/ 1650010 h 1650010"/>
              <a:gd name="connsiteX4" fmla="*/ 12334 w 1433738"/>
              <a:gd name="connsiteY4" fmla="*/ 1406136 h 1650010"/>
              <a:gd name="connsiteX5" fmla="*/ 0 w 1433738"/>
              <a:gd name="connsiteY5" fmla="*/ 1391187 h 1650010"/>
              <a:gd name="connsiteX6" fmla="*/ 98712 w 1433738"/>
              <a:gd name="connsiteY6" fmla="*/ 1271545 h 1650010"/>
              <a:gd name="connsiteX7" fmla="*/ 240914 w 1433738"/>
              <a:gd name="connsiteY7" fmla="*/ 806009 h 1650010"/>
              <a:gd name="connsiteX8" fmla="*/ 175481 w 1433738"/>
              <a:gd name="connsiteY8" fmla="*/ 481908 h 1650010"/>
              <a:gd name="connsiteX9" fmla="*/ 167394 w 1433738"/>
              <a:gd name="connsiteY9" fmla="*/ 467009 h 1650010"/>
              <a:gd name="connsiteX10" fmla="*/ 172487 w 1433738"/>
              <a:gd name="connsiteY10" fmla="*/ 466232 h 1650010"/>
              <a:gd name="connsiteX11" fmla="*/ 695118 w 1433738"/>
              <a:gd name="connsiteY11" fmla="*/ 116045 h 1650010"/>
              <a:gd name="connsiteX12" fmla="*/ 758106 w 1433738"/>
              <a:gd name="connsiteY12" fmla="*/ 0 h 165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3738" h="1650010">
                <a:moveTo>
                  <a:pt x="758106" y="0"/>
                </a:moveTo>
                <a:lnTo>
                  <a:pt x="768905" y="1648"/>
                </a:lnTo>
                <a:cubicBezTo>
                  <a:pt x="1148325" y="79289"/>
                  <a:pt x="1433738" y="414999"/>
                  <a:pt x="1433738" y="817371"/>
                </a:cubicBezTo>
                <a:cubicBezTo>
                  <a:pt x="1433738" y="1277225"/>
                  <a:pt x="1060953" y="1650010"/>
                  <a:pt x="601099" y="1650010"/>
                </a:cubicBezTo>
                <a:cubicBezTo>
                  <a:pt x="371172" y="1650010"/>
                  <a:pt x="163012" y="1556814"/>
                  <a:pt x="12334" y="1406136"/>
                </a:cubicBezTo>
                <a:lnTo>
                  <a:pt x="0" y="1391187"/>
                </a:lnTo>
                <a:lnTo>
                  <a:pt x="98712" y="1271545"/>
                </a:lnTo>
                <a:cubicBezTo>
                  <a:pt x="188491" y="1138656"/>
                  <a:pt x="240914" y="978454"/>
                  <a:pt x="240914" y="806009"/>
                </a:cubicBezTo>
                <a:cubicBezTo>
                  <a:pt x="240914" y="691046"/>
                  <a:pt x="217615" y="581524"/>
                  <a:pt x="175481" y="481908"/>
                </a:cubicBezTo>
                <a:lnTo>
                  <a:pt x="167394" y="467009"/>
                </a:lnTo>
                <a:lnTo>
                  <a:pt x="172487" y="466232"/>
                </a:lnTo>
                <a:cubicBezTo>
                  <a:pt x="389298" y="421866"/>
                  <a:pt x="575414" y="293232"/>
                  <a:pt x="695118" y="116045"/>
                </a:cubicBezTo>
                <a:lnTo>
                  <a:pt x="758106" y="0"/>
                </a:lnTo>
                <a:close/>
              </a:path>
            </a:pathLst>
          </a:custGeom>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65113" lvl="1">
              <a:spcBef>
                <a:spcPts val="200"/>
              </a:spcBef>
              <a:spcAft>
                <a:spcPts val="200"/>
              </a:spcAft>
            </a:pPr>
            <a:r>
              <a:rPr lang="en-US" sz="1400" b="1" dirty="0">
                <a:solidFill>
                  <a:schemeClr val="bg1"/>
                </a:solidFill>
              </a:rPr>
              <a:t>7.Ease of Implementation</a:t>
            </a:r>
          </a:p>
        </p:txBody>
      </p:sp>
      <p:sp>
        <p:nvSpPr>
          <p:cNvPr id="9" name="Freeform 14">
            <a:extLst>
              <a:ext uri="{FF2B5EF4-FFF2-40B4-BE49-F238E27FC236}">
                <a16:creationId xmlns:a16="http://schemas.microsoft.com/office/drawing/2014/main" id="{6889AC47-4C69-A503-D065-AC039B4A1900}"/>
              </a:ext>
            </a:extLst>
          </p:cNvPr>
          <p:cNvSpPr>
            <a:spLocks noChangeAspect="1"/>
          </p:cNvSpPr>
          <p:nvPr/>
        </p:nvSpPr>
        <p:spPr>
          <a:xfrm>
            <a:off x="8781238" y="4313973"/>
            <a:ext cx="413071" cy="324229"/>
          </a:xfrm>
          <a:custGeom>
            <a:avLst/>
            <a:gdLst>
              <a:gd name="connsiteX0" fmla="*/ 161699 w 319719"/>
              <a:gd name="connsiteY0" fmla="*/ 0 h 250955"/>
              <a:gd name="connsiteX1" fmla="*/ 251037 w 319719"/>
              <a:gd name="connsiteY1" fmla="*/ 108280 h 250955"/>
              <a:gd name="connsiteX2" fmla="*/ 319719 w 319719"/>
              <a:gd name="connsiteY2" fmla="*/ 234816 h 250955"/>
              <a:gd name="connsiteX3" fmla="*/ 242139 w 319719"/>
              <a:gd name="connsiteY3" fmla="*/ 246656 h 250955"/>
              <a:gd name="connsiteX4" fmla="*/ 157006 w 319719"/>
              <a:gd name="connsiteY4" fmla="*/ 250955 h 250955"/>
              <a:gd name="connsiteX5" fmla="*/ 71873 w 319719"/>
              <a:gd name="connsiteY5" fmla="*/ 246656 h 250955"/>
              <a:gd name="connsiteX6" fmla="*/ 0 w 319719"/>
              <a:gd name="connsiteY6" fmla="*/ 235687 h 250955"/>
              <a:gd name="connsiteX7" fmla="*/ 62987 w 319719"/>
              <a:gd name="connsiteY7" fmla="*/ 119642 h 250955"/>
              <a:gd name="connsiteX8" fmla="*/ 161699 w 319719"/>
              <a:gd name="connsiteY8" fmla="*/ 0 h 25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719" h="250955">
                <a:moveTo>
                  <a:pt x="161699" y="0"/>
                </a:moveTo>
                <a:lnTo>
                  <a:pt x="251037" y="108280"/>
                </a:lnTo>
                <a:lnTo>
                  <a:pt x="319719" y="234816"/>
                </a:lnTo>
                <a:lnTo>
                  <a:pt x="242139" y="246656"/>
                </a:lnTo>
                <a:cubicBezTo>
                  <a:pt x="214148" y="249499"/>
                  <a:pt x="185747" y="250955"/>
                  <a:pt x="157006" y="250955"/>
                </a:cubicBezTo>
                <a:cubicBezTo>
                  <a:pt x="128265" y="250955"/>
                  <a:pt x="99865" y="249499"/>
                  <a:pt x="71873" y="246656"/>
                </a:cubicBezTo>
                <a:lnTo>
                  <a:pt x="0" y="235687"/>
                </a:lnTo>
                <a:lnTo>
                  <a:pt x="62987" y="119642"/>
                </a:lnTo>
                <a:lnTo>
                  <a:pt x="161699" y="0"/>
                </a:lnTo>
                <a:close/>
              </a:path>
            </a:pathLst>
          </a:custGeom>
          <a:solidFill>
            <a:schemeClr val="accent3"/>
          </a:solidFill>
          <a:ln w="5715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11" name="Rectangle 10">
            <a:extLst>
              <a:ext uri="{FF2B5EF4-FFF2-40B4-BE49-F238E27FC236}">
                <a16:creationId xmlns:a16="http://schemas.microsoft.com/office/drawing/2014/main" id="{514E29C3-6CD2-E22F-FD26-A8B7F7770488}"/>
              </a:ext>
            </a:extLst>
          </p:cNvPr>
          <p:cNvSpPr/>
          <p:nvPr/>
        </p:nvSpPr>
        <p:spPr>
          <a:xfrm>
            <a:off x="660383" y="2080912"/>
            <a:ext cx="5082363" cy="4298623"/>
          </a:xfrm>
          <a:prstGeom prst="rect">
            <a:avLst/>
          </a:prstGeom>
          <a:solidFill>
            <a:schemeClr val="bg1"/>
          </a:solid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600" dirty="0">
              <a:solidFill>
                <a:schemeClr val="tx1"/>
              </a:solidFill>
            </a:endParaRPr>
          </a:p>
        </p:txBody>
      </p:sp>
      <p:sp>
        <p:nvSpPr>
          <p:cNvPr id="29" name="TextBox 28">
            <a:extLst>
              <a:ext uri="{FF2B5EF4-FFF2-40B4-BE49-F238E27FC236}">
                <a16:creationId xmlns:a16="http://schemas.microsoft.com/office/drawing/2014/main" id="{67990735-90A1-5230-8D75-8AB8EB5CC965}"/>
              </a:ext>
            </a:extLst>
          </p:cNvPr>
          <p:cNvSpPr txBox="1"/>
          <p:nvPr/>
        </p:nvSpPr>
        <p:spPr>
          <a:xfrm>
            <a:off x="1902384" y="1711580"/>
            <a:ext cx="2598361" cy="369332"/>
          </a:xfrm>
          <a:prstGeom prst="rect">
            <a:avLst/>
          </a:prstGeom>
          <a:noFill/>
        </p:spPr>
        <p:txBody>
          <a:bodyPr wrap="square" rtlCol="0">
            <a:spAutoFit/>
          </a:bodyPr>
          <a:lstStyle/>
          <a:p>
            <a:pPr algn="ctr"/>
            <a:r>
              <a:rPr lang="en-US" b="1" dirty="0"/>
              <a:t>Project Description</a:t>
            </a:r>
          </a:p>
        </p:txBody>
      </p:sp>
      <p:sp>
        <p:nvSpPr>
          <p:cNvPr id="41" name="TextBox 40">
            <a:extLst>
              <a:ext uri="{FF2B5EF4-FFF2-40B4-BE49-F238E27FC236}">
                <a16:creationId xmlns:a16="http://schemas.microsoft.com/office/drawing/2014/main" id="{ADF24C54-1249-F95E-2314-2EB95A27E316}"/>
              </a:ext>
            </a:extLst>
          </p:cNvPr>
          <p:cNvSpPr txBox="1"/>
          <p:nvPr/>
        </p:nvSpPr>
        <p:spPr>
          <a:xfrm>
            <a:off x="7706608" y="1711580"/>
            <a:ext cx="2598361" cy="369332"/>
          </a:xfrm>
          <a:prstGeom prst="rect">
            <a:avLst/>
          </a:prstGeom>
          <a:noFill/>
        </p:spPr>
        <p:txBody>
          <a:bodyPr wrap="square" rtlCol="0">
            <a:spAutoFit/>
          </a:bodyPr>
          <a:lstStyle/>
          <a:p>
            <a:pPr algn="ctr"/>
            <a:r>
              <a:rPr lang="en-US" b="1" dirty="0"/>
              <a:t>Project Assessment</a:t>
            </a:r>
          </a:p>
        </p:txBody>
      </p:sp>
      <p:sp>
        <p:nvSpPr>
          <p:cNvPr id="42" name="Rectangle 41">
            <a:extLst>
              <a:ext uri="{FF2B5EF4-FFF2-40B4-BE49-F238E27FC236}">
                <a16:creationId xmlns:a16="http://schemas.microsoft.com/office/drawing/2014/main" id="{26510F40-4302-75BE-E94D-03C8301F6A69}"/>
              </a:ext>
            </a:extLst>
          </p:cNvPr>
          <p:cNvSpPr/>
          <p:nvPr/>
        </p:nvSpPr>
        <p:spPr>
          <a:xfrm>
            <a:off x="963410" y="2264732"/>
            <a:ext cx="4476307" cy="824024"/>
          </a:xfrm>
          <a:prstGeom prst="rect">
            <a:avLst/>
          </a:prstGeom>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a:solidFill>
                  <a:schemeClr val="bg1"/>
                </a:solidFill>
              </a:rPr>
              <a:t>1.Business opportunity &amp; suggested solution</a:t>
            </a:r>
            <a:endParaRPr lang="en-GB" sz="1400" b="1" dirty="0">
              <a:solidFill>
                <a:schemeClr val="bg1"/>
              </a:solidFill>
            </a:endParaRPr>
          </a:p>
        </p:txBody>
      </p:sp>
      <p:sp>
        <p:nvSpPr>
          <p:cNvPr id="44" name="Rectangle 43">
            <a:extLst>
              <a:ext uri="{FF2B5EF4-FFF2-40B4-BE49-F238E27FC236}">
                <a16:creationId xmlns:a16="http://schemas.microsoft.com/office/drawing/2014/main" id="{2FF40CCF-99C6-FA18-7641-D42683BB99A7}"/>
              </a:ext>
            </a:extLst>
          </p:cNvPr>
          <p:cNvSpPr/>
          <p:nvPr/>
        </p:nvSpPr>
        <p:spPr>
          <a:xfrm>
            <a:off x="963410" y="4337748"/>
            <a:ext cx="4476307" cy="824024"/>
          </a:xfrm>
          <a:prstGeom prst="rect">
            <a:avLst/>
          </a:prstGeom>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a:solidFill>
                  <a:schemeClr val="bg1"/>
                </a:solidFill>
              </a:rPr>
              <a:t>3</a:t>
            </a:r>
            <a:r>
              <a:rPr lang="en-GB" sz="1400" b="1" dirty="0">
                <a:solidFill>
                  <a:schemeClr val="bg1"/>
                </a:solidFill>
              </a:rPr>
              <a:t>.Project scope, </a:t>
            </a:r>
            <a:r>
              <a:rPr lang="en-GB" sz="1400" b="1">
                <a:solidFill>
                  <a:schemeClr val="bg1"/>
                </a:solidFill>
              </a:rPr>
              <a:t>approach and high-level plan</a:t>
            </a:r>
            <a:endParaRPr lang="en-GB" sz="1400" b="1" dirty="0">
              <a:solidFill>
                <a:schemeClr val="bg1"/>
              </a:solidFill>
            </a:endParaRPr>
          </a:p>
        </p:txBody>
      </p:sp>
      <p:sp>
        <p:nvSpPr>
          <p:cNvPr id="45" name="Rectangle 44">
            <a:extLst>
              <a:ext uri="{FF2B5EF4-FFF2-40B4-BE49-F238E27FC236}">
                <a16:creationId xmlns:a16="http://schemas.microsoft.com/office/drawing/2014/main" id="{5FF2A5B7-0CC2-42FA-D08D-E033FBD006EA}"/>
              </a:ext>
            </a:extLst>
          </p:cNvPr>
          <p:cNvSpPr/>
          <p:nvPr/>
        </p:nvSpPr>
        <p:spPr>
          <a:xfrm>
            <a:off x="963410" y="5374256"/>
            <a:ext cx="4476307" cy="824024"/>
          </a:xfrm>
          <a:prstGeom prst="rect">
            <a:avLst/>
          </a:prstGeom>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dirty="0">
                <a:solidFill>
                  <a:schemeClr val="bg1"/>
                </a:solidFill>
              </a:rPr>
              <a:t>4.Deliverables, activities &amp; key </a:t>
            </a:r>
            <a:r>
              <a:rPr lang="en-GB" sz="1400" b="1">
                <a:solidFill>
                  <a:schemeClr val="bg1"/>
                </a:solidFill>
              </a:rPr>
              <a:t>success factors</a:t>
            </a:r>
            <a:endParaRPr lang="en-GB" sz="1400" b="1" dirty="0">
              <a:solidFill>
                <a:schemeClr val="bg1"/>
              </a:solidFill>
            </a:endParaRPr>
          </a:p>
        </p:txBody>
      </p:sp>
      <p:sp>
        <p:nvSpPr>
          <p:cNvPr id="15" name="Rectangle 14">
            <a:extLst>
              <a:ext uri="{FF2B5EF4-FFF2-40B4-BE49-F238E27FC236}">
                <a16:creationId xmlns:a16="http://schemas.microsoft.com/office/drawing/2014/main" id="{C5C1B5CA-FBF4-0C31-5A12-8DC6021109A3}"/>
              </a:ext>
            </a:extLst>
          </p:cNvPr>
          <p:cNvSpPr/>
          <p:nvPr/>
        </p:nvSpPr>
        <p:spPr>
          <a:xfrm>
            <a:off x="963410" y="3301240"/>
            <a:ext cx="4476307" cy="824024"/>
          </a:xfrm>
          <a:prstGeom prst="rect">
            <a:avLst/>
          </a:prstGeom>
          <a:ln w="57150">
            <a:solidFill>
              <a:schemeClr val="tx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200"/>
              </a:spcBef>
              <a:spcAft>
                <a:spcPts val="200"/>
              </a:spcAft>
            </a:pPr>
            <a:r>
              <a:rPr lang="en-GB" sz="1400" b="1" dirty="0">
                <a:solidFill>
                  <a:schemeClr val="bg1"/>
                </a:solidFill>
              </a:rPr>
              <a:t>2.Project objectives and key performance indicators (KPIs)</a:t>
            </a:r>
          </a:p>
        </p:txBody>
      </p:sp>
    </p:spTree>
    <p:extLst>
      <p:ext uri="{BB962C8B-B14F-4D97-AF65-F5344CB8AC3E}">
        <p14:creationId xmlns:p14="http://schemas.microsoft.com/office/powerpoint/2010/main" val="2197308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In the next slides, you’ll see a small preview of Phase II of our traditional project management 3-phase approach</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32</a:t>
            </a:fld>
            <a:endParaRPr lang="en-US" sz="1000" dirty="0">
              <a:solidFill>
                <a:srgbClr val="ADAFBB"/>
              </a:solidFill>
            </a:endParaRPr>
          </a:p>
        </p:txBody>
      </p:sp>
      <p:sp>
        <p:nvSpPr>
          <p:cNvPr id="28" name="Rectangle: Rounded Corners 27">
            <a:extLst>
              <a:ext uri="{FF2B5EF4-FFF2-40B4-BE49-F238E27FC236}">
                <a16:creationId xmlns:a16="http://schemas.microsoft.com/office/drawing/2014/main" id="{C893B390-DB33-D099-DBE1-597A4D03D8FB}"/>
              </a:ext>
            </a:extLst>
          </p:cNvPr>
          <p:cNvSpPr/>
          <p:nvPr/>
        </p:nvSpPr>
        <p:spPr>
          <a:xfrm>
            <a:off x="597147" y="1783081"/>
            <a:ext cx="11073049" cy="3055694"/>
          </a:xfrm>
          <a:prstGeom prst="roundRect">
            <a:avLst>
              <a:gd name="adj" fmla="val 13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hevron 17">
            <a:extLst>
              <a:ext uri="{FF2B5EF4-FFF2-40B4-BE49-F238E27FC236}">
                <a16:creationId xmlns:a16="http://schemas.microsoft.com/office/drawing/2014/main" id="{24B54FEA-2AAA-EF82-1D1E-C21ED0F6B343}"/>
              </a:ext>
            </a:extLst>
          </p:cNvPr>
          <p:cNvSpPr/>
          <p:nvPr/>
        </p:nvSpPr>
        <p:spPr bwMode="auto">
          <a:xfrm>
            <a:off x="665727" y="2363662"/>
            <a:ext cx="3604451" cy="432000"/>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Build a Business Case &amp; Financial Model</a:t>
            </a:r>
            <a:endParaRPr lang="en-US" sz="1300" b="1" dirty="0">
              <a:solidFill>
                <a:schemeClr val="bg1"/>
              </a:solidFill>
              <a:cs typeface="Times New Roman" pitchFamily="18" charset="0"/>
            </a:endParaRPr>
          </a:p>
        </p:txBody>
      </p:sp>
      <p:sp>
        <p:nvSpPr>
          <p:cNvPr id="30" name="Chevron 17">
            <a:extLst>
              <a:ext uri="{FF2B5EF4-FFF2-40B4-BE49-F238E27FC236}">
                <a16:creationId xmlns:a16="http://schemas.microsoft.com/office/drawing/2014/main" id="{DB2C44EB-22E1-AC6D-66B2-F83A856224CF}"/>
              </a:ext>
            </a:extLst>
          </p:cNvPr>
          <p:cNvSpPr/>
          <p:nvPr/>
        </p:nvSpPr>
        <p:spPr bwMode="auto">
          <a:xfrm>
            <a:off x="4356125" y="2363662"/>
            <a:ext cx="3604451" cy="432000"/>
          </a:xfrm>
          <a:prstGeom prst="chevron">
            <a:avLst>
              <a:gd name="adj" fmla="val 31818"/>
            </a:avLst>
          </a:prstGeom>
          <a:solidFill>
            <a:schemeClr val="accent2"/>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a:t>
            </a:r>
            <a:r>
              <a:rPr lang="en-GB" sz="1300" b="1" dirty="0">
                <a:solidFill>
                  <a:schemeClr val="bg1"/>
                </a:solidFill>
                <a:cs typeface="Times New Roman" pitchFamily="18" charset="0"/>
              </a:rPr>
              <a:t>Initiate the Project</a:t>
            </a:r>
          </a:p>
        </p:txBody>
      </p:sp>
      <p:sp>
        <p:nvSpPr>
          <p:cNvPr id="31" name="Rectangle 30">
            <a:extLst>
              <a:ext uri="{FF2B5EF4-FFF2-40B4-BE49-F238E27FC236}">
                <a16:creationId xmlns:a16="http://schemas.microsoft.com/office/drawing/2014/main" id="{BC5C36B5-E318-3858-D3A1-18315FD36EE7}"/>
              </a:ext>
            </a:extLst>
          </p:cNvPr>
          <p:cNvSpPr/>
          <p:nvPr/>
        </p:nvSpPr>
        <p:spPr>
          <a:xfrm>
            <a:off x="720890" y="2812578"/>
            <a:ext cx="3690953" cy="202619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Project Description</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Business opportunity &amp; suggested solution</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Project objectives and key performance indicators</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Project scope, approach and high-level plan</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Deliverables, activities &amp; key success factors</a:t>
            </a:r>
          </a:p>
          <a:p>
            <a:pPr marL="169863" indent="-169863">
              <a:spcBef>
                <a:spcPts val="200"/>
              </a:spcBef>
              <a:spcAft>
                <a:spcPts val="200"/>
              </a:spcAft>
              <a:buFont typeface="+mj-lt"/>
              <a:buAutoNum type="arabicPeriod"/>
              <a:defRPr/>
            </a:pPr>
            <a:r>
              <a:rPr lang="en-GB" sz="1100" dirty="0">
                <a:solidFill>
                  <a:srgbClr val="002776"/>
                </a:solidFill>
              </a:rPr>
              <a:t>Project Assessment</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Strategic alignment</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Value (Revenue, Costs, Net present value, ROI, etc.)</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Ease of implementation</a:t>
            </a:r>
          </a:p>
        </p:txBody>
      </p:sp>
      <p:sp>
        <p:nvSpPr>
          <p:cNvPr id="32" name="Rectangle 31">
            <a:extLst>
              <a:ext uri="{FF2B5EF4-FFF2-40B4-BE49-F238E27FC236}">
                <a16:creationId xmlns:a16="http://schemas.microsoft.com/office/drawing/2014/main" id="{8E76BCBB-086B-C823-B6A3-32050A7399D8}"/>
              </a:ext>
            </a:extLst>
          </p:cNvPr>
          <p:cNvSpPr/>
          <p:nvPr/>
        </p:nvSpPr>
        <p:spPr>
          <a:xfrm>
            <a:off x="8046523" y="2812578"/>
            <a:ext cx="3447437" cy="1805623"/>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High-level project plan</a:t>
            </a:r>
          </a:p>
          <a:p>
            <a:pPr marL="169863" indent="-169863">
              <a:spcBef>
                <a:spcPts val="200"/>
              </a:spcBef>
              <a:spcAft>
                <a:spcPts val="200"/>
              </a:spcAft>
              <a:buFont typeface="+mj-lt"/>
              <a:buAutoNum type="arabicPeriod"/>
              <a:defRPr/>
            </a:pPr>
            <a:r>
              <a:rPr lang="en-GB" sz="1100" dirty="0">
                <a:solidFill>
                  <a:srgbClr val="002776"/>
                </a:solidFill>
              </a:rPr>
              <a:t>Detailed project plan</a:t>
            </a:r>
          </a:p>
          <a:p>
            <a:pPr marL="169863" indent="-169863">
              <a:spcBef>
                <a:spcPts val="200"/>
              </a:spcBef>
              <a:spcAft>
                <a:spcPts val="200"/>
              </a:spcAft>
              <a:buFont typeface="+mj-lt"/>
              <a:buAutoNum type="arabicPeriod"/>
              <a:defRPr/>
            </a:pPr>
            <a:r>
              <a:rPr lang="en-GB" sz="1100" dirty="0">
                <a:solidFill>
                  <a:srgbClr val="002776"/>
                </a:solidFill>
              </a:rPr>
              <a:t>Project dashboard</a:t>
            </a:r>
          </a:p>
          <a:p>
            <a:pPr marL="169863" indent="-169863">
              <a:spcBef>
                <a:spcPts val="200"/>
              </a:spcBef>
              <a:spcAft>
                <a:spcPts val="200"/>
              </a:spcAft>
              <a:buFont typeface="+mj-lt"/>
              <a:buAutoNum type="arabicPeriod"/>
              <a:defRPr/>
            </a:pPr>
            <a:r>
              <a:rPr lang="en-GB" sz="1100" dirty="0">
                <a:solidFill>
                  <a:srgbClr val="002776"/>
                </a:solidFill>
              </a:rPr>
              <a:t>Parking lot</a:t>
            </a:r>
          </a:p>
          <a:p>
            <a:pPr marL="169863" indent="-169863">
              <a:spcBef>
                <a:spcPts val="200"/>
              </a:spcBef>
              <a:spcAft>
                <a:spcPts val="200"/>
              </a:spcAft>
              <a:buFont typeface="+mj-lt"/>
              <a:buAutoNum type="arabicPeriod"/>
              <a:defRPr/>
            </a:pPr>
            <a:r>
              <a:rPr lang="en-GB" sz="1100" dirty="0">
                <a:solidFill>
                  <a:srgbClr val="002776"/>
                </a:solidFill>
              </a:rPr>
              <a:t>Punch list</a:t>
            </a:r>
          </a:p>
          <a:p>
            <a:pPr marL="169863" indent="-169863">
              <a:spcBef>
                <a:spcPts val="200"/>
              </a:spcBef>
              <a:spcAft>
                <a:spcPts val="200"/>
              </a:spcAft>
              <a:buFont typeface="+mj-lt"/>
              <a:buAutoNum type="arabicPeriod"/>
              <a:defRPr/>
            </a:pPr>
            <a:r>
              <a:rPr lang="en-GB" sz="1100" dirty="0">
                <a:solidFill>
                  <a:srgbClr val="002776"/>
                </a:solidFill>
              </a:rPr>
              <a:t>Post-project evaluation report</a:t>
            </a:r>
          </a:p>
          <a:p>
            <a:pPr marL="169863" indent="-169863">
              <a:spcBef>
                <a:spcPts val="200"/>
              </a:spcBef>
              <a:spcAft>
                <a:spcPts val="200"/>
              </a:spcAft>
              <a:buFont typeface="+mj-lt"/>
              <a:buAutoNum type="arabicPeriod"/>
              <a:defRPr/>
            </a:pPr>
            <a:endParaRPr lang="en-GB" sz="1100" dirty="0">
              <a:solidFill>
                <a:srgbClr val="002776"/>
              </a:solidFill>
            </a:endParaRPr>
          </a:p>
          <a:p>
            <a:pPr marL="169863" indent="-169863">
              <a:spcBef>
                <a:spcPts val="200"/>
              </a:spcBef>
              <a:spcAft>
                <a:spcPts val="200"/>
              </a:spcAft>
              <a:buFont typeface="+mj-lt"/>
              <a:buAutoNum type="arabicPeriod"/>
              <a:defRPr/>
            </a:pPr>
            <a:endParaRPr lang="en-GB" sz="1100" dirty="0">
              <a:solidFill>
                <a:srgbClr val="002776"/>
              </a:solidFill>
            </a:endParaRPr>
          </a:p>
        </p:txBody>
      </p:sp>
      <p:sp>
        <p:nvSpPr>
          <p:cNvPr id="33" name="Chevron 17">
            <a:extLst>
              <a:ext uri="{FF2B5EF4-FFF2-40B4-BE49-F238E27FC236}">
                <a16:creationId xmlns:a16="http://schemas.microsoft.com/office/drawing/2014/main" id="{2A99C644-C5AF-C50D-58C4-CF8E8D287DEF}"/>
              </a:ext>
            </a:extLst>
          </p:cNvPr>
          <p:cNvSpPr/>
          <p:nvPr/>
        </p:nvSpPr>
        <p:spPr bwMode="auto">
          <a:xfrm>
            <a:off x="8046523" y="2363662"/>
            <a:ext cx="3604451" cy="432000"/>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Define and Implement your Project Plan</a:t>
            </a:r>
          </a:p>
        </p:txBody>
      </p:sp>
      <p:sp>
        <p:nvSpPr>
          <p:cNvPr id="34" name="Rectangle 33">
            <a:extLst>
              <a:ext uri="{FF2B5EF4-FFF2-40B4-BE49-F238E27FC236}">
                <a16:creationId xmlns:a16="http://schemas.microsoft.com/office/drawing/2014/main" id="{91D68227-A79A-B823-4FA2-901CE92DCAE3}"/>
              </a:ext>
            </a:extLst>
          </p:cNvPr>
          <p:cNvSpPr/>
          <p:nvPr/>
        </p:nvSpPr>
        <p:spPr>
          <a:xfrm>
            <a:off x="4411844" y="2812578"/>
            <a:ext cx="3396807" cy="1805623"/>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Project charter</a:t>
            </a:r>
          </a:p>
          <a:p>
            <a:pPr marL="169863" indent="-169863">
              <a:spcBef>
                <a:spcPts val="200"/>
              </a:spcBef>
              <a:spcAft>
                <a:spcPts val="200"/>
              </a:spcAft>
              <a:buFont typeface="+mj-lt"/>
              <a:buAutoNum type="arabicPeriod"/>
              <a:defRPr/>
            </a:pPr>
            <a:r>
              <a:rPr lang="en-GB" sz="1100" dirty="0">
                <a:solidFill>
                  <a:srgbClr val="002776"/>
                </a:solidFill>
              </a:rPr>
              <a:t>Project challenges and key success factors</a:t>
            </a:r>
          </a:p>
          <a:p>
            <a:pPr marL="169863" indent="-169863">
              <a:spcBef>
                <a:spcPts val="200"/>
              </a:spcBef>
              <a:spcAft>
                <a:spcPts val="200"/>
              </a:spcAft>
              <a:buFont typeface="+mj-lt"/>
              <a:buAutoNum type="arabicPeriod"/>
              <a:defRPr/>
            </a:pPr>
            <a:r>
              <a:rPr lang="nb-NO" sz="1100" dirty="0">
                <a:solidFill>
                  <a:srgbClr val="002776"/>
                </a:solidFill>
              </a:rPr>
              <a:t>RACI matrix</a:t>
            </a:r>
          </a:p>
          <a:p>
            <a:pPr marL="169863" indent="-169863">
              <a:spcBef>
                <a:spcPts val="200"/>
              </a:spcBef>
              <a:spcAft>
                <a:spcPts val="200"/>
              </a:spcAft>
              <a:buFont typeface="+mj-lt"/>
              <a:buAutoNum type="arabicPeriod"/>
              <a:defRPr/>
            </a:pPr>
            <a:r>
              <a:rPr lang="nb-NO" sz="1100" dirty="0">
                <a:solidFill>
                  <a:srgbClr val="002776"/>
                </a:solidFill>
              </a:rPr>
              <a:t>Stakeholder analysis</a:t>
            </a:r>
          </a:p>
          <a:p>
            <a:pPr marL="169863" indent="-169863">
              <a:spcBef>
                <a:spcPts val="200"/>
              </a:spcBef>
              <a:spcAft>
                <a:spcPts val="200"/>
              </a:spcAft>
              <a:buFont typeface="+mj-lt"/>
              <a:buAutoNum type="arabicPeriod"/>
              <a:defRPr/>
            </a:pPr>
            <a:endParaRPr lang="en-GB" sz="1100" dirty="0">
              <a:solidFill>
                <a:srgbClr val="002776"/>
              </a:solidFill>
            </a:endParaRPr>
          </a:p>
          <a:p>
            <a:pPr marL="169863" indent="-169863">
              <a:spcBef>
                <a:spcPts val="200"/>
              </a:spcBef>
              <a:spcAft>
                <a:spcPts val="200"/>
              </a:spcAft>
              <a:buFont typeface="+mj-lt"/>
              <a:buAutoNum type="arabicPeriod"/>
              <a:defRPr/>
            </a:pPr>
            <a:endParaRPr lang="en-GB" sz="1100" dirty="0">
              <a:solidFill>
                <a:srgbClr val="C00000"/>
              </a:solidFill>
            </a:endParaRPr>
          </a:p>
          <a:p>
            <a:pPr marL="169863" indent="-169863">
              <a:spcBef>
                <a:spcPts val="200"/>
              </a:spcBef>
              <a:spcAft>
                <a:spcPts val="200"/>
              </a:spcAft>
              <a:buFont typeface="+mj-lt"/>
              <a:buAutoNum type="arabicPeriod"/>
              <a:defRPr/>
            </a:pPr>
            <a:endParaRPr lang="en-GB" sz="1100" dirty="0">
              <a:solidFill>
                <a:srgbClr val="C00000"/>
              </a:solidFill>
            </a:endParaRPr>
          </a:p>
          <a:p>
            <a:pPr marL="169863" indent="-169863">
              <a:spcBef>
                <a:spcPts val="200"/>
              </a:spcBef>
              <a:spcAft>
                <a:spcPts val="200"/>
              </a:spcAft>
              <a:buFont typeface="+mj-lt"/>
              <a:buAutoNum type="arabicPeriod"/>
              <a:defRPr/>
            </a:pPr>
            <a:endParaRPr lang="en-GB" sz="1100" dirty="0">
              <a:solidFill>
                <a:srgbClr val="C00000"/>
              </a:solidFill>
            </a:endParaRPr>
          </a:p>
        </p:txBody>
      </p:sp>
      <p:pic>
        <p:nvPicPr>
          <p:cNvPr id="35" name="Graphic 34" descr="Bar chart outline">
            <a:extLst>
              <a:ext uri="{FF2B5EF4-FFF2-40B4-BE49-F238E27FC236}">
                <a16:creationId xmlns:a16="http://schemas.microsoft.com/office/drawing/2014/main" id="{D7E34647-A63D-23C7-3428-851A1E4C9E3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01284" y="1882268"/>
            <a:ext cx="455456" cy="455456"/>
          </a:xfrm>
          <a:prstGeom prst="rect">
            <a:avLst/>
          </a:prstGeom>
        </p:spPr>
      </p:pic>
      <p:pic>
        <p:nvPicPr>
          <p:cNvPr id="36" name="Graphic 35" descr="Play outline">
            <a:extLst>
              <a:ext uri="{FF2B5EF4-FFF2-40B4-BE49-F238E27FC236}">
                <a16:creationId xmlns:a16="http://schemas.microsoft.com/office/drawing/2014/main" id="{E2920195-4366-D511-690A-AA25CEDAFC9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81647" y="1863930"/>
            <a:ext cx="457200" cy="457200"/>
          </a:xfrm>
          <a:prstGeom prst="rect">
            <a:avLst/>
          </a:prstGeom>
        </p:spPr>
      </p:pic>
      <p:pic>
        <p:nvPicPr>
          <p:cNvPr id="37" name="Graphic 36" descr="Checklist outline">
            <a:extLst>
              <a:ext uri="{FF2B5EF4-FFF2-40B4-BE49-F238E27FC236}">
                <a16:creationId xmlns:a16="http://schemas.microsoft.com/office/drawing/2014/main" id="{0C6C6B4F-C86F-A953-FCCB-880CE0DECE3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620148" y="1882268"/>
            <a:ext cx="457200" cy="457200"/>
          </a:xfrm>
          <a:prstGeom prst="rect">
            <a:avLst/>
          </a:prstGeom>
        </p:spPr>
      </p:pic>
      <p:sp>
        <p:nvSpPr>
          <p:cNvPr id="38" name="TextBox 37">
            <a:extLst>
              <a:ext uri="{FF2B5EF4-FFF2-40B4-BE49-F238E27FC236}">
                <a16:creationId xmlns:a16="http://schemas.microsoft.com/office/drawing/2014/main" id="{112AA82F-E27A-66FE-93DD-C7FE67D5EB04}"/>
              </a:ext>
            </a:extLst>
          </p:cNvPr>
          <p:cNvSpPr txBox="1"/>
          <p:nvPr/>
        </p:nvSpPr>
        <p:spPr>
          <a:xfrm>
            <a:off x="4487751" y="1512544"/>
            <a:ext cx="3291840" cy="307777"/>
          </a:xfrm>
          <a:prstGeom prst="rect">
            <a:avLst/>
          </a:prstGeom>
          <a:noFill/>
        </p:spPr>
        <p:txBody>
          <a:bodyPr wrap="square" rtlCol="0">
            <a:spAutoFit/>
          </a:bodyPr>
          <a:lstStyle/>
          <a:p>
            <a:pPr algn="ctr"/>
            <a:r>
              <a:rPr lang="en-US" sz="1400" b="1" dirty="0"/>
              <a:t>Traditional Approach</a:t>
            </a:r>
          </a:p>
        </p:txBody>
      </p:sp>
      <p:sp>
        <p:nvSpPr>
          <p:cNvPr id="39" name="Rectangle: Rounded Corners 38">
            <a:extLst>
              <a:ext uri="{FF2B5EF4-FFF2-40B4-BE49-F238E27FC236}">
                <a16:creationId xmlns:a16="http://schemas.microsoft.com/office/drawing/2014/main" id="{8508FACD-47EE-2EC0-A1AA-2D1E2299FA7B}"/>
              </a:ext>
            </a:extLst>
          </p:cNvPr>
          <p:cNvSpPr/>
          <p:nvPr/>
        </p:nvSpPr>
        <p:spPr>
          <a:xfrm>
            <a:off x="597147" y="5338152"/>
            <a:ext cx="11073049" cy="1200442"/>
          </a:xfrm>
          <a:prstGeom prst="roundRect">
            <a:avLst>
              <a:gd name="adj" fmla="val 396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0C97F124-1014-CBC8-D263-AC70BC0A28BE}"/>
              </a:ext>
            </a:extLst>
          </p:cNvPr>
          <p:cNvSpPr txBox="1"/>
          <p:nvPr/>
        </p:nvSpPr>
        <p:spPr>
          <a:xfrm>
            <a:off x="4487751" y="5021895"/>
            <a:ext cx="3291840" cy="307777"/>
          </a:xfrm>
          <a:prstGeom prst="rect">
            <a:avLst/>
          </a:prstGeom>
          <a:noFill/>
        </p:spPr>
        <p:txBody>
          <a:bodyPr wrap="square" rtlCol="0">
            <a:spAutoFit/>
          </a:bodyPr>
          <a:lstStyle/>
          <a:p>
            <a:pPr algn="ctr"/>
            <a:r>
              <a:rPr lang="en-US" sz="1400" b="1" dirty="0"/>
              <a:t>Agile Approach</a:t>
            </a:r>
          </a:p>
        </p:txBody>
      </p:sp>
      <p:sp>
        <p:nvSpPr>
          <p:cNvPr id="41" name="Right Arrow 20">
            <a:extLst>
              <a:ext uri="{FF2B5EF4-FFF2-40B4-BE49-F238E27FC236}">
                <a16:creationId xmlns:a16="http://schemas.microsoft.com/office/drawing/2014/main" id="{2709E945-4268-62B5-C74C-65682BA07C9E}"/>
              </a:ext>
            </a:extLst>
          </p:cNvPr>
          <p:cNvSpPr/>
          <p:nvPr/>
        </p:nvSpPr>
        <p:spPr>
          <a:xfrm>
            <a:off x="2343505" y="5588779"/>
            <a:ext cx="1336554" cy="59307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42" name="Right Arrow 27">
            <a:extLst>
              <a:ext uri="{FF2B5EF4-FFF2-40B4-BE49-F238E27FC236}">
                <a16:creationId xmlns:a16="http://schemas.microsoft.com/office/drawing/2014/main" id="{A331F2F2-4ABE-663C-CCE0-26689944956A}"/>
              </a:ext>
            </a:extLst>
          </p:cNvPr>
          <p:cNvSpPr/>
          <p:nvPr/>
        </p:nvSpPr>
        <p:spPr>
          <a:xfrm>
            <a:off x="5520928" y="5588779"/>
            <a:ext cx="2419190" cy="59307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43" name="TextBox 42">
            <a:extLst>
              <a:ext uri="{FF2B5EF4-FFF2-40B4-BE49-F238E27FC236}">
                <a16:creationId xmlns:a16="http://schemas.microsoft.com/office/drawing/2014/main" id="{101D710C-1C64-6A07-5B69-D88E7DDD2B01}"/>
              </a:ext>
            </a:extLst>
          </p:cNvPr>
          <p:cNvSpPr txBox="1"/>
          <p:nvPr/>
        </p:nvSpPr>
        <p:spPr>
          <a:xfrm>
            <a:off x="766157" y="6268879"/>
            <a:ext cx="1200970" cy="246221"/>
          </a:xfrm>
          <a:prstGeom prst="rect">
            <a:avLst/>
          </a:prstGeom>
          <a:noFill/>
        </p:spPr>
        <p:txBody>
          <a:bodyPr wrap="none" rtlCol="0" anchor="b" anchorCtr="0">
            <a:spAutoFit/>
          </a:bodyPr>
          <a:lstStyle/>
          <a:p>
            <a:pPr algn="ctr"/>
            <a:r>
              <a:rPr lang="en-US" sz="1000" b="1" dirty="0">
                <a:solidFill>
                  <a:schemeClr val="tx2"/>
                </a:solidFill>
                <a:ea typeface="League Spartan" charset="0"/>
                <a:cs typeface="Poppins" pitchFamily="2" charset="77"/>
              </a:rPr>
              <a:t>Product Backlog</a:t>
            </a:r>
          </a:p>
        </p:txBody>
      </p:sp>
      <p:sp>
        <p:nvSpPr>
          <p:cNvPr id="44" name="TextBox 43">
            <a:extLst>
              <a:ext uri="{FF2B5EF4-FFF2-40B4-BE49-F238E27FC236}">
                <a16:creationId xmlns:a16="http://schemas.microsoft.com/office/drawing/2014/main" id="{EF55FE3F-940D-7028-5070-9C50AA1F030B}"/>
              </a:ext>
            </a:extLst>
          </p:cNvPr>
          <p:cNvSpPr txBox="1"/>
          <p:nvPr/>
        </p:nvSpPr>
        <p:spPr>
          <a:xfrm>
            <a:off x="3981660" y="6268879"/>
            <a:ext cx="1087157" cy="246221"/>
          </a:xfrm>
          <a:prstGeom prst="rect">
            <a:avLst/>
          </a:prstGeom>
          <a:noFill/>
        </p:spPr>
        <p:txBody>
          <a:bodyPr wrap="none" rtlCol="0" anchor="b" anchorCtr="0">
            <a:spAutoFit/>
          </a:bodyPr>
          <a:lstStyle/>
          <a:p>
            <a:pPr algn="ctr"/>
            <a:r>
              <a:rPr lang="en-US" sz="1000" b="1" dirty="0">
                <a:solidFill>
                  <a:schemeClr val="tx2"/>
                </a:solidFill>
                <a:ea typeface="League Spartan" charset="0"/>
                <a:cs typeface="Poppins" pitchFamily="2" charset="77"/>
              </a:rPr>
              <a:t>Sprint Backlog</a:t>
            </a:r>
          </a:p>
        </p:txBody>
      </p:sp>
      <p:sp>
        <p:nvSpPr>
          <p:cNvPr id="45" name="TextBox 44">
            <a:extLst>
              <a:ext uri="{FF2B5EF4-FFF2-40B4-BE49-F238E27FC236}">
                <a16:creationId xmlns:a16="http://schemas.microsoft.com/office/drawing/2014/main" id="{E413F668-2A0A-DF83-225C-555732E20D71}"/>
              </a:ext>
            </a:extLst>
          </p:cNvPr>
          <p:cNvSpPr txBox="1"/>
          <p:nvPr/>
        </p:nvSpPr>
        <p:spPr>
          <a:xfrm>
            <a:off x="6072891" y="6268879"/>
            <a:ext cx="1200970" cy="246221"/>
          </a:xfrm>
          <a:prstGeom prst="rect">
            <a:avLst/>
          </a:prstGeom>
          <a:noFill/>
        </p:spPr>
        <p:txBody>
          <a:bodyPr wrap="none" rtlCol="0" anchor="b" anchorCtr="0">
            <a:spAutoFit/>
          </a:bodyPr>
          <a:lstStyle/>
          <a:p>
            <a:pPr algn="ctr"/>
            <a:r>
              <a:rPr lang="en-US" sz="1000" b="1" dirty="0">
                <a:solidFill>
                  <a:schemeClr val="tx2"/>
                </a:solidFill>
                <a:ea typeface="League Spartan" charset="0"/>
                <a:cs typeface="Poppins" pitchFamily="2" charset="77"/>
              </a:rPr>
              <a:t>Sprint Execution</a:t>
            </a:r>
          </a:p>
        </p:txBody>
      </p:sp>
      <p:sp>
        <p:nvSpPr>
          <p:cNvPr id="46" name="TextBox 45">
            <a:extLst>
              <a:ext uri="{FF2B5EF4-FFF2-40B4-BE49-F238E27FC236}">
                <a16:creationId xmlns:a16="http://schemas.microsoft.com/office/drawing/2014/main" id="{4AC66820-CB24-E6A8-96D7-5017E48DF5CE}"/>
              </a:ext>
            </a:extLst>
          </p:cNvPr>
          <p:cNvSpPr txBox="1"/>
          <p:nvPr/>
        </p:nvSpPr>
        <p:spPr>
          <a:xfrm>
            <a:off x="8553456" y="6152054"/>
            <a:ext cx="2103114" cy="400110"/>
          </a:xfrm>
          <a:prstGeom prst="rect">
            <a:avLst/>
          </a:prstGeom>
          <a:noFill/>
        </p:spPr>
        <p:txBody>
          <a:bodyPr wrap="square" rtlCol="0" anchor="t" anchorCtr="0">
            <a:spAutoFit/>
          </a:bodyPr>
          <a:lstStyle/>
          <a:p>
            <a:pPr algn="ctr"/>
            <a:r>
              <a:rPr lang="en-US" sz="1000" b="1" dirty="0">
                <a:solidFill>
                  <a:schemeClr val="tx2"/>
                </a:solidFill>
                <a:ea typeface="League Spartan" charset="0"/>
                <a:cs typeface="Poppins" pitchFamily="2" charset="77"/>
              </a:rPr>
              <a:t>Potentially Shippable Product Increment</a:t>
            </a:r>
          </a:p>
        </p:txBody>
      </p:sp>
      <p:sp>
        <p:nvSpPr>
          <p:cNvPr id="47" name="TextBox 46">
            <a:extLst>
              <a:ext uri="{FF2B5EF4-FFF2-40B4-BE49-F238E27FC236}">
                <a16:creationId xmlns:a16="http://schemas.microsoft.com/office/drawing/2014/main" id="{67810271-AC1C-F1F9-E497-949000B40E86}"/>
              </a:ext>
            </a:extLst>
          </p:cNvPr>
          <p:cNvSpPr txBox="1"/>
          <p:nvPr/>
        </p:nvSpPr>
        <p:spPr>
          <a:xfrm>
            <a:off x="2392642" y="6301264"/>
            <a:ext cx="1130438" cy="246221"/>
          </a:xfrm>
          <a:prstGeom prst="rect">
            <a:avLst/>
          </a:prstGeom>
          <a:noFill/>
        </p:spPr>
        <p:txBody>
          <a:bodyPr wrap="none" rtlCol="0" anchor="b" anchorCtr="0">
            <a:spAutoFit/>
          </a:bodyPr>
          <a:lstStyle/>
          <a:p>
            <a:pPr algn="ctr"/>
            <a:r>
              <a:rPr lang="en-US" sz="1000" b="1" dirty="0">
                <a:solidFill>
                  <a:schemeClr val="tx2"/>
                </a:solidFill>
                <a:ea typeface="League Spartan" charset="0"/>
                <a:cs typeface="Poppins" pitchFamily="2" charset="77"/>
              </a:rPr>
              <a:t>Sprint Planning</a:t>
            </a:r>
          </a:p>
        </p:txBody>
      </p:sp>
      <p:sp>
        <p:nvSpPr>
          <p:cNvPr id="48" name="TextBox 47">
            <a:extLst>
              <a:ext uri="{FF2B5EF4-FFF2-40B4-BE49-F238E27FC236}">
                <a16:creationId xmlns:a16="http://schemas.microsoft.com/office/drawing/2014/main" id="{9AD704BE-BFDF-776E-2785-79CC0B3AB31C}"/>
              </a:ext>
            </a:extLst>
          </p:cNvPr>
          <p:cNvSpPr txBox="1"/>
          <p:nvPr/>
        </p:nvSpPr>
        <p:spPr>
          <a:xfrm>
            <a:off x="7961625" y="6184439"/>
            <a:ext cx="795117" cy="400110"/>
          </a:xfrm>
          <a:prstGeom prst="rect">
            <a:avLst/>
          </a:prstGeom>
          <a:noFill/>
        </p:spPr>
        <p:txBody>
          <a:bodyPr wrap="square" rtlCol="0" anchor="t" anchorCtr="0">
            <a:spAutoFit/>
          </a:bodyPr>
          <a:lstStyle/>
          <a:p>
            <a:pPr algn="ctr"/>
            <a:r>
              <a:rPr lang="en-US" sz="1000" b="1" dirty="0">
                <a:solidFill>
                  <a:schemeClr val="tx2"/>
                </a:solidFill>
                <a:ea typeface="League Spartan" charset="0"/>
                <a:cs typeface="Poppins" pitchFamily="2" charset="77"/>
              </a:rPr>
              <a:t>Sprint Review</a:t>
            </a:r>
          </a:p>
        </p:txBody>
      </p:sp>
      <p:sp>
        <p:nvSpPr>
          <p:cNvPr id="49" name="Rectangle 48">
            <a:extLst>
              <a:ext uri="{FF2B5EF4-FFF2-40B4-BE49-F238E27FC236}">
                <a16:creationId xmlns:a16="http://schemas.microsoft.com/office/drawing/2014/main" id="{B37F23AB-D1E5-8F54-E0B7-997395727990}"/>
              </a:ext>
            </a:extLst>
          </p:cNvPr>
          <p:cNvSpPr/>
          <p:nvPr/>
        </p:nvSpPr>
        <p:spPr>
          <a:xfrm>
            <a:off x="863959" y="5630345"/>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0" name="Rectangle 49">
            <a:extLst>
              <a:ext uri="{FF2B5EF4-FFF2-40B4-BE49-F238E27FC236}">
                <a16:creationId xmlns:a16="http://schemas.microsoft.com/office/drawing/2014/main" id="{EE48BFC4-5243-C6D5-64AC-4538BBAFEB18}"/>
              </a:ext>
            </a:extLst>
          </p:cNvPr>
          <p:cNvSpPr/>
          <p:nvPr/>
        </p:nvSpPr>
        <p:spPr>
          <a:xfrm>
            <a:off x="1248938" y="5630345"/>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1" name="Rectangle 50">
            <a:extLst>
              <a:ext uri="{FF2B5EF4-FFF2-40B4-BE49-F238E27FC236}">
                <a16:creationId xmlns:a16="http://schemas.microsoft.com/office/drawing/2014/main" id="{D9A99CBA-B34C-FFED-10E6-61F1EB9A48A1}"/>
              </a:ext>
            </a:extLst>
          </p:cNvPr>
          <p:cNvSpPr/>
          <p:nvPr/>
        </p:nvSpPr>
        <p:spPr>
          <a:xfrm>
            <a:off x="1633916" y="5630345"/>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2" name="Freeform 948">
            <a:extLst>
              <a:ext uri="{FF2B5EF4-FFF2-40B4-BE49-F238E27FC236}">
                <a16:creationId xmlns:a16="http://schemas.microsoft.com/office/drawing/2014/main" id="{26A0C8AE-2C3D-E8BD-8F3A-86223A856185}"/>
              </a:ext>
            </a:extLst>
          </p:cNvPr>
          <p:cNvSpPr>
            <a:spLocks noChangeAspect="1" noChangeArrowheads="1"/>
          </p:cNvSpPr>
          <p:nvPr/>
        </p:nvSpPr>
        <p:spPr bwMode="auto">
          <a:xfrm>
            <a:off x="9173090" y="5406454"/>
            <a:ext cx="855900" cy="754006"/>
          </a:xfrm>
          <a:custGeom>
            <a:avLst/>
            <a:gdLst>
              <a:gd name="T0" fmla="*/ 27610722 w 293328"/>
              <a:gd name="T1" fmla="*/ 27453834 h 258401"/>
              <a:gd name="T2" fmla="*/ 9154902 w 293328"/>
              <a:gd name="T3" fmla="*/ 26352054 h 258401"/>
              <a:gd name="T4" fmla="*/ 8582692 w 293328"/>
              <a:gd name="T5" fmla="*/ 26925015 h 258401"/>
              <a:gd name="T6" fmla="*/ 24560222 w 293328"/>
              <a:gd name="T7" fmla="*/ 27001841 h 258401"/>
              <a:gd name="T8" fmla="*/ 27587035 w 293328"/>
              <a:gd name="T9" fmla="*/ 23963042 h 258401"/>
              <a:gd name="T10" fmla="*/ 9080349 w 293328"/>
              <a:gd name="T11" fmla="*/ 30040687 h 258401"/>
              <a:gd name="T12" fmla="*/ 1038012 w 293328"/>
              <a:gd name="T13" fmla="*/ 21097906 h 258401"/>
              <a:gd name="T14" fmla="*/ 5015691 w 293328"/>
              <a:gd name="T15" fmla="*/ 26437412 h 258401"/>
              <a:gd name="T16" fmla="*/ 19933601 w 293328"/>
              <a:gd name="T17" fmla="*/ 26437412 h 258401"/>
              <a:gd name="T18" fmla="*/ 24016198 w 293328"/>
              <a:gd name="T19" fmla="*/ 19859556 h 258401"/>
              <a:gd name="T20" fmla="*/ 26673362 w 293328"/>
              <a:gd name="T21" fmla="*/ 20961094 h 258401"/>
              <a:gd name="T22" fmla="*/ 24016198 w 293328"/>
              <a:gd name="T23" fmla="*/ 19859556 h 258401"/>
              <a:gd name="T24" fmla="*/ 15307077 w 293328"/>
              <a:gd name="T25" fmla="*/ 13587724 h 258401"/>
              <a:gd name="T26" fmla="*/ 16733736 w 293328"/>
              <a:gd name="T27" fmla="*/ 11069930 h 258401"/>
              <a:gd name="T28" fmla="*/ 11026240 w 293328"/>
              <a:gd name="T29" fmla="*/ 20012605 h 258401"/>
              <a:gd name="T30" fmla="*/ 17814730 w 293328"/>
              <a:gd name="T31" fmla="*/ 11069930 h 258401"/>
              <a:gd name="T32" fmla="*/ 17079772 w 293328"/>
              <a:gd name="T33" fmla="*/ 15324063 h 258401"/>
              <a:gd name="T34" fmla="*/ 13706857 w 293328"/>
              <a:gd name="T35" fmla="*/ 15367655 h 258401"/>
              <a:gd name="T36" fmla="*/ 13144847 w 293328"/>
              <a:gd name="T37" fmla="*/ 11069930 h 258401"/>
              <a:gd name="T38" fmla="*/ 4237276 w 293328"/>
              <a:gd name="T39" fmla="*/ 14021773 h 258401"/>
              <a:gd name="T40" fmla="*/ 5707359 w 293328"/>
              <a:gd name="T41" fmla="*/ 13587724 h 258401"/>
              <a:gd name="T42" fmla="*/ 4237276 w 293328"/>
              <a:gd name="T43" fmla="*/ 11069930 h 258401"/>
              <a:gd name="T44" fmla="*/ 9945373 w 293328"/>
              <a:gd name="T45" fmla="*/ 20012605 h 258401"/>
              <a:gd name="T46" fmla="*/ 7826377 w 293328"/>
              <a:gd name="T47" fmla="*/ 14803100 h 258401"/>
              <a:gd name="T48" fmla="*/ 7091399 w 293328"/>
              <a:gd name="T49" fmla="*/ 15324063 h 258401"/>
              <a:gd name="T50" fmla="*/ 3415964 w 293328"/>
              <a:gd name="T51" fmla="*/ 15237161 h 258401"/>
              <a:gd name="T52" fmla="*/ 1038012 w 293328"/>
              <a:gd name="T53" fmla="*/ 11069930 h 258401"/>
              <a:gd name="T54" fmla="*/ 26722298 w 293328"/>
              <a:gd name="T55" fmla="*/ 16409461 h 258401"/>
              <a:gd name="T56" fmla="*/ 25252179 w 293328"/>
              <a:gd name="T57" fmla="*/ 7466708 h 258401"/>
              <a:gd name="T58" fmla="*/ 21014519 w 293328"/>
              <a:gd name="T59" fmla="*/ 26437412 h 258401"/>
              <a:gd name="T60" fmla="*/ 31651633 w 293328"/>
              <a:gd name="T61" fmla="*/ 26437412 h 258401"/>
              <a:gd name="T62" fmla="*/ 34202613 w 293328"/>
              <a:gd name="T63" fmla="*/ 23963042 h 258401"/>
              <a:gd name="T64" fmla="*/ 32343327 w 293328"/>
              <a:gd name="T65" fmla="*/ 22877815 h 258401"/>
              <a:gd name="T66" fmla="*/ 32343327 w 293328"/>
              <a:gd name="T67" fmla="*/ 20967830 h 258401"/>
              <a:gd name="T68" fmla="*/ 34202613 w 293328"/>
              <a:gd name="T69" fmla="*/ 19882456 h 258401"/>
              <a:gd name="T70" fmla="*/ 26722298 w 293328"/>
              <a:gd name="T71" fmla="*/ 17494806 h 258401"/>
              <a:gd name="T72" fmla="*/ 21014519 w 293328"/>
              <a:gd name="T73" fmla="*/ 7466708 h 258401"/>
              <a:gd name="T74" fmla="*/ 10290941 w 293328"/>
              <a:gd name="T75" fmla="*/ 3559590 h 258401"/>
              <a:gd name="T76" fmla="*/ 11718072 w 293328"/>
              <a:gd name="T77" fmla="*/ 1041754 h 258401"/>
              <a:gd name="T78" fmla="*/ 6053678 w 293328"/>
              <a:gd name="T79" fmla="*/ 9984609 h 258401"/>
              <a:gd name="T80" fmla="*/ 12799067 w 293328"/>
              <a:gd name="T81" fmla="*/ 1041754 h 258401"/>
              <a:gd name="T82" fmla="*/ 12280200 w 293328"/>
              <a:gd name="T83" fmla="*/ 5339544 h 258401"/>
              <a:gd name="T84" fmla="*/ 8907366 w 293328"/>
              <a:gd name="T85" fmla="*/ 5296325 h 258401"/>
              <a:gd name="T86" fmla="*/ 8172406 w 293328"/>
              <a:gd name="T87" fmla="*/ 1041754 h 258401"/>
              <a:gd name="T88" fmla="*/ 15479727 w 293328"/>
              <a:gd name="T89" fmla="*/ 0 h 258401"/>
              <a:gd name="T90" fmla="*/ 19933601 w 293328"/>
              <a:gd name="T91" fmla="*/ 9984609 h 258401"/>
              <a:gd name="T92" fmla="*/ 25252179 w 293328"/>
              <a:gd name="T93" fmla="*/ 6381406 h 258401"/>
              <a:gd name="T94" fmla="*/ 35240414 w 293328"/>
              <a:gd name="T95" fmla="*/ 19838874 h 258401"/>
              <a:gd name="T96" fmla="*/ 31651633 w 293328"/>
              <a:gd name="T97" fmla="*/ 27522882 h 258401"/>
              <a:gd name="T98" fmla="*/ 13144847 w 293328"/>
              <a:gd name="T99" fmla="*/ 27522882 h 258401"/>
              <a:gd name="T100" fmla="*/ 1945877 w 293328"/>
              <a:gd name="T101" fmla="*/ 27522882 h 258401"/>
              <a:gd name="T102" fmla="*/ 0 w 293328"/>
              <a:gd name="T103" fmla="*/ 10549040 h 258401"/>
              <a:gd name="T104" fmla="*/ 4972696 w 293328"/>
              <a:gd name="T105" fmla="*/ 520909 h 25840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93328" h="258401">
                <a:moveTo>
                  <a:pt x="229821" y="219075"/>
                </a:moveTo>
                <a:cubicBezTo>
                  <a:pt x="232386" y="219075"/>
                  <a:pt x="234584" y="220907"/>
                  <a:pt x="234584" y="223838"/>
                </a:cubicBezTo>
                <a:cubicBezTo>
                  <a:pt x="234584" y="226402"/>
                  <a:pt x="232386" y="228234"/>
                  <a:pt x="229821" y="228234"/>
                </a:cubicBezTo>
                <a:cubicBezTo>
                  <a:pt x="227257" y="228234"/>
                  <a:pt x="225425" y="226402"/>
                  <a:pt x="225425" y="223838"/>
                </a:cubicBezTo>
                <a:cubicBezTo>
                  <a:pt x="225425" y="220907"/>
                  <a:pt x="227257" y="219075"/>
                  <a:pt x="229821" y="219075"/>
                </a:cubicBezTo>
                <a:close/>
                <a:moveTo>
                  <a:pt x="76200" y="219075"/>
                </a:moveTo>
                <a:cubicBezTo>
                  <a:pt x="78398" y="219075"/>
                  <a:pt x="80597" y="220907"/>
                  <a:pt x="80597" y="223838"/>
                </a:cubicBezTo>
                <a:cubicBezTo>
                  <a:pt x="80597" y="226402"/>
                  <a:pt x="78398" y="228234"/>
                  <a:pt x="76200" y="228234"/>
                </a:cubicBezTo>
                <a:cubicBezTo>
                  <a:pt x="73636" y="228234"/>
                  <a:pt x="71438" y="226402"/>
                  <a:pt x="71438" y="223838"/>
                </a:cubicBezTo>
                <a:cubicBezTo>
                  <a:pt x="71438" y="220907"/>
                  <a:pt x="73636" y="219075"/>
                  <a:pt x="76200" y="219075"/>
                </a:cubicBezTo>
                <a:close/>
                <a:moveTo>
                  <a:pt x="229624" y="199214"/>
                </a:moveTo>
                <a:cubicBezTo>
                  <a:pt x="215947" y="199214"/>
                  <a:pt x="204430" y="210402"/>
                  <a:pt x="204430" y="224477"/>
                </a:cubicBezTo>
                <a:cubicBezTo>
                  <a:pt x="204430" y="238191"/>
                  <a:pt x="215947" y="249740"/>
                  <a:pt x="229624" y="249740"/>
                </a:cubicBezTo>
                <a:cubicBezTo>
                  <a:pt x="243660" y="249740"/>
                  <a:pt x="254818" y="238191"/>
                  <a:pt x="254818" y="224477"/>
                </a:cubicBezTo>
                <a:cubicBezTo>
                  <a:pt x="254818" y="210402"/>
                  <a:pt x="243660" y="199214"/>
                  <a:pt x="229624" y="199214"/>
                </a:cubicBezTo>
                <a:close/>
                <a:moveTo>
                  <a:pt x="75581" y="199214"/>
                </a:moveTo>
                <a:cubicBezTo>
                  <a:pt x="61545" y="199214"/>
                  <a:pt x="50388" y="210402"/>
                  <a:pt x="50388" y="224477"/>
                </a:cubicBezTo>
                <a:cubicBezTo>
                  <a:pt x="50388" y="238191"/>
                  <a:pt x="61545" y="249740"/>
                  <a:pt x="75581" y="249740"/>
                </a:cubicBezTo>
                <a:cubicBezTo>
                  <a:pt x="89258" y="249740"/>
                  <a:pt x="100415" y="238191"/>
                  <a:pt x="100415" y="224477"/>
                </a:cubicBezTo>
                <a:cubicBezTo>
                  <a:pt x="100415" y="210402"/>
                  <a:pt x="89258" y="199214"/>
                  <a:pt x="75581" y="199214"/>
                </a:cubicBezTo>
                <a:close/>
                <a:moveTo>
                  <a:pt x="8638" y="175395"/>
                </a:moveTo>
                <a:lnTo>
                  <a:pt x="8638" y="212568"/>
                </a:lnTo>
                <a:cubicBezTo>
                  <a:pt x="8638" y="216537"/>
                  <a:pt x="11877" y="219785"/>
                  <a:pt x="16196" y="219785"/>
                </a:cubicBezTo>
                <a:lnTo>
                  <a:pt x="41750" y="219785"/>
                </a:lnTo>
                <a:cubicBezTo>
                  <a:pt x="43909" y="203184"/>
                  <a:pt x="58306" y="190192"/>
                  <a:pt x="75581" y="190192"/>
                </a:cubicBezTo>
                <a:cubicBezTo>
                  <a:pt x="92857" y="190192"/>
                  <a:pt x="106894" y="203184"/>
                  <a:pt x="109413" y="219785"/>
                </a:cubicBezTo>
                <a:lnTo>
                  <a:pt x="165919" y="219785"/>
                </a:lnTo>
                <a:lnTo>
                  <a:pt x="165919" y="175395"/>
                </a:lnTo>
                <a:lnTo>
                  <a:pt x="8638" y="175395"/>
                </a:lnTo>
                <a:close/>
                <a:moveTo>
                  <a:pt x="199901" y="165100"/>
                </a:moveTo>
                <a:lnTo>
                  <a:pt x="222019" y="165100"/>
                </a:lnTo>
                <a:cubicBezTo>
                  <a:pt x="224873" y="165100"/>
                  <a:pt x="226656" y="166932"/>
                  <a:pt x="226656" y="169863"/>
                </a:cubicBezTo>
                <a:cubicBezTo>
                  <a:pt x="226656" y="172061"/>
                  <a:pt x="224873" y="174259"/>
                  <a:pt x="222019" y="174259"/>
                </a:cubicBezTo>
                <a:lnTo>
                  <a:pt x="199901" y="174259"/>
                </a:lnTo>
                <a:cubicBezTo>
                  <a:pt x="197404" y="174259"/>
                  <a:pt x="195263" y="172061"/>
                  <a:pt x="195263" y="169863"/>
                </a:cubicBezTo>
                <a:cubicBezTo>
                  <a:pt x="195263" y="166932"/>
                  <a:pt x="197404" y="165100"/>
                  <a:pt x="199901" y="165100"/>
                </a:cubicBezTo>
                <a:close/>
                <a:moveTo>
                  <a:pt x="118411" y="92028"/>
                </a:moveTo>
                <a:lnTo>
                  <a:pt x="118411" y="116569"/>
                </a:lnTo>
                <a:lnTo>
                  <a:pt x="127409" y="112960"/>
                </a:lnTo>
                <a:cubicBezTo>
                  <a:pt x="128128" y="112599"/>
                  <a:pt x="129208" y="112599"/>
                  <a:pt x="130288" y="112960"/>
                </a:cubicBezTo>
                <a:lnTo>
                  <a:pt x="139286" y="116569"/>
                </a:lnTo>
                <a:lnTo>
                  <a:pt x="139286" y="92028"/>
                </a:lnTo>
                <a:lnTo>
                  <a:pt x="118411" y="92028"/>
                </a:lnTo>
                <a:close/>
                <a:moveTo>
                  <a:pt x="91777" y="92028"/>
                </a:moveTo>
                <a:lnTo>
                  <a:pt x="91777" y="166373"/>
                </a:lnTo>
                <a:lnTo>
                  <a:pt x="165919" y="166373"/>
                </a:lnTo>
                <a:lnTo>
                  <a:pt x="165919" y="92028"/>
                </a:lnTo>
                <a:lnTo>
                  <a:pt x="148284" y="92028"/>
                </a:lnTo>
                <a:lnTo>
                  <a:pt x="148284" y="123065"/>
                </a:lnTo>
                <a:cubicBezTo>
                  <a:pt x="148284" y="124870"/>
                  <a:pt x="147204" y="125952"/>
                  <a:pt x="146124" y="126674"/>
                </a:cubicBezTo>
                <a:cubicBezTo>
                  <a:pt x="145044" y="127757"/>
                  <a:pt x="143245" y="127757"/>
                  <a:pt x="142165" y="127396"/>
                </a:cubicBezTo>
                <a:lnTo>
                  <a:pt x="128848" y="121983"/>
                </a:lnTo>
                <a:lnTo>
                  <a:pt x="115532" y="127396"/>
                </a:lnTo>
                <a:cubicBezTo>
                  <a:pt x="115172" y="127757"/>
                  <a:pt x="114452" y="127757"/>
                  <a:pt x="114092" y="127757"/>
                </a:cubicBezTo>
                <a:cubicBezTo>
                  <a:pt x="113012" y="127757"/>
                  <a:pt x="112292" y="127396"/>
                  <a:pt x="111573" y="126674"/>
                </a:cubicBezTo>
                <a:cubicBezTo>
                  <a:pt x="110493" y="125952"/>
                  <a:pt x="109413" y="124870"/>
                  <a:pt x="109413" y="123065"/>
                </a:cubicBezTo>
                <a:lnTo>
                  <a:pt x="109413" y="92028"/>
                </a:lnTo>
                <a:lnTo>
                  <a:pt x="91777" y="92028"/>
                </a:lnTo>
                <a:close/>
                <a:moveTo>
                  <a:pt x="35271" y="92028"/>
                </a:moveTo>
                <a:lnTo>
                  <a:pt x="35271" y="116569"/>
                </a:lnTo>
                <a:lnTo>
                  <a:pt x="44269" y="112960"/>
                </a:lnTo>
                <a:cubicBezTo>
                  <a:pt x="44629" y="112960"/>
                  <a:pt x="45349" y="112960"/>
                  <a:pt x="45709" y="112960"/>
                </a:cubicBezTo>
                <a:cubicBezTo>
                  <a:pt x="46428" y="112960"/>
                  <a:pt x="46788" y="112960"/>
                  <a:pt x="47508" y="112960"/>
                </a:cubicBezTo>
                <a:lnTo>
                  <a:pt x="56146" y="116569"/>
                </a:lnTo>
                <a:lnTo>
                  <a:pt x="56146" y="92028"/>
                </a:lnTo>
                <a:lnTo>
                  <a:pt x="35271" y="92028"/>
                </a:lnTo>
                <a:close/>
                <a:moveTo>
                  <a:pt x="8638" y="92028"/>
                </a:moveTo>
                <a:lnTo>
                  <a:pt x="8638" y="166373"/>
                </a:lnTo>
                <a:lnTo>
                  <a:pt x="82780" y="166373"/>
                </a:lnTo>
                <a:lnTo>
                  <a:pt x="82780" y="92028"/>
                </a:lnTo>
                <a:lnTo>
                  <a:pt x="65144" y="92028"/>
                </a:lnTo>
                <a:lnTo>
                  <a:pt x="65144" y="123065"/>
                </a:lnTo>
                <a:cubicBezTo>
                  <a:pt x="65144" y="124870"/>
                  <a:pt x="64064" y="125952"/>
                  <a:pt x="63344" y="126674"/>
                </a:cubicBezTo>
                <a:cubicBezTo>
                  <a:pt x="62265" y="127396"/>
                  <a:pt x="61545" y="127757"/>
                  <a:pt x="60825" y="127757"/>
                </a:cubicBezTo>
                <a:cubicBezTo>
                  <a:pt x="60105" y="127757"/>
                  <a:pt x="59385" y="127757"/>
                  <a:pt x="59025" y="127396"/>
                </a:cubicBezTo>
                <a:lnTo>
                  <a:pt x="45709" y="121983"/>
                </a:lnTo>
                <a:lnTo>
                  <a:pt x="32752" y="127396"/>
                </a:lnTo>
                <a:cubicBezTo>
                  <a:pt x="31312" y="127757"/>
                  <a:pt x="29513" y="127757"/>
                  <a:pt x="28433" y="126674"/>
                </a:cubicBezTo>
                <a:cubicBezTo>
                  <a:pt x="27353" y="125952"/>
                  <a:pt x="26273" y="124870"/>
                  <a:pt x="26273" y="123065"/>
                </a:cubicBezTo>
                <a:lnTo>
                  <a:pt x="26273" y="92028"/>
                </a:lnTo>
                <a:lnTo>
                  <a:pt x="8638" y="92028"/>
                </a:lnTo>
                <a:close/>
                <a:moveTo>
                  <a:pt x="204430" y="62074"/>
                </a:moveTo>
                <a:lnTo>
                  <a:pt x="204430" y="118374"/>
                </a:lnTo>
                <a:cubicBezTo>
                  <a:pt x="204430" y="128479"/>
                  <a:pt x="212708" y="136418"/>
                  <a:pt x="222426" y="136418"/>
                </a:cubicBezTo>
                <a:lnTo>
                  <a:pt x="258417" y="136418"/>
                </a:lnTo>
                <a:lnTo>
                  <a:pt x="233223" y="77592"/>
                </a:lnTo>
                <a:cubicBezTo>
                  <a:pt x="229264" y="68209"/>
                  <a:pt x="220266" y="62074"/>
                  <a:pt x="210189" y="62074"/>
                </a:cubicBezTo>
                <a:lnTo>
                  <a:pt x="204430" y="62074"/>
                </a:lnTo>
                <a:close/>
                <a:moveTo>
                  <a:pt x="174917" y="62074"/>
                </a:moveTo>
                <a:lnTo>
                  <a:pt x="174917" y="219785"/>
                </a:lnTo>
                <a:lnTo>
                  <a:pt x="195792" y="219785"/>
                </a:lnTo>
                <a:cubicBezTo>
                  <a:pt x="197952" y="203184"/>
                  <a:pt x="212348" y="190192"/>
                  <a:pt x="229624" y="190192"/>
                </a:cubicBezTo>
                <a:cubicBezTo>
                  <a:pt x="246900" y="190192"/>
                  <a:pt x="261296" y="203184"/>
                  <a:pt x="263456" y="219785"/>
                </a:cubicBezTo>
                <a:lnTo>
                  <a:pt x="277132" y="219785"/>
                </a:lnTo>
                <a:cubicBezTo>
                  <a:pt x="281091" y="219785"/>
                  <a:pt x="284690" y="216537"/>
                  <a:pt x="284690" y="212568"/>
                </a:cubicBezTo>
                <a:lnTo>
                  <a:pt x="284690" y="199214"/>
                </a:lnTo>
                <a:lnTo>
                  <a:pt x="269214" y="199214"/>
                </a:lnTo>
                <a:cubicBezTo>
                  <a:pt x="267055" y="199214"/>
                  <a:pt x="264895" y="197049"/>
                  <a:pt x="264895" y="194523"/>
                </a:cubicBezTo>
                <a:cubicBezTo>
                  <a:pt x="264895" y="191996"/>
                  <a:pt x="267055" y="190192"/>
                  <a:pt x="269214" y="190192"/>
                </a:cubicBezTo>
                <a:lnTo>
                  <a:pt x="284690" y="190192"/>
                </a:lnTo>
                <a:lnTo>
                  <a:pt x="284690" y="174313"/>
                </a:lnTo>
                <a:lnTo>
                  <a:pt x="269214" y="174313"/>
                </a:lnTo>
                <a:cubicBezTo>
                  <a:pt x="267055" y="174313"/>
                  <a:pt x="264895" y="172147"/>
                  <a:pt x="264895" y="169982"/>
                </a:cubicBezTo>
                <a:cubicBezTo>
                  <a:pt x="264895" y="167095"/>
                  <a:pt x="267055" y="165290"/>
                  <a:pt x="269214" y="165290"/>
                </a:cubicBezTo>
                <a:lnTo>
                  <a:pt x="284690" y="165290"/>
                </a:lnTo>
                <a:lnTo>
                  <a:pt x="284690" y="164929"/>
                </a:lnTo>
                <a:cubicBezTo>
                  <a:pt x="284690" y="154102"/>
                  <a:pt x="275693" y="145441"/>
                  <a:pt x="265255" y="145441"/>
                </a:cubicBezTo>
                <a:lnTo>
                  <a:pt x="222426" y="145441"/>
                </a:lnTo>
                <a:cubicBezTo>
                  <a:pt x="207669" y="145441"/>
                  <a:pt x="195432" y="133531"/>
                  <a:pt x="195432" y="118374"/>
                </a:cubicBezTo>
                <a:lnTo>
                  <a:pt x="195432" y="62074"/>
                </a:lnTo>
                <a:lnTo>
                  <a:pt x="174917" y="62074"/>
                </a:lnTo>
                <a:close/>
                <a:moveTo>
                  <a:pt x="77021" y="8661"/>
                </a:moveTo>
                <a:lnTo>
                  <a:pt x="77021" y="33202"/>
                </a:lnTo>
                <a:lnTo>
                  <a:pt x="85659" y="29593"/>
                </a:lnTo>
                <a:cubicBezTo>
                  <a:pt x="86739" y="29232"/>
                  <a:pt x="87818" y="29232"/>
                  <a:pt x="88898" y="29593"/>
                </a:cubicBezTo>
                <a:lnTo>
                  <a:pt x="97536" y="33202"/>
                </a:lnTo>
                <a:lnTo>
                  <a:pt x="97536" y="8661"/>
                </a:lnTo>
                <a:lnTo>
                  <a:pt x="77021" y="8661"/>
                </a:lnTo>
                <a:close/>
                <a:moveTo>
                  <a:pt x="50388" y="8661"/>
                </a:moveTo>
                <a:lnTo>
                  <a:pt x="50388" y="83006"/>
                </a:lnTo>
                <a:lnTo>
                  <a:pt x="124169" y="83006"/>
                </a:lnTo>
                <a:lnTo>
                  <a:pt x="124169" y="8661"/>
                </a:lnTo>
                <a:lnTo>
                  <a:pt x="106534" y="8661"/>
                </a:lnTo>
                <a:lnTo>
                  <a:pt x="106534" y="40059"/>
                </a:lnTo>
                <a:cubicBezTo>
                  <a:pt x="106534" y="41503"/>
                  <a:pt x="105814" y="42946"/>
                  <a:pt x="104734" y="43307"/>
                </a:cubicBezTo>
                <a:cubicBezTo>
                  <a:pt x="104014" y="44029"/>
                  <a:pt x="102935" y="44390"/>
                  <a:pt x="102215" y="44390"/>
                </a:cubicBezTo>
                <a:cubicBezTo>
                  <a:pt x="101855" y="44390"/>
                  <a:pt x="101135" y="44390"/>
                  <a:pt x="100415" y="44029"/>
                </a:cubicBezTo>
                <a:lnTo>
                  <a:pt x="87458" y="38977"/>
                </a:lnTo>
                <a:lnTo>
                  <a:pt x="74142" y="44029"/>
                </a:lnTo>
                <a:cubicBezTo>
                  <a:pt x="72702" y="44751"/>
                  <a:pt x="71262" y="44390"/>
                  <a:pt x="69823" y="43307"/>
                </a:cubicBezTo>
                <a:cubicBezTo>
                  <a:pt x="68743" y="42946"/>
                  <a:pt x="68023" y="41503"/>
                  <a:pt x="68023" y="40059"/>
                </a:cubicBezTo>
                <a:lnTo>
                  <a:pt x="68023" y="8661"/>
                </a:lnTo>
                <a:lnTo>
                  <a:pt x="50388" y="8661"/>
                </a:lnTo>
                <a:close/>
                <a:moveTo>
                  <a:pt x="45709" y="0"/>
                </a:moveTo>
                <a:lnTo>
                  <a:pt x="128848" y="0"/>
                </a:lnTo>
                <a:cubicBezTo>
                  <a:pt x="131368" y="0"/>
                  <a:pt x="133527" y="1804"/>
                  <a:pt x="133527" y="4331"/>
                </a:cubicBezTo>
                <a:lnTo>
                  <a:pt x="133527" y="83006"/>
                </a:lnTo>
                <a:lnTo>
                  <a:pt x="165919" y="83006"/>
                </a:lnTo>
                <a:lnTo>
                  <a:pt x="165919" y="57743"/>
                </a:lnTo>
                <a:cubicBezTo>
                  <a:pt x="165919" y="55578"/>
                  <a:pt x="167719" y="53051"/>
                  <a:pt x="170238" y="53051"/>
                </a:cubicBezTo>
                <a:lnTo>
                  <a:pt x="210189" y="53051"/>
                </a:lnTo>
                <a:cubicBezTo>
                  <a:pt x="223865" y="53051"/>
                  <a:pt x="236102" y="61352"/>
                  <a:pt x="241501" y="73983"/>
                </a:cubicBezTo>
                <a:lnTo>
                  <a:pt x="268134" y="136779"/>
                </a:lnTo>
                <a:cubicBezTo>
                  <a:pt x="282531" y="138223"/>
                  <a:pt x="293328" y="150493"/>
                  <a:pt x="293328" y="164929"/>
                </a:cubicBezTo>
                <a:lnTo>
                  <a:pt x="293328" y="212568"/>
                </a:lnTo>
                <a:cubicBezTo>
                  <a:pt x="293328" y="221590"/>
                  <a:pt x="286130" y="228808"/>
                  <a:pt x="277132" y="228808"/>
                </a:cubicBezTo>
                <a:lnTo>
                  <a:pt x="263456" y="228808"/>
                </a:lnTo>
                <a:cubicBezTo>
                  <a:pt x="261296" y="245409"/>
                  <a:pt x="246900" y="258401"/>
                  <a:pt x="229624" y="258401"/>
                </a:cubicBezTo>
                <a:cubicBezTo>
                  <a:pt x="212348" y="258401"/>
                  <a:pt x="197952" y="245409"/>
                  <a:pt x="195792" y="228808"/>
                </a:cubicBezTo>
                <a:lnTo>
                  <a:pt x="109413" y="228808"/>
                </a:lnTo>
                <a:cubicBezTo>
                  <a:pt x="106894" y="245409"/>
                  <a:pt x="92857" y="258401"/>
                  <a:pt x="75581" y="258401"/>
                </a:cubicBezTo>
                <a:cubicBezTo>
                  <a:pt x="58306" y="258401"/>
                  <a:pt x="43909" y="245409"/>
                  <a:pt x="41750" y="228808"/>
                </a:cubicBezTo>
                <a:lnTo>
                  <a:pt x="16196" y="228808"/>
                </a:lnTo>
                <a:cubicBezTo>
                  <a:pt x="7198" y="228808"/>
                  <a:pt x="0" y="221590"/>
                  <a:pt x="0" y="212568"/>
                </a:cubicBezTo>
                <a:lnTo>
                  <a:pt x="0" y="170704"/>
                </a:lnTo>
                <a:lnTo>
                  <a:pt x="0" y="87697"/>
                </a:lnTo>
                <a:cubicBezTo>
                  <a:pt x="0" y="85171"/>
                  <a:pt x="1799" y="83006"/>
                  <a:pt x="4319" y="83006"/>
                </a:cubicBezTo>
                <a:lnTo>
                  <a:pt x="41390" y="83006"/>
                </a:lnTo>
                <a:lnTo>
                  <a:pt x="41390" y="4331"/>
                </a:lnTo>
                <a:cubicBezTo>
                  <a:pt x="41390" y="1804"/>
                  <a:pt x="43549" y="0"/>
                  <a:pt x="45709"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pic>
        <p:nvPicPr>
          <p:cNvPr id="53" name="Graphic 52" descr="Magnifying glass with solid fill">
            <a:extLst>
              <a:ext uri="{FF2B5EF4-FFF2-40B4-BE49-F238E27FC236}">
                <a16:creationId xmlns:a16="http://schemas.microsoft.com/office/drawing/2014/main" id="{33C7E71D-A63D-939E-1C11-175C0AA82AF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770162" y="5579759"/>
            <a:ext cx="581573" cy="581573"/>
          </a:xfrm>
          <a:prstGeom prst="rect">
            <a:avLst/>
          </a:prstGeom>
        </p:spPr>
      </p:pic>
      <p:pic>
        <p:nvPicPr>
          <p:cNvPr id="54" name="Graphic 53" descr="Checklist with solid fill">
            <a:extLst>
              <a:ext uri="{FF2B5EF4-FFF2-40B4-BE49-F238E27FC236}">
                <a16:creationId xmlns:a16="http://schemas.microsoft.com/office/drawing/2014/main" id="{05E1A23C-5DF9-C4F5-90EE-0ADF0A66A00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994089" y="5521177"/>
            <a:ext cx="682961" cy="682961"/>
          </a:xfrm>
          <a:prstGeom prst="rect">
            <a:avLst/>
          </a:prstGeom>
        </p:spPr>
      </p:pic>
      <p:sp>
        <p:nvSpPr>
          <p:cNvPr id="55" name="Rectangle 54">
            <a:extLst>
              <a:ext uri="{FF2B5EF4-FFF2-40B4-BE49-F238E27FC236}">
                <a16:creationId xmlns:a16="http://schemas.microsoft.com/office/drawing/2014/main" id="{0DACE58D-99C3-E5BB-73A0-8428B1710B5A}"/>
              </a:ext>
            </a:extLst>
          </p:cNvPr>
          <p:cNvSpPr/>
          <p:nvPr/>
        </p:nvSpPr>
        <p:spPr>
          <a:xfrm>
            <a:off x="863959" y="5949309"/>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6" name="Rectangle 55">
            <a:extLst>
              <a:ext uri="{FF2B5EF4-FFF2-40B4-BE49-F238E27FC236}">
                <a16:creationId xmlns:a16="http://schemas.microsoft.com/office/drawing/2014/main" id="{6EF299EE-BBBB-9B92-A785-9BBF598BEAAE}"/>
              </a:ext>
            </a:extLst>
          </p:cNvPr>
          <p:cNvSpPr/>
          <p:nvPr/>
        </p:nvSpPr>
        <p:spPr>
          <a:xfrm>
            <a:off x="1248938" y="5949309"/>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7" name="Rectangle 56">
            <a:extLst>
              <a:ext uri="{FF2B5EF4-FFF2-40B4-BE49-F238E27FC236}">
                <a16:creationId xmlns:a16="http://schemas.microsoft.com/office/drawing/2014/main" id="{176DDB36-3829-C962-9EFA-B3F7F92F8A81}"/>
              </a:ext>
            </a:extLst>
          </p:cNvPr>
          <p:cNvSpPr/>
          <p:nvPr/>
        </p:nvSpPr>
        <p:spPr>
          <a:xfrm>
            <a:off x="1633916" y="5949309"/>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8" name="Rectangle 57">
            <a:extLst>
              <a:ext uri="{FF2B5EF4-FFF2-40B4-BE49-F238E27FC236}">
                <a16:creationId xmlns:a16="http://schemas.microsoft.com/office/drawing/2014/main" id="{5DC45BDF-BC33-4B2C-F4C2-78E92F688734}"/>
              </a:ext>
            </a:extLst>
          </p:cNvPr>
          <p:cNvSpPr/>
          <p:nvPr/>
        </p:nvSpPr>
        <p:spPr>
          <a:xfrm>
            <a:off x="3947719" y="5765513"/>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9" name="Rectangle 58">
            <a:extLst>
              <a:ext uri="{FF2B5EF4-FFF2-40B4-BE49-F238E27FC236}">
                <a16:creationId xmlns:a16="http://schemas.microsoft.com/office/drawing/2014/main" id="{FB5ACDE1-A2D5-8CAA-1418-183E3C1DB9A6}"/>
              </a:ext>
            </a:extLst>
          </p:cNvPr>
          <p:cNvSpPr/>
          <p:nvPr/>
        </p:nvSpPr>
        <p:spPr>
          <a:xfrm>
            <a:off x="4332698" y="5765513"/>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60" name="Rectangle 59">
            <a:extLst>
              <a:ext uri="{FF2B5EF4-FFF2-40B4-BE49-F238E27FC236}">
                <a16:creationId xmlns:a16="http://schemas.microsoft.com/office/drawing/2014/main" id="{7DB6823E-0F51-B10F-30FA-1FE83902BDCD}"/>
              </a:ext>
            </a:extLst>
          </p:cNvPr>
          <p:cNvSpPr/>
          <p:nvPr/>
        </p:nvSpPr>
        <p:spPr>
          <a:xfrm>
            <a:off x="4717676" y="5765513"/>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2" name="TextBox 1">
            <a:extLst>
              <a:ext uri="{FF2B5EF4-FFF2-40B4-BE49-F238E27FC236}">
                <a16:creationId xmlns:a16="http://schemas.microsoft.com/office/drawing/2014/main" id="{C3D30AA2-9359-74C6-EA2E-B82EA400585C}"/>
              </a:ext>
            </a:extLst>
          </p:cNvPr>
          <p:cNvSpPr txBox="1"/>
          <p:nvPr/>
        </p:nvSpPr>
        <p:spPr>
          <a:xfrm>
            <a:off x="10368915" y="6230159"/>
            <a:ext cx="1514475" cy="246221"/>
          </a:xfrm>
          <a:prstGeom prst="rect">
            <a:avLst/>
          </a:prstGeom>
          <a:noFill/>
        </p:spPr>
        <p:txBody>
          <a:bodyPr wrap="square" rtlCol="0" anchor="t" anchorCtr="0">
            <a:spAutoFit/>
          </a:bodyPr>
          <a:lstStyle/>
          <a:p>
            <a:pPr algn="ctr"/>
            <a:r>
              <a:rPr lang="en-US" sz="1000" b="1" dirty="0">
                <a:solidFill>
                  <a:schemeClr val="tx2"/>
                </a:solidFill>
                <a:ea typeface="League Spartan" charset="0"/>
                <a:cs typeface="Poppins" pitchFamily="2" charset="77"/>
              </a:rPr>
              <a:t>Retrospective</a:t>
            </a:r>
          </a:p>
        </p:txBody>
      </p:sp>
    </p:spTree>
    <p:extLst>
      <p:ext uri="{BB962C8B-B14F-4D97-AF65-F5344CB8AC3E}">
        <p14:creationId xmlns:p14="http://schemas.microsoft.com/office/powerpoint/2010/main" val="3513887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Charter (Template #1)</a:t>
            </a:r>
            <a:br>
              <a:rPr lang="en-US" sz="2400" kern="0" dirty="0"/>
            </a:br>
            <a:r>
              <a:rPr lang="en-US" b="0" kern="0" dirty="0"/>
              <a:t>Project name:</a:t>
            </a:r>
            <a:br>
              <a:rPr lang="en-US" b="0" kern="0" dirty="0"/>
            </a:br>
            <a:r>
              <a:rPr lang="en-US" b="0" kern="0" dirty="0"/>
              <a:t>Sponsor:</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33</a:t>
            </a:fld>
            <a:endParaRPr lang="en-US" sz="1000" dirty="0">
              <a:solidFill>
                <a:srgbClr val="ADAFBB"/>
              </a:solidFill>
            </a:endParaRPr>
          </a:p>
        </p:txBody>
      </p:sp>
      <p:sp>
        <p:nvSpPr>
          <p:cNvPr id="7" name="Rectangle 6">
            <a:extLst>
              <a:ext uri="{FF2B5EF4-FFF2-40B4-BE49-F238E27FC236}">
                <a16:creationId xmlns:a16="http://schemas.microsoft.com/office/drawing/2014/main" id="{BD8536AF-0B7E-48E1-9C75-C682E214BCD0}"/>
              </a:ext>
            </a:extLst>
          </p:cNvPr>
          <p:cNvSpPr/>
          <p:nvPr/>
        </p:nvSpPr>
        <p:spPr>
          <a:xfrm>
            <a:off x="2306781" y="1631372"/>
            <a:ext cx="9299864" cy="5944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Insert in this box what business issue this project will address</a:t>
            </a:r>
          </a:p>
        </p:txBody>
      </p:sp>
      <p:sp>
        <p:nvSpPr>
          <p:cNvPr id="8" name="Rectangle 7">
            <a:extLst>
              <a:ext uri="{FF2B5EF4-FFF2-40B4-BE49-F238E27FC236}">
                <a16:creationId xmlns:a16="http://schemas.microsoft.com/office/drawing/2014/main" id="{78ED16CB-F99A-49EB-9011-A790624CF6BE}"/>
              </a:ext>
            </a:extLst>
          </p:cNvPr>
          <p:cNvSpPr/>
          <p:nvPr/>
        </p:nvSpPr>
        <p:spPr>
          <a:xfrm>
            <a:off x="2306781" y="2291835"/>
            <a:ext cx="9299864" cy="5944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Insert in this box the objective of this project</a:t>
            </a:r>
          </a:p>
        </p:txBody>
      </p:sp>
      <p:sp>
        <p:nvSpPr>
          <p:cNvPr id="9" name="Rectangle 8">
            <a:extLst>
              <a:ext uri="{FF2B5EF4-FFF2-40B4-BE49-F238E27FC236}">
                <a16:creationId xmlns:a16="http://schemas.microsoft.com/office/drawing/2014/main" id="{F473319B-5E8B-44ED-9E3B-5D73397EF396}"/>
              </a:ext>
            </a:extLst>
          </p:cNvPr>
          <p:cNvSpPr/>
          <p:nvPr/>
        </p:nvSpPr>
        <p:spPr>
          <a:xfrm>
            <a:off x="612201" y="1631372"/>
            <a:ext cx="1618381" cy="5944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Problem statement</a:t>
            </a:r>
          </a:p>
        </p:txBody>
      </p:sp>
      <p:sp>
        <p:nvSpPr>
          <p:cNvPr id="10" name="Rectangle 9">
            <a:extLst>
              <a:ext uri="{FF2B5EF4-FFF2-40B4-BE49-F238E27FC236}">
                <a16:creationId xmlns:a16="http://schemas.microsoft.com/office/drawing/2014/main" id="{B1EB6383-2B27-4F82-992E-6F270BC1BA8E}"/>
              </a:ext>
            </a:extLst>
          </p:cNvPr>
          <p:cNvSpPr/>
          <p:nvPr/>
        </p:nvSpPr>
        <p:spPr>
          <a:xfrm>
            <a:off x="612201" y="2291835"/>
            <a:ext cx="1618381" cy="5944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Objective</a:t>
            </a:r>
          </a:p>
        </p:txBody>
      </p:sp>
      <p:sp>
        <p:nvSpPr>
          <p:cNvPr id="11" name="Rectangle 10">
            <a:extLst>
              <a:ext uri="{FF2B5EF4-FFF2-40B4-BE49-F238E27FC236}">
                <a16:creationId xmlns:a16="http://schemas.microsoft.com/office/drawing/2014/main" id="{4428F958-AD35-4442-A371-214625803F6E}"/>
              </a:ext>
            </a:extLst>
          </p:cNvPr>
          <p:cNvSpPr/>
          <p:nvPr/>
        </p:nvSpPr>
        <p:spPr>
          <a:xfrm>
            <a:off x="2306781" y="2952299"/>
            <a:ext cx="9299864" cy="5944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marL="114300" indent="-114300">
              <a:buFont typeface="Arial" panose="020B0604020202020204" pitchFamily="34" charset="0"/>
              <a:buChar char="•"/>
            </a:pPr>
            <a:r>
              <a:rPr lang="en-US" sz="1200" dirty="0">
                <a:solidFill>
                  <a:schemeClr val="tx1"/>
                </a:solidFill>
              </a:rPr>
              <a:t>Insert what is in-scope</a:t>
            </a:r>
          </a:p>
          <a:p>
            <a:pPr marL="114300" indent="-114300">
              <a:buFont typeface="Arial" panose="020B0604020202020204" pitchFamily="34" charset="0"/>
              <a:buChar char="•"/>
            </a:pPr>
            <a:r>
              <a:rPr lang="en-US" sz="1200" dirty="0">
                <a:solidFill>
                  <a:schemeClr val="tx1"/>
                </a:solidFill>
              </a:rPr>
              <a:t>Insert what is in-scope </a:t>
            </a:r>
          </a:p>
          <a:p>
            <a:pPr marL="114300" indent="-114300">
              <a:buFont typeface="Arial" panose="020B0604020202020204" pitchFamily="34" charset="0"/>
              <a:buChar char="•"/>
            </a:pPr>
            <a:r>
              <a:rPr lang="en-US" sz="1200" dirty="0">
                <a:solidFill>
                  <a:schemeClr val="tx1"/>
                </a:solidFill>
              </a:rPr>
              <a:t>Insert what is in-scope</a:t>
            </a:r>
          </a:p>
          <a:p>
            <a:pPr marL="114300" indent="-114300">
              <a:buFont typeface="Arial" panose="020B0604020202020204" pitchFamily="34" charset="0"/>
              <a:buChar char="•"/>
            </a:pPr>
            <a:r>
              <a:rPr lang="en-US" sz="1200" dirty="0">
                <a:solidFill>
                  <a:schemeClr val="tx1"/>
                </a:solidFill>
              </a:rPr>
              <a:t>Insert what is in-scope</a:t>
            </a:r>
          </a:p>
          <a:p>
            <a:pPr marL="114300" indent="-114300">
              <a:buFont typeface="Arial" panose="020B0604020202020204" pitchFamily="34" charset="0"/>
              <a:buChar char="•"/>
            </a:pPr>
            <a:r>
              <a:rPr lang="en-US" sz="1200" dirty="0">
                <a:solidFill>
                  <a:schemeClr val="tx1"/>
                </a:solidFill>
              </a:rPr>
              <a:t>Insert what is in-scope </a:t>
            </a:r>
          </a:p>
          <a:p>
            <a:pPr marL="114300" indent="-114300">
              <a:buFont typeface="Arial" panose="020B0604020202020204" pitchFamily="34" charset="0"/>
              <a:buChar char="•"/>
            </a:pPr>
            <a:r>
              <a:rPr lang="en-US" sz="1200" dirty="0">
                <a:solidFill>
                  <a:schemeClr val="tx1"/>
                </a:solidFill>
              </a:rPr>
              <a:t>Insert what is in-scope </a:t>
            </a:r>
          </a:p>
        </p:txBody>
      </p:sp>
      <p:sp>
        <p:nvSpPr>
          <p:cNvPr id="12" name="Rectangle 11">
            <a:extLst>
              <a:ext uri="{FF2B5EF4-FFF2-40B4-BE49-F238E27FC236}">
                <a16:creationId xmlns:a16="http://schemas.microsoft.com/office/drawing/2014/main" id="{81ECBFF0-2FFA-45E2-9645-4518EB2B12B3}"/>
              </a:ext>
            </a:extLst>
          </p:cNvPr>
          <p:cNvSpPr/>
          <p:nvPr/>
        </p:nvSpPr>
        <p:spPr>
          <a:xfrm>
            <a:off x="612201" y="2952299"/>
            <a:ext cx="1618381" cy="5944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In-scope</a:t>
            </a:r>
          </a:p>
        </p:txBody>
      </p:sp>
      <p:sp>
        <p:nvSpPr>
          <p:cNvPr id="14" name="Rectangle 13">
            <a:extLst>
              <a:ext uri="{FF2B5EF4-FFF2-40B4-BE49-F238E27FC236}">
                <a16:creationId xmlns:a16="http://schemas.microsoft.com/office/drawing/2014/main" id="{FDC7A1BE-53FD-4437-AD8B-FFE79F586174}"/>
              </a:ext>
            </a:extLst>
          </p:cNvPr>
          <p:cNvSpPr/>
          <p:nvPr/>
        </p:nvSpPr>
        <p:spPr>
          <a:xfrm>
            <a:off x="2306781" y="3612762"/>
            <a:ext cx="9299864" cy="5944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numCol="2" rtlCol="0" anchor="ctr"/>
          <a:lstStyle/>
          <a:p>
            <a:pPr marL="114300" indent="-114300">
              <a:buFont typeface="Arial" panose="020B0604020202020204" pitchFamily="34" charset="0"/>
              <a:buChar char="•"/>
            </a:pPr>
            <a:r>
              <a:rPr lang="en-US" sz="1200" dirty="0">
                <a:solidFill>
                  <a:schemeClr val="tx1"/>
                </a:solidFill>
              </a:rPr>
              <a:t>Insert what is out-of-scope</a:t>
            </a:r>
          </a:p>
          <a:p>
            <a:pPr marL="114300" indent="-114300">
              <a:buFont typeface="Arial" panose="020B0604020202020204" pitchFamily="34" charset="0"/>
              <a:buChar char="•"/>
            </a:pPr>
            <a:r>
              <a:rPr lang="en-US" sz="1200" dirty="0">
                <a:solidFill>
                  <a:schemeClr val="tx1"/>
                </a:solidFill>
              </a:rPr>
              <a:t>Insert what is out-of-scope </a:t>
            </a:r>
          </a:p>
          <a:p>
            <a:pPr marL="114300" indent="-114300">
              <a:buFont typeface="Arial" panose="020B0604020202020204" pitchFamily="34" charset="0"/>
              <a:buChar char="•"/>
            </a:pPr>
            <a:r>
              <a:rPr lang="en-US" sz="1200" dirty="0">
                <a:solidFill>
                  <a:schemeClr val="tx1"/>
                </a:solidFill>
              </a:rPr>
              <a:t>Insert what is out-of-scope </a:t>
            </a:r>
          </a:p>
          <a:p>
            <a:pPr marL="114300" indent="-114300">
              <a:buFont typeface="Arial" panose="020B0604020202020204" pitchFamily="34" charset="0"/>
              <a:buChar char="•"/>
            </a:pPr>
            <a:r>
              <a:rPr lang="en-US" sz="1200" dirty="0">
                <a:solidFill>
                  <a:schemeClr val="tx1"/>
                </a:solidFill>
              </a:rPr>
              <a:t>Insert what is out-of-scope</a:t>
            </a:r>
          </a:p>
          <a:p>
            <a:pPr marL="114300" indent="-114300">
              <a:buFont typeface="Arial" panose="020B0604020202020204" pitchFamily="34" charset="0"/>
              <a:buChar char="•"/>
            </a:pPr>
            <a:r>
              <a:rPr lang="en-US" sz="1200" dirty="0">
                <a:solidFill>
                  <a:schemeClr val="tx1"/>
                </a:solidFill>
              </a:rPr>
              <a:t>Insert what is out-of-scope </a:t>
            </a:r>
          </a:p>
          <a:p>
            <a:pPr marL="114300" indent="-114300">
              <a:buFont typeface="Arial" panose="020B0604020202020204" pitchFamily="34" charset="0"/>
              <a:buChar char="•"/>
            </a:pPr>
            <a:r>
              <a:rPr lang="en-US" sz="1200" dirty="0">
                <a:solidFill>
                  <a:schemeClr val="tx1"/>
                </a:solidFill>
              </a:rPr>
              <a:t>Insert what is out-of-scope  </a:t>
            </a:r>
          </a:p>
        </p:txBody>
      </p:sp>
      <p:sp>
        <p:nvSpPr>
          <p:cNvPr id="15" name="Rectangle 14">
            <a:extLst>
              <a:ext uri="{FF2B5EF4-FFF2-40B4-BE49-F238E27FC236}">
                <a16:creationId xmlns:a16="http://schemas.microsoft.com/office/drawing/2014/main" id="{C14BE17C-F35A-43D5-B5E9-05C027CAA901}"/>
              </a:ext>
            </a:extLst>
          </p:cNvPr>
          <p:cNvSpPr/>
          <p:nvPr/>
        </p:nvSpPr>
        <p:spPr>
          <a:xfrm>
            <a:off x="612201" y="3612762"/>
            <a:ext cx="1618381" cy="59441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Out-of-scope</a:t>
            </a:r>
          </a:p>
        </p:txBody>
      </p:sp>
      <p:sp>
        <p:nvSpPr>
          <p:cNvPr id="17" name="Rectangle 16">
            <a:extLst>
              <a:ext uri="{FF2B5EF4-FFF2-40B4-BE49-F238E27FC236}">
                <a16:creationId xmlns:a16="http://schemas.microsoft.com/office/drawing/2014/main" id="{DBAC143B-21A5-46FD-A4D2-18FB1D4365E7}"/>
              </a:ext>
            </a:extLst>
          </p:cNvPr>
          <p:cNvSpPr/>
          <p:nvPr/>
        </p:nvSpPr>
        <p:spPr>
          <a:xfrm>
            <a:off x="2306781" y="4273225"/>
            <a:ext cx="9299864" cy="10567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indent="-114300">
              <a:buFont typeface="Arial" panose="020B0604020202020204" pitchFamily="34" charset="0"/>
              <a:buChar char="•"/>
            </a:pPr>
            <a:r>
              <a:rPr lang="en-US" sz="1200" b="1" dirty="0">
                <a:solidFill>
                  <a:schemeClr val="tx1"/>
                </a:solidFill>
              </a:rPr>
              <a:t>Budget: </a:t>
            </a:r>
            <a:r>
              <a:rPr lang="en-US" sz="1200" dirty="0">
                <a:solidFill>
                  <a:schemeClr val="tx1"/>
                </a:solidFill>
              </a:rPr>
              <a:t>Insert your own text</a:t>
            </a:r>
          </a:p>
          <a:p>
            <a:pPr marL="114300" indent="-114300">
              <a:buFont typeface="Arial" panose="020B0604020202020204" pitchFamily="34" charset="0"/>
              <a:buChar char="•"/>
            </a:pPr>
            <a:r>
              <a:rPr lang="en-US" sz="1200" b="1" dirty="0">
                <a:solidFill>
                  <a:schemeClr val="tx1"/>
                </a:solidFill>
              </a:rPr>
              <a:t>Project Manager: </a:t>
            </a:r>
            <a:r>
              <a:rPr lang="en-US" sz="1200" dirty="0">
                <a:solidFill>
                  <a:schemeClr val="tx1"/>
                </a:solidFill>
              </a:rPr>
              <a:t>Insert your own text</a:t>
            </a:r>
            <a:endParaRPr lang="en-US" sz="1200" b="1" dirty="0">
              <a:solidFill>
                <a:schemeClr val="tx1"/>
              </a:solidFill>
            </a:endParaRPr>
          </a:p>
          <a:p>
            <a:pPr marL="114300" indent="-114300">
              <a:buFont typeface="Arial" panose="020B0604020202020204" pitchFamily="34" charset="0"/>
              <a:buChar char="•"/>
            </a:pPr>
            <a:r>
              <a:rPr lang="en-US" sz="1200" b="1" dirty="0">
                <a:solidFill>
                  <a:schemeClr val="tx1"/>
                </a:solidFill>
              </a:rPr>
              <a:t>Key Team Members: </a:t>
            </a:r>
            <a:r>
              <a:rPr lang="en-US" sz="1200" dirty="0">
                <a:solidFill>
                  <a:schemeClr val="tx1"/>
                </a:solidFill>
              </a:rPr>
              <a:t>Insert your own text</a:t>
            </a:r>
            <a:endParaRPr lang="en-US" sz="1200" b="1" dirty="0">
              <a:solidFill>
                <a:schemeClr val="tx1"/>
              </a:solidFill>
            </a:endParaRPr>
          </a:p>
          <a:p>
            <a:pPr marL="114300" indent="-114300">
              <a:buFont typeface="Arial" panose="020B0604020202020204" pitchFamily="34" charset="0"/>
              <a:buChar char="•"/>
            </a:pPr>
            <a:r>
              <a:rPr lang="en-US" sz="1200" b="1" dirty="0">
                <a:solidFill>
                  <a:schemeClr val="tx1"/>
                </a:solidFill>
              </a:rPr>
              <a:t>Key Stakeholders: </a:t>
            </a:r>
            <a:r>
              <a:rPr lang="en-US" sz="1200" dirty="0">
                <a:solidFill>
                  <a:schemeClr val="tx1"/>
                </a:solidFill>
              </a:rPr>
              <a:t>Insert your own text</a:t>
            </a:r>
          </a:p>
        </p:txBody>
      </p:sp>
      <p:sp>
        <p:nvSpPr>
          <p:cNvPr id="18" name="Rectangle 17">
            <a:extLst>
              <a:ext uri="{FF2B5EF4-FFF2-40B4-BE49-F238E27FC236}">
                <a16:creationId xmlns:a16="http://schemas.microsoft.com/office/drawing/2014/main" id="{53BCCA30-A689-4E8D-BFD4-1AE3E972F211}"/>
              </a:ext>
            </a:extLst>
          </p:cNvPr>
          <p:cNvSpPr/>
          <p:nvPr/>
        </p:nvSpPr>
        <p:spPr>
          <a:xfrm>
            <a:off x="612201" y="4273225"/>
            <a:ext cx="1618381" cy="1056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Resources</a:t>
            </a:r>
          </a:p>
        </p:txBody>
      </p:sp>
      <p:sp>
        <p:nvSpPr>
          <p:cNvPr id="19" name="Rectangle 18">
            <a:extLst>
              <a:ext uri="{FF2B5EF4-FFF2-40B4-BE49-F238E27FC236}">
                <a16:creationId xmlns:a16="http://schemas.microsoft.com/office/drawing/2014/main" id="{9F7A4268-2737-4D98-A398-F165FF80B23C}"/>
              </a:ext>
            </a:extLst>
          </p:cNvPr>
          <p:cNvSpPr/>
          <p:nvPr/>
        </p:nvSpPr>
        <p:spPr>
          <a:xfrm>
            <a:off x="2306781" y="5396013"/>
            <a:ext cx="9299864" cy="10567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4300" indent="-114300">
              <a:buFont typeface="Arial" panose="020B0604020202020204" pitchFamily="34" charset="0"/>
              <a:buChar char="•"/>
            </a:pPr>
            <a:r>
              <a:rPr lang="en-US" sz="1200" b="1" dirty="0">
                <a:solidFill>
                  <a:schemeClr val="tx1"/>
                </a:solidFill>
              </a:rPr>
              <a:t>Insert the name and target date of the milestone</a:t>
            </a:r>
          </a:p>
          <a:p>
            <a:pPr marL="114300" indent="-114300">
              <a:buFont typeface="Arial" panose="020B0604020202020204" pitchFamily="34" charset="0"/>
              <a:buChar char="•"/>
            </a:pPr>
            <a:r>
              <a:rPr lang="en-US" sz="1200" b="1" dirty="0">
                <a:solidFill>
                  <a:schemeClr val="tx1"/>
                </a:solidFill>
              </a:rPr>
              <a:t>Insert the name and target date of the milestone</a:t>
            </a:r>
          </a:p>
          <a:p>
            <a:pPr marL="114300" indent="-114300">
              <a:buFont typeface="Arial" panose="020B0604020202020204" pitchFamily="34" charset="0"/>
              <a:buChar char="•"/>
            </a:pPr>
            <a:r>
              <a:rPr lang="en-US" sz="1200" b="1" dirty="0">
                <a:solidFill>
                  <a:schemeClr val="tx1"/>
                </a:solidFill>
              </a:rPr>
              <a:t>Insert the name and target date of the milestone</a:t>
            </a:r>
          </a:p>
        </p:txBody>
      </p:sp>
      <p:sp>
        <p:nvSpPr>
          <p:cNvPr id="20" name="Rectangle 19">
            <a:extLst>
              <a:ext uri="{FF2B5EF4-FFF2-40B4-BE49-F238E27FC236}">
                <a16:creationId xmlns:a16="http://schemas.microsoft.com/office/drawing/2014/main" id="{AC578C2A-9EE3-4FD0-8A6F-B7E1F6F893E5}"/>
              </a:ext>
            </a:extLst>
          </p:cNvPr>
          <p:cNvSpPr/>
          <p:nvPr/>
        </p:nvSpPr>
        <p:spPr>
          <a:xfrm>
            <a:off x="612201" y="5396013"/>
            <a:ext cx="1618381" cy="105674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Key milestones</a:t>
            </a:r>
          </a:p>
        </p:txBody>
      </p:sp>
    </p:spTree>
    <p:extLst>
      <p:ext uri="{BB962C8B-B14F-4D97-AF65-F5344CB8AC3E}">
        <p14:creationId xmlns:p14="http://schemas.microsoft.com/office/powerpoint/2010/main" val="263467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See below 2 additional screenshots</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34</a:t>
            </a:fld>
            <a:endParaRPr lang="en-US" sz="1000" dirty="0">
              <a:solidFill>
                <a:srgbClr val="ADAFBB"/>
              </a:solidFill>
            </a:endParaRPr>
          </a:p>
        </p:txBody>
      </p:sp>
      <p:grpSp>
        <p:nvGrpSpPr>
          <p:cNvPr id="6" name="Group 5">
            <a:extLst>
              <a:ext uri="{FF2B5EF4-FFF2-40B4-BE49-F238E27FC236}">
                <a16:creationId xmlns:a16="http://schemas.microsoft.com/office/drawing/2014/main" id="{33747CCF-50E7-4EB5-9B4D-8E887AE145E7}"/>
              </a:ext>
            </a:extLst>
          </p:cNvPr>
          <p:cNvGrpSpPr/>
          <p:nvPr/>
        </p:nvGrpSpPr>
        <p:grpSpPr>
          <a:xfrm>
            <a:off x="-140038" y="6570"/>
            <a:ext cx="1255215" cy="1090613"/>
            <a:chOff x="-130422" y="-23336"/>
            <a:chExt cx="1096260" cy="952500"/>
          </a:xfrm>
        </p:grpSpPr>
        <p:sp>
          <p:nvSpPr>
            <p:cNvPr id="7" name="Diagonal Stripe 6">
              <a:extLst>
                <a:ext uri="{FF2B5EF4-FFF2-40B4-BE49-F238E27FC236}">
                  <a16:creationId xmlns:a16="http://schemas.microsoft.com/office/drawing/2014/main" id="{586EBA78-DFE9-49C7-BB2A-CBE2EE9B7FA1}"/>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349A5370-D44D-4891-B58A-A16D74C07572}"/>
                </a:ext>
              </a:extLst>
            </p:cNvPr>
            <p:cNvSpPr txBox="1"/>
            <p:nvPr/>
          </p:nvSpPr>
          <p:spPr>
            <a:xfrm rot="18948199">
              <a:off x="-130422" y="235937"/>
              <a:ext cx="1004084" cy="2419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Screenshots</a:t>
              </a:r>
            </a:p>
          </p:txBody>
        </p:sp>
        <p:cxnSp>
          <p:nvCxnSpPr>
            <p:cNvPr id="9" name="Straight Connector 8">
              <a:extLst>
                <a:ext uri="{FF2B5EF4-FFF2-40B4-BE49-F238E27FC236}">
                  <a16:creationId xmlns:a16="http://schemas.microsoft.com/office/drawing/2014/main" id="{14BBF9DD-58F2-49E1-9965-CAD08C2777D2}"/>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88BB188B-1F6D-450B-8387-5364B3DC1A89}"/>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
        <p:nvSpPr>
          <p:cNvPr id="12" name="TextBox 11">
            <a:extLst>
              <a:ext uri="{FF2B5EF4-FFF2-40B4-BE49-F238E27FC236}">
                <a16:creationId xmlns:a16="http://schemas.microsoft.com/office/drawing/2014/main" id="{E7675798-47BC-4250-BA24-0E2AC4A10A86}"/>
              </a:ext>
            </a:extLst>
          </p:cNvPr>
          <p:cNvSpPr txBox="1"/>
          <p:nvPr/>
        </p:nvSpPr>
        <p:spPr>
          <a:xfrm>
            <a:off x="1396061" y="2186473"/>
            <a:ext cx="3648001" cy="307777"/>
          </a:xfrm>
          <a:prstGeom prst="rect">
            <a:avLst/>
          </a:prstGeom>
          <a:noFill/>
        </p:spPr>
        <p:txBody>
          <a:bodyPr wrap="square" rtlCol="0">
            <a:spAutoFit/>
          </a:bodyPr>
          <a:lstStyle/>
          <a:p>
            <a:pPr algn="ctr"/>
            <a:r>
              <a:rPr lang="en-US" sz="1400" b="1" dirty="0"/>
              <a:t>Responsibility Assignment (RACI) Matrix</a:t>
            </a:r>
          </a:p>
        </p:txBody>
      </p:sp>
      <p:sp>
        <p:nvSpPr>
          <p:cNvPr id="17" name="TextBox 16">
            <a:extLst>
              <a:ext uri="{FF2B5EF4-FFF2-40B4-BE49-F238E27FC236}">
                <a16:creationId xmlns:a16="http://schemas.microsoft.com/office/drawing/2014/main" id="{142BE8BF-9256-475D-900B-55FCC0CE6DB5}"/>
              </a:ext>
            </a:extLst>
          </p:cNvPr>
          <p:cNvSpPr txBox="1"/>
          <p:nvPr/>
        </p:nvSpPr>
        <p:spPr>
          <a:xfrm>
            <a:off x="7114359" y="2186473"/>
            <a:ext cx="3648000" cy="307777"/>
          </a:xfrm>
          <a:prstGeom prst="rect">
            <a:avLst/>
          </a:prstGeom>
          <a:noFill/>
        </p:spPr>
        <p:txBody>
          <a:bodyPr wrap="square" rtlCol="0">
            <a:spAutoFit/>
          </a:bodyPr>
          <a:lstStyle/>
          <a:p>
            <a:pPr algn="ctr"/>
            <a:r>
              <a:rPr kumimoji="0" lang="en-GB" sz="1400" b="1" i="0" u="none" strike="noStrike" kern="1200" cap="none" spc="0" normalizeH="0" baseline="0" noProof="0" dirty="0">
                <a:ln>
                  <a:noFill/>
                </a:ln>
                <a:solidFill>
                  <a:schemeClr val="tx1"/>
                </a:solidFill>
                <a:effectLst/>
                <a:uLnTx/>
                <a:uFillTx/>
                <a:ea typeface="+mn-ea"/>
                <a:cs typeface="+mn-cs"/>
              </a:rPr>
              <a:t>Stakeholder Analysis Matrix</a:t>
            </a:r>
            <a:endParaRPr lang="en-US" sz="1400" b="1" dirty="0"/>
          </a:p>
        </p:txBody>
      </p:sp>
      <p:pic>
        <p:nvPicPr>
          <p:cNvPr id="4" name="Picture 3">
            <a:extLst>
              <a:ext uri="{FF2B5EF4-FFF2-40B4-BE49-F238E27FC236}">
                <a16:creationId xmlns:a16="http://schemas.microsoft.com/office/drawing/2014/main" id="{D30779E5-1271-46F9-A27B-99DB249FB89C}"/>
              </a:ext>
            </a:extLst>
          </p:cNvPr>
          <p:cNvPicPr>
            <a:picLocks noChangeAspect="1"/>
          </p:cNvPicPr>
          <p:nvPr/>
        </p:nvPicPr>
        <p:blipFill>
          <a:blip r:embed="rId6"/>
          <a:stretch>
            <a:fillRect/>
          </a:stretch>
        </p:blipFill>
        <p:spPr>
          <a:xfrm>
            <a:off x="943481" y="2643226"/>
            <a:ext cx="4671239" cy="2627572"/>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98AE3102-F1C1-4427-AC30-9DE669B3C0E8}"/>
              </a:ext>
            </a:extLst>
          </p:cNvPr>
          <p:cNvPicPr>
            <a:picLocks noChangeAspect="1"/>
          </p:cNvPicPr>
          <p:nvPr/>
        </p:nvPicPr>
        <p:blipFill>
          <a:blip r:embed="rId7"/>
          <a:stretch>
            <a:fillRect/>
          </a:stretch>
        </p:blipFill>
        <p:spPr>
          <a:xfrm>
            <a:off x="6634070" y="2643226"/>
            <a:ext cx="4671239" cy="26275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97494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In the next slides, you’ll see a small preview of Phase III of our traditional project management 3-phase approach</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35</a:t>
            </a:fld>
            <a:endParaRPr lang="en-US" sz="1000" dirty="0">
              <a:solidFill>
                <a:srgbClr val="ADAFBB"/>
              </a:solidFill>
            </a:endParaRPr>
          </a:p>
        </p:txBody>
      </p:sp>
      <p:sp>
        <p:nvSpPr>
          <p:cNvPr id="28" name="Rectangle: Rounded Corners 27">
            <a:extLst>
              <a:ext uri="{FF2B5EF4-FFF2-40B4-BE49-F238E27FC236}">
                <a16:creationId xmlns:a16="http://schemas.microsoft.com/office/drawing/2014/main" id="{C893B390-DB33-D099-DBE1-597A4D03D8FB}"/>
              </a:ext>
            </a:extLst>
          </p:cNvPr>
          <p:cNvSpPr/>
          <p:nvPr/>
        </p:nvSpPr>
        <p:spPr>
          <a:xfrm>
            <a:off x="597147" y="1783081"/>
            <a:ext cx="11073049" cy="3055694"/>
          </a:xfrm>
          <a:prstGeom prst="roundRect">
            <a:avLst>
              <a:gd name="adj" fmla="val 13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hevron 17">
            <a:extLst>
              <a:ext uri="{FF2B5EF4-FFF2-40B4-BE49-F238E27FC236}">
                <a16:creationId xmlns:a16="http://schemas.microsoft.com/office/drawing/2014/main" id="{24B54FEA-2AAA-EF82-1D1E-C21ED0F6B343}"/>
              </a:ext>
            </a:extLst>
          </p:cNvPr>
          <p:cNvSpPr/>
          <p:nvPr/>
        </p:nvSpPr>
        <p:spPr bwMode="auto">
          <a:xfrm>
            <a:off x="665727" y="2363662"/>
            <a:ext cx="3604451" cy="432000"/>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Build a Business Case &amp; Financial Model</a:t>
            </a:r>
            <a:endParaRPr lang="en-US" sz="1300" b="1" dirty="0">
              <a:solidFill>
                <a:schemeClr val="bg1"/>
              </a:solidFill>
              <a:cs typeface="Times New Roman" pitchFamily="18" charset="0"/>
            </a:endParaRPr>
          </a:p>
        </p:txBody>
      </p:sp>
      <p:sp>
        <p:nvSpPr>
          <p:cNvPr id="30" name="Chevron 17">
            <a:extLst>
              <a:ext uri="{FF2B5EF4-FFF2-40B4-BE49-F238E27FC236}">
                <a16:creationId xmlns:a16="http://schemas.microsoft.com/office/drawing/2014/main" id="{DB2C44EB-22E1-AC6D-66B2-F83A856224CF}"/>
              </a:ext>
            </a:extLst>
          </p:cNvPr>
          <p:cNvSpPr/>
          <p:nvPr/>
        </p:nvSpPr>
        <p:spPr bwMode="auto">
          <a:xfrm>
            <a:off x="4356125" y="2363662"/>
            <a:ext cx="3604451" cy="432000"/>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a:t>
            </a:r>
            <a:r>
              <a:rPr lang="en-GB" sz="1300" b="1" dirty="0">
                <a:solidFill>
                  <a:schemeClr val="bg1"/>
                </a:solidFill>
                <a:cs typeface="Times New Roman" pitchFamily="18" charset="0"/>
              </a:rPr>
              <a:t>Initiate the Project</a:t>
            </a:r>
          </a:p>
        </p:txBody>
      </p:sp>
      <p:sp>
        <p:nvSpPr>
          <p:cNvPr id="31" name="Rectangle 30">
            <a:extLst>
              <a:ext uri="{FF2B5EF4-FFF2-40B4-BE49-F238E27FC236}">
                <a16:creationId xmlns:a16="http://schemas.microsoft.com/office/drawing/2014/main" id="{BC5C36B5-E318-3858-D3A1-18315FD36EE7}"/>
              </a:ext>
            </a:extLst>
          </p:cNvPr>
          <p:cNvSpPr/>
          <p:nvPr/>
        </p:nvSpPr>
        <p:spPr>
          <a:xfrm>
            <a:off x="720890" y="2812578"/>
            <a:ext cx="3690953" cy="202619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Project Description</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Business opportunity &amp; suggested solution</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Project objectives and key performance indicators</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Project scope, approach and high-level plan</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Deliverables, activities &amp; key success factors</a:t>
            </a:r>
          </a:p>
          <a:p>
            <a:pPr marL="169863" indent="-169863">
              <a:spcBef>
                <a:spcPts val="200"/>
              </a:spcBef>
              <a:spcAft>
                <a:spcPts val="200"/>
              </a:spcAft>
              <a:buFont typeface="+mj-lt"/>
              <a:buAutoNum type="arabicPeriod"/>
              <a:defRPr/>
            </a:pPr>
            <a:r>
              <a:rPr lang="en-GB" sz="1100" dirty="0">
                <a:solidFill>
                  <a:srgbClr val="002776"/>
                </a:solidFill>
              </a:rPr>
              <a:t>Project Assessment</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Strategic alignment</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Value (Revenue, Costs, Net present value, ROI, etc.)</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Ease of implementation</a:t>
            </a:r>
          </a:p>
        </p:txBody>
      </p:sp>
      <p:sp>
        <p:nvSpPr>
          <p:cNvPr id="32" name="Rectangle 31">
            <a:extLst>
              <a:ext uri="{FF2B5EF4-FFF2-40B4-BE49-F238E27FC236}">
                <a16:creationId xmlns:a16="http://schemas.microsoft.com/office/drawing/2014/main" id="{8E76BCBB-086B-C823-B6A3-32050A7399D8}"/>
              </a:ext>
            </a:extLst>
          </p:cNvPr>
          <p:cNvSpPr/>
          <p:nvPr/>
        </p:nvSpPr>
        <p:spPr>
          <a:xfrm>
            <a:off x="8046523" y="2812578"/>
            <a:ext cx="3447437" cy="1805623"/>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High-level project plan</a:t>
            </a:r>
          </a:p>
          <a:p>
            <a:pPr marL="169863" indent="-169863">
              <a:spcBef>
                <a:spcPts val="200"/>
              </a:spcBef>
              <a:spcAft>
                <a:spcPts val="200"/>
              </a:spcAft>
              <a:buFont typeface="+mj-lt"/>
              <a:buAutoNum type="arabicPeriod"/>
              <a:defRPr/>
            </a:pPr>
            <a:r>
              <a:rPr lang="en-GB" sz="1100" dirty="0">
                <a:solidFill>
                  <a:srgbClr val="002776"/>
                </a:solidFill>
              </a:rPr>
              <a:t>Detailed project plan</a:t>
            </a:r>
          </a:p>
          <a:p>
            <a:pPr marL="169863" indent="-169863">
              <a:spcBef>
                <a:spcPts val="200"/>
              </a:spcBef>
              <a:spcAft>
                <a:spcPts val="200"/>
              </a:spcAft>
              <a:buFont typeface="+mj-lt"/>
              <a:buAutoNum type="arabicPeriod"/>
              <a:defRPr/>
            </a:pPr>
            <a:r>
              <a:rPr lang="en-GB" sz="1100" dirty="0">
                <a:solidFill>
                  <a:srgbClr val="002776"/>
                </a:solidFill>
              </a:rPr>
              <a:t>Project dashboard</a:t>
            </a:r>
          </a:p>
          <a:p>
            <a:pPr marL="169863" indent="-169863">
              <a:spcBef>
                <a:spcPts val="200"/>
              </a:spcBef>
              <a:spcAft>
                <a:spcPts val="200"/>
              </a:spcAft>
              <a:buFont typeface="+mj-lt"/>
              <a:buAutoNum type="arabicPeriod"/>
              <a:defRPr/>
            </a:pPr>
            <a:r>
              <a:rPr lang="en-GB" sz="1100" dirty="0">
                <a:solidFill>
                  <a:srgbClr val="002776"/>
                </a:solidFill>
              </a:rPr>
              <a:t>Parking lot</a:t>
            </a:r>
          </a:p>
          <a:p>
            <a:pPr marL="169863" indent="-169863">
              <a:spcBef>
                <a:spcPts val="200"/>
              </a:spcBef>
              <a:spcAft>
                <a:spcPts val="200"/>
              </a:spcAft>
              <a:buFont typeface="+mj-lt"/>
              <a:buAutoNum type="arabicPeriod"/>
              <a:defRPr/>
            </a:pPr>
            <a:r>
              <a:rPr lang="en-GB" sz="1100" dirty="0">
                <a:solidFill>
                  <a:srgbClr val="002776"/>
                </a:solidFill>
              </a:rPr>
              <a:t>Punch list</a:t>
            </a:r>
          </a:p>
          <a:p>
            <a:pPr marL="169863" indent="-169863">
              <a:spcBef>
                <a:spcPts val="200"/>
              </a:spcBef>
              <a:spcAft>
                <a:spcPts val="200"/>
              </a:spcAft>
              <a:buFont typeface="+mj-lt"/>
              <a:buAutoNum type="arabicPeriod"/>
              <a:defRPr/>
            </a:pPr>
            <a:r>
              <a:rPr lang="en-GB" sz="1100" dirty="0">
                <a:solidFill>
                  <a:srgbClr val="002776"/>
                </a:solidFill>
              </a:rPr>
              <a:t>Post-project evaluation report</a:t>
            </a:r>
          </a:p>
          <a:p>
            <a:pPr marL="169863" indent="-169863">
              <a:spcBef>
                <a:spcPts val="200"/>
              </a:spcBef>
              <a:spcAft>
                <a:spcPts val="200"/>
              </a:spcAft>
              <a:buFont typeface="+mj-lt"/>
              <a:buAutoNum type="arabicPeriod"/>
              <a:defRPr/>
            </a:pPr>
            <a:endParaRPr lang="en-GB" sz="1100" dirty="0">
              <a:solidFill>
                <a:srgbClr val="002776"/>
              </a:solidFill>
            </a:endParaRPr>
          </a:p>
          <a:p>
            <a:pPr marL="169863" indent="-169863">
              <a:spcBef>
                <a:spcPts val="200"/>
              </a:spcBef>
              <a:spcAft>
                <a:spcPts val="200"/>
              </a:spcAft>
              <a:buFont typeface="+mj-lt"/>
              <a:buAutoNum type="arabicPeriod"/>
              <a:defRPr/>
            </a:pPr>
            <a:endParaRPr lang="en-GB" sz="1100" dirty="0">
              <a:solidFill>
                <a:srgbClr val="002776"/>
              </a:solidFill>
            </a:endParaRPr>
          </a:p>
        </p:txBody>
      </p:sp>
      <p:sp>
        <p:nvSpPr>
          <p:cNvPr id="33" name="Chevron 17">
            <a:extLst>
              <a:ext uri="{FF2B5EF4-FFF2-40B4-BE49-F238E27FC236}">
                <a16:creationId xmlns:a16="http://schemas.microsoft.com/office/drawing/2014/main" id="{2A99C644-C5AF-C50D-58C4-CF8E8D287DEF}"/>
              </a:ext>
            </a:extLst>
          </p:cNvPr>
          <p:cNvSpPr/>
          <p:nvPr/>
        </p:nvSpPr>
        <p:spPr bwMode="auto">
          <a:xfrm>
            <a:off x="8046523" y="2363662"/>
            <a:ext cx="3604451" cy="432000"/>
          </a:xfrm>
          <a:prstGeom prst="chevron">
            <a:avLst>
              <a:gd name="adj" fmla="val 31818"/>
            </a:avLst>
          </a:prstGeom>
          <a:solidFill>
            <a:schemeClr val="accent2"/>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Define and Implement your Project Plan</a:t>
            </a:r>
          </a:p>
        </p:txBody>
      </p:sp>
      <p:sp>
        <p:nvSpPr>
          <p:cNvPr id="34" name="Rectangle 33">
            <a:extLst>
              <a:ext uri="{FF2B5EF4-FFF2-40B4-BE49-F238E27FC236}">
                <a16:creationId xmlns:a16="http://schemas.microsoft.com/office/drawing/2014/main" id="{91D68227-A79A-B823-4FA2-901CE92DCAE3}"/>
              </a:ext>
            </a:extLst>
          </p:cNvPr>
          <p:cNvSpPr/>
          <p:nvPr/>
        </p:nvSpPr>
        <p:spPr>
          <a:xfrm>
            <a:off x="4411844" y="2812578"/>
            <a:ext cx="3396807" cy="1805623"/>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Project charter</a:t>
            </a:r>
          </a:p>
          <a:p>
            <a:pPr marL="169863" indent="-169863">
              <a:spcBef>
                <a:spcPts val="200"/>
              </a:spcBef>
              <a:spcAft>
                <a:spcPts val="200"/>
              </a:spcAft>
              <a:buFont typeface="+mj-lt"/>
              <a:buAutoNum type="arabicPeriod"/>
              <a:defRPr/>
            </a:pPr>
            <a:r>
              <a:rPr lang="en-GB" sz="1100" dirty="0">
                <a:solidFill>
                  <a:srgbClr val="002776"/>
                </a:solidFill>
              </a:rPr>
              <a:t>Project challenges and key success factors</a:t>
            </a:r>
          </a:p>
          <a:p>
            <a:pPr marL="169863" indent="-169863">
              <a:spcBef>
                <a:spcPts val="200"/>
              </a:spcBef>
              <a:spcAft>
                <a:spcPts val="200"/>
              </a:spcAft>
              <a:buFont typeface="+mj-lt"/>
              <a:buAutoNum type="arabicPeriod"/>
              <a:defRPr/>
            </a:pPr>
            <a:r>
              <a:rPr lang="nb-NO" sz="1100" dirty="0">
                <a:solidFill>
                  <a:srgbClr val="002776"/>
                </a:solidFill>
              </a:rPr>
              <a:t>RACI matrix</a:t>
            </a:r>
          </a:p>
          <a:p>
            <a:pPr marL="169863" indent="-169863">
              <a:spcBef>
                <a:spcPts val="200"/>
              </a:spcBef>
              <a:spcAft>
                <a:spcPts val="200"/>
              </a:spcAft>
              <a:buFont typeface="+mj-lt"/>
              <a:buAutoNum type="arabicPeriod"/>
              <a:defRPr/>
            </a:pPr>
            <a:r>
              <a:rPr lang="nb-NO" sz="1100" dirty="0">
                <a:solidFill>
                  <a:srgbClr val="002776"/>
                </a:solidFill>
              </a:rPr>
              <a:t>Stakeholder analysis</a:t>
            </a:r>
          </a:p>
          <a:p>
            <a:pPr marL="169863" indent="-169863">
              <a:spcBef>
                <a:spcPts val="200"/>
              </a:spcBef>
              <a:spcAft>
                <a:spcPts val="200"/>
              </a:spcAft>
              <a:buFont typeface="+mj-lt"/>
              <a:buAutoNum type="arabicPeriod"/>
              <a:defRPr/>
            </a:pPr>
            <a:endParaRPr lang="en-GB" sz="1100" dirty="0">
              <a:solidFill>
                <a:srgbClr val="002776"/>
              </a:solidFill>
            </a:endParaRPr>
          </a:p>
          <a:p>
            <a:pPr marL="169863" indent="-169863">
              <a:spcBef>
                <a:spcPts val="200"/>
              </a:spcBef>
              <a:spcAft>
                <a:spcPts val="200"/>
              </a:spcAft>
              <a:buFont typeface="+mj-lt"/>
              <a:buAutoNum type="arabicPeriod"/>
              <a:defRPr/>
            </a:pPr>
            <a:endParaRPr lang="en-GB" sz="1100" dirty="0">
              <a:solidFill>
                <a:srgbClr val="C00000"/>
              </a:solidFill>
            </a:endParaRPr>
          </a:p>
          <a:p>
            <a:pPr marL="169863" indent="-169863">
              <a:spcBef>
                <a:spcPts val="200"/>
              </a:spcBef>
              <a:spcAft>
                <a:spcPts val="200"/>
              </a:spcAft>
              <a:buFont typeface="+mj-lt"/>
              <a:buAutoNum type="arabicPeriod"/>
              <a:defRPr/>
            </a:pPr>
            <a:endParaRPr lang="en-GB" sz="1100" dirty="0">
              <a:solidFill>
                <a:srgbClr val="C00000"/>
              </a:solidFill>
            </a:endParaRPr>
          </a:p>
          <a:p>
            <a:pPr marL="169863" indent="-169863">
              <a:spcBef>
                <a:spcPts val="200"/>
              </a:spcBef>
              <a:spcAft>
                <a:spcPts val="200"/>
              </a:spcAft>
              <a:buFont typeface="+mj-lt"/>
              <a:buAutoNum type="arabicPeriod"/>
              <a:defRPr/>
            </a:pPr>
            <a:endParaRPr lang="en-GB" sz="1100" dirty="0">
              <a:solidFill>
                <a:srgbClr val="C00000"/>
              </a:solidFill>
            </a:endParaRPr>
          </a:p>
        </p:txBody>
      </p:sp>
      <p:pic>
        <p:nvPicPr>
          <p:cNvPr id="35" name="Graphic 34" descr="Bar chart outline">
            <a:extLst>
              <a:ext uri="{FF2B5EF4-FFF2-40B4-BE49-F238E27FC236}">
                <a16:creationId xmlns:a16="http://schemas.microsoft.com/office/drawing/2014/main" id="{D7E34647-A63D-23C7-3428-851A1E4C9E3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01284" y="1882268"/>
            <a:ext cx="455456" cy="455456"/>
          </a:xfrm>
          <a:prstGeom prst="rect">
            <a:avLst/>
          </a:prstGeom>
        </p:spPr>
      </p:pic>
      <p:pic>
        <p:nvPicPr>
          <p:cNvPr id="36" name="Graphic 35" descr="Play outline">
            <a:extLst>
              <a:ext uri="{FF2B5EF4-FFF2-40B4-BE49-F238E27FC236}">
                <a16:creationId xmlns:a16="http://schemas.microsoft.com/office/drawing/2014/main" id="{E2920195-4366-D511-690A-AA25CEDAFC9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81647" y="1863930"/>
            <a:ext cx="457200" cy="457200"/>
          </a:xfrm>
          <a:prstGeom prst="rect">
            <a:avLst/>
          </a:prstGeom>
        </p:spPr>
      </p:pic>
      <p:pic>
        <p:nvPicPr>
          <p:cNvPr id="37" name="Graphic 36" descr="Checklist outline">
            <a:extLst>
              <a:ext uri="{FF2B5EF4-FFF2-40B4-BE49-F238E27FC236}">
                <a16:creationId xmlns:a16="http://schemas.microsoft.com/office/drawing/2014/main" id="{0C6C6B4F-C86F-A953-FCCB-880CE0DECE3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620148" y="1882268"/>
            <a:ext cx="457200" cy="457200"/>
          </a:xfrm>
          <a:prstGeom prst="rect">
            <a:avLst/>
          </a:prstGeom>
        </p:spPr>
      </p:pic>
      <p:sp>
        <p:nvSpPr>
          <p:cNvPr id="38" name="TextBox 37">
            <a:extLst>
              <a:ext uri="{FF2B5EF4-FFF2-40B4-BE49-F238E27FC236}">
                <a16:creationId xmlns:a16="http://schemas.microsoft.com/office/drawing/2014/main" id="{112AA82F-E27A-66FE-93DD-C7FE67D5EB04}"/>
              </a:ext>
            </a:extLst>
          </p:cNvPr>
          <p:cNvSpPr txBox="1"/>
          <p:nvPr/>
        </p:nvSpPr>
        <p:spPr>
          <a:xfrm>
            <a:off x="4487751" y="1512544"/>
            <a:ext cx="3291840" cy="307777"/>
          </a:xfrm>
          <a:prstGeom prst="rect">
            <a:avLst/>
          </a:prstGeom>
          <a:noFill/>
        </p:spPr>
        <p:txBody>
          <a:bodyPr wrap="square" rtlCol="0">
            <a:spAutoFit/>
          </a:bodyPr>
          <a:lstStyle/>
          <a:p>
            <a:pPr algn="ctr"/>
            <a:r>
              <a:rPr lang="en-US" sz="1400" b="1" dirty="0"/>
              <a:t>Traditional Approach</a:t>
            </a:r>
          </a:p>
        </p:txBody>
      </p:sp>
      <p:sp>
        <p:nvSpPr>
          <p:cNvPr id="39" name="Rectangle: Rounded Corners 38">
            <a:extLst>
              <a:ext uri="{FF2B5EF4-FFF2-40B4-BE49-F238E27FC236}">
                <a16:creationId xmlns:a16="http://schemas.microsoft.com/office/drawing/2014/main" id="{8508FACD-47EE-2EC0-A1AA-2D1E2299FA7B}"/>
              </a:ext>
            </a:extLst>
          </p:cNvPr>
          <p:cNvSpPr/>
          <p:nvPr/>
        </p:nvSpPr>
        <p:spPr>
          <a:xfrm>
            <a:off x="597147" y="5338152"/>
            <a:ext cx="11073049" cy="1200442"/>
          </a:xfrm>
          <a:prstGeom prst="roundRect">
            <a:avLst>
              <a:gd name="adj" fmla="val 396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0C97F124-1014-CBC8-D263-AC70BC0A28BE}"/>
              </a:ext>
            </a:extLst>
          </p:cNvPr>
          <p:cNvSpPr txBox="1"/>
          <p:nvPr/>
        </p:nvSpPr>
        <p:spPr>
          <a:xfrm>
            <a:off x="4487751" y="5021895"/>
            <a:ext cx="3291840" cy="307777"/>
          </a:xfrm>
          <a:prstGeom prst="rect">
            <a:avLst/>
          </a:prstGeom>
          <a:noFill/>
        </p:spPr>
        <p:txBody>
          <a:bodyPr wrap="square" rtlCol="0">
            <a:spAutoFit/>
          </a:bodyPr>
          <a:lstStyle/>
          <a:p>
            <a:pPr algn="ctr"/>
            <a:r>
              <a:rPr lang="en-US" sz="1400" b="1" dirty="0"/>
              <a:t>Agile Approach</a:t>
            </a:r>
          </a:p>
        </p:txBody>
      </p:sp>
      <p:sp>
        <p:nvSpPr>
          <p:cNvPr id="41" name="Right Arrow 20">
            <a:extLst>
              <a:ext uri="{FF2B5EF4-FFF2-40B4-BE49-F238E27FC236}">
                <a16:creationId xmlns:a16="http://schemas.microsoft.com/office/drawing/2014/main" id="{2709E945-4268-62B5-C74C-65682BA07C9E}"/>
              </a:ext>
            </a:extLst>
          </p:cNvPr>
          <p:cNvSpPr/>
          <p:nvPr/>
        </p:nvSpPr>
        <p:spPr>
          <a:xfrm>
            <a:off x="2343505" y="5588779"/>
            <a:ext cx="1336554" cy="59307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42" name="Right Arrow 27">
            <a:extLst>
              <a:ext uri="{FF2B5EF4-FFF2-40B4-BE49-F238E27FC236}">
                <a16:creationId xmlns:a16="http://schemas.microsoft.com/office/drawing/2014/main" id="{A331F2F2-4ABE-663C-CCE0-26689944956A}"/>
              </a:ext>
            </a:extLst>
          </p:cNvPr>
          <p:cNvSpPr/>
          <p:nvPr/>
        </p:nvSpPr>
        <p:spPr>
          <a:xfrm>
            <a:off x="5520928" y="5588779"/>
            <a:ext cx="2419190" cy="59307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43" name="TextBox 42">
            <a:extLst>
              <a:ext uri="{FF2B5EF4-FFF2-40B4-BE49-F238E27FC236}">
                <a16:creationId xmlns:a16="http://schemas.microsoft.com/office/drawing/2014/main" id="{101D710C-1C64-6A07-5B69-D88E7DDD2B01}"/>
              </a:ext>
            </a:extLst>
          </p:cNvPr>
          <p:cNvSpPr txBox="1"/>
          <p:nvPr/>
        </p:nvSpPr>
        <p:spPr>
          <a:xfrm>
            <a:off x="766157" y="6268879"/>
            <a:ext cx="1200970" cy="246221"/>
          </a:xfrm>
          <a:prstGeom prst="rect">
            <a:avLst/>
          </a:prstGeom>
          <a:noFill/>
        </p:spPr>
        <p:txBody>
          <a:bodyPr wrap="none" rtlCol="0" anchor="b" anchorCtr="0">
            <a:spAutoFit/>
          </a:bodyPr>
          <a:lstStyle/>
          <a:p>
            <a:pPr algn="ctr"/>
            <a:r>
              <a:rPr lang="en-US" sz="1000" b="1" dirty="0">
                <a:solidFill>
                  <a:schemeClr val="tx2"/>
                </a:solidFill>
                <a:ea typeface="League Spartan" charset="0"/>
                <a:cs typeface="Poppins" pitchFamily="2" charset="77"/>
              </a:rPr>
              <a:t>Product Backlog</a:t>
            </a:r>
          </a:p>
        </p:txBody>
      </p:sp>
      <p:sp>
        <p:nvSpPr>
          <p:cNvPr id="44" name="TextBox 43">
            <a:extLst>
              <a:ext uri="{FF2B5EF4-FFF2-40B4-BE49-F238E27FC236}">
                <a16:creationId xmlns:a16="http://schemas.microsoft.com/office/drawing/2014/main" id="{EF55FE3F-940D-7028-5070-9C50AA1F030B}"/>
              </a:ext>
            </a:extLst>
          </p:cNvPr>
          <p:cNvSpPr txBox="1"/>
          <p:nvPr/>
        </p:nvSpPr>
        <p:spPr>
          <a:xfrm>
            <a:off x="3981660" y="6268879"/>
            <a:ext cx="1087157" cy="246221"/>
          </a:xfrm>
          <a:prstGeom prst="rect">
            <a:avLst/>
          </a:prstGeom>
          <a:noFill/>
        </p:spPr>
        <p:txBody>
          <a:bodyPr wrap="none" rtlCol="0" anchor="b" anchorCtr="0">
            <a:spAutoFit/>
          </a:bodyPr>
          <a:lstStyle/>
          <a:p>
            <a:pPr algn="ctr"/>
            <a:r>
              <a:rPr lang="en-US" sz="1000" b="1" dirty="0">
                <a:solidFill>
                  <a:schemeClr val="tx2"/>
                </a:solidFill>
                <a:ea typeface="League Spartan" charset="0"/>
                <a:cs typeface="Poppins" pitchFamily="2" charset="77"/>
              </a:rPr>
              <a:t>Sprint Backlog</a:t>
            </a:r>
          </a:p>
        </p:txBody>
      </p:sp>
      <p:sp>
        <p:nvSpPr>
          <p:cNvPr id="45" name="TextBox 44">
            <a:extLst>
              <a:ext uri="{FF2B5EF4-FFF2-40B4-BE49-F238E27FC236}">
                <a16:creationId xmlns:a16="http://schemas.microsoft.com/office/drawing/2014/main" id="{E413F668-2A0A-DF83-225C-555732E20D71}"/>
              </a:ext>
            </a:extLst>
          </p:cNvPr>
          <p:cNvSpPr txBox="1"/>
          <p:nvPr/>
        </p:nvSpPr>
        <p:spPr>
          <a:xfrm>
            <a:off x="6072891" y="6268879"/>
            <a:ext cx="1200970" cy="246221"/>
          </a:xfrm>
          <a:prstGeom prst="rect">
            <a:avLst/>
          </a:prstGeom>
          <a:noFill/>
        </p:spPr>
        <p:txBody>
          <a:bodyPr wrap="none" rtlCol="0" anchor="b" anchorCtr="0">
            <a:spAutoFit/>
          </a:bodyPr>
          <a:lstStyle/>
          <a:p>
            <a:pPr algn="ctr"/>
            <a:r>
              <a:rPr lang="en-US" sz="1000" b="1" dirty="0">
                <a:solidFill>
                  <a:schemeClr val="tx2"/>
                </a:solidFill>
                <a:ea typeface="League Spartan" charset="0"/>
                <a:cs typeface="Poppins" pitchFamily="2" charset="77"/>
              </a:rPr>
              <a:t>Sprint Execution</a:t>
            </a:r>
          </a:p>
        </p:txBody>
      </p:sp>
      <p:sp>
        <p:nvSpPr>
          <p:cNvPr id="46" name="TextBox 45">
            <a:extLst>
              <a:ext uri="{FF2B5EF4-FFF2-40B4-BE49-F238E27FC236}">
                <a16:creationId xmlns:a16="http://schemas.microsoft.com/office/drawing/2014/main" id="{4AC66820-CB24-E6A8-96D7-5017E48DF5CE}"/>
              </a:ext>
            </a:extLst>
          </p:cNvPr>
          <p:cNvSpPr txBox="1"/>
          <p:nvPr/>
        </p:nvSpPr>
        <p:spPr>
          <a:xfrm>
            <a:off x="8553456" y="6152054"/>
            <a:ext cx="2103114" cy="400110"/>
          </a:xfrm>
          <a:prstGeom prst="rect">
            <a:avLst/>
          </a:prstGeom>
          <a:noFill/>
        </p:spPr>
        <p:txBody>
          <a:bodyPr wrap="square" rtlCol="0" anchor="t" anchorCtr="0">
            <a:spAutoFit/>
          </a:bodyPr>
          <a:lstStyle/>
          <a:p>
            <a:pPr algn="ctr"/>
            <a:r>
              <a:rPr lang="en-US" sz="1000" b="1" dirty="0">
                <a:solidFill>
                  <a:schemeClr val="tx2"/>
                </a:solidFill>
                <a:ea typeface="League Spartan" charset="0"/>
                <a:cs typeface="Poppins" pitchFamily="2" charset="77"/>
              </a:rPr>
              <a:t>Potentially Shippable Product Increment</a:t>
            </a:r>
          </a:p>
        </p:txBody>
      </p:sp>
      <p:sp>
        <p:nvSpPr>
          <p:cNvPr id="47" name="TextBox 46">
            <a:extLst>
              <a:ext uri="{FF2B5EF4-FFF2-40B4-BE49-F238E27FC236}">
                <a16:creationId xmlns:a16="http://schemas.microsoft.com/office/drawing/2014/main" id="{67810271-AC1C-F1F9-E497-949000B40E86}"/>
              </a:ext>
            </a:extLst>
          </p:cNvPr>
          <p:cNvSpPr txBox="1"/>
          <p:nvPr/>
        </p:nvSpPr>
        <p:spPr>
          <a:xfrm>
            <a:off x="2392642" y="6301264"/>
            <a:ext cx="1130438" cy="246221"/>
          </a:xfrm>
          <a:prstGeom prst="rect">
            <a:avLst/>
          </a:prstGeom>
          <a:noFill/>
        </p:spPr>
        <p:txBody>
          <a:bodyPr wrap="none" rtlCol="0" anchor="b" anchorCtr="0">
            <a:spAutoFit/>
          </a:bodyPr>
          <a:lstStyle/>
          <a:p>
            <a:pPr algn="ctr"/>
            <a:r>
              <a:rPr lang="en-US" sz="1000" b="1" dirty="0">
                <a:solidFill>
                  <a:schemeClr val="tx2"/>
                </a:solidFill>
                <a:ea typeface="League Spartan" charset="0"/>
                <a:cs typeface="Poppins" pitchFamily="2" charset="77"/>
              </a:rPr>
              <a:t>Sprint Planning</a:t>
            </a:r>
          </a:p>
        </p:txBody>
      </p:sp>
      <p:sp>
        <p:nvSpPr>
          <p:cNvPr id="48" name="TextBox 47">
            <a:extLst>
              <a:ext uri="{FF2B5EF4-FFF2-40B4-BE49-F238E27FC236}">
                <a16:creationId xmlns:a16="http://schemas.microsoft.com/office/drawing/2014/main" id="{9AD704BE-BFDF-776E-2785-79CC0B3AB31C}"/>
              </a:ext>
            </a:extLst>
          </p:cNvPr>
          <p:cNvSpPr txBox="1"/>
          <p:nvPr/>
        </p:nvSpPr>
        <p:spPr>
          <a:xfrm>
            <a:off x="7961625" y="6184439"/>
            <a:ext cx="795117" cy="400110"/>
          </a:xfrm>
          <a:prstGeom prst="rect">
            <a:avLst/>
          </a:prstGeom>
          <a:noFill/>
        </p:spPr>
        <p:txBody>
          <a:bodyPr wrap="square" rtlCol="0" anchor="t" anchorCtr="0">
            <a:spAutoFit/>
          </a:bodyPr>
          <a:lstStyle/>
          <a:p>
            <a:pPr algn="ctr"/>
            <a:r>
              <a:rPr lang="en-US" sz="1000" b="1" dirty="0">
                <a:solidFill>
                  <a:schemeClr val="tx2"/>
                </a:solidFill>
                <a:ea typeface="League Spartan" charset="0"/>
                <a:cs typeface="Poppins" pitchFamily="2" charset="77"/>
              </a:rPr>
              <a:t>Sprint Review</a:t>
            </a:r>
          </a:p>
        </p:txBody>
      </p:sp>
      <p:sp>
        <p:nvSpPr>
          <p:cNvPr id="49" name="Rectangle 48">
            <a:extLst>
              <a:ext uri="{FF2B5EF4-FFF2-40B4-BE49-F238E27FC236}">
                <a16:creationId xmlns:a16="http://schemas.microsoft.com/office/drawing/2014/main" id="{B37F23AB-D1E5-8F54-E0B7-997395727990}"/>
              </a:ext>
            </a:extLst>
          </p:cNvPr>
          <p:cNvSpPr/>
          <p:nvPr/>
        </p:nvSpPr>
        <p:spPr>
          <a:xfrm>
            <a:off x="863959" y="5630345"/>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0" name="Rectangle 49">
            <a:extLst>
              <a:ext uri="{FF2B5EF4-FFF2-40B4-BE49-F238E27FC236}">
                <a16:creationId xmlns:a16="http://schemas.microsoft.com/office/drawing/2014/main" id="{EE48BFC4-5243-C6D5-64AC-4538BBAFEB18}"/>
              </a:ext>
            </a:extLst>
          </p:cNvPr>
          <p:cNvSpPr/>
          <p:nvPr/>
        </p:nvSpPr>
        <p:spPr>
          <a:xfrm>
            <a:off x="1248938" y="5630345"/>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1" name="Rectangle 50">
            <a:extLst>
              <a:ext uri="{FF2B5EF4-FFF2-40B4-BE49-F238E27FC236}">
                <a16:creationId xmlns:a16="http://schemas.microsoft.com/office/drawing/2014/main" id="{D9A99CBA-B34C-FFED-10E6-61F1EB9A48A1}"/>
              </a:ext>
            </a:extLst>
          </p:cNvPr>
          <p:cNvSpPr/>
          <p:nvPr/>
        </p:nvSpPr>
        <p:spPr>
          <a:xfrm>
            <a:off x="1633916" y="5630345"/>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2" name="Freeform 948">
            <a:extLst>
              <a:ext uri="{FF2B5EF4-FFF2-40B4-BE49-F238E27FC236}">
                <a16:creationId xmlns:a16="http://schemas.microsoft.com/office/drawing/2014/main" id="{26A0C8AE-2C3D-E8BD-8F3A-86223A856185}"/>
              </a:ext>
            </a:extLst>
          </p:cNvPr>
          <p:cNvSpPr>
            <a:spLocks noChangeAspect="1" noChangeArrowheads="1"/>
          </p:cNvSpPr>
          <p:nvPr/>
        </p:nvSpPr>
        <p:spPr bwMode="auto">
          <a:xfrm>
            <a:off x="9173090" y="5406454"/>
            <a:ext cx="855900" cy="754006"/>
          </a:xfrm>
          <a:custGeom>
            <a:avLst/>
            <a:gdLst>
              <a:gd name="T0" fmla="*/ 27610722 w 293328"/>
              <a:gd name="T1" fmla="*/ 27453834 h 258401"/>
              <a:gd name="T2" fmla="*/ 9154902 w 293328"/>
              <a:gd name="T3" fmla="*/ 26352054 h 258401"/>
              <a:gd name="T4" fmla="*/ 8582692 w 293328"/>
              <a:gd name="T5" fmla="*/ 26925015 h 258401"/>
              <a:gd name="T6" fmla="*/ 24560222 w 293328"/>
              <a:gd name="T7" fmla="*/ 27001841 h 258401"/>
              <a:gd name="T8" fmla="*/ 27587035 w 293328"/>
              <a:gd name="T9" fmla="*/ 23963042 h 258401"/>
              <a:gd name="T10" fmla="*/ 9080349 w 293328"/>
              <a:gd name="T11" fmla="*/ 30040687 h 258401"/>
              <a:gd name="T12" fmla="*/ 1038012 w 293328"/>
              <a:gd name="T13" fmla="*/ 21097906 h 258401"/>
              <a:gd name="T14" fmla="*/ 5015691 w 293328"/>
              <a:gd name="T15" fmla="*/ 26437412 h 258401"/>
              <a:gd name="T16" fmla="*/ 19933601 w 293328"/>
              <a:gd name="T17" fmla="*/ 26437412 h 258401"/>
              <a:gd name="T18" fmla="*/ 24016198 w 293328"/>
              <a:gd name="T19" fmla="*/ 19859556 h 258401"/>
              <a:gd name="T20" fmla="*/ 26673362 w 293328"/>
              <a:gd name="T21" fmla="*/ 20961094 h 258401"/>
              <a:gd name="T22" fmla="*/ 24016198 w 293328"/>
              <a:gd name="T23" fmla="*/ 19859556 h 258401"/>
              <a:gd name="T24" fmla="*/ 15307077 w 293328"/>
              <a:gd name="T25" fmla="*/ 13587724 h 258401"/>
              <a:gd name="T26" fmla="*/ 16733736 w 293328"/>
              <a:gd name="T27" fmla="*/ 11069930 h 258401"/>
              <a:gd name="T28" fmla="*/ 11026240 w 293328"/>
              <a:gd name="T29" fmla="*/ 20012605 h 258401"/>
              <a:gd name="T30" fmla="*/ 17814730 w 293328"/>
              <a:gd name="T31" fmla="*/ 11069930 h 258401"/>
              <a:gd name="T32" fmla="*/ 17079772 w 293328"/>
              <a:gd name="T33" fmla="*/ 15324063 h 258401"/>
              <a:gd name="T34" fmla="*/ 13706857 w 293328"/>
              <a:gd name="T35" fmla="*/ 15367655 h 258401"/>
              <a:gd name="T36" fmla="*/ 13144847 w 293328"/>
              <a:gd name="T37" fmla="*/ 11069930 h 258401"/>
              <a:gd name="T38" fmla="*/ 4237276 w 293328"/>
              <a:gd name="T39" fmla="*/ 14021773 h 258401"/>
              <a:gd name="T40" fmla="*/ 5707359 w 293328"/>
              <a:gd name="T41" fmla="*/ 13587724 h 258401"/>
              <a:gd name="T42" fmla="*/ 4237276 w 293328"/>
              <a:gd name="T43" fmla="*/ 11069930 h 258401"/>
              <a:gd name="T44" fmla="*/ 9945373 w 293328"/>
              <a:gd name="T45" fmla="*/ 20012605 h 258401"/>
              <a:gd name="T46" fmla="*/ 7826377 w 293328"/>
              <a:gd name="T47" fmla="*/ 14803100 h 258401"/>
              <a:gd name="T48" fmla="*/ 7091399 w 293328"/>
              <a:gd name="T49" fmla="*/ 15324063 h 258401"/>
              <a:gd name="T50" fmla="*/ 3415964 w 293328"/>
              <a:gd name="T51" fmla="*/ 15237161 h 258401"/>
              <a:gd name="T52" fmla="*/ 1038012 w 293328"/>
              <a:gd name="T53" fmla="*/ 11069930 h 258401"/>
              <a:gd name="T54" fmla="*/ 26722298 w 293328"/>
              <a:gd name="T55" fmla="*/ 16409461 h 258401"/>
              <a:gd name="T56" fmla="*/ 25252179 w 293328"/>
              <a:gd name="T57" fmla="*/ 7466708 h 258401"/>
              <a:gd name="T58" fmla="*/ 21014519 w 293328"/>
              <a:gd name="T59" fmla="*/ 26437412 h 258401"/>
              <a:gd name="T60" fmla="*/ 31651633 w 293328"/>
              <a:gd name="T61" fmla="*/ 26437412 h 258401"/>
              <a:gd name="T62" fmla="*/ 34202613 w 293328"/>
              <a:gd name="T63" fmla="*/ 23963042 h 258401"/>
              <a:gd name="T64" fmla="*/ 32343327 w 293328"/>
              <a:gd name="T65" fmla="*/ 22877815 h 258401"/>
              <a:gd name="T66" fmla="*/ 32343327 w 293328"/>
              <a:gd name="T67" fmla="*/ 20967830 h 258401"/>
              <a:gd name="T68" fmla="*/ 34202613 w 293328"/>
              <a:gd name="T69" fmla="*/ 19882456 h 258401"/>
              <a:gd name="T70" fmla="*/ 26722298 w 293328"/>
              <a:gd name="T71" fmla="*/ 17494806 h 258401"/>
              <a:gd name="T72" fmla="*/ 21014519 w 293328"/>
              <a:gd name="T73" fmla="*/ 7466708 h 258401"/>
              <a:gd name="T74" fmla="*/ 10290941 w 293328"/>
              <a:gd name="T75" fmla="*/ 3559590 h 258401"/>
              <a:gd name="T76" fmla="*/ 11718072 w 293328"/>
              <a:gd name="T77" fmla="*/ 1041754 h 258401"/>
              <a:gd name="T78" fmla="*/ 6053678 w 293328"/>
              <a:gd name="T79" fmla="*/ 9984609 h 258401"/>
              <a:gd name="T80" fmla="*/ 12799067 w 293328"/>
              <a:gd name="T81" fmla="*/ 1041754 h 258401"/>
              <a:gd name="T82" fmla="*/ 12280200 w 293328"/>
              <a:gd name="T83" fmla="*/ 5339544 h 258401"/>
              <a:gd name="T84" fmla="*/ 8907366 w 293328"/>
              <a:gd name="T85" fmla="*/ 5296325 h 258401"/>
              <a:gd name="T86" fmla="*/ 8172406 w 293328"/>
              <a:gd name="T87" fmla="*/ 1041754 h 258401"/>
              <a:gd name="T88" fmla="*/ 15479727 w 293328"/>
              <a:gd name="T89" fmla="*/ 0 h 258401"/>
              <a:gd name="T90" fmla="*/ 19933601 w 293328"/>
              <a:gd name="T91" fmla="*/ 9984609 h 258401"/>
              <a:gd name="T92" fmla="*/ 25252179 w 293328"/>
              <a:gd name="T93" fmla="*/ 6381406 h 258401"/>
              <a:gd name="T94" fmla="*/ 35240414 w 293328"/>
              <a:gd name="T95" fmla="*/ 19838874 h 258401"/>
              <a:gd name="T96" fmla="*/ 31651633 w 293328"/>
              <a:gd name="T97" fmla="*/ 27522882 h 258401"/>
              <a:gd name="T98" fmla="*/ 13144847 w 293328"/>
              <a:gd name="T99" fmla="*/ 27522882 h 258401"/>
              <a:gd name="T100" fmla="*/ 1945877 w 293328"/>
              <a:gd name="T101" fmla="*/ 27522882 h 258401"/>
              <a:gd name="T102" fmla="*/ 0 w 293328"/>
              <a:gd name="T103" fmla="*/ 10549040 h 258401"/>
              <a:gd name="T104" fmla="*/ 4972696 w 293328"/>
              <a:gd name="T105" fmla="*/ 520909 h 25840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93328" h="258401">
                <a:moveTo>
                  <a:pt x="229821" y="219075"/>
                </a:moveTo>
                <a:cubicBezTo>
                  <a:pt x="232386" y="219075"/>
                  <a:pt x="234584" y="220907"/>
                  <a:pt x="234584" y="223838"/>
                </a:cubicBezTo>
                <a:cubicBezTo>
                  <a:pt x="234584" y="226402"/>
                  <a:pt x="232386" y="228234"/>
                  <a:pt x="229821" y="228234"/>
                </a:cubicBezTo>
                <a:cubicBezTo>
                  <a:pt x="227257" y="228234"/>
                  <a:pt x="225425" y="226402"/>
                  <a:pt x="225425" y="223838"/>
                </a:cubicBezTo>
                <a:cubicBezTo>
                  <a:pt x="225425" y="220907"/>
                  <a:pt x="227257" y="219075"/>
                  <a:pt x="229821" y="219075"/>
                </a:cubicBezTo>
                <a:close/>
                <a:moveTo>
                  <a:pt x="76200" y="219075"/>
                </a:moveTo>
                <a:cubicBezTo>
                  <a:pt x="78398" y="219075"/>
                  <a:pt x="80597" y="220907"/>
                  <a:pt x="80597" y="223838"/>
                </a:cubicBezTo>
                <a:cubicBezTo>
                  <a:pt x="80597" y="226402"/>
                  <a:pt x="78398" y="228234"/>
                  <a:pt x="76200" y="228234"/>
                </a:cubicBezTo>
                <a:cubicBezTo>
                  <a:pt x="73636" y="228234"/>
                  <a:pt x="71438" y="226402"/>
                  <a:pt x="71438" y="223838"/>
                </a:cubicBezTo>
                <a:cubicBezTo>
                  <a:pt x="71438" y="220907"/>
                  <a:pt x="73636" y="219075"/>
                  <a:pt x="76200" y="219075"/>
                </a:cubicBezTo>
                <a:close/>
                <a:moveTo>
                  <a:pt x="229624" y="199214"/>
                </a:moveTo>
                <a:cubicBezTo>
                  <a:pt x="215947" y="199214"/>
                  <a:pt x="204430" y="210402"/>
                  <a:pt x="204430" y="224477"/>
                </a:cubicBezTo>
                <a:cubicBezTo>
                  <a:pt x="204430" y="238191"/>
                  <a:pt x="215947" y="249740"/>
                  <a:pt x="229624" y="249740"/>
                </a:cubicBezTo>
                <a:cubicBezTo>
                  <a:pt x="243660" y="249740"/>
                  <a:pt x="254818" y="238191"/>
                  <a:pt x="254818" y="224477"/>
                </a:cubicBezTo>
                <a:cubicBezTo>
                  <a:pt x="254818" y="210402"/>
                  <a:pt x="243660" y="199214"/>
                  <a:pt x="229624" y="199214"/>
                </a:cubicBezTo>
                <a:close/>
                <a:moveTo>
                  <a:pt x="75581" y="199214"/>
                </a:moveTo>
                <a:cubicBezTo>
                  <a:pt x="61545" y="199214"/>
                  <a:pt x="50388" y="210402"/>
                  <a:pt x="50388" y="224477"/>
                </a:cubicBezTo>
                <a:cubicBezTo>
                  <a:pt x="50388" y="238191"/>
                  <a:pt x="61545" y="249740"/>
                  <a:pt x="75581" y="249740"/>
                </a:cubicBezTo>
                <a:cubicBezTo>
                  <a:pt x="89258" y="249740"/>
                  <a:pt x="100415" y="238191"/>
                  <a:pt x="100415" y="224477"/>
                </a:cubicBezTo>
                <a:cubicBezTo>
                  <a:pt x="100415" y="210402"/>
                  <a:pt x="89258" y="199214"/>
                  <a:pt x="75581" y="199214"/>
                </a:cubicBezTo>
                <a:close/>
                <a:moveTo>
                  <a:pt x="8638" y="175395"/>
                </a:moveTo>
                <a:lnTo>
                  <a:pt x="8638" y="212568"/>
                </a:lnTo>
                <a:cubicBezTo>
                  <a:pt x="8638" y="216537"/>
                  <a:pt x="11877" y="219785"/>
                  <a:pt x="16196" y="219785"/>
                </a:cubicBezTo>
                <a:lnTo>
                  <a:pt x="41750" y="219785"/>
                </a:lnTo>
                <a:cubicBezTo>
                  <a:pt x="43909" y="203184"/>
                  <a:pt x="58306" y="190192"/>
                  <a:pt x="75581" y="190192"/>
                </a:cubicBezTo>
                <a:cubicBezTo>
                  <a:pt x="92857" y="190192"/>
                  <a:pt x="106894" y="203184"/>
                  <a:pt x="109413" y="219785"/>
                </a:cubicBezTo>
                <a:lnTo>
                  <a:pt x="165919" y="219785"/>
                </a:lnTo>
                <a:lnTo>
                  <a:pt x="165919" y="175395"/>
                </a:lnTo>
                <a:lnTo>
                  <a:pt x="8638" y="175395"/>
                </a:lnTo>
                <a:close/>
                <a:moveTo>
                  <a:pt x="199901" y="165100"/>
                </a:moveTo>
                <a:lnTo>
                  <a:pt x="222019" y="165100"/>
                </a:lnTo>
                <a:cubicBezTo>
                  <a:pt x="224873" y="165100"/>
                  <a:pt x="226656" y="166932"/>
                  <a:pt x="226656" y="169863"/>
                </a:cubicBezTo>
                <a:cubicBezTo>
                  <a:pt x="226656" y="172061"/>
                  <a:pt x="224873" y="174259"/>
                  <a:pt x="222019" y="174259"/>
                </a:cubicBezTo>
                <a:lnTo>
                  <a:pt x="199901" y="174259"/>
                </a:lnTo>
                <a:cubicBezTo>
                  <a:pt x="197404" y="174259"/>
                  <a:pt x="195263" y="172061"/>
                  <a:pt x="195263" y="169863"/>
                </a:cubicBezTo>
                <a:cubicBezTo>
                  <a:pt x="195263" y="166932"/>
                  <a:pt x="197404" y="165100"/>
                  <a:pt x="199901" y="165100"/>
                </a:cubicBezTo>
                <a:close/>
                <a:moveTo>
                  <a:pt x="118411" y="92028"/>
                </a:moveTo>
                <a:lnTo>
                  <a:pt x="118411" y="116569"/>
                </a:lnTo>
                <a:lnTo>
                  <a:pt x="127409" y="112960"/>
                </a:lnTo>
                <a:cubicBezTo>
                  <a:pt x="128128" y="112599"/>
                  <a:pt x="129208" y="112599"/>
                  <a:pt x="130288" y="112960"/>
                </a:cubicBezTo>
                <a:lnTo>
                  <a:pt x="139286" y="116569"/>
                </a:lnTo>
                <a:lnTo>
                  <a:pt x="139286" y="92028"/>
                </a:lnTo>
                <a:lnTo>
                  <a:pt x="118411" y="92028"/>
                </a:lnTo>
                <a:close/>
                <a:moveTo>
                  <a:pt x="91777" y="92028"/>
                </a:moveTo>
                <a:lnTo>
                  <a:pt x="91777" y="166373"/>
                </a:lnTo>
                <a:lnTo>
                  <a:pt x="165919" y="166373"/>
                </a:lnTo>
                <a:lnTo>
                  <a:pt x="165919" y="92028"/>
                </a:lnTo>
                <a:lnTo>
                  <a:pt x="148284" y="92028"/>
                </a:lnTo>
                <a:lnTo>
                  <a:pt x="148284" y="123065"/>
                </a:lnTo>
                <a:cubicBezTo>
                  <a:pt x="148284" y="124870"/>
                  <a:pt x="147204" y="125952"/>
                  <a:pt x="146124" y="126674"/>
                </a:cubicBezTo>
                <a:cubicBezTo>
                  <a:pt x="145044" y="127757"/>
                  <a:pt x="143245" y="127757"/>
                  <a:pt x="142165" y="127396"/>
                </a:cubicBezTo>
                <a:lnTo>
                  <a:pt x="128848" y="121983"/>
                </a:lnTo>
                <a:lnTo>
                  <a:pt x="115532" y="127396"/>
                </a:lnTo>
                <a:cubicBezTo>
                  <a:pt x="115172" y="127757"/>
                  <a:pt x="114452" y="127757"/>
                  <a:pt x="114092" y="127757"/>
                </a:cubicBezTo>
                <a:cubicBezTo>
                  <a:pt x="113012" y="127757"/>
                  <a:pt x="112292" y="127396"/>
                  <a:pt x="111573" y="126674"/>
                </a:cubicBezTo>
                <a:cubicBezTo>
                  <a:pt x="110493" y="125952"/>
                  <a:pt x="109413" y="124870"/>
                  <a:pt x="109413" y="123065"/>
                </a:cubicBezTo>
                <a:lnTo>
                  <a:pt x="109413" y="92028"/>
                </a:lnTo>
                <a:lnTo>
                  <a:pt x="91777" y="92028"/>
                </a:lnTo>
                <a:close/>
                <a:moveTo>
                  <a:pt x="35271" y="92028"/>
                </a:moveTo>
                <a:lnTo>
                  <a:pt x="35271" y="116569"/>
                </a:lnTo>
                <a:lnTo>
                  <a:pt x="44269" y="112960"/>
                </a:lnTo>
                <a:cubicBezTo>
                  <a:pt x="44629" y="112960"/>
                  <a:pt x="45349" y="112960"/>
                  <a:pt x="45709" y="112960"/>
                </a:cubicBezTo>
                <a:cubicBezTo>
                  <a:pt x="46428" y="112960"/>
                  <a:pt x="46788" y="112960"/>
                  <a:pt x="47508" y="112960"/>
                </a:cubicBezTo>
                <a:lnTo>
                  <a:pt x="56146" y="116569"/>
                </a:lnTo>
                <a:lnTo>
                  <a:pt x="56146" y="92028"/>
                </a:lnTo>
                <a:lnTo>
                  <a:pt x="35271" y="92028"/>
                </a:lnTo>
                <a:close/>
                <a:moveTo>
                  <a:pt x="8638" y="92028"/>
                </a:moveTo>
                <a:lnTo>
                  <a:pt x="8638" y="166373"/>
                </a:lnTo>
                <a:lnTo>
                  <a:pt x="82780" y="166373"/>
                </a:lnTo>
                <a:lnTo>
                  <a:pt x="82780" y="92028"/>
                </a:lnTo>
                <a:lnTo>
                  <a:pt x="65144" y="92028"/>
                </a:lnTo>
                <a:lnTo>
                  <a:pt x="65144" y="123065"/>
                </a:lnTo>
                <a:cubicBezTo>
                  <a:pt x="65144" y="124870"/>
                  <a:pt x="64064" y="125952"/>
                  <a:pt x="63344" y="126674"/>
                </a:cubicBezTo>
                <a:cubicBezTo>
                  <a:pt x="62265" y="127396"/>
                  <a:pt x="61545" y="127757"/>
                  <a:pt x="60825" y="127757"/>
                </a:cubicBezTo>
                <a:cubicBezTo>
                  <a:pt x="60105" y="127757"/>
                  <a:pt x="59385" y="127757"/>
                  <a:pt x="59025" y="127396"/>
                </a:cubicBezTo>
                <a:lnTo>
                  <a:pt x="45709" y="121983"/>
                </a:lnTo>
                <a:lnTo>
                  <a:pt x="32752" y="127396"/>
                </a:lnTo>
                <a:cubicBezTo>
                  <a:pt x="31312" y="127757"/>
                  <a:pt x="29513" y="127757"/>
                  <a:pt x="28433" y="126674"/>
                </a:cubicBezTo>
                <a:cubicBezTo>
                  <a:pt x="27353" y="125952"/>
                  <a:pt x="26273" y="124870"/>
                  <a:pt x="26273" y="123065"/>
                </a:cubicBezTo>
                <a:lnTo>
                  <a:pt x="26273" y="92028"/>
                </a:lnTo>
                <a:lnTo>
                  <a:pt x="8638" y="92028"/>
                </a:lnTo>
                <a:close/>
                <a:moveTo>
                  <a:pt x="204430" y="62074"/>
                </a:moveTo>
                <a:lnTo>
                  <a:pt x="204430" y="118374"/>
                </a:lnTo>
                <a:cubicBezTo>
                  <a:pt x="204430" y="128479"/>
                  <a:pt x="212708" y="136418"/>
                  <a:pt x="222426" y="136418"/>
                </a:cubicBezTo>
                <a:lnTo>
                  <a:pt x="258417" y="136418"/>
                </a:lnTo>
                <a:lnTo>
                  <a:pt x="233223" y="77592"/>
                </a:lnTo>
                <a:cubicBezTo>
                  <a:pt x="229264" y="68209"/>
                  <a:pt x="220266" y="62074"/>
                  <a:pt x="210189" y="62074"/>
                </a:cubicBezTo>
                <a:lnTo>
                  <a:pt x="204430" y="62074"/>
                </a:lnTo>
                <a:close/>
                <a:moveTo>
                  <a:pt x="174917" y="62074"/>
                </a:moveTo>
                <a:lnTo>
                  <a:pt x="174917" y="219785"/>
                </a:lnTo>
                <a:lnTo>
                  <a:pt x="195792" y="219785"/>
                </a:lnTo>
                <a:cubicBezTo>
                  <a:pt x="197952" y="203184"/>
                  <a:pt x="212348" y="190192"/>
                  <a:pt x="229624" y="190192"/>
                </a:cubicBezTo>
                <a:cubicBezTo>
                  <a:pt x="246900" y="190192"/>
                  <a:pt x="261296" y="203184"/>
                  <a:pt x="263456" y="219785"/>
                </a:cubicBezTo>
                <a:lnTo>
                  <a:pt x="277132" y="219785"/>
                </a:lnTo>
                <a:cubicBezTo>
                  <a:pt x="281091" y="219785"/>
                  <a:pt x="284690" y="216537"/>
                  <a:pt x="284690" y="212568"/>
                </a:cubicBezTo>
                <a:lnTo>
                  <a:pt x="284690" y="199214"/>
                </a:lnTo>
                <a:lnTo>
                  <a:pt x="269214" y="199214"/>
                </a:lnTo>
                <a:cubicBezTo>
                  <a:pt x="267055" y="199214"/>
                  <a:pt x="264895" y="197049"/>
                  <a:pt x="264895" y="194523"/>
                </a:cubicBezTo>
                <a:cubicBezTo>
                  <a:pt x="264895" y="191996"/>
                  <a:pt x="267055" y="190192"/>
                  <a:pt x="269214" y="190192"/>
                </a:cubicBezTo>
                <a:lnTo>
                  <a:pt x="284690" y="190192"/>
                </a:lnTo>
                <a:lnTo>
                  <a:pt x="284690" y="174313"/>
                </a:lnTo>
                <a:lnTo>
                  <a:pt x="269214" y="174313"/>
                </a:lnTo>
                <a:cubicBezTo>
                  <a:pt x="267055" y="174313"/>
                  <a:pt x="264895" y="172147"/>
                  <a:pt x="264895" y="169982"/>
                </a:cubicBezTo>
                <a:cubicBezTo>
                  <a:pt x="264895" y="167095"/>
                  <a:pt x="267055" y="165290"/>
                  <a:pt x="269214" y="165290"/>
                </a:cubicBezTo>
                <a:lnTo>
                  <a:pt x="284690" y="165290"/>
                </a:lnTo>
                <a:lnTo>
                  <a:pt x="284690" y="164929"/>
                </a:lnTo>
                <a:cubicBezTo>
                  <a:pt x="284690" y="154102"/>
                  <a:pt x="275693" y="145441"/>
                  <a:pt x="265255" y="145441"/>
                </a:cubicBezTo>
                <a:lnTo>
                  <a:pt x="222426" y="145441"/>
                </a:lnTo>
                <a:cubicBezTo>
                  <a:pt x="207669" y="145441"/>
                  <a:pt x="195432" y="133531"/>
                  <a:pt x="195432" y="118374"/>
                </a:cubicBezTo>
                <a:lnTo>
                  <a:pt x="195432" y="62074"/>
                </a:lnTo>
                <a:lnTo>
                  <a:pt x="174917" y="62074"/>
                </a:lnTo>
                <a:close/>
                <a:moveTo>
                  <a:pt x="77021" y="8661"/>
                </a:moveTo>
                <a:lnTo>
                  <a:pt x="77021" y="33202"/>
                </a:lnTo>
                <a:lnTo>
                  <a:pt x="85659" y="29593"/>
                </a:lnTo>
                <a:cubicBezTo>
                  <a:pt x="86739" y="29232"/>
                  <a:pt x="87818" y="29232"/>
                  <a:pt x="88898" y="29593"/>
                </a:cubicBezTo>
                <a:lnTo>
                  <a:pt x="97536" y="33202"/>
                </a:lnTo>
                <a:lnTo>
                  <a:pt x="97536" y="8661"/>
                </a:lnTo>
                <a:lnTo>
                  <a:pt x="77021" y="8661"/>
                </a:lnTo>
                <a:close/>
                <a:moveTo>
                  <a:pt x="50388" y="8661"/>
                </a:moveTo>
                <a:lnTo>
                  <a:pt x="50388" y="83006"/>
                </a:lnTo>
                <a:lnTo>
                  <a:pt x="124169" y="83006"/>
                </a:lnTo>
                <a:lnTo>
                  <a:pt x="124169" y="8661"/>
                </a:lnTo>
                <a:lnTo>
                  <a:pt x="106534" y="8661"/>
                </a:lnTo>
                <a:lnTo>
                  <a:pt x="106534" y="40059"/>
                </a:lnTo>
                <a:cubicBezTo>
                  <a:pt x="106534" y="41503"/>
                  <a:pt x="105814" y="42946"/>
                  <a:pt x="104734" y="43307"/>
                </a:cubicBezTo>
                <a:cubicBezTo>
                  <a:pt x="104014" y="44029"/>
                  <a:pt x="102935" y="44390"/>
                  <a:pt x="102215" y="44390"/>
                </a:cubicBezTo>
                <a:cubicBezTo>
                  <a:pt x="101855" y="44390"/>
                  <a:pt x="101135" y="44390"/>
                  <a:pt x="100415" y="44029"/>
                </a:cubicBezTo>
                <a:lnTo>
                  <a:pt x="87458" y="38977"/>
                </a:lnTo>
                <a:lnTo>
                  <a:pt x="74142" y="44029"/>
                </a:lnTo>
                <a:cubicBezTo>
                  <a:pt x="72702" y="44751"/>
                  <a:pt x="71262" y="44390"/>
                  <a:pt x="69823" y="43307"/>
                </a:cubicBezTo>
                <a:cubicBezTo>
                  <a:pt x="68743" y="42946"/>
                  <a:pt x="68023" y="41503"/>
                  <a:pt x="68023" y="40059"/>
                </a:cubicBezTo>
                <a:lnTo>
                  <a:pt x="68023" y="8661"/>
                </a:lnTo>
                <a:lnTo>
                  <a:pt x="50388" y="8661"/>
                </a:lnTo>
                <a:close/>
                <a:moveTo>
                  <a:pt x="45709" y="0"/>
                </a:moveTo>
                <a:lnTo>
                  <a:pt x="128848" y="0"/>
                </a:lnTo>
                <a:cubicBezTo>
                  <a:pt x="131368" y="0"/>
                  <a:pt x="133527" y="1804"/>
                  <a:pt x="133527" y="4331"/>
                </a:cubicBezTo>
                <a:lnTo>
                  <a:pt x="133527" y="83006"/>
                </a:lnTo>
                <a:lnTo>
                  <a:pt x="165919" y="83006"/>
                </a:lnTo>
                <a:lnTo>
                  <a:pt x="165919" y="57743"/>
                </a:lnTo>
                <a:cubicBezTo>
                  <a:pt x="165919" y="55578"/>
                  <a:pt x="167719" y="53051"/>
                  <a:pt x="170238" y="53051"/>
                </a:cubicBezTo>
                <a:lnTo>
                  <a:pt x="210189" y="53051"/>
                </a:lnTo>
                <a:cubicBezTo>
                  <a:pt x="223865" y="53051"/>
                  <a:pt x="236102" y="61352"/>
                  <a:pt x="241501" y="73983"/>
                </a:cubicBezTo>
                <a:lnTo>
                  <a:pt x="268134" y="136779"/>
                </a:lnTo>
                <a:cubicBezTo>
                  <a:pt x="282531" y="138223"/>
                  <a:pt x="293328" y="150493"/>
                  <a:pt x="293328" y="164929"/>
                </a:cubicBezTo>
                <a:lnTo>
                  <a:pt x="293328" y="212568"/>
                </a:lnTo>
                <a:cubicBezTo>
                  <a:pt x="293328" y="221590"/>
                  <a:pt x="286130" y="228808"/>
                  <a:pt x="277132" y="228808"/>
                </a:cubicBezTo>
                <a:lnTo>
                  <a:pt x="263456" y="228808"/>
                </a:lnTo>
                <a:cubicBezTo>
                  <a:pt x="261296" y="245409"/>
                  <a:pt x="246900" y="258401"/>
                  <a:pt x="229624" y="258401"/>
                </a:cubicBezTo>
                <a:cubicBezTo>
                  <a:pt x="212348" y="258401"/>
                  <a:pt x="197952" y="245409"/>
                  <a:pt x="195792" y="228808"/>
                </a:cubicBezTo>
                <a:lnTo>
                  <a:pt x="109413" y="228808"/>
                </a:lnTo>
                <a:cubicBezTo>
                  <a:pt x="106894" y="245409"/>
                  <a:pt x="92857" y="258401"/>
                  <a:pt x="75581" y="258401"/>
                </a:cubicBezTo>
                <a:cubicBezTo>
                  <a:pt x="58306" y="258401"/>
                  <a:pt x="43909" y="245409"/>
                  <a:pt x="41750" y="228808"/>
                </a:cubicBezTo>
                <a:lnTo>
                  <a:pt x="16196" y="228808"/>
                </a:lnTo>
                <a:cubicBezTo>
                  <a:pt x="7198" y="228808"/>
                  <a:pt x="0" y="221590"/>
                  <a:pt x="0" y="212568"/>
                </a:cubicBezTo>
                <a:lnTo>
                  <a:pt x="0" y="170704"/>
                </a:lnTo>
                <a:lnTo>
                  <a:pt x="0" y="87697"/>
                </a:lnTo>
                <a:cubicBezTo>
                  <a:pt x="0" y="85171"/>
                  <a:pt x="1799" y="83006"/>
                  <a:pt x="4319" y="83006"/>
                </a:cubicBezTo>
                <a:lnTo>
                  <a:pt x="41390" y="83006"/>
                </a:lnTo>
                <a:lnTo>
                  <a:pt x="41390" y="4331"/>
                </a:lnTo>
                <a:cubicBezTo>
                  <a:pt x="41390" y="1804"/>
                  <a:pt x="43549" y="0"/>
                  <a:pt x="45709"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pic>
        <p:nvPicPr>
          <p:cNvPr id="53" name="Graphic 52" descr="Magnifying glass with solid fill">
            <a:extLst>
              <a:ext uri="{FF2B5EF4-FFF2-40B4-BE49-F238E27FC236}">
                <a16:creationId xmlns:a16="http://schemas.microsoft.com/office/drawing/2014/main" id="{33C7E71D-A63D-939E-1C11-175C0AA82AF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770162" y="5579759"/>
            <a:ext cx="581573" cy="581573"/>
          </a:xfrm>
          <a:prstGeom prst="rect">
            <a:avLst/>
          </a:prstGeom>
        </p:spPr>
      </p:pic>
      <p:pic>
        <p:nvPicPr>
          <p:cNvPr id="54" name="Graphic 53" descr="Checklist with solid fill">
            <a:extLst>
              <a:ext uri="{FF2B5EF4-FFF2-40B4-BE49-F238E27FC236}">
                <a16:creationId xmlns:a16="http://schemas.microsoft.com/office/drawing/2014/main" id="{05E1A23C-5DF9-C4F5-90EE-0ADF0A66A00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994089" y="5521177"/>
            <a:ext cx="682961" cy="682961"/>
          </a:xfrm>
          <a:prstGeom prst="rect">
            <a:avLst/>
          </a:prstGeom>
        </p:spPr>
      </p:pic>
      <p:sp>
        <p:nvSpPr>
          <p:cNvPr id="55" name="Rectangle 54">
            <a:extLst>
              <a:ext uri="{FF2B5EF4-FFF2-40B4-BE49-F238E27FC236}">
                <a16:creationId xmlns:a16="http://schemas.microsoft.com/office/drawing/2014/main" id="{0DACE58D-99C3-E5BB-73A0-8428B1710B5A}"/>
              </a:ext>
            </a:extLst>
          </p:cNvPr>
          <p:cNvSpPr/>
          <p:nvPr/>
        </p:nvSpPr>
        <p:spPr>
          <a:xfrm>
            <a:off x="863959" y="5949309"/>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6" name="Rectangle 55">
            <a:extLst>
              <a:ext uri="{FF2B5EF4-FFF2-40B4-BE49-F238E27FC236}">
                <a16:creationId xmlns:a16="http://schemas.microsoft.com/office/drawing/2014/main" id="{6EF299EE-BBBB-9B92-A785-9BBF598BEAAE}"/>
              </a:ext>
            </a:extLst>
          </p:cNvPr>
          <p:cNvSpPr/>
          <p:nvPr/>
        </p:nvSpPr>
        <p:spPr>
          <a:xfrm>
            <a:off x="1248938" y="5949309"/>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7" name="Rectangle 56">
            <a:extLst>
              <a:ext uri="{FF2B5EF4-FFF2-40B4-BE49-F238E27FC236}">
                <a16:creationId xmlns:a16="http://schemas.microsoft.com/office/drawing/2014/main" id="{176DDB36-3829-C962-9EFA-B3F7F92F8A81}"/>
              </a:ext>
            </a:extLst>
          </p:cNvPr>
          <p:cNvSpPr/>
          <p:nvPr/>
        </p:nvSpPr>
        <p:spPr>
          <a:xfrm>
            <a:off x="1633916" y="5949309"/>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8" name="Rectangle 57">
            <a:extLst>
              <a:ext uri="{FF2B5EF4-FFF2-40B4-BE49-F238E27FC236}">
                <a16:creationId xmlns:a16="http://schemas.microsoft.com/office/drawing/2014/main" id="{5DC45BDF-BC33-4B2C-F4C2-78E92F688734}"/>
              </a:ext>
            </a:extLst>
          </p:cNvPr>
          <p:cNvSpPr/>
          <p:nvPr/>
        </p:nvSpPr>
        <p:spPr>
          <a:xfrm>
            <a:off x="3947719" y="5765513"/>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9" name="Rectangle 58">
            <a:extLst>
              <a:ext uri="{FF2B5EF4-FFF2-40B4-BE49-F238E27FC236}">
                <a16:creationId xmlns:a16="http://schemas.microsoft.com/office/drawing/2014/main" id="{FB5ACDE1-A2D5-8CAA-1418-183E3C1DB9A6}"/>
              </a:ext>
            </a:extLst>
          </p:cNvPr>
          <p:cNvSpPr/>
          <p:nvPr/>
        </p:nvSpPr>
        <p:spPr>
          <a:xfrm>
            <a:off x="4332698" y="5765513"/>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60" name="Rectangle 59">
            <a:extLst>
              <a:ext uri="{FF2B5EF4-FFF2-40B4-BE49-F238E27FC236}">
                <a16:creationId xmlns:a16="http://schemas.microsoft.com/office/drawing/2014/main" id="{7DB6823E-0F51-B10F-30FA-1FE83902BDCD}"/>
              </a:ext>
            </a:extLst>
          </p:cNvPr>
          <p:cNvSpPr/>
          <p:nvPr/>
        </p:nvSpPr>
        <p:spPr>
          <a:xfrm>
            <a:off x="4717676" y="5765513"/>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2" name="TextBox 1">
            <a:extLst>
              <a:ext uri="{FF2B5EF4-FFF2-40B4-BE49-F238E27FC236}">
                <a16:creationId xmlns:a16="http://schemas.microsoft.com/office/drawing/2014/main" id="{3BE79CA2-7A3D-3867-0617-B73F13E72B21}"/>
              </a:ext>
            </a:extLst>
          </p:cNvPr>
          <p:cNvSpPr txBox="1"/>
          <p:nvPr/>
        </p:nvSpPr>
        <p:spPr>
          <a:xfrm>
            <a:off x="10368915" y="6230159"/>
            <a:ext cx="1514475" cy="246221"/>
          </a:xfrm>
          <a:prstGeom prst="rect">
            <a:avLst/>
          </a:prstGeom>
          <a:noFill/>
        </p:spPr>
        <p:txBody>
          <a:bodyPr wrap="square" rtlCol="0" anchor="t" anchorCtr="0">
            <a:spAutoFit/>
          </a:bodyPr>
          <a:lstStyle/>
          <a:p>
            <a:pPr algn="ctr"/>
            <a:r>
              <a:rPr lang="en-US" sz="1000" b="1" dirty="0">
                <a:solidFill>
                  <a:schemeClr val="tx2"/>
                </a:solidFill>
                <a:ea typeface="League Spartan" charset="0"/>
                <a:cs typeface="Poppins" pitchFamily="2" charset="77"/>
              </a:rPr>
              <a:t>Retrospective</a:t>
            </a:r>
          </a:p>
        </p:txBody>
      </p:sp>
    </p:spTree>
    <p:extLst>
      <p:ext uri="{BB962C8B-B14F-4D97-AF65-F5344CB8AC3E}">
        <p14:creationId xmlns:p14="http://schemas.microsoft.com/office/powerpoint/2010/main" val="11612649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Dashboard (Template #2)</a:t>
            </a:r>
            <a:br>
              <a:rPr lang="en-US" sz="2400" kern="0" dirty="0"/>
            </a:br>
            <a:r>
              <a:rPr lang="en-US" sz="2400" b="0" kern="0" dirty="0"/>
              <a:t>Project Name: Insert your own text</a:t>
            </a:r>
            <a:br>
              <a:rPr lang="en-US" sz="2400" b="0" kern="0" dirty="0"/>
            </a:br>
            <a:r>
              <a:rPr lang="en-US" sz="2400" b="0" kern="0" dirty="0"/>
              <a:t>Project Manager: Insert your own text</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grpSp>
        <p:nvGrpSpPr>
          <p:cNvPr id="5" name="Group 4">
            <a:extLst>
              <a:ext uri="{FF2B5EF4-FFF2-40B4-BE49-F238E27FC236}">
                <a16:creationId xmlns:a16="http://schemas.microsoft.com/office/drawing/2014/main" id="{511B58E3-8C09-4BE8-A4B3-7E7D212FEF42}"/>
              </a:ext>
            </a:extLst>
          </p:cNvPr>
          <p:cNvGrpSpPr/>
          <p:nvPr/>
        </p:nvGrpSpPr>
        <p:grpSpPr>
          <a:xfrm>
            <a:off x="2018904" y="1824249"/>
            <a:ext cx="376852" cy="841593"/>
            <a:chOff x="2018904" y="2596899"/>
            <a:chExt cx="376852" cy="841593"/>
          </a:xfrm>
          <a:effectLst/>
        </p:grpSpPr>
        <p:sp>
          <p:nvSpPr>
            <p:cNvPr id="20" name="Rounded Rectangle 37">
              <a:extLst>
                <a:ext uri="{FF2B5EF4-FFF2-40B4-BE49-F238E27FC236}">
                  <a16:creationId xmlns:a16="http://schemas.microsoft.com/office/drawing/2014/main" id="{8A8CD0DD-0F4F-467E-8880-B5E91DEDB908}"/>
                </a:ext>
              </a:extLst>
            </p:cNvPr>
            <p:cNvSpPr/>
            <p:nvPr/>
          </p:nvSpPr>
          <p:spPr bwMode="auto">
            <a:xfrm>
              <a:off x="2018904" y="2596899"/>
              <a:ext cx="376852" cy="841593"/>
            </a:xfrm>
            <a:prstGeom prst="roundRect">
              <a:avLst/>
            </a:prstGeom>
            <a:solidFill>
              <a:schemeClr val="bg1">
                <a:lumMod val="85000"/>
              </a:schemeClr>
            </a:solidFill>
            <a:ln>
              <a:solidFill>
                <a:srgbClr val="FFFFFF">
                  <a:lumMod val="75000"/>
                </a:srgbClr>
              </a:solid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endParaRPr lang="en-US" sz="1200" dirty="0">
                <a:solidFill>
                  <a:srgbClr val="0C2870"/>
                </a:solidFill>
                <a:latin typeface="Arial" charset="0"/>
                <a:cs typeface="Times New Roman" pitchFamily="18" charset="0"/>
              </a:endParaRPr>
            </a:p>
          </p:txBody>
        </p:sp>
        <p:sp>
          <p:nvSpPr>
            <p:cNvPr id="23" name="Oval 22">
              <a:extLst>
                <a:ext uri="{FF2B5EF4-FFF2-40B4-BE49-F238E27FC236}">
                  <a16:creationId xmlns:a16="http://schemas.microsoft.com/office/drawing/2014/main" id="{FF33BA6D-E5D8-438E-991B-1C87146228DD}"/>
                </a:ext>
              </a:extLst>
            </p:cNvPr>
            <p:cNvSpPr/>
            <p:nvPr/>
          </p:nvSpPr>
          <p:spPr bwMode="auto">
            <a:xfrm>
              <a:off x="2127527" y="2710580"/>
              <a:ext cx="161066" cy="161066"/>
            </a:xfrm>
            <a:prstGeom prst="ellipse">
              <a:avLst/>
            </a:prstGeom>
            <a:solidFill>
              <a:srgbClr val="C00000"/>
            </a:solidFill>
            <a:ln/>
            <a:effectLst>
              <a:outerShdw blurRad="40000" dist="23000" dir="5400000" rotWithShape="0">
                <a:srgbClr val="000000">
                  <a:alpha val="35000"/>
                </a:srgbClr>
              </a:outerShdw>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sp>
          <p:nvSpPr>
            <p:cNvPr id="25" name="Oval 24">
              <a:extLst>
                <a:ext uri="{FF2B5EF4-FFF2-40B4-BE49-F238E27FC236}">
                  <a16:creationId xmlns:a16="http://schemas.microsoft.com/office/drawing/2014/main" id="{12DAA9DE-167A-4BB8-978F-E79525A3320D}"/>
                </a:ext>
              </a:extLst>
            </p:cNvPr>
            <p:cNvSpPr/>
            <p:nvPr/>
          </p:nvSpPr>
          <p:spPr bwMode="auto">
            <a:xfrm>
              <a:off x="2127527" y="2937163"/>
              <a:ext cx="161066" cy="161066"/>
            </a:xfrm>
            <a:prstGeom prst="ellipse">
              <a:avLst/>
            </a:prstGeom>
            <a:solidFill>
              <a:schemeClr val="bg1"/>
            </a:solidFill>
            <a:ln/>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sp>
          <p:nvSpPr>
            <p:cNvPr id="26" name="Oval 25">
              <a:extLst>
                <a:ext uri="{FF2B5EF4-FFF2-40B4-BE49-F238E27FC236}">
                  <a16:creationId xmlns:a16="http://schemas.microsoft.com/office/drawing/2014/main" id="{E1C9B5F9-69EC-490B-B162-EF3C212BE806}"/>
                </a:ext>
              </a:extLst>
            </p:cNvPr>
            <p:cNvSpPr/>
            <p:nvPr/>
          </p:nvSpPr>
          <p:spPr bwMode="auto">
            <a:xfrm>
              <a:off x="2127527" y="3163746"/>
              <a:ext cx="161066" cy="161066"/>
            </a:xfrm>
            <a:prstGeom prst="ellipse">
              <a:avLst/>
            </a:prstGeom>
            <a:solidFill>
              <a:schemeClr val="bg1"/>
            </a:solidFill>
            <a:ln/>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grpSp>
      <p:grpSp>
        <p:nvGrpSpPr>
          <p:cNvPr id="6" name="Group 5">
            <a:extLst>
              <a:ext uri="{FF2B5EF4-FFF2-40B4-BE49-F238E27FC236}">
                <a16:creationId xmlns:a16="http://schemas.microsoft.com/office/drawing/2014/main" id="{D2FCCB81-22DE-4B7B-BA3B-DEDD9F9D77AF}"/>
              </a:ext>
            </a:extLst>
          </p:cNvPr>
          <p:cNvGrpSpPr/>
          <p:nvPr/>
        </p:nvGrpSpPr>
        <p:grpSpPr>
          <a:xfrm>
            <a:off x="2018904" y="3087947"/>
            <a:ext cx="376852" cy="841593"/>
            <a:chOff x="2018904" y="3536449"/>
            <a:chExt cx="376852" cy="841593"/>
          </a:xfrm>
        </p:grpSpPr>
        <p:sp>
          <p:nvSpPr>
            <p:cNvPr id="29" name="Rounded Rectangle 43">
              <a:extLst>
                <a:ext uri="{FF2B5EF4-FFF2-40B4-BE49-F238E27FC236}">
                  <a16:creationId xmlns:a16="http://schemas.microsoft.com/office/drawing/2014/main" id="{04B682A1-9665-4E41-B56B-456FB96A6B1C}"/>
                </a:ext>
              </a:extLst>
            </p:cNvPr>
            <p:cNvSpPr/>
            <p:nvPr/>
          </p:nvSpPr>
          <p:spPr bwMode="auto">
            <a:xfrm>
              <a:off x="2018904" y="3536449"/>
              <a:ext cx="376852" cy="841593"/>
            </a:xfrm>
            <a:prstGeom prst="roundRect">
              <a:avLst/>
            </a:prstGeom>
            <a:solidFill>
              <a:schemeClr val="bg1">
                <a:lumMod val="85000"/>
              </a:schemeClr>
            </a:solidFill>
            <a:ln>
              <a:solidFill>
                <a:srgbClr val="FFFFFF">
                  <a:lumMod val="75000"/>
                </a:srgbClr>
              </a:solid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endParaRPr lang="en-US" sz="1200" dirty="0">
                <a:solidFill>
                  <a:srgbClr val="0C2870"/>
                </a:solidFill>
                <a:latin typeface="Arial" charset="0"/>
                <a:cs typeface="Times New Roman" pitchFamily="18" charset="0"/>
              </a:endParaRPr>
            </a:p>
          </p:txBody>
        </p:sp>
        <p:sp>
          <p:nvSpPr>
            <p:cNvPr id="31" name="Oval 30">
              <a:extLst>
                <a:ext uri="{FF2B5EF4-FFF2-40B4-BE49-F238E27FC236}">
                  <a16:creationId xmlns:a16="http://schemas.microsoft.com/office/drawing/2014/main" id="{D919269F-1476-4443-904A-A012EE496DA1}"/>
                </a:ext>
              </a:extLst>
            </p:cNvPr>
            <p:cNvSpPr/>
            <p:nvPr/>
          </p:nvSpPr>
          <p:spPr bwMode="auto">
            <a:xfrm>
              <a:off x="2127527" y="3876712"/>
              <a:ext cx="161066" cy="161066"/>
            </a:xfrm>
            <a:prstGeom prst="ellipse">
              <a:avLst/>
            </a:prstGeom>
            <a:solidFill>
              <a:srgbClr val="FFC000"/>
            </a:solidFill>
            <a:ln/>
            <a:effectLst>
              <a:outerShdw blurRad="40000" dist="23000" dir="5400000" rotWithShape="0">
                <a:srgbClr val="000000">
                  <a:alpha val="35000"/>
                </a:srgbClr>
              </a:outerShdw>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sp>
          <p:nvSpPr>
            <p:cNvPr id="32" name="Oval 31">
              <a:extLst>
                <a:ext uri="{FF2B5EF4-FFF2-40B4-BE49-F238E27FC236}">
                  <a16:creationId xmlns:a16="http://schemas.microsoft.com/office/drawing/2014/main" id="{F0AF5E9B-DC77-4B7D-A1F4-3FC21886C926}"/>
                </a:ext>
              </a:extLst>
            </p:cNvPr>
            <p:cNvSpPr/>
            <p:nvPr/>
          </p:nvSpPr>
          <p:spPr bwMode="auto">
            <a:xfrm>
              <a:off x="2127527" y="4103295"/>
              <a:ext cx="161066" cy="161066"/>
            </a:xfrm>
            <a:prstGeom prst="ellipse">
              <a:avLst/>
            </a:prstGeom>
            <a:solidFill>
              <a:schemeClr val="bg1"/>
            </a:solidFill>
            <a:ln/>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sp>
          <p:nvSpPr>
            <p:cNvPr id="76" name="Oval 75">
              <a:extLst>
                <a:ext uri="{FF2B5EF4-FFF2-40B4-BE49-F238E27FC236}">
                  <a16:creationId xmlns:a16="http://schemas.microsoft.com/office/drawing/2014/main" id="{CCE4A014-8A63-4676-B6CB-6AFEE76783FD}"/>
                </a:ext>
              </a:extLst>
            </p:cNvPr>
            <p:cNvSpPr/>
            <p:nvPr/>
          </p:nvSpPr>
          <p:spPr bwMode="auto">
            <a:xfrm>
              <a:off x="2127527" y="3630347"/>
              <a:ext cx="161066" cy="161066"/>
            </a:xfrm>
            <a:prstGeom prst="ellipse">
              <a:avLst/>
            </a:prstGeom>
            <a:solidFill>
              <a:schemeClr val="bg1"/>
            </a:solidFill>
            <a:ln/>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grpSp>
      <p:grpSp>
        <p:nvGrpSpPr>
          <p:cNvPr id="7" name="Group 6">
            <a:extLst>
              <a:ext uri="{FF2B5EF4-FFF2-40B4-BE49-F238E27FC236}">
                <a16:creationId xmlns:a16="http://schemas.microsoft.com/office/drawing/2014/main" id="{CF96A7D9-3F9F-437F-83F6-B19C6DDA5D42}"/>
              </a:ext>
            </a:extLst>
          </p:cNvPr>
          <p:cNvGrpSpPr/>
          <p:nvPr/>
        </p:nvGrpSpPr>
        <p:grpSpPr>
          <a:xfrm>
            <a:off x="2018904" y="4373978"/>
            <a:ext cx="376852" cy="841593"/>
            <a:chOff x="2018904" y="4492603"/>
            <a:chExt cx="376852" cy="841593"/>
          </a:xfrm>
        </p:grpSpPr>
        <p:sp>
          <p:nvSpPr>
            <p:cNvPr id="35" name="Rounded Rectangle 49">
              <a:extLst>
                <a:ext uri="{FF2B5EF4-FFF2-40B4-BE49-F238E27FC236}">
                  <a16:creationId xmlns:a16="http://schemas.microsoft.com/office/drawing/2014/main" id="{C0D0358E-5390-4A77-9158-BD8F7E7BD465}"/>
                </a:ext>
              </a:extLst>
            </p:cNvPr>
            <p:cNvSpPr/>
            <p:nvPr/>
          </p:nvSpPr>
          <p:spPr bwMode="auto">
            <a:xfrm>
              <a:off x="2018904" y="4492603"/>
              <a:ext cx="376852" cy="841593"/>
            </a:xfrm>
            <a:prstGeom prst="roundRect">
              <a:avLst/>
            </a:prstGeom>
            <a:solidFill>
              <a:schemeClr val="bg1">
                <a:lumMod val="85000"/>
              </a:schemeClr>
            </a:solidFill>
            <a:ln>
              <a:solidFill>
                <a:srgbClr val="FFFFFF">
                  <a:lumMod val="75000"/>
                </a:srgbClr>
              </a:solid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endParaRPr lang="en-US" sz="1200" dirty="0">
                <a:solidFill>
                  <a:srgbClr val="0C2870"/>
                </a:solidFill>
                <a:latin typeface="Arial" charset="0"/>
                <a:cs typeface="Times New Roman" pitchFamily="18" charset="0"/>
              </a:endParaRPr>
            </a:p>
          </p:txBody>
        </p:sp>
        <p:sp>
          <p:nvSpPr>
            <p:cNvPr id="36" name="Oval 35">
              <a:extLst>
                <a:ext uri="{FF2B5EF4-FFF2-40B4-BE49-F238E27FC236}">
                  <a16:creationId xmlns:a16="http://schemas.microsoft.com/office/drawing/2014/main" id="{7C361824-8AB1-45B9-A14F-68BB780F0256}"/>
                </a:ext>
              </a:extLst>
            </p:cNvPr>
            <p:cNvSpPr/>
            <p:nvPr/>
          </p:nvSpPr>
          <p:spPr bwMode="auto">
            <a:xfrm>
              <a:off x="2127527" y="4606284"/>
              <a:ext cx="161066" cy="161066"/>
            </a:xfrm>
            <a:prstGeom prst="ellipse">
              <a:avLst/>
            </a:prstGeom>
            <a:solidFill>
              <a:schemeClr val="bg1"/>
            </a:solidFill>
            <a:ln/>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sp>
          <p:nvSpPr>
            <p:cNvPr id="37" name="Oval 36">
              <a:extLst>
                <a:ext uri="{FF2B5EF4-FFF2-40B4-BE49-F238E27FC236}">
                  <a16:creationId xmlns:a16="http://schemas.microsoft.com/office/drawing/2014/main" id="{494294D8-0234-44DE-B54B-66D24A0607EF}"/>
                </a:ext>
              </a:extLst>
            </p:cNvPr>
            <p:cNvSpPr/>
            <p:nvPr/>
          </p:nvSpPr>
          <p:spPr bwMode="auto">
            <a:xfrm>
              <a:off x="2127527" y="4832867"/>
              <a:ext cx="161066" cy="161066"/>
            </a:xfrm>
            <a:prstGeom prst="ellipse">
              <a:avLst/>
            </a:prstGeom>
            <a:solidFill>
              <a:schemeClr val="bg1"/>
            </a:solidFill>
            <a:ln/>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sp>
          <p:nvSpPr>
            <p:cNvPr id="38" name="Oval 37">
              <a:extLst>
                <a:ext uri="{FF2B5EF4-FFF2-40B4-BE49-F238E27FC236}">
                  <a16:creationId xmlns:a16="http://schemas.microsoft.com/office/drawing/2014/main" id="{7B472CC2-38A2-4E17-A401-1A109C96AF95}"/>
                </a:ext>
              </a:extLst>
            </p:cNvPr>
            <p:cNvSpPr/>
            <p:nvPr/>
          </p:nvSpPr>
          <p:spPr bwMode="auto">
            <a:xfrm>
              <a:off x="2127527" y="5059450"/>
              <a:ext cx="161066" cy="161066"/>
            </a:xfrm>
            <a:prstGeom prst="ellipse">
              <a:avLst/>
            </a:prstGeom>
            <a:solidFill>
              <a:srgbClr val="92D050"/>
            </a:solidFill>
            <a:ln/>
            <a:effectLst>
              <a:outerShdw blurRad="40000" dist="23000" dir="5400000" rotWithShape="0">
                <a:srgbClr val="000000">
                  <a:alpha val="35000"/>
                </a:srgbClr>
              </a:outerShdw>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grpSp>
      <p:sp>
        <p:nvSpPr>
          <p:cNvPr id="19" name="Rounded Rectangle 36">
            <a:extLst>
              <a:ext uri="{FF2B5EF4-FFF2-40B4-BE49-F238E27FC236}">
                <a16:creationId xmlns:a16="http://schemas.microsoft.com/office/drawing/2014/main" id="{EE8DEC52-05EF-4995-880E-7F6E5431CF2F}"/>
              </a:ext>
            </a:extLst>
          </p:cNvPr>
          <p:cNvSpPr/>
          <p:nvPr/>
        </p:nvSpPr>
        <p:spPr bwMode="auto">
          <a:xfrm>
            <a:off x="593187" y="1668388"/>
            <a:ext cx="1336562" cy="1116078"/>
          </a:xfrm>
          <a:prstGeom prst="rect">
            <a:avLst/>
          </a:prstGeom>
          <a:solidFill>
            <a:schemeClr val="tx1"/>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Time / Deadlines</a:t>
            </a:r>
          </a:p>
        </p:txBody>
      </p:sp>
      <p:sp>
        <p:nvSpPr>
          <p:cNvPr id="18" name="Rounded Rectangle 35">
            <a:extLst>
              <a:ext uri="{FF2B5EF4-FFF2-40B4-BE49-F238E27FC236}">
                <a16:creationId xmlns:a16="http://schemas.microsoft.com/office/drawing/2014/main" id="{3523E29F-746F-488B-9C02-F08E731AFED6}"/>
              </a:ext>
            </a:extLst>
          </p:cNvPr>
          <p:cNvSpPr/>
          <p:nvPr/>
        </p:nvSpPr>
        <p:spPr bwMode="auto">
          <a:xfrm>
            <a:off x="2504380" y="1668388"/>
            <a:ext cx="9082784" cy="1116077"/>
          </a:xfrm>
          <a:prstGeom prst="rect">
            <a:avLst/>
          </a:prstGeom>
          <a:solidFill>
            <a:schemeClr val="bg1"/>
          </a:solidFill>
          <a:ln>
            <a:no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endParaRPr lang="en-GB" sz="1200" dirty="0">
              <a:solidFill>
                <a:srgbClr val="0C2870"/>
              </a:solidFill>
              <a:latin typeface="Arial" charset="0"/>
              <a:cs typeface="Times New Roman" pitchFamily="18" charset="0"/>
            </a:endParaRP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endParaRPr lang="en-GB" sz="1200" dirty="0">
              <a:solidFill>
                <a:srgbClr val="0C2870"/>
              </a:solidFill>
              <a:latin typeface="Arial" charset="0"/>
              <a:cs typeface="Times New Roman" pitchFamily="18" charset="0"/>
            </a:endParaRPr>
          </a:p>
        </p:txBody>
      </p:sp>
      <p:sp>
        <p:nvSpPr>
          <p:cNvPr id="27" name="Rounded Rectangle 41">
            <a:extLst>
              <a:ext uri="{FF2B5EF4-FFF2-40B4-BE49-F238E27FC236}">
                <a16:creationId xmlns:a16="http://schemas.microsoft.com/office/drawing/2014/main" id="{46F75D06-F49F-4D05-9FF0-24F3DB5CB73D}"/>
              </a:ext>
            </a:extLst>
          </p:cNvPr>
          <p:cNvSpPr/>
          <p:nvPr/>
        </p:nvSpPr>
        <p:spPr bwMode="auto">
          <a:xfrm>
            <a:off x="2504380" y="2932087"/>
            <a:ext cx="9082784" cy="1116077"/>
          </a:xfrm>
          <a:prstGeom prst="rect">
            <a:avLst/>
          </a:prstGeom>
          <a:solidFill>
            <a:schemeClr val="bg1"/>
          </a:solidFill>
          <a:ln>
            <a:no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endParaRPr lang="en-GB" sz="1200" dirty="0">
              <a:solidFill>
                <a:srgbClr val="0C2870"/>
              </a:solidFill>
              <a:latin typeface="Arial" charset="0"/>
              <a:cs typeface="Times New Roman" pitchFamily="18" charset="0"/>
            </a:endParaRP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endParaRPr lang="en-GB" sz="1200" dirty="0">
              <a:solidFill>
                <a:srgbClr val="0C2870"/>
              </a:solidFill>
              <a:latin typeface="Arial" charset="0"/>
              <a:cs typeface="Times New Roman" pitchFamily="18" charset="0"/>
            </a:endParaRPr>
          </a:p>
        </p:txBody>
      </p:sp>
      <p:sp>
        <p:nvSpPr>
          <p:cNvPr id="28" name="Rounded Rectangle 42">
            <a:extLst>
              <a:ext uri="{FF2B5EF4-FFF2-40B4-BE49-F238E27FC236}">
                <a16:creationId xmlns:a16="http://schemas.microsoft.com/office/drawing/2014/main" id="{5DC11E32-9310-4B73-A2A7-BFC8FC639A5E}"/>
              </a:ext>
            </a:extLst>
          </p:cNvPr>
          <p:cNvSpPr/>
          <p:nvPr/>
        </p:nvSpPr>
        <p:spPr bwMode="auto">
          <a:xfrm>
            <a:off x="593187" y="2932086"/>
            <a:ext cx="1336562" cy="1116078"/>
          </a:xfrm>
          <a:prstGeom prst="rect">
            <a:avLst/>
          </a:prstGeom>
          <a:solidFill>
            <a:schemeClr val="tx1"/>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Cost / Budget</a:t>
            </a:r>
          </a:p>
        </p:txBody>
      </p:sp>
      <p:sp>
        <p:nvSpPr>
          <p:cNvPr id="33" name="Rounded Rectangle 47">
            <a:extLst>
              <a:ext uri="{FF2B5EF4-FFF2-40B4-BE49-F238E27FC236}">
                <a16:creationId xmlns:a16="http://schemas.microsoft.com/office/drawing/2014/main" id="{F794F2BF-B8F0-40BF-A1DD-5CA3942AD53C}"/>
              </a:ext>
            </a:extLst>
          </p:cNvPr>
          <p:cNvSpPr/>
          <p:nvPr/>
        </p:nvSpPr>
        <p:spPr bwMode="auto">
          <a:xfrm>
            <a:off x="2504380" y="4218118"/>
            <a:ext cx="9082784" cy="1116077"/>
          </a:xfrm>
          <a:prstGeom prst="rect">
            <a:avLst/>
          </a:prstGeom>
          <a:solidFill>
            <a:schemeClr val="bg1"/>
          </a:solidFill>
          <a:ln>
            <a:no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endParaRPr lang="en-GB" sz="1200" dirty="0">
              <a:solidFill>
                <a:srgbClr val="0C2870"/>
              </a:solidFill>
              <a:latin typeface="Arial" charset="0"/>
              <a:cs typeface="Times New Roman" pitchFamily="18" charset="0"/>
            </a:endParaRPr>
          </a:p>
          <a:p>
            <a:pPr marL="112713" indent="-112713" defTabSz="623853" fontAlgn="base">
              <a:spcBef>
                <a:spcPts val="300"/>
              </a:spcBef>
              <a:spcAft>
                <a:spcPts val="300"/>
              </a:spcAft>
              <a:buClr>
                <a:srgbClr val="000000"/>
              </a:buClr>
              <a:buFont typeface="Arial" panose="020B0604020202020204" pitchFamily="34" charset="0"/>
              <a:buChar char="•"/>
            </a:pPr>
            <a:r>
              <a:rPr lang="en-US" sz="1200" dirty="0">
                <a:solidFill>
                  <a:srgbClr val="0C2870"/>
                </a:solidFill>
                <a:latin typeface="Arial" charset="0"/>
                <a:cs typeface="Times New Roman" pitchFamily="18" charset="0"/>
              </a:rPr>
              <a:t>Insert your own text - Insert your own text</a:t>
            </a:r>
            <a:endParaRPr lang="en-GB" sz="1200" dirty="0">
              <a:solidFill>
                <a:srgbClr val="0C2870"/>
              </a:solidFill>
              <a:latin typeface="Arial" charset="0"/>
              <a:cs typeface="Times New Roman" pitchFamily="18" charset="0"/>
            </a:endParaRPr>
          </a:p>
        </p:txBody>
      </p:sp>
      <p:sp>
        <p:nvSpPr>
          <p:cNvPr id="34" name="Rounded Rectangle 48">
            <a:extLst>
              <a:ext uri="{FF2B5EF4-FFF2-40B4-BE49-F238E27FC236}">
                <a16:creationId xmlns:a16="http://schemas.microsoft.com/office/drawing/2014/main" id="{78A11830-6C0C-4AC1-9B59-6E8783545D7C}"/>
              </a:ext>
            </a:extLst>
          </p:cNvPr>
          <p:cNvSpPr/>
          <p:nvPr/>
        </p:nvSpPr>
        <p:spPr bwMode="auto">
          <a:xfrm>
            <a:off x="593187" y="4218117"/>
            <a:ext cx="1336562" cy="1116078"/>
          </a:xfrm>
          <a:prstGeom prst="rect">
            <a:avLst/>
          </a:prstGeom>
          <a:solidFill>
            <a:schemeClr val="tx1"/>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Requirement / Quality</a:t>
            </a:r>
          </a:p>
        </p:txBody>
      </p:sp>
      <p:sp>
        <p:nvSpPr>
          <p:cNvPr id="39" name="AutoShape 72">
            <a:extLst>
              <a:ext uri="{FF2B5EF4-FFF2-40B4-BE49-F238E27FC236}">
                <a16:creationId xmlns:a16="http://schemas.microsoft.com/office/drawing/2014/main" id="{DFE9C4F3-025A-4F59-8772-69727339B702}"/>
              </a:ext>
            </a:extLst>
          </p:cNvPr>
          <p:cNvSpPr>
            <a:spLocks noChangeArrowheads="1"/>
          </p:cNvSpPr>
          <p:nvPr/>
        </p:nvSpPr>
        <p:spPr bwMode="auto">
          <a:xfrm>
            <a:off x="619793" y="5468527"/>
            <a:ext cx="3530180" cy="281070"/>
          </a:xfrm>
          <a:prstGeom prst="chevron">
            <a:avLst>
              <a:gd name="adj" fmla="val 33979"/>
            </a:avLst>
          </a:prstGeom>
          <a:solidFill>
            <a:schemeClr val="tx2"/>
          </a:solidFill>
          <a:ln>
            <a:noFill/>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100" b="1" dirty="0">
                <a:solidFill>
                  <a:schemeClr val="bg1"/>
                </a:solidFill>
              </a:rPr>
              <a:t>Key Past Milestones</a:t>
            </a:r>
          </a:p>
        </p:txBody>
      </p:sp>
      <p:sp>
        <p:nvSpPr>
          <p:cNvPr id="40" name="AutoShape 72">
            <a:extLst>
              <a:ext uri="{FF2B5EF4-FFF2-40B4-BE49-F238E27FC236}">
                <a16:creationId xmlns:a16="http://schemas.microsoft.com/office/drawing/2014/main" id="{C6B5B29E-3534-44E0-AC5F-7279C21A9AA5}"/>
              </a:ext>
            </a:extLst>
          </p:cNvPr>
          <p:cNvSpPr>
            <a:spLocks noChangeArrowheads="1"/>
          </p:cNvSpPr>
          <p:nvPr/>
        </p:nvSpPr>
        <p:spPr bwMode="auto">
          <a:xfrm>
            <a:off x="4318267" y="5468527"/>
            <a:ext cx="3530180" cy="281070"/>
          </a:xfrm>
          <a:prstGeom prst="chevron">
            <a:avLst>
              <a:gd name="adj" fmla="val 33979"/>
            </a:avLst>
          </a:prstGeom>
          <a:solidFill>
            <a:schemeClr val="tx2"/>
          </a:solidFill>
          <a:ln>
            <a:noFill/>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100" b="1" dirty="0">
                <a:solidFill>
                  <a:schemeClr val="bg1"/>
                </a:solidFill>
              </a:rPr>
              <a:t>Key Current Milestones</a:t>
            </a:r>
          </a:p>
        </p:txBody>
      </p:sp>
      <p:sp>
        <p:nvSpPr>
          <p:cNvPr id="41" name="AutoShape 72">
            <a:extLst>
              <a:ext uri="{FF2B5EF4-FFF2-40B4-BE49-F238E27FC236}">
                <a16:creationId xmlns:a16="http://schemas.microsoft.com/office/drawing/2014/main" id="{049D38CA-5567-49A6-964F-22DAFD60373E}"/>
              </a:ext>
            </a:extLst>
          </p:cNvPr>
          <p:cNvSpPr>
            <a:spLocks noChangeArrowheads="1"/>
          </p:cNvSpPr>
          <p:nvPr/>
        </p:nvSpPr>
        <p:spPr bwMode="auto">
          <a:xfrm>
            <a:off x="8027689" y="5468527"/>
            <a:ext cx="3530180" cy="281070"/>
          </a:xfrm>
          <a:prstGeom prst="chevron">
            <a:avLst>
              <a:gd name="adj" fmla="val 33979"/>
            </a:avLst>
          </a:prstGeom>
          <a:solidFill>
            <a:schemeClr val="tx2"/>
          </a:solidFill>
          <a:ln>
            <a:noFill/>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100" b="1" dirty="0">
                <a:solidFill>
                  <a:schemeClr val="bg1"/>
                </a:solidFill>
              </a:rPr>
              <a:t>Key Future Milestones</a:t>
            </a:r>
          </a:p>
        </p:txBody>
      </p:sp>
      <p:sp>
        <p:nvSpPr>
          <p:cNvPr id="42" name="Rectangle 41">
            <a:extLst>
              <a:ext uri="{FF2B5EF4-FFF2-40B4-BE49-F238E27FC236}">
                <a16:creationId xmlns:a16="http://schemas.microsoft.com/office/drawing/2014/main" id="{B9C0E551-DA67-40A2-A521-DE24F2E2670E}"/>
              </a:ext>
            </a:extLst>
          </p:cNvPr>
          <p:cNvSpPr/>
          <p:nvPr/>
        </p:nvSpPr>
        <p:spPr bwMode="auto">
          <a:xfrm>
            <a:off x="599328" y="5833700"/>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43" name="Straight Connector 42">
            <a:extLst>
              <a:ext uri="{FF2B5EF4-FFF2-40B4-BE49-F238E27FC236}">
                <a16:creationId xmlns:a16="http://schemas.microsoft.com/office/drawing/2014/main" id="{1553BA78-6971-4156-B147-913085E1B994}"/>
              </a:ext>
            </a:extLst>
          </p:cNvPr>
          <p:cNvCxnSpPr/>
          <p:nvPr/>
        </p:nvCxnSpPr>
        <p:spPr>
          <a:xfrm>
            <a:off x="910178" y="6010124"/>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8A2A253-53CD-4067-A76A-641F337C0CF5}"/>
              </a:ext>
            </a:extLst>
          </p:cNvPr>
          <p:cNvSpPr txBox="1"/>
          <p:nvPr/>
        </p:nvSpPr>
        <p:spPr>
          <a:xfrm>
            <a:off x="787761" y="5803220"/>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45" name="Rectangle 44">
            <a:extLst>
              <a:ext uri="{FF2B5EF4-FFF2-40B4-BE49-F238E27FC236}">
                <a16:creationId xmlns:a16="http://schemas.microsoft.com/office/drawing/2014/main" id="{70F2D2FD-38A2-41DD-A74B-FEB94B22E46F}"/>
              </a:ext>
            </a:extLst>
          </p:cNvPr>
          <p:cNvSpPr/>
          <p:nvPr/>
        </p:nvSpPr>
        <p:spPr bwMode="auto">
          <a:xfrm>
            <a:off x="599328" y="6050137"/>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46" name="Straight Connector 45">
            <a:extLst>
              <a:ext uri="{FF2B5EF4-FFF2-40B4-BE49-F238E27FC236}">
                <a16:creationId xmlns:a16="http://schemas.microsoft.com/office/drawing/2014/main" id="{60C59DC2-9B73-45DF-B824-10A559D8DD17}"/>
              </a:ext>
            </a:extLst>
          </p:cNvPr>
          <p:cNvCxnSpPr/>
          <p:nvPr/>
        </p:nvCxnSpPr>
        <p:spPr>
          <a:xfrm>
            <a:off x="910178" y="6226561"/>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DB01AC71-FE07-4238-AD80-2EB8A331D499}"/>
              </a:ext>
            </a:extLst>
          </p:cNvPr>
          <p:cNvSpPr txBox="1"/>
          <p:nvPr/>
        </p:nvSpPr>
        <p:spPr>
          <a:xfrm>
            <a:off x="787761" y="6019657"/>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48" name="Rectangle 47">
            <a:extLst>
              <a:ext uri="{FF2B5EF4-FFF2-40B4-BE49-F238E27FC236}">
                <a16:creationId xmlns:a16="http://schemas.microsoft.com/office/drawing/2014/main" id="{6F413A98-5493-410C-A2A0-BA53FA8225A0}"/>
              </a:ext>
            </a:extLst>
          </p:cNvPr>
          <p:cNvSpPr/>
          <p:nvPr/>
        </p:nvSpPr>
        <p:spPr bwMode="auto">
          <a:xfrm>
            <a:off x="599328" y="6262575"/>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49" name="Straight Connector 48">
            <a:extLst>
              <a:ext uri="{FF2B5EF4-FFF2-40B4-BE49-F238E27FC236}">
                <a16:creationId xmlns:a16="http://schemas.microsoft.com/office/drawing/2014/main" id="{FC275C26-F1C5-42BC-8BC0-7082276597ED}"/>
              </a:ext>
            </a:extLst>
          </p:cNvPr>
          <p:cNvCxnSpPr/>
          <p:nvPr/>
        </p:nvCxnSpPr>
        <p:spPr>
          <a:xfrm>
            <a:off x="910178" y="6438999"/>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087B0B16-46E5-456A-9A05-72BF88F9C005}"/>
              </a:ext>
            </a:extLst>
          </p:cNvPr>
          <p:cNvSpPr txBox="1"/>
          <p:nvPr/>
        </p:nvSpPr>
        <p:spPr>
          <a:xfrm>
            <a:off x="787761" y="6232095"/>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51" name="Rectangle 50">
            <a:extLst>
              <a:ext uri="{FF2B5EF4-FFF2-40B4-BE49-F238E27FC236}">
                <a16:creationId xmlns:a16="http://schemas.microsoft.com/office/drawing/2014/main" id="{72B1157B-277E-4850-A1EF-CE3FED2D3F70}"/>
              </a:ext>
            </a:extLst>
          </p:cNvPr>
          <p:cNvSpPr/>
          <p:nvPr/>
        </p:nvSpPr>
        <p:spPr bwMode="auto">
          <a:xfrm>
            <a:off x="4325266" y="5833700"/>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52" name="Straight Connector 51">
            <a:extLst>
              <a:ext uri="{FF2B5EF4-FFF2-40B4-BE49-F238E27FC236}">
                <a16:creationId xmlns:a16="http://schemas.microsoft.com/office/drawing/2014/main" id="{2CD6E453-A981-4EF7-8732-C91AFB549DF6}"/>
              </a:ext>
            </a:extLst>
          </p:cNvPr>
          <p:cNvCxnSpPr/>
          <p:nvPr/>
        </p:nvCxnSpPr>
        <p:spPr>
          <a:xfrm>
            <a:off x="4636116" y="6010124"/>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38D4FF0-D1DD-4D6F-9BC8-CF8B20E73B62}"/>
              </a:ext>
            </a:extLst>
          </p:cNvPr>
          <p:cNvSpPr txBox="1"/>
          <p:nvPr/>
        </p:nvSpPr>
        <p:spPr>
          <a:xfrm>
            <a:off x="4513699" y="5803220"/>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54" name="Rectangle 53">
            <a:extLst>
              <a:ext uri="{FF2B5EF4-FFF2-40B4-BE49-F238E27FC236}">
                <a16:creationId xmlns:a16="http://schemas.microsoft.com/office/drawing/2014/main" id="{9D306D9C-6CA9-4F7E-9E70-78D4557B3264}"/>
              </a:ext>
            </a:extLst>
          </p:cNvPr>
          <p:cNvSpPr/>
          <p:nvPr/>
        </p:nvSpPr>
        <p:spPr bwMode="auto">
          <a:xfrm>
            <a:off x="4325266" y="6050137"/>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55" name="Straight Connector 54">
            <a:extLst>
              <a:ext uri="{FF2B5EF4-FFF2-40B4-BE49-F238E27FC236}">
                <a16:creationId xmlns:a16="http://schemas.microsoft.com/office/drawing/2014/main" id="{DB305C7B-E273-4ACA-B603-3E498EE4A9B3}"/>
              </a:ext>
            </a:extLst>
          </p:cNvPr>
          <p:cNvCxnSpPr/>
          <p:nvPr/>
        </p:nvCxnSpPr>
        <p:spPr>
          <a:xfrm>
            <a:off x="4636116" y="6226561"/>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5D6E8D20-4F94-4ACF-A9DA-EFD5FD98E2B6}"/>
              </a:ext>
            </a:extLst>
          </p:cNvPr>
          <p:cNvSpPr txBox="1"/>
          <p:nvPr/>
        </p:nvSpPr>
        <p:spPr>
          <a:xfrm>
            <a:off x="4513699" y="6019657"/>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57" name="Rectangle 56">
            <a:extLst>
              <a:ext uri="{FF2B5EF4-FFF2-40B4-BE49-F238E27FC236}">
                <a16:creationId xmlns:a16="http://schemas.microsoft.com/office/drawing/2014/main" id="{912C7291-9423-4A59-AD74-F2499DFECD03}"/>
              </a:ext>
            </a:extLst>
          </p:cNvPr>
          <p:cNvSpPr/>
          <p:nvPr/>
        </p:nvSpPr>
        <p:spPr bwMode="auto">
          <a:xfrm>
            <a:off x="4325266" y="6262575"/>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58" name="Straight Connector 57">
            <a:extLst>
              <a:ext uri="{FF2B5EF4-FFF2-40B4-BE49-F238E27FC236}">
                <a16:creationId xmlns:a16="http://schemas.microsoft.com/office/drawing/2014/main" id="{7DE73161-3023-4961-81FE-10CC4ED901C3}"/>
              </a:ext>
            </a:extLst>
          </p:cNvPr>
          <p:cNvCxnSpPr/>
          <p:nvPr/>
        </p:nvCxnSpPr>
        <p:spPr>
          <a:xfrm>
            <a:off x="4636116" y="6438999"/>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EA4B4D46-CB4A-41C3-BB0B-3CD9029D5EE5}"/>
              </a:ext>
            </a:extLst>
          </p:cNvPr>
          <p:cNvSpPr txBox="1"/>
          <p:nvPr/>
        </p:nvSpPr>
        <p:spPr>
          <a:xfrm>
            <a:off x="4513699" y="6232095"/>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60" name="Rectangle 59">
            <a:extLst>
              <a:ext uri="{FF2B5EF4-FFF2-40B4-BE49-F238E27FC236}">
                <a16:creationId xmlns:a16="http://schemas.microsoft.com/office/drawing/2014/main" id="{0EE79B8A-EE48-4877-B16A-D6BB3400F36F}"/>
              </a:ext>
            </a:extLst>
          </p:cNvPr>
          <p:cNvSpPr/>
          <p:nvPr/>
        </p:nvSpPr>
        <p:spPr bwMode="auto">
          <a:xfrm>
            <a:off x="8034852" y="5833700"/>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61" name="Straight Connector 60">
            <a:extLst>
              <a:ext uri="{FF2B5EF4-FFF2-40B4-BE49-F238E27FC236}">
                <a16:creationId xmlns:a16="http://schemas.microsoft.com/office/drawing/2014/main" id="{6942A04C-CE84-4CC0-B25E-CC24D7E184A6}"/>
              </a:ext>
            </a:extLst>
          </p:cNvPr>
          <p:cNvCxnSpPr/>
          <p:nvPr/>
        </p:nvCxnSpPr>
        <p:spPr>
          <a:xfrm>
            <a:off x="8345702" y="6010124"/>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EB027AD2-B54C-4776-9A63-7857E59F8BEE}"/>
              </a:ext>
            </a:extLst>
          </p:cNvPr>
          <p:cNvSpPr txBox="1"/>
          <p:nvPr/>
        </p:nvSpPr>
        <p:spPr>
          <a:xfrm>
            <a:off x="8223285" y="5803220"/>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63" name="Rectangle 62">
            <a:extLst>
              <a:ext uri="{FF2B5EF4-FFF2-40B4-BE49-F238E27FC236}">
                <a16:creationId xmlns:a16="http://schemas.microsoft.com/office/drawing/2014/main" id="{8155D3D0-CBBF-4171-A8C5-57E3D5D18562}"/>
              </a:ext>
            </a:extLst>
          </p:cNvPr>
          <p:cNvSpPr/>
          <p:nvPr/>
        </p:nvSpPr>
        <p:spPr bwMode="auto">
          <a:xfrm>
            <a:off x="8034852" y="6050137"/>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64" name="Straight Connector 63">
            <a:extLst>
              <a:ext uri="{FF2B5EF4-FFF2-40B4-BE49-F238E27FC236}">
                <a16:creationId xmlns:a16="http://schemas.microsoft.com/office/drawing/2014/main" id="{6C1B94AE-E03C-4BB6-83C3-DBC289BC2723}"/>
              </a:ext>
            </a:extLst>
          </p:cNvPr>
          <p:cNvCxnSpPr/>
          <p:nvPr/>
        </p:nvCxnSpPr>
        <p:spPr>
          <a:xfrm>
            <a:off x="8345702" y="6226561"/>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31D3982D-A81C-43A0-941C-AD84CD68C2A7}"/>
              </a:ext>
            </a:extLst>
          </p:cNvPr>
          <p:cNvSpPr txBox="1"/>
          <p:nvPr/>
        </p:nvSpPr>
        <p:spPr>
          <a:xfrm>
            <a:off x="8223285" y="6019657"/>
            <a:ext cx="3215991" cy="216851"/>
          </a:xfrm>
          <a:prstGeom prst="rect">
            <a:avLst/>
          </a:prstGeom>
          <a:noFill/>
        </p:spPr>
        <p:txBody>
          <a:bodyPr wrap="square" rtlCol="0">
            <a:spAutoFit/>
          </a:bodyPr>
          <a:lstStyle/>
          <a:p>
            <a:r>
              <a:rPr lang="en-US" sz="1000" dirty="0">
                <a:solidFill>
                  <a:schemeClr val="tx2"/>
                </a:solidFill>
              </a:rPr>
              <a:t>Insert Milestone</a:t>
            </a:r>
          </a:p>
        </p:txBody>
      </p:sp>
      <p:sp>
        <p:nvSpPr>
          <p:cNvPr id="66" name="Rectangle 65">
            <a:extLst>
              <a:ext uri="{FF2B5EF4-FFF2-40B4-BE49-F238E27FC236}">
                <a16:creationId xmlns:a16="http://schemas.microsoft.com/office/drawing/2014/main" id="{83E024B8-7DF6-492A-837B-4C88904979F8}"/>
              </a:ext>
            </a:extLst>
          </p:cNvPr>
          <p:cNvSpPr/>
          <p:nvPr/>
        </p:nvSpPr>
        <p:spPr bwMode="auto">
          <a:xfrm>
            <a:off x="8034852" y="6262575"/>
            <a:ext cx="238222" cy="161066"/>
          </a:xfrm>
          <a:prstGeom prst="rect">
            <a:avLst/>
          </a:prstGeom>
          <a:gradFill>
            <a:gsLst>
              <a:gs pos="34000">
                <a:schemeClr val="bg1">
                  <a:lumMod val="95000"/>
                </a:schemeClr>
              </a:gs>
              <a:gs pos="100000">
                <a:schemeClr val="bg1">
                  <a:lumMod val="85000"/>
                </a:schemeClr>
              </a:gs>
            </a:gsLst>
            <a:lin ang="5400000" scaled="0"/>
          </a:gradFill>
          <a:ln>
            <a:solidFill>
              <a:schemeClr val="accent1"/>
            </a:solidFill>
          </a:ln>
        </p:spPr>
        <p:txBody>
          <a:bodyPr wrap="square" lIns="91428" tIns="45715" rIns="91428" bIns="45715" rtlCol="0" anchor="ctr">
            <a:noAutofit/>
          </a:bodyPr>
          <a:lstStyle/>
          <a:p>
            <a:pPr algn="ctr" defTabSz="859512">
              <a:defRPr/>
            </a:pPr>
            <a:r>
              <a:rPr lang="en-US" altLang="ja-JP" sz="1400" dirty="0">
                <a:solidFill>
                  <a:schemeClr val="tx2"/>
                </a:solidFill>
                <a:ea typeface="ＭＳ Ｐゴシック" charset="-128"/>
                <a:sym typeface="Wingdings" pitchFamily="2" charset="2"/>
              </a:rPr>
              <a:t></a:t>
            </a:r>
            <a:endParaRPr lang="en-US" sz="1400" dirty="0">
              <a:solidFill>
                <a:schemeClr val="tx2"/>
              </a:solidFill>
              <a:ea typeface="ＭＳ Ｐゴシック" charset="-128"/>
              <a:sym typeface="Wingdings" pitchFamily="2" charset="2"/>
            </a:endParaRPr>
          </a:p>
        </p:txBody>
      </p:sp>
      <p:cxnSp>
        <p:nvCxnSpPr>
          <p:cNvPr id="67" name="Straight Connector 66">
            <a:extLst>
              <a:ext uri="{FF2B5EF4-FFF2-40B4-BE49-F238E27FC236}">
                <a16:creationId xmlns:a16="http://schemas.microsoft.com/office/drawing/2014/main" id="{59DFC091-70DB-449C-8D7B-E295097F8591}"/>
              </a:ext>
            </a:extLst>
          </p:cNvPr>
          <p:cNvCxnSpPr/>
          <p:nvPr/>
        </p:nvCxnSpPr>
        <p:spPr>
          <a:xfrm>
            <a:off x="8345702" y="6438999"/>
            <a:ext cx="3096880" cy="0"/>
          </a:xfrm>
          <a:prstGeom prst="line">
            <a:avLst/>
          </a:prstGeom>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E9452F1-9EB3-49B9-B936-DBFD04E22145}"/>
              </a:ext>
            </a:extLst>
          </p:cNvPr>
          <p:cNvSpPr txBox="1"/>
          <p:nvPr/>
        </p:nvSpPr>
        <p:spPr>
          <a:xfrm>
            <a:off x="8223285" y="6232095"/>
            <a:ext cx="3215991" cy="216851"/>
          </a:xfrm>
          <a:prstGeom prst="rect">
            <a:avLst/>
          </a:prstGeom>
          <a:noFill/>
        </p:spPr>
        <p:txBody>
          <a:bodyPr wrap="square" rtlCol="0">
            <a:spAutoFit/>
          </a:bodyPr>
          <a:lstStyle/>
          <a:p>
            <a:r>
              <a:rPr lang="en-US" sz="1000" dirty="0">
                <a:solidFill>
                  <a:schemeClr val="tx2"/>
                </a:solidFill>
              </a:rPr>
              <a:t>Insert Milestone</a:t>
            </a:r>
          </a:p>
        </p:txBody>
      </p:sp>
      <p:grpSp>
        <p:nvGrpSpPr>
          <p:cNvPr id="69" name="Group 68">
            <a:extLst>
              <a:ext uri="{FF2B5EF4-FFF2-40B4-BE49-F238E27FC236}">
                <a16:creationId xmlns:a16="http://schemas.microsoft.com/office/drawing/2014/main" id="{58551590-A54E-4D8B-B16C-1C8A3CF42B5E}"/>
              </a:ext>
            </a:extLst>
          </p:cNvPr>
          <p:cNvGrpSpPr/>
          <p:nvPr/>
        </p:nvGrpSpPr>
        <p:grpSpPr>
          <a:xfrm>
            <a:off x="10418592" y="664907"/>
            <a:ext cx="1171062" cy="703701"/>
            <a:chOff x="7712314" y="129204"/>
            <a:chExt cx="1171062" cy="703701"/>
          </a:xfrm>
        </p:grpSpPr>
        <p:sp>
          <p:nvSpPr>
            <p:cNvPr id="70" name="Rounded Rectangle 18">
              <a:extLst>
                <a:ext uri="{FF2B5EF4-FFF2-40B4-BE49-F238E27FC236}">
                  <a16:creationId xmlns:a16="http://schemas.microsoft.com/office/drawing/2014/main" id="{BA1D5336-D906-486D-89EB-9AEA28B74CA7}"/>
                </a:ext>
              </a:extLst>
            </p:cNvPr>
            <p:cNvSpPr/>
            <p:nvPr/>
          </p:nvSpPr>
          <p:spPr bwMode="auto">
            <a:xfrm>
              <a:off x="7712314" y="129205"/>
              <a:ext cx="766351" cy="703700"/>
            </a:xfrm>
            <a:prstGeom prst="rect">
              <a:avLst/>
            </a:prstGeom>
            <a:solidFill>
              <a:schemeClr val="tx2"/>
            </a:solidFill>
            <a:ln>
              <a:noFill/>
            </a:ln>
            <a:effectLst/>
          </p:spPr>
          <p:txBody>
            <a:bodyPr wrap="square" lIns="0" tIns="45715" rIns="0"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Overall Status</a:t>
              </a:r>
            </a:p>
          </p:txBody>
        </p:sp>
        <p:grpSp>
          <p:nvGrpSpPr>
            <p:cNvPr id="71" name="Group 70">
              <a:extLst>
                <a:ext uri="{FF2B5EF4-FFF2-40B4-BE49-F238E27FC236}">
                  <a16:creationId xmlns:a16="http://schemas.microsoft.com/office/drawing/2014/main" id="{6FD11813-6ABF-4982-9FC9-D3F64AB67E87}"/>
                </a:ext>
              </a:extLst>
            </p:cNvPr>
            <p:cNvGrpSpPr/>
            <p:nvPr/>
          </p:nvGrpSpPr>
          <p:grpSpPr>
            <a:xfrm>
              <a:off x="8568270" y="129204"/>
              <a:ext cx="315106" cy="703700"/>
              <a:chOff x="1447800" y="1066800"/>
              <a:chExt cx="427892" cy="955577"/>
            </a:xfrm>
          </p:grpSpPr>
          <p:sp>
            <p:nvSpPr>
              <p:cNvPr id="72" name="Rounded Rectangle 31">
                <a:extLst>
                  <a:ext uri="{FF2B5EF4-FFF2-40B4-BE49-F238E27FC236}">
                    <a16:creationId xmlns:a16="http://schemas.microsoft.com/office/drawing/2014/main" id="{F80CB5F9-209E-47AB-83BC-AAB15FAC04A5}"/>
                  </a:ext>
                </a:extLst>
              </p:cNvPr>
              <p:cNvSpPr/>
              <p:nvPr/>
            </p:nvSpPr>
            <p:spPr bwMode="auto">
              <a:xfrm>
                <a:off x="1447800" y="1066800"/>
                <a:ext cx="427892" cy="955577"/>
              </a:xfrm>
              <a:prstGeom prst="roundRect">
                <a:avLst/>
              </a:prstGeom>
              <a:solidFill>
                <a:schemeClr val="bg1">
                  <a:lumMod val="85000"/>
                </a:schemeClr>
              </a:solidFill>
              <a:ln>
                <a:solidFill>
                  <a:srgbClr val="FFFFFF">
                    <a:lumMod val="75000"/>
                  </a:srgbClr>
                </a:solidFill>
              </a:ln>
              <a:effectLst/>
            </p:spPr>
            <p:txBody>
              <a:bodyPr wrap="square" lIns="91428" tIns="45715" rIns="91428" bIns="45715" rtlCol="0" anchor="ctr">
                <a:noAutofit/>
              </a:bodyPr>
              <a:lstStyle/>
              <a:p>
                <a:pPr marL="112713" indent="-112713" defTabSz="623853" fontAlgn="base">
                  <a:spcBef>
                    <a:spcPts val="300"/>
                  </a:spcBef>
                  <a:spcAft>
                    <a:spcPts val="300"/>
                  </a:spcAft>
                  <a:buClr>
                    <a:srgbClr val="000000"/>
                  </a:buClr>
                  <a:buFont typeface="Arial" panose="020B0604020202020204" pitchFamily="34" charset="0"/>
                  <a:buChar char="•"/>
                </a:pPr>
                <a:endParaRPr lang="en-US" sz="1200" dirty="0">
                  <a:solidFill>
                    <a:srgbClr val="0C2870"/>
                  </a:solidFill>
                  <a:latin typeface="Arial" charset="0"/>
                  <a:cs typeface="Times New Roman" pitchFamily="18" charset="0"/>
                </a:endParaRPr>
              </a:p>
            </p:txBody>
          </p:sp>
          <p:sp>
            <p:nvSpPr>
              <p:cNvPr id="73" name="Oval 72">
                <a:extLst>
                  <a:ext uri="{FF2B5EF4-FFF2-40B4-BE49-F238E27FC236}">
                    <a16:creationId xmlns:a16="http://schemas.microsoft.com/office/drawing/2014/main" id="{06149A90-5DBF-4309-875C-18EA5EDEACBB}"/>
                  </a:ext>
                </a:extLst>
              </p:cNvPr>
              <p:cNvSpPr/>
              <p:nvPr/>
            </p:nvSpPr>
            <p:spPr bwMode="auto">
              <a:xfrm>
                <a:off x="1571135" y="1195877"/>
                <a:ext cx="182880" cy="182880"/>
              </a:xfrm>
              <a:prstGeom prst="ellipse">
                <a:avLst/>
              </a:prstGeom>
              <a:solidFill>
                <a:schemeClr val="bg1"/>
              </a:solidFill>
              <a:ln/>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sp>
            <p:nvSpPr>
              <p:cNvPr id="74" name="Oval 73">
                <a:extLst>
                  <a:ext uri="{FF2B5EF4-FFF2-40B4-BE49-F238E27FC236}">
                    <a16:creationId xmlns:a16="http://schemas.microsoft.com/office/drawing/2014/main" id="{17F1BB3F-9EBB-4DE4-AF2E-5A685640153B}"/>
                  </a:ext>
                </a:extLst>
              </p:cNvPr>
              <p:cNvSpPr/>
              <p:nvPr/>
            </p:nvSpPr>
            <p:spPr bwMode="auto">
              <a:xfrm>
                <a:off x="1571135" y="1453148"/>
                <a:ext cx="182880" cy="182880"/>
              </a:xfrm>
              <a:prstGeom prst="ellipse">
                <a:avLst/>
              </a:prstGeom>
              <a:solidFill>
                <a:srgbClr val="FFC000"/>
              </a:solidFill>
              <a:ln/>
              <a:effectLst>
                <a:glow rad="50800">
                  <a:srgbClr val="FFC000">
                    <a:alpha val="60000"/>
                  </a:srgbClr>
                </a:glow>
                <a:outerShdw blurRad="40000" dist="23000" dir="5400000" rotWithShape="0">
                  <a:srgbClr val="000000">
                    <a:alpha val="35000"/>
                  </a:srgbClr>
                </a:outerShdw>
              </a:effectLst>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sp>
            <p:nvSpPr>
              <p:cNvPr id="75" name="Oval 74">
                <a:extLst>
                  <a:ext uri="{FF2B5EF4-FFF2-40B4-BE49-F238E27FC236}">
                    <a16:creationId xmlns:a16="http://schemas.microsoft.com/office/drawing/2014/main" id="{05EB4B7B-7417-4F70-B8B4-017536BEF027}"/>
                  </a:ext>
                </a:extLst>
              </p:cNvPr>
              <p:cNvSpPr/>
              <p:nvPr/>
            </p:nvSpPr>
            <p:spPr bwMode="auto">
              <a:xfrm>
                <a:off x="1571135" y="1710419"/>
                <a:ext cx="182880" cy="182880"/>
              </a:xfrm>
              <a:prstGeom prst="ellipse">
                <a:avLst/>
              </a:prstGeom>
              <a:solidFill>
                <a:schemeClr val="bg1"/>
              </a:solidFill>
              <a:ln/>
            </p:spPr>
            <p:style>
              <a:lnRef idx="0">
                <a:schemeClr val="accent4"/>
              </a:lnRef>
              <a:fillRef idx="3">
                <a:schemeClr val="accent4"/>
              </a:fillRef>
              <a:effectRef idx="3">
                <a:schemeClr val="accent4"/>
              </a:effectRef>
              <a:fontRef idx="minor">
                <a:schemeClr val="lt1"/>
              </a:fontRef>
            </p:style>
            <p:txBody>
              <a:bodyPr lIns="91428" tIns="45715" rIns="91428" bIns="45715" anchor="ctr"/>
              <a:lstStyle/>
              <a:p>
                <a:pPr algn="ctr" defTabSz="623853">
                  <a:lnSpc>
                    <a:spcPts val="1100"/>
                  </a:lnSpc>
                  <a:buClr>
                    <a:srgbClr val="000000"/>
                  </a:buClr>
                </a:pPr>
                <a:endParaRPr lang="en-US" sz="1600" b="1" dirty="0">
                  <a:solidFill>
                    <a:schemeClr val="bg1"/>
                  </a:solidFill>
                  <a:cs typeface="Times New Roman" pitchFamily="18" charset="0"/>
                </a:endParaRPr>
              </a:p>
            </p:txBody>
          </p:sp>
        </p:grpSp>
      </p:grpSp>
    </p:spTree>
    <p:extLst>
      <p:ext uri="{BB962C8B-B14F-4D97-AF65-F5344CB8AC3E}">
        <p14:creationId xmlns:p14="http://schemas.microsoft.com/office/powerpoint/2010/main" val="26010567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Parking Lot</a:t>
            </a:r>
            <a:br>
              <a:rPr lang="en-US" sz="2400" kern="0" dirty="0"/>
            </a:br>
            <a:r>
              <a:rPr lang="en-US" sz="2400" b="0" kern="0" dirty="0"/>
              <a:t>Description</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graphicFrame>
        <p:nvGraphicFramePr>
          <p:cNvPr id="9" name="Table 1">
            <a:extLst>
              <a:ext uri="{FF2B5EF4-FFF2-40B4-BE49-F238E27FC236}">
                <a16:creationId xmlns:a16="http://schemas.microsoft.com/office/drawing/2014/main" id="{778C61AC-F4FE-4165-B745-ACE0F9BD0A39}"/>
              </a:ext>
            </a:extLst>
          </p:cNvPr>
          <p:cNvGraphicFramePr>
            <a:graphicFrameLocks noGrp="1"/>
          </p:cNvGraphicFramePr>
          <p:nvPr/>
        </p:nvGraphicFramePr>
        <p:xfrm>
          <a:off x="616137" y="1822059"/>
          <a:ext cx="10971025" cy="4670812"/>
        </p:xfrm>
        <a:graphic>
          <a:graphicData uri="http://schemas.openxmlformats.org/drawingml/2006/table">
            <a:tbl>
              <a:tblPr firstRow="1" bandRow="1">
                <a:tableStyleId>{5C22544A-7EE6-4342-B048-85BDC9FD1C3A}</a:tableStyleId>
              </a:tblPr>
              <a:tblGrid>
                <a:gridCol w="2194205">
                  <a:extLst>
                    <a:ext uri="{9D8B030D-6E8A-4147-A177-3AD203B41FA5}">
                      <a16:colId xmlns:a16="http://schemas.microsoft.com/office/drawing/2014/main" val="2812679770"/>
                    </a:ext>
                  </a:extLst>
                </a:gridCol>
                <a:gridCol w="2194205">
                  <a:extLst>
                    <a:ext uri="{9D8B030D-6E8A-4147-A177-3AD203B41FA5}">
                      <a16:colId xmlns:a16="http://schemas.microsoft.com/office/drawing/2014/main" val="2852264056"/>
                    </a:ext>
                  </a:extLst>
                </a:gridCol>
                <a:gridCol w="2194205">
                  <a:extLst>
                    <a:ext uri="{9D8B030D-6E8A-4147-A177-3AD203B41FA5}">
                      <a16:colId xmlns:a16="http://schemas.microsoft.com/office/drawing/2014/main" val="937810905"/>
                    </a:ext>
                  </a:extLst>
                </a:gridCol>
                <a:gridCol w="2194205">
                  <a:extLst>
                    <a:ext uri="{9D8B030D-6E8A-4147-A177-3AD203B41FA5}">
                      <a16:colId xmlns:a16="http://schemas.microsoft.com/office/drawing/2014/main" val="3351594241"/>
                    </a:ext>
                  </a:extLst>
                </a:gridCol>
                <a:gridCol w="2194205">
                  <a:extLst>
                    <a:ext uri="{9D8B030D-6E8A-4147-A177-3AD203B41FA5}">
                      <a16:colId xmlns:a16="http://schemas.microsoft.com/office/drawing/2014/main" val="988125209"/>
                    </a:ext>
                  </a:extLst>
                </a:gridCol>
              </a:tblGrid>
              <a:tr h="398302">
                <a:tc>
                  <a:txBody>
                    <a:bodyPr/>
                    <a:lstStyle/>
                    <a:p>
                      <a:pPr marL="0" marR="0">
                        <a:lnSpc>
                          <a:spcPct val="130000"/>
                        </a:lnSpc>
                        <a:spcBef>
                          <a:spcPts val="400"/>
                        </a:spcBef>
                        <a:spcAft>
                          <a:spcPts val="400"/>
                        </a:spcAft>
                      </a:pPr>
                      <a:r>
                        <a:rPr lang="en-US" sz="1100" b="1"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IDEA/REQUEST </a:t>
                      </a:r>
                      <a:endParaRPr lang="en-US" sz="1100" b="1" dirty="0">
                        <a:solidFill>
                          <a:srgbClr val="404040"/>
                        </a:solidFill>
                        <a:effectLst/>
                        <a:latin typeface="Arial" panose="020B0604020202020204" pitchFamily="34" charset="0"/>
                        <a:ea typeface="Arial" panose="020B0604020202020204" pitchFamily="34" charset="0"/>
                        <a:cs typeface="Times New Roman" panose="02020603050405020304" pitchFamily="18" charset="0"/>
                      </a:endParaRPr>
                    </a:p>
                  </a:txBody>
                  <a:tcPr marL="73025" marR="73025" marT="2730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nSpc>
                          <a:spcPct val="130000"/>
                        </a:lnSpc>
                        <a:spcBef>
                          <a:spcPts val="400"/>
                        </a:spcBef>
                        <a:spcAft>
                          <a:spcPts val="400"/>
                        </a:spcAft>
                      </a:pPr>
                      <a:r>
                        <a:rPr lang="en-US" sz="1100" b="1"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DELIVERABLE</a:t>
                      </a:r>
                      <a:endParaRPr lang="en-US" sz="1100" b="1" dirty="0">
                        <a:solidFill>
                          <a:srgbClr val="404040"/>
                        </a:solidFill>
                        <a:effectLst/>
                        <a:latin typeface="Arial" panose="020B0604020202020204" pitchFamily="34" charset="0"/>
                        <a:ea typeface="Arial" panose="020B0604020202020204" pitchFamily="34" charset="0"/>
                        <a:cs typeface="Times New Roman" panose="02020603050405020304" pitchFamily="18" charset="0"/>
                      </a:endParaRPr>
                    </a:p>
                  </a:txBody>
                  <a:tcPr marL="73025" marR="73025" marT="2730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nSpc>
                          <a:spcPct val="130000"/>
                        </a:lnSpc>
                        <a:spcBef>
                          <a:spcPts val="400"/>
                        </a:spcBef>
                        <a:spcAft>
                          <a:spcPts val="400"/>
                        </a:spcAft>
                      </a:pPr>
                      <a:r>
                        <a:rPr lang="en-US" sz="1100" b="1"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TIMELINE</a:t>
                      </a:r>
                      <a:endParaRPr lang="en-US" sz="1100" b="1" dirty="0">
                        <a:solidFill>
                          <a:srgbClr val="404040"/>
                        </a:solidFill>
                        <a:effectLst/>
                        <a:latin typeface="Arial" panose="020B0604020202020204" pitchFamily="34" charset="0"/>
                        <a:ea typeface="Arial" panose="020B0604020202020204" pitchFamily="34" charset="0"/>
                        <a:cs typeface="Times New Roman" panose="02020603050405020304" pitchFamily="18" charset="0"/>
                      </a:endParaRPr>
                    </a:p>
                  </a:txBody>
                  <a:tcPr marL="73025" marR="73025" marT="2730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nSpc>
                          <a:spcPct val="130000"/>
                        </a:lnSpc>
                        <a:spcBef>
                          <a:spcPts val="400"/>
                        </a:spcBef>
                        <a:spcAft>
                          <a:spcPts val="400"/>
                        </a:spcAft>
                      </a:pPr>
                      <a:r>
                        <a:rPr lang="en-US" sz="1100" b="1"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CONTACT PERSON</a:t>
                      </a:r>
                      <a:endParaRPr lang="en-US" sz="1100" b="1" dirty="0">
                        <a:solidFill>
                          <a:srgbClr val="404040"/>
                        </a:solidFill>
                        <a:effectLst/>
                        <a:latin typeface="Arial" panose="020B0604020202020204" pitchFamily="34" charset="0"/>
                        <a:ea typeface="Arial" panose="020B0604020202020204" pitchFamily="34" charset="0"/>
                        <a:cs typeface="Times New Roman" panose="02020603050405020304" pitchFamily="18" charset="0"/>
                      </a:endParaRPr>
                    </a:p>
                  </a:txBody>
                  <a:tcPr marL="73025" marR="73025" marT="2730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marL="0" marR="0">
                        <a:lnSpc>
                          <a:spcPct val="130000"/>
                        </a:lnSpc>
                        <a:spcBef>
                          <a:spcPts val="400"/>
                        </a:spcBef>
                        <a:spcAft>
                          <a:spcPts val="400"/>
                        </a:spcAft>
                      </a:pPr>
                      <a:r>
                        <a:rPr lang="en-US" sz="1100" b="1"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KEY ACTION</a:t>
                      </a:r>
                      <a:endParaRPr lang="en-US" sz="1100" b="1" dirty="0">
                        <a:solidFill>
                          <a:srgbClr val="404040"/>
                        </a:solidFill>
                        <a:effectLst/>
                        <a:latin typeface="Arial" panose="020B0604020202020204" pitchFamily="34" charset="0"/>
                        <a:ea typeface="Arial" panose="020B0604020202020204" pitchFamily="34" charset="0"/>
                        <a:cs typeface="Times New Roman" panose="02020603050405020304" pitchFamily="18" charset="0"/>
                      </a:endParaRPr>
                    </a:p>
                  </a:txBody>
                  <a:tcPr marL="73025" marR="73025" marT="2730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2139607081"/>
                  </a:ext>
                </a:extLst>
              </a:tr>
              <a:tr h="427251">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12700" cap="flat" cmpd="sng" algn="ctr">
                      <a:solidFill>
                        <a:schemeClr val="tx1"/>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572273013"/>
                  </a:ext>
                </a:extLst>
              </a:tr>
              <a:tr h="427251">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12700" cap="flat" cmpd="sng" algn="ctr">
                      <a:solidFill>
                        <a:schemeClr val="tx1"/>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880883950"/>
                  </a:ext>
                </a:extLst>
              </a:tr>
              <a:tr h="427251">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12700" cap="flat" cmpd="sng" algn="ctr">
                      <a:solidFill>
                        <a:schemeClr val="tx1"/>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721348056"/>
                  </a:ext>
                </a:extLst>
              </a:tr>
              <a:tr h="427251">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12700" cap="flat" cmpd="sng" algn="ctr">
                      <a:solidFill>
                        <a:schemeClr val="tx1"/>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984224256"/>
                  </a:ext>
                </a:extLst>
              </a:tr>
              <a:tr h="427251">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12700" cap="flat" cmpd="sng" algn="ctr">
                      <a:solidFill>
                        <a:schemeClr val="tx1"/>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4289602370"/>
                  </a:ext>
                </a:extLst>
              </a:tr>
              <a:tr h="427251">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12700" cap="flat" cmpd="sng" algn="ctr">
                      <a:solidFill>
                        <a:schemeClr val="tx1"/>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298631473"/>
                  </a:ext>
                </a:extLst>
              </a:tr>
              <a:tr h="427251">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12700" cap="flat" cmpd="sng" algn="ctr">
                      <a:solidFill>
                        <a:schemeClr val="tx1"/>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372184532"/>
                  </a:ext>
                </a:extLst>
              </a:tr>
              <a:tr h="427251">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12700" cap="flat" cmpd="sng" algn="ctr">
                      <a:solidFill>
                        <a:schemeClr val="tx1"/>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3542013700"/>
                  </a:ext>
                </a:extLst>
              </a:tr>
              <a:tr h="427251">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12700" cap="flat" cmpd="sng" algn="ctr">
                      <a:solidFill>
                        <a:schemeClr val="tx1"/>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24682238"/>
                  </a:ext>
                </a:extLst>
              </a:tr>
              <a:tr h="427251">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12700" cap="flat" cmpd="sng" algn="ctr">
                      <a:solidFill>
                        <a:schemeClr val="tx1"/>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2776"/>
                          </a:solidFill>
                          <a:effectLst/>
                          <a:uLnTx/>
                          <a:uFillTx/>
                          <a:latin typeface="Arial"/>
                          <a:ea typeface="+mn-ea"/>
                          <a:cs typeface="+mn-cs"/>
                        </a:rPr>
                        <a:t>Insert your own text</a:t>
                      </a:r>
                    </a:p>
                  </a:txBody>
                  <a:tcPr>
                    <a:lnL w="6350" cap="flat" cmpd="sng" algn="ctr">
                      <a:solidFill>
                        <a:schemeClr val="bg1">
                          <a:lumMod val="50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4227702"/>
                  </a:ext>
                </a:extLst>
              </a:tr>
            </a:tbl>
          </a:graphicData>
        </a:graphic>
      </p:graphicFrame>
      <p:sp>
        <p:nvSpPr>
          <p:cNvPr id="10" name="Rounded Rectangular Callout 15">
            <a:extLst>
              <a:ext uri="{FF2B5EF4-FFF2-40B4-BE49-F238E27FC236}">
                <a16:creationId xmlns:a16="http://schemas.microsoft.com/office/drawing/2014/main" id="{9FBC2C64-C614-4223-AD3B-B1DA7C2D2FFE}"/>
              </a:ext>
            </a:extLst>
          </p:cNvPr>
          <p:cNvSpPr/>
          <p:nvPr/>
        </p:nvSpPr>
        <p:spPr bwMode="auto">
          <a:xfrm>
            <a:off x="2793758" y="3269858"/>
            <a:ext cx="2108130" cy="1066800"/>
          </a:xfrm>
          <a:prstGeom prst="wedgeRoundRectCallout">
            <a:avLst>
              <a:gd name="adj1" fmla="val 15569"/>
              <a:gd name="adj2" fmla="val -156260"/>
              <a:gd name="adj3" fmla="val 16667"/>
            </a:avLst>
          </a:prstGeom>
          <a:solidFill>
            <a:schemeClr val="bg1"/>
          </a:solidFill>
          <a:ln>
            <a:solidFill>
              <a:schemeClr val="tx2">
                <a:lumMod val="60000"/>
                <a:lumOff val="40000"/>
              </a:schemeClr>
            </a:solidFill>
            <a:prstDash val="dash"/>
          </a:ln>
        </p:spPr>
        <p:txBody>
          <a:bodyPr wrap="square" lIns="91428" tIns="45715" rIns="91428" bIns="45715" rtlCol="0" anchor="ctr">
            <a:noAutofit/>
          </a:bodyPr>
          <a:lstStyle/>
          <a:p>
            <a:pPr defTabSz="623853" fontAlgn="base">
              <a:spcBef>
                <a:spcPts val="600"/>
              </a:spcBef>
              <a:spcAft>
                <a:spcPts val="600"/>
              </a:spcAft>
              <a:buClr>
                <a:srgbClr val="000000"/>
              </a:buClr>
            </a:pPr>
            <a:r>
              <a:rPr lang="en-US" sz="1400" b="1" dirty="0">
                <a:solidFill>
                  <a:schemeClr val="tx2"/>
                </a:solidFill>
              </a:rPr>
              <a:t>What would be the deliverables required to do it?</a:t>
            </a:r>
            <a:endParaRPr lang="en-US" sz="1400" b="1" dirty="0">
              <a:solidFill>
                <a:srgbClr val="0C2870"/>
              </a:solidFill>
              <a:latin typeface="Arial" charset="0"/>
              <a:cs typeface="Times New Roman" pitchFamily="18" charset="0"/>
            </a:endParaRPr>
          </a:p>
        </p:txBody>
      </p:sp>
      <p:sp>
        <p:nvSpPr>
          <p:cNvPr id="11" name="Rounded Rectangular Callout 15">
            <a:extLst>
              <a:ext uri="{FF2B5EF4-FFF2-40B4-BE49-F238E27FC236}">
                <a16:creationId xmlns:a16="http://schemas.microsoft.com/office/drawing/2014/main" id="{D6F493A0-A40D-488D-B24C-4B973C293657}"/>
              </a:ext>
            </a:extLst>
          </p:cNvPr>
          <p:cNvSpPr/>
          <p:nvPr/>
        </p:nvSpPr>
        <p:spPr bwMode="auto">
          <a:xfrm>
            <a:off x="5032192" y="3269858"/>
            <a:ext cx="2010807" cy="1066800"/>
          </a:xfrm>
          <a:prstGeom prst="wedgeRoundRectCallout">
            <a:avLst>
              <a:gd name="adj1" fmla="val -6737"/>
              <a:gd name="adj2" fmla="val -159030"/>
              <a:gd name="adj3" fmla="val 16667"/>
            </a:avLst>
          </a:prstGeom>
          <a:solidFill>
            <a:schemeClr val="bg1"/>
          </a:solidFill>
          <a:ln>
            <a:solidFill>
              <a:schemeClr val="tx2">
                <a:lumMod val="60000"/>
                <a:lumOff val="40000"/>
              </a:schemeClr>
            </a:solidFill>
            <a:prstDash val="dash"/>
          </a:ln>
        </p:spPr>
        <p:txBody>
          <a:bodyPr wrap="square" lIns="91428" tIns="45715" rIns="91428" bIns="45715" rtlCol="0" anchor="ctr">
            <a:noAutofit/>
          </a:bodyPr>
          <a:lstStyle/>
          <a:p>
            <a:pPr defTabSz="623853" fontAlgn="base">
              <a:spcBef>
                <a:spcPts val="600"/>
              </a:spcBef>
              <a:spcAft>
                <a:spcPts val="600"/>
              </a:spcAft>
              <a:buClr>
                <a:srgbClr val="000000"/>
              </a:buClr>
            </a:pPr>
            <a:r>
              <a:rPr lang="en-US" sz="1400" b="1" dirty="0">
                <a:solidFill>
                  <a:schemeClr val="tx2"/>
                </a:solidFill>
              </a:rPr>
              <a:t>When do you need this done?</a:t>
            </a:r>
            <a:endParaRPr lang="en-US" sz="1400" b="1" dirty="0">
              <a:solidFill>
                <a:srgbClr val="0C2870"/>
              </a:solidFill>
              <a:latin typeface="Arial" charset="0"/>
              <a:cs typeface="Times New Roman" pitchFamily="18" charset="0"/>
            </a:endParaRPr>
          </a:p>
        </p:txBody>
      </p:sp>
      <p:sp>
        <p:nvSpPr>
          <p:cNvPr id="12" name="Rounded Rectangular Callout 15">
            <a:extLst>
              <a:ext uri="{FF2B5EF4-FFF2-40B4-BE49-F238E27FC236}">
                <a16:creationId xmlns:a16="http://schemas.microsoft.com/office/drawing/2014/main" id="{9D9B64C2-CBE6-416D-B1D7-CC8FA33A8E29}"/>
              </a:ext>
            </a:extLst>
          </p:cNvPr>
          <p:cNvSpPr/>
          <p:nvPr/>
        </p:nvSpPr>
        <p:spPr bwMode="auto">
          <a:xfrm>
            <a:off x="7334970" y="3269858"/>
            <a:ext cx="1849142" cy="1066800"/>
          </a:xfrm>
          <a:prstGeom prst="wedgeRoundRectCallout">
            <a:avLst>
              <a:gd name="adj1" fmla="val -9665"/>
              <a:gd name="adj2" fmla="val -156192"/>
              <a:gd name="adj3" fmla="val 16667"/>
            </a:avLst>
          </a:prstGeom>
          <a:solidFill>
            <a:schemeClr val="bg1"/>
          </a:solidFill>
          <a:ln>
            <a:solidFill>
              <a:schemeClr val="tx2">
                <a:lumMod val="60000"/>
                <a:lumOff val="40000"/>
              </a:schemeClr>
            </a:solidFill>
            <a:prstDash val="dash"/>
          </a:ln>
        </p:spPr>
        <p:txBody>
          <a:bodyPr wrap="square" lIns="91428" tIns="45715" rIns="91428" bIns="45715" rtlCol="0" anchor="ctr">
            <a:noAutofit/>
          </a:bodyPr>
          <a:lstStyle/>
          <a:p>
            <a:pPr defTabSz="623853" fontAlgn="base">
              <a:spcBef>
                <a:spcPts val="600"/>
              </a:spcBef>
              <a:spcAft>
                <a:spcPts val="600"/>
              </a:spcAft>
              <a:buClr>
                <a:srgbClr val="000000"/>
              </a:buClr>
            </a:pPr>
            <a:r>
              <a:rPr lang="en-US" sz="1400" b="1" dirty="0">
                <a:solidFill>
                  <a:schemeClr val="tx2"/>
                </a:solidFill>
              </a:rPr>
              <a:t>Who is accountable?</a:t>
            </a:r>
            <a:endParaRPr lang="en-US" sz="1400" b="1" dirty="0">
              <a:solidFill>
                <a:srgbClr val="0C2870"/>
              </a:solidFill>
              <a:latin typeface="Arial" charset="0"/>
              <a:cs typeface="Times New Roman" pitchFamily="18" charset="0"/>
            </a:endParaRPr>
          </a:p>
        </p:txBody>
      </p:sp>
      <p:sp>
        <p:nvSpPr>
          <p:cNvPr id="14" name="Rounded Rectangular Callout 15">
            <a:extLst>
              <a:ext uri="{FF2B5EF4-FFF2-40B4-BE49-F238E27FC236}">
                <a16:creationId xmlns:a16="http://schemas.microsoft.com/office/drawing/2014/main" id="{B71E6C9B-B7E2-4E04-AB91-D3B1EF3E629E}"/>
              </a:ext>
            </a:extLst>
          </p:cNvPr>
          <p:cNvSpPr/>
          <p:nvPr/>
        </p:nvSpPr>
        <p:spPr bwMode="auto">
          <a:xfrm>
            <a:off x="9378759" y="3269858"/>
            <a:ext cx="1946465" cy="1066800"/>
          </a:xfrm>
          <a:prstGeom prst="wedgeRoundRectCallout">
            <a:avLst>
              <a:gd name="adj1" fmla="val -5148"/>
              <a:gd name="adj2" fmla="val -151650"/>
              <a:gd name="adj3" fmla="val 16667"/>
            </a:avLst>
          </a:prstGeom>
          <a:solidFill>
            <a:schemeClr val="bg1"/>
          </a:solidFill>
          <a:ln>
            <a:solidFill>
              <a:schemeClr val="tx2">
                <a:lumMod val="60000"/>
                <a:lumOff val="40000"/>
              </a:schemeClr>
            </a:solidFill>
            <a:prstDash val="dash"/>
          </a:ln>
        </p:spPr>
        <p:txBody>
          <a:bodyPr wrap="square" lIns="91428" tIns="45715" rIns="91428" bIns="45715" rtlCol="0" anchor="ctr">
            <a:noAutofit/>
          </a:bodyPr>
          <a:lstStyle/>
          <a:p>
            <a:pPr defTabSz="623853" fontAlgn="base">
              <a:spcBef>
                <a:spcPts val="600"/>
              </a:spcBef>
              <a:spcAft>
                <a:spcPts val="600"/>
              </a:spcAft>
              <a:buClr>
                <a:srgbClr val="000000"/>
              </a:buClr>
            </a:pPr>
            <a:r>
              <a:rPr lang="en-US" sz="1400" b="1" dirty="0">
                <a:solidFill>
                  <a:schemeClr val="tx2"/>
                </a:solidFill>
              </a:rPr>
              <a:t>Key action to be taken to complete the request</a:t>
            </a:r>
            <a:endParaRPr lang="en-US" sz="1400" b="1" dirty="0">
              <a:solidFill>
                <a:srgbClr val="0C2870"/>
              </a:solidFill>
              <a:latin typeface="Arial" charset="0"/>
              <a:cs typeface="Times New Roman" pitchFamily="18" charset="0"/>
            </a:endParaRPr>
          </a:p>
        </p:txBody>
      </p:sp>
      <p:sp>
        <p:nvSpPr>
          <p:cNvPr id="15" name="Rounded Rectangular Callout 15">
            <a:extLst>
              <a:ext uri="{FF2B5EF4-FFF2-40B4-BE49-F238E27FC236}">
                <a16:creationId xmlns:a16="http://schemas.microsoft.com/office/drawing/2014/main" id="{F6831367-016C-4019-88C0-AD821FDD1786}"/>
              </a:ext>
            </a:extLst>
          </p:cNvPr>
          <p:cNvSpPr/>
          <p:nvPr/>
        </p:nvSpPr>
        <p:spPr bwMode="auto">
          <a:xfrm>
            <a:off x="828675" y="3269858"/>
            <a:ext cx="1834779" cy="1066800"/>
          </a:xfrm>
          <a:prstGeom prst="wedgeRoundRectCallout">
            <a:avLst>
              <a:gd name="adj1" fmla="val 16482"/>
              <a:gd name="adj2" fmla="val -161937"/>
              <a:gd name="adj3" fmla="val 16667"/>
            </a:avLst>
          </a:prstGeom>
          <a:solidFill>
            <a:schemeClr val="bg1"/>
          </a:solidFill>
          <a:ln>
            <a:solidFill>
              <a:schemeClr val="tx2">
                <a:lumMod val="60000"/>
                <a:lumOff val="40000"/>
              </a:schemeClr>
            </a:solidFill>
            <a:prstDash val="dash"/>
          </a:ln>
        </p:spPr>
        <p:txBody>
          <a:bodyPr wrap="square" lIns="91428" tIns="45715" rIns="91428" bIns="45715" rtlCol="0" anchor="ctr">
            <a:noAutofit/>
          </a:bodyPr>
          <a:lstStyle/>
          <a:p>
            <a:pPr defTabSz="623853" fontAlgn="base">
              <a:spcBef>
                <a:spcPts val="600"/>
              </a:spcBef>
              <a:spcAft>
                <a:spcPts val="600"/>
              </a:spcAft>
              <a:buClr>
                <a:srgbClr val="000000"/>
              </a:buClr>
            </a:pPr>
            <a:r>
              <a:rPr lang="en-US" sz="1400" b="1" dirty="0">
                <a:solidFill>
                  <a:schemeClr val="tx2"/>
                </a:solidFill>
              </a:rPr>
              <a:t>What would you like to do?</a:t>
            </a:r>
            <a:endParaRPr lang="en-US" sz="14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1835011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In the next slides, you’ll see a small preview of the Agile approach</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38</a:t>
            </a:fld>
            <a:endParaRPr lang="en-US" sz="1000" dirty="0">
              <a:solidFill>
                <a:srgbClr val="ADAFBB"/>
              </a:solidFill>
            </a:endParaRPr>
          </a:p>
        </p:txBody>
      </p:sp>
      <p:sp>
        <p:nvSpPr>
          <p:cNvPr id="28" name="Rectangle: Rounded Corners 27">
            <a:extLst>
              <a:ext uri="{FF2B5EF4-FFF2-40B4-BE49-F238E27FC236}">
                <a16:creationId xmlns:a16="http://schemas.microsoft.com/office/drawing/2014/main" id="{C893B390-DB33-D099-DBE1-597A4D03D8FB}"/>
              </a:ext>
            </a:extLst>
          </p:cNvPr>
          <p:cNvSpPr/>
          <p:nvPr/>
        </p:nvSpPr>
        <p:spPr>
          <a:xfrm>
            <a:off x="597147" y="1783081"/>
            <a:ext cx="11073049" cy="3055694"/>
          </a:xfrm>
          <a:prstGeom prst="roundRect">
            <a:avLst>
              <a:gd name="adj" fmla="val 13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Chevron 17">
            <a:extLst>
              <a:ext uri="{FF2B5EF4-FFF2-40B4-BE49-F238E27FC236}">
                <a16:creationId xmlns:a16="http://schemas.microsoft.com/office/drawing/2014/main" id="{24B54FEA-2AAA-EF82-1D1E-C21ED0F6B343}"/>
              </a:ext>
            </a:extLst>
          </p:cNvPr>
          <p:cNvSpPr/>
          <p:nvPr/>
        </p:nvSpPr>
        <p:spPr bwMode="auto">
          <a:xfrm>
            <a:off x="665727" y="2363662"/>
            <a:ext cx="3604451" cy="432000"/>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Build a Business Case &amp; Financial Model</a:t>
            </a:r>
            <a:endParaRPr lang="en-US" sz="1300" b="1" dirty="0">
              <a:solidFill>
                <a:schemeClr val="bg1"/>
              </a:solidFill>
              <a:cs typeface="Times New Roman" pitchFamily="18" charset="0"/>
            </a:endParaRPr>
          </a:p>
        </p:txBody>
      </p:sp>
      <p:sp>
        <p:nvSpPr>
          <p:cNvPr id="30" name="Chevron 17">
            <a:extLst>
              <a:ext uri="{FF2B5EF4-FFF2-40B4-BE49-F238E27FC236}">
                <a16:creationId xmlns:a16="http://schemas.microsoft.com/office/drawing/2014/main" id="{DB2C44EB-22E1-AC6D-66B2-F83A856224CF}"/>
              </a:ext>
            </a:extLst>
          </p:cNvPr>
          <p:cNvSpPr/>
          <p:nvPr/>
        </p:nvSpPr>
        <p:spPr bwMode="auto">
          <a:xfrm>
            <a:off x="4356125" y="2363662"/>
            <a:ext cx="3604451" cy="432000"/>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a:t>
            </a:r>
            <a:r>
              <a:rPr lang="en-GB" sz="1300" b="1" dirty="0">
                <a:solidFill>
                  <a:schemeClr val="bg1"/>
                </a:solidFill>
                <a:cs typeface="Times New Roman" pitchFamily="18" charset="0"/>
              </a:rPr>
              <a:t>Initiate the Project</a:t>
            </a:r>
          </a:p>
        </p:txBody>
      </p:sp>
      <p:sp>
        <p:nvSpPr>
          <p:cNvPr id="31" name="Rectangle 30">
            <a:extLst>
              <a:ext uri="{FF2B5EF4-FFF2-40B4-BE49-F238E27FC236}">
                <a16:creationId xmlns:a16="http://schemas.microsoft.com/office/drawing/2014/main" id="{BC5C36B5-E318-3858-D3A1-18315FD36EE7}"/>
              </a:ext>
            </a:extLst>
          </p:cNvPr>
          <p:cNvSpPr/>
          <p:nvPr/>
        </p:nvSpPr>
        <p:spPr>
          <a:xfrm>
            <a:off x="720890" y="2812578"/>
            <a:ext cx="3690953" cy="202619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Project Description</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Business opportunity &amp; suggested solution</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Project objectives and key performance indicators</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Project scope, approach and high-level plan</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Deliverables, activities &amp; key success factors</a:t>
            </a:r>
          </a:p>
          <a:p>
            <a:pPr marL="169863" indent="-169863">
              <a:spcBef>
                <a:spcPts val="200"/>
              </a:spcBef>
              <a:spcAft>
                <a:spcPts val="200"/>
              </a:spcAft>
              <a:buFont typeface="+mj-lt"/>
              <a:buAutoNum type="arabicPeriod"/>
              <a:defRPr/>
            </a:pPr>
            <a:r>
              <a:rPr lang="en-GB" sz="1100" dirty="0">
                <a:solidFill>
                  <a:srgbClr val="002776"/>
                </a:solidFill>
              </a:rPr>
              <a:t>Project Assessment</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Strategic alignment</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Value (Revenue, Costs, Net present value, ROI, etc.)</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Ease of implementation</a:t>
            </a:r>
          </a:p>
        </p:txBody>
      </p:sp>
      <p:sp>
        <p:nvSpPr>
          <p:cNvPr id="32" name="Rectangle 31">
            <a:extLst>
              <a:ext uri="{FF2B5EF4-FFF2-40B4-BE49-F238E27FC236}">
                <a16:creationId xmlns:a16="http://schemas.microsoft.com/office/drawing/2014/main" id="{8E76BCBB-086B-C823-B6A3-32050A7399D8}"/>
              </a:ext>
            </a:extLst>
          </p:cNvPr>
          <p:cNvSpPr/>
          <p:nvPr/>
        </p:nvSpPr>
        <p:spPr>
          <a:xfrm>
            <a:off x="8046523" y="2812578"/>
            <a:ext cx="3447437" cy="1805623"/>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High-level project plan</a:t>
            </a:r>
          </a:p>
          <a:p>
            <a:pPr marL="169863" indent="-169863">
              <a:spcBef>
                <a:spcPts val="200"/>
              </a:spcBef>
              <a:spcAft>
                <a:spcPts val="200"/>
              </a:spcAft>
              <a:buFont typeface="+mj-lt"/>
              <a:buAutoNum type="arabicPeriod"/>
              <a:defRPr/>
            </a:pPr>
            <a:r>
              <a:rPr lang="en-GB" sz="1100" dirty="0">
                <a:solidFill>
                  <a:srgbClr val="002776"/>
                </a:solidFill>
              </a:rPr>
              <a:t>Detailed project plan</a:t>
            </a:r>
          </a:p>
          <a:p>
            <a:pPr marL="169863" indent="-169863">
              <a:spcBef>
                <a:spcPts val="200"/>
              </a:spcBef>
              <a:spcAft>
                <a:spcPts val="200"/>
              </a:spcAft>
              <a:buFont typeface="+mj-lt"/>
              <a:buAutoNum type="arabicPeriod"/>
              <a:defRPr/>
            </a:pPr>
            <a:r>
              <a:rPr lang="en-GB" sz="1100" dirty="0">
                <a:solidFill>
                  <a:srgbClr val="002776"/>
                </a:solidFill>
              </a:rPr>
              <a:t>Project dashboard</a:t>
            </a:r>
          </a:p>
          <a:p>
            <a:pPr marL="169863" indent="-169863">
              <a:spcBef>
                <a:spcPts val="200"/>
              </a:spcBef>
              <a:spcAft>
                <a:spcPts val="200"/>
              </a:spcAft>
              <a:buFont typeface="+mj-lt"/>
              <a:buAutoNum type="arabicPeriod"/>
              <a:defRPr/>
            </a:pPr>
            <a:r>
              <a:rPr lang="en-GB" sz="1100" dirty="0">
                <a:solidFill>
                  <a:srgbClr val="002776"/>
                </a:solidFill>
              </a:rPr>
              <a:t>Parking lot</a:t>
            </a:r>
          </a:p>
          <a:p>
            <a:pPr marL="169863" indent="-169863">
              <a:spcBef>
                <a:spcPts val="200"/>
              </a:spcBef>
              <a:spcAft>
                <a:spcPts val="200"/>
              </a:spcAft>
              <a:buFont typeface="+mj-lt"/>
              <a:buAutoNum type="arabicPeriod"/>
              <a:defRPr/>
            </a:pPr>
            <a:r>
              <a:rPr lang="en-GB" sz="1100" dirty="0">
                <a:solidFill>
                  <a:srgbClr val="002776"/>
                </a:solidFill>
              </a:rPr>
              <a:t>Punch list</a:t>
            </a:r>
          </a:p>
          <a:p>
            <a:pPr marL="169863" indent="-169863">
              <a:spcBef>
                <a:spcPts val="200"/>
              </a:spcBef>
              <a:spcAft>
                <a:spcPts val="200"/>
              </a:spcAft>
              <a:buFont typeface="+mj-lt"/>
              <a:buAutoNum type="arabicPeriod"/>
              <a:defRPr/>
            </a:pPr>
            <a:r>
              <a:rPr lang="en-GB" sz="1100" dirty="0">
                <a:solidFill>
                  <a:srgbClr val="002776"/>
                </a:solidFill>
              </a:rPr>
              <a:t>Post-project evaluation report</a:t>
            </a:r>
          </a:p>
          <a:p>
            <a:pPr marL="169863" indent="-169863">
              <a:spcBef>
                <a:spcPts val="200"/>
              </a:spcBef>
              <a:spcAft>
                <a:spcPts val="200"/>
              </a:spcAft>
              <a:buFont typeface="+mj-lt"/>
              <a:buAutoNum type="arabicPeriod"/>
              <a:defRPr/>
            </a:pPr>
            <a:endParaRPr lang="en-GB" sz="1100" dirty="0">
              <a:solidFill>
                <a:srgbClr val="002776"/>
              </a:solidFill>
            </a:endParaRPr>
          </a:p>
          <a:p>
            <a:pPr marL="169863" indent="-169863">
              <a:spcBef>
                <a:spcPts val="200"/>
              </a:spcBef>
              <a:spcAft>
                <a:spcPts val="200"/>
              </a:spcAft>
              <a:buFont typeface="+mj-lt"/>
              <a:buAutoNum type="arabicPeriod"/>
              <a:defRPr/>
            </a:pPr>
            <a:endParaRPr lang="en-GB" sz="1100" dirty="0">
              <a:solidFill>
                <a:srgbClr val="002776"/>
              </a:solidFill>
            </a:endParaRPr>
          </a:p>
        </p:txBody>
      </p:sp>
      <p:sp>
        <p:nvSpPr>
          <p:cNvPr id="33" name="Chevron 17">
            <a:extLst>
              <a:ext uri="{FF2B5EF4-FFF2-40B4-BE49-F238E27FC236}">
                <a16:creationId xmlns:a16="http://schemas.microsoft.com/office/drawing/2014/main" id="{2A99C644-C5AF-C50D-58C4-CF8E8D287DEF}"/>
              </a:ext>
            </a:extLst>
          </p:cNvPr>
          <p:cNvSpPr/>
          <p:nvPr/>
        </p:nvSpPr>
        <p:spPr bwMode="auto">
          <a:xfrm>
            <a:off x="8046523" y="2363662"/>
            <a:ext cx="3604451" cy="432000"/>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Define and Implement your Project Plan</a:t>
            </a:r>
          </a:p>
        </p:txBody>
      </p:sp>
      <p:sp>
        <p:nvSpPr>
          <p:cNvPr id="34" name="Rectangle 33">
            <a:extLst>
              <a:ext uri="{FF2B5EF4-FFF2-40B4-BE49-F238E27FC236}">
                <a16:creationId xmlns:a16="http://schemas.microsoft.com/office/drawing/2014/main" id="{91D68227-A79A-B823-4FA2-901CE92DCAE3}"/>
              </a:ext>
            </a:extLst>
          </p:cNvPr>
          <p:cNvSpPr/>
          <p:nvPr/>
        </p:nvSpPr>
        <p:spPr>
          <a:xfrm>
            <a:off x="4411844" y="2812578"/>
            <a:ext cx="3396807" cy="1805623"/>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Project charter</a:t>
            </a:r>
          </a:p>
          <a:p>
            <a:pPr marL="169863" indent="-169863">
              <a:spcBef>
                <a:spcPts val="200"/>
              </a:spcBef>
              <a:spcAft>
                <a:spcPts val="200"/>
              </a:spcAft>
              <a:buFont typeface="+mj-lt"/>
              <a:buAutoNum type="arabicPeriod"/>
              <a:defRPr/>
            </a:pPr>
            <a:r>
              <a:rPr lang="en-GB" sz="1100" dirty="0">
                <a:solidFill>
                  <a:srgbClr val="002776"/>
                </a:solidFill>
              </a:rPr>
              <a:t>Project challenges and key success factors</a:t>
            </a:r>
          </a:p>
          <a:p>
            <a:pPr marL="169863" indent="-169863">
              <a:spcBef>
                <a:spcPts val="200"/>
              </a:spcBef>
              <a:spcAft>
                <a:spcPts val="200"/>
              </a:spcAft>
              <a:buFont typeface="+mj-lt"/>
              <a:buAutoNum type="arabicPeriod"/>
              <a:defRPr/>
            </a:pPr>
            <a:r>
              <a:rPr lang="nb-NO" sz="1100" dirty="0">
                <a:solidFill>
                  <a:srgbClr val="002776"/>
                </a:solidFill>
              </a:rPr>
              <a:t>RACI matrix</a:t>
            </a:r>
          </a:p>
          <a:p>
            <a:pPr marL="169863" indent="-169863">
              <a:spcBef>
                <a:spcPts val="200"/>
              </a:spcBef>
              <a:spcAft>
                <a:spcPts val="200"/>
              </a:spcAft>
              <a:buFont typeface="+mj-lt"/>
              <a:buAutoNum type="arabicPeriod"/>
              <a:defRPr/>
            </a:pPr>
            <a:r>
              <a:rPr lang="nb-NO" sz="1100" dirty="0">
                <a:solidFill>
                  <a:srgbClr val="002776"/>
                </a:solidFill>
              </a:rPr>
              <a:t>Stakeholder analysis</a:t>
            </a:r>
          </a:p>
          <a:p>
            <a:pPr marL="169863" indent="-169863">
              <a:spcBef>
                <a:spcPts val="200"/>
              </a:spcBef>
              <a:spcAft>
                <a:spcPts val="200"/>
              </a:spcAft>
              <a:buFont typeface="+mj-lt"/>
              <a:buAutoNum type="arabicPeriod"/>
              <a:defRPr/>
            </a:pPr>
            <a:endParaRPr lang="en-GB" sz="1100" dirty="0">
              <a:solidFill>
                <a:srgbClr val="002776"/>
              </a:solidFill>
            </a:endParaRPr>
          </a:p>
          <a:p>
            <a:pPr marL="169863" indent="-169863">
              <a:spcBef>
                <a:spcPts val="200"/>
              </a:spcBef>
              <a:spcAft>
                <a:spcPts val="200"/>
              </a:spcAft>
              <a:buFont typeface="+mj-lt"/>
              <a:buAutoNum type="arabicPeriod"/>
              <a:defRPr/>
            </a:pPr>
            <a:endParaRPr lang="en-GB" sz="1100" dirty="0">
              <a:solidFill>
                <a:srgbClr val="C00000"/>
              </a:solidFill>
            </a:endParaRPr>
          </a:p>
          <a:p>
            <a:pPr marL="169863" indent="-169863">
              <a:spcBef>
                <a:spcPts val="200"/>
              </a:spcBef>
              <a:spcAft>
                <a:spcPts val="200"/>
              </a:spcAft>
              <a:buFont typeface="+mj-lt"/>
              <a:buAutoNum type="arabicPeriod"/>
              <a:defRPr/>
            </a:pPr>
            <a:endParaRPr lang="en-GB" sz="1100" dirty="0">
              <a:solidFill>
                <a:srgbClr val="C00000"/>
              </a:solidFill>
            </a:endParaRPr>
          </a:p>
          <a:p>
            <a:pPr marL="169863" indent="-169863">
              <a:spcBef>
                <a:spcPts val="200"/>
              </a:spcBef>
              <a:spcAft>
                <a:spcPts val="200"/>
              </a:spcAft>
              <a:buFont typeface="+mj-lt"/>
              <a:buAutoNum type="arabicPeriod"/>
              <a:defRPr/>
            </a:pPr>
            <a:endParaRPr lang="en-GB" sz="1100" dirty="0">
              <a:solidFill>
                <a:srgbClr val="C00000"/>
              </a:solidFill>
            </a:endParaRPr>
          </a:p>
        </p:txBody>
      </p:sp>
      <p:pic>
        <p:nvPicPr>
          <p:cNvPr id="35" name="Graphic 34" descr="Bar chart outline">
            <a:extLst>
              <a:ext uri="{FF2B5EF4-FFF2-40B4-BE49-F238E27FC236}">
                <a16:creationId xmlns:a16="http://schemas.microsoft.com/office/drawing/2014/main" id="{D7E34647-A63D-23C7-3428-851A1E4C9E3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01284" y="1882268"/>
            <a:ext cx="455456" cy="455456"/>
          </a:xfrm>
          <a:prstGeom prst="rect">
            <a:avLst/>
          </a:prstGeom>
        </p:spPr>
      </p:pic>
      <p:pic>
        <p:nvPicPr>
          <p:cNvPr id="36" name="Graphic 35" descr="Play outline">
            <a:extLst>
              <a:ext uri="{FF2B5EF4-FFF2-40B4-BE49-F238E27FC236}">
                <a16:creationId xmlns:a16="http://schemas.microsoft.com/office/drawing/2014/main" id="{E2920195-4366-D511-690A-AA25CEDAFC9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81647" y="1863930"/>
            <a:ext cx="457200" cy="457200"/>
          </a:xfrm>
          <a:prstGeom prst="rect">
            <a:avLst/>
          </a:prstGeom>
        </p:spPr>
      </p:pic>
      <p:pic>
        <p:nvPicPr>
          <p:cNvPr id="37" name="Graphic 36" descr="Checklist outline">
            <a:extLst>
              <a:ext uri="{FF2B5EF4-FFF2-40B4-BE49-F238E27FC236}">
                <a16:creationId xmlns:a16="http://schemas.microsoft.com/office/drawing/2014/main" id="{0C6C6B4F-C86F-A953-FCCB-880CE0DECE3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620148" y="1882268"/>
            <a:ext cx="457200" cy="457200"/>
          </a:xfrm>
          <a:prstGeom prst="rect">
            <a:avLst/>
          </a:prstGeom>
        </p:spPr>
      </p:pic>
      <p:sp>
        <p:nvSpPr>
          <p:cNvPr id="38" name="TextBox 37">
            <a:extLst>
              <a:ext uri="{FF2B5EF4-FFF2-40B4-BE49-F238E27FC236}">
                <a16:creationId xmlns:a16="http://schemas.microsoft.com/office/drawing/2014/main" id="{112AA82F-E27A-66FE-93DD-C7FE67D5EB04}"/>
              </a:ext>
            </a:extLst>
          </p:cNvPr>
          <p:cNvSpPr txBox="1"/>
          <p:nvPr/>
        </p:nvSpPr>
        <p:spPr>
          <a:xfrm>
            <a:off x="4487751" y="1512544"/>
            <a:ext cx="3291840" cy="307777"/>
          </a:xfrm>
          <a:prstGeom prst="rect">
            <a:avLst/>
          </a:prstGeom>
          <a:noFill/>
        </p:spPr>
        <p:txBody>
          <a:bodyPr wrap="square" rtlCol="0">
            <a:spAutoFit/>
          </a:bodyPr>
          <a:lstStyle/>
          <a:p>
            <a:pPr algn="ctr"/>
            <a:r>
              <a:rPr lang="en-US" sz="1400" b="1" dirty="0"/>
              <a:t>Traditional Approach</a:t>
            </a:r>
          </a:p>
        </p:txBody>
      </p:sp>
      <p:sp>
        <p:nvSpPr>
          <p:cNvPr id="39" name="Rectangle: Rounded Corners 38">
            <a:extLst>
              <a:ext uri="{FF2B5EF4-FFF2-40B4-BE49-F238E27FC236}">
                <a16:creationId xmlns:a16="http://schemas.microsoft.com/office/drawing/2014/main" id="{8508FACD-47EE-2EC0-A1AA-2D1E2299FA7B}"/>
              </a:ext>
            </a:extLst>
          </p:cNvPr>
          <p:cNvSpPr/>
          <p:nvPr/>
        </p:nvSpPr>
        <p:spPr>
          <a:xfrm>
            <a:off x="597147" y="5338152"/>
            <a:ext cx="11073049" cy="1200442"/>
          </a:xfrm>
          <a:prstGeom prst="roundRect">
            <a:avLst>
              <a:gd name="adj" fmla="val 3961"/>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0C97F124-1014-CBC8-D263-AC70BC0A28BE}"/>
              </a:ext>
            </a:extLst>
          </p:cNvPr>
          <p:cNvSpPr txBox="1"/>
          <p:nvPr/>
        </p:nvSpPr>
        <p:spPr>
          <a:xfrm>
            <a:off x="4487751" y="5021895"/>
            <a:ext cx="3291840" cy="307777"/>
          </a:xfrm>
          <a:prstGeom prst="rect">
            <a:avLst/>
          </a:prstGeom>
          <a:noFill/>
        </p:spPr>
        <p:txBody>
          <a:bodyPr wrap="square" rtlCol="0">
            <a:spAutoFit/>
          </a:bodyPr>
          <a:lstStyle/>
          <a:p>
            <a:pPr algn="ctr"/>
            <a:r>
              <a:rPr lang="en-US" sz="1400" b="1" dirty="0"/>
              <a:t>Agile Approach</a:t>
            </a:r>
          </a:p>
        </p:txBody>
      </p:sp>
      <p:sp>
        <p:nvSpPr>
          <p:cNvPr id="41" name="Right Arrow 20">
            <a:extLst>
              <a:ext uri="{FF2B5EF4-FFF2-40B4-BE49-F238E27FC236}">
                <a16:creationId xmlns:a16="http://schemas.microsoft.com/office/drawing/2014/main" id="{2709E945-4268-62B5-C74C-65682BA07C9E}"/>
              </a:ext>
            </a:extLst>
          </p:cNvPr>
          <p:cNvSpPr/>
          <p:nvPr/>
        </p:nvSpPr>
        <p:spPr>
          <a:xfrm>
            <a:off x="2343505" y="5588779"/>
            <a:ext cx="1336554" cy="593070"/>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42" name="Right Arrow 27">
            <a:extLst>
              <a:ext uri="{FF2B5EF4-FFF2-40B4-BE49-F238E27FC236}">
                <a16:creationId xmlns:a16="http://schemas.microsoft.com/office/drawing/2014/main" id="{A331F2F2-4ABE-663C-CCE0-26689944956A}"/>
              </a:ext>
            </a:extLst>
          </p:cNvPr>
          <p:cNvSpPr/>
          <p:nvPr/>
        </p:nvSpPr>
        <p:spPr>
          <a:xfrm>
            <a:off x="5520928" y="5588779"/>
            <a:ext cx="2419190" cy="593070"/>
          </a:xfrm>
          <a:prstGeom prst="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43" name="TextBox 42">
            <a:extLst>
              <a:ext uri="{FF2B5EF4-FFF2-40B4-BE49-F238E27FC236}">
                <a16:creationId xmlns:a16="http://schemas.microsoft.com/office/drawing/2014/main" id="{101D710C-1C64-6A07-5B69-D88E7DDD2B01}"/>
              </a:ext>
            </a:extLst>
          </p:cNvPr>
          <p:cNvSpPr txBox="1"/>
          <p:nvPr/>
        </p:nvSpPr>
        <p:spPr>
          <a:xfrm>
            <a:off x="766157" y="6268879"/>
            <a:ext cx="1200970" cy="246221"/>
          </a:xfrm>
          <a:prstGeom prst="rect">
            <a:avLst/>
          </a:prstGeom>
          <a:noFill/>
        </p:spPr>
        <p:txBody>
          <a:bodyPr wrap="none" rtlCol="0" anchor="b" anchorCtr="0">
            <a:spAutoFit/>
          </a:bodyPr>
          <a:lstStyle/>
          <a:p>
            <a:pPr algn="ctr"/>
            <a:r>
              <a:rPr lang="en-US" sz="1000" b="1" dirty="0">
                <a:solidFill>
                  <a:schemeClr val="bg1"/>
                </a:solidFill>
                <a:ea typeface="League Spartan" charset="0"/>
                <a:cs typeface="Poppins" pitchFamily="2" charset="77"/>
              </a:rPr>
              <a:t>Product Backlog</a:t>
            </a:r>
          </a:p>
        </p:txBody>
      </p:sp>
      <p:sp>
        <p:nvSpPr>
          <p:cNvPr id="44" name="TextBox 43">
            <a:extLst>
              <a:ext uri="{FF2B5EF4-FFF2-40B4-BE49-F238E27FC236}">
                <a16:creationId xmlns:a16="http://schemas.microsoft.com/office/drawing/2014/main" id="{EF55FE3F-940D-7028-5070-9C50AA1F030B}"/>
              </a:ext>
            </a:extLst>
          </p:cNvPr>
          <p:cNvSpPr txBox="1"/>
          <p:nvPr/>
        </p:nvSpPr>
        <p:spPr>
          <a:xfrm>
            <a:off x="3981660" y="6268879"/>
            <a:ext cx="1087157" cy="246221"/>
          </a:xfrm>
          <a:prstGeom prst="rect">
            <a:avLst/>
          </a:prstGeom>
          <a:noFill/>
        </p:spPr>
        <p:txBody>
          <a:bodyPr wrap="none" rtlCol="0" anchor="b" anchorCtr="0">
            <a:spAutoFit/>
          </a:bodyPr>
          <a:lstStyle/>
          <a:p>
            <a:pPr algn="ctr"/>
            <a:r>
              <a:rPr lang="en-US" sz="1000" b="1" dirty="0">
                <a:solidFill>
                  <a:schemeClr val="bg1"/>
                </a:solidFill>
                <a:ea typeface="League Spartan" charset="0"/>
                <a:cs typeface="Poppins" pitchFamily="2" charset="77"/>
              </a:rPr>
              <a:t>Sprint Backlog</a:t>
            </a:r>
          </a:p>
        </p:txBody>
      </p:sp>
      <p:sp>
        <p:nvSpPr>
          <p:cNvPr id="45" name="TextBox 44">
            <a:extLst>
              <a:ext uri="{FF2B5EF4-FFF2-40B4-BE49-F238E27FC236}">
                <a16:creationId xmlns:a16="http://schemas.microsoft.com/office/drawing/2014/main" id="{E413F668-2A0A-DF83-225C-555732E20D71}"/>
              </a:ext>
            </a:extLst>
          </p:cNvPr>
          <p:cNvSpPr txBox="1"/>
          <p:nvPr/>
        </p:nvSpPr>
        <p:spPr>
          <a:xfrm>
            <a:off x="6072891" y="6268879"/>
            <a:ext cx="1200970" cy="246221"/>
          </a:xfrm>
          <a:prstGeom prst="rect">
            <a:avLst/>
          </a:prstGeom>
          <a:noFill/>
        </p:spPr>
        <p:txBody>
          <a:bodyPr wrap="none" rtlCol="0" anchor="b" anchorCtr="0">
            <a:spAutoFit/>
          </a:bodyPr>
          <a:lstStyle/>
          <a:p>
            <a:pPr algn="ctr"/>
            <a:r>
              <a:rPr lang="en-US" sz="1000" b="1" dirty="0">
                <a:solidFill>
                  <a:schemeClr val="bg1"/>
                </a:solidFill>
                <a:ea typeface="League Spartan" charset="0"/>
                <a:cs typeface="Poppins" pitchFamily="2" charset="77"/>
              </a:rPr>
              <a:t>Sprint Execution</a:t>
            </a:r>
          </a:p>
        </p:txBody>
      </p:sp>
      <p:sp>
        <p:nvSpPr>
          <p:cNvPr id="46" name="TextBox 45">
            <a:extLst>
              <a:ext uri="{FF2B5EF4-FFF2-40B4-BE49-F238E27FC236}">
                <a16:creationId xmlns:a16="http://schemas.microsoft.com/office/drawing/2014/main" id="{4AC66820-CB24-E6A8-96D7-5017E48DF5CE}"/>
              </a:ext>
            </a:extLst>
          </p:cNvPr>
          <p:cNvSpPr txBox="1"/>
          <p:nvPr/>
        </p:nvSpPr>
        <p:spPr>
          <a:xfrm>
            <a:off x="8553456" y="6152054"/>
            <a:ext cx="2103114" cy="400110"/>
          </a:xfrm>
          <a:prstGeom prst="rect">
            <a:avLst/>
          </a:prstGeom>
          <a:noFill/>
        </p:spPr>
        <p:txBody>
          <a:bodyPr wrap="square" rtlCol="0" anchor="t" anchorCtr="0">
            <a:spAutoFit/>
          </a:bodyPr>
          <a:lstStyle/>
          <a:p>
            <a:pPr algn="ctr"/>
            <a:r>
              <a:rPr lang="en-US" sz="1000" b="1" dirty="0">
                <a:solidFill>
                  <a:schemeClr val="bg1"/>
                </a:solidFill>
                <a:ea typeface="League Spartan" charset="0"/>
                <a:cs typeface="Poppins" pitchFamily="2" charset="77"/>
              </a:rPr>
              <a:t>Potentially Shippable Product Increment</a:t>
            </a:r>
          </a:p>
        </p:txBody>
      </p:sp>
      <p:sp>
        <p:nvSpPr>
          <p:cNvPr id="47" name="TextBox 46">
            <a:extLst>
              <a:ext uri="{FF2B5EF4-FFF2-40B4-BE49-F238E27FC236}">
                <a16:creationId xmlns:a16="http://schemas.microsoft.com/office/drawing/2014/main" id="{67810271-AC1C-F1F9-E497-949000B40E86}"/>
              </a:ext>
            </a:extLst>
          </p:cNvPr>
          <p:cNvSpPr txBox="1"/>
          <p:nvPr/>
        </p:nvSpPr>
        <p:spPr>
          <a:xfrm>
            <a:off x="2392642" y="6301264"/>
            <a:ext cx="1130438" cy="246221"/>
          </a:xfrm>
          <a:prstGeom prst="rect">
            <a:avLst/>
          </a:prstGeom>
          <a:noFill/>
        </p:spPr>
        <p:txBody>
          <a:bodyPr wrap="none" rtlCol="0" anchor="b" anchorCtr="0">
            <a:spAutoFit/>
          </a:bodyPr>
          <a:lstStyle/>
          <a:p>
            <a:pPr algn="ctr"/>
            <a:r>
              <a:rPr lang="en-US" sz="1000" b="1" dirty="0">
                <a:solidFill>
                  <a:schemeClr val="bg1"/>
                </a:solidFill>
                <a:ea typeface="League Spartan" charset="0"/>
                <a:cs typeface="Poppins" pitchFamily="2" charset="77"/>
              </a:rPr>
              <a:t>Sprint Planning</a:t>
            </a:r>
          </a:p>
        </p:txBody>
      </p:sp>
      <p:sp>
        <p:nvSpPr>
          <p:cNvPr id="48" name="TextBox 47">
            <a:extLst>
              <a:ext uri="{FF2B5EF4-FFF2-40B4-BE49-F238E27FC236}">
                <a16:creationId xmlns:a16="http://schemas.microsoft.com/office/drawing/2014/main" id="{9AD704BE-BFDF-776E-2785-79CC0B3AB31C}"/>
              </a:ext>
            </a:extLst>
          </p:cNvPr>
          <p:cNvSpPr txBox="1"/>
          <p:nvPr/>
        </p:nvSpPr>
        <p:spPr>
          <a:xfrm>
            <a:off x="7961625" y="6184439"/>
            <a:ext cx="795117" cy="400110"/>
          </a:xfrm>
          <a:prstGeom prst="rect">
            <a:avLst/>
          </a:prstGeom>
          <a:noFill/>
        </p:spPr>
        <p:txBody>
          <a:bodyPr wrap="square" rtlCol="0" anchor="t" anchorCtr="0">
            <a:spAutoFit/>
          </a:bodyPr>
          <a:lstStyle/>
          <a:p>
            <a:pPr algn="ctr"/>
            <a:r>
              <a:rPr lang="en-US" sz="1000" b="1" dirty="0">
                <a:solidFill>
                  <a:schemeClr val="bg1"/>
                </a:solidFill>
                <a:ea typeface="League Spartan" charset="0"/>
                <a:cs typeface="Poppins" pitchFamily="2" charset="77"/>
              </a:rPr>
              <a:t>Sprint Review</a:t>
            </a:r>
          </a:p>
        </p:txBody>
      </p:sp>
      <p:sp>
        <p:nvSpPr>
          <p:cNvPr id="49" name="Rectangle 48">
            <a:extLst>
              <a:ext uri="{FF2B5EF4-FFF2-40B4-BE49-F238E27FC236}">
                <a16:creationId xmlns:a16="http://schemas.microsoft.com/office/drawing/2014/main" id="{B37F23AB-D1E5-8F54-E0B7-997395727990}"/>
              </a:ext>
            </a:extLst>
          </p:cNvPr>
          <p:cNvSpPr/>
          <p:nvPr/>
        </p:nvSpPr>
        <p:spPr>
          <a:xfrm>
            <a:off x="863959" y="5630345"/>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0" name="Rectangle 49">
            <a:extLst>
              <a:ext uri="{FF2B5EF4-FFF2-40B4-BE49-F238E27FC236}">
                <a16:creationId xmlns:a16="http://schemas.microsoft.com/office/drawing/2014/main" id="{EE48BFC4-5243-C6D5-64AC-4538BBAFEB18}"/>
              </a:ext>
            </a:extLst>
          </p:cNvPr>
          <p:cNvSpPr/>
          <p:nvPr/>
        </p:nvSpPr>
        <p:spPr>
          <a:xfrm>
            <a:off x="1248938" y="5630345"/>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1" name="Rectangle 50">
            <a:extLst>
              <a:ext uri="{FF2B5EF4-FFF2-40B4-BE49-F238E27FC236}">
                <a16:creationId xmlns:a16="http://schemas.microsoft.com/office/drawing/2014/main" id="{D9A99CBA-B34C-FFED-10E6-61F1EB9A48A1}"/>
              </a:ext>
            </a:extLst>
          </p:cNvPr>
          <p:cNvSpPr/>
          <p:nvPr/>
        </p:nvSpPr>
        <p:spPr>
          <a:xfrm>
            <a:off x="1633916" y="5630345"/>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2" name="Freeform 948">
            <a:extLst>
              <a:ext uri="{FF2B5EF4-FFF2-40B4-BE49-F238E27FC236}">
                <a16:creationId xmlns:a16="http://schemas.microsoft.com/office/drawing/2014/main" id="{26A0C8AE-2C3D-E8BD-8F3A-86223A856185}"/>
              </a:ext>
            </a:extLst>
          </p:cNvPr>
          <p:cNvSpPr>
            <a:spLocks noChangeAspect="1" noChangeArrowheads="1"/>
          </p:cNvSpPr>
          <p:nvPr/>
        </p:nvSpPr>
        <p:spPr bwMode="auto">
          <a:xfrm>
            <a:off x="9173090" y="5406454"/>
            <a:ext cx="855900" cy="754006"/>
          </a:xfrm>
          <a:custGeom>
            <a:avLst/>
            <a:gdLst>
              <a:gd name="T0" fmla="*/ 27610722 w 293328"/>
              <a:gd name="T1" fmla="*/ 27453834 h 258401"/>
              <a:gd name="T2" fmla="*/ 9154902 w 293328"/>
              <a:gd name="T3" fmla="*/ 26352054 h 258401"/>
              <a:gd name="T4" fmla="*/ 8582692 w 293328"/>
              <a:gd name="T5" fmla="*/ 26925015 h 258401"/>
              <a:gd name="T6" fmla="*/ 24560222 w 293328"/>
              <a:gd name="T7" fmla="*/ 27001841 h 258401"/>
              <a:gd name="T8" fmla="*/ 27587035 w 293328"/>
              <a:gd name="T9" fmla="*/ 23963042 h 258401"/>
              <a:gd name="T10" fmla="*/ 9080349 w 293328"/>
              <a:gd name="T11" fmla="*/ 30040687 h 258401"/>
              <a:gd name="T12" fmla="*/ 1038012 w 293328"/>
              <a:gd name="T13" fmla="*/ 21097906 h 258401"/>
              <a:gd name="T14" fmla="*/ 5015691 w 293328"/>
              <a:gd name="T15" fmla="*/ 26437412 h 258401"/>
              <a:gd name="T16" fmla="*/ 19933601 w 293328"/>
              <a:gd name="T17" fmla="*/ 26437412 h 258401"/>
              <a:gd name="T18" fmla="*/ 24016198 w 293328"/>
              <a:gd name="T19" fmla="*/ 19859556 h 258401"/>
              <a:gd name="T20" fmla="*/ 26673362 w 293328"/>
              <a:gd name="T21" fmla="*/ 20961094 h 258401"/>
              <a:gd name="T22" fmla="*/ 24016198 w 293328"/>
              <a:gd name="T23" fmla="*/ 19859556 h 258401"/>
              <a:gd name="T24" fmla="*/ 15307077 w 293328"/>
              <a:gd name="T25" fmla="*/ 13587724 h 258401"/>
              <a:gd name="T26" fmla="*/ 16733736 w 293328"/>
              <a:gd name="T27" fmla="*/ 11069930 h 258401"/>
              <a:gd name="T28" fmla="*/ 11026240 w 293328"/>
              <a:gd name="T29" fmla="*/ 20012605 h 258401"/>
              <a:gd name="T30" fmla="*/ 17814730 w 293328"/>
              <a:gd name="T31" fmla="*/ 11069930 h 258401"/>
              <a:gd name="T32" fmla="*/ 17079772 w 293328"/>
              <a:gd name="T33" fmla="*/ 15324063 h 258401"/>
              <a:gd name="T34" fmla="*/ 13706857 w 293328"/>
              <a:gd name="T35" fmla="*/ 15367655 h 258401"/>
              <a:gd name="T36" fmla="*/ 13144847 w 293328"/>
              <a:gd name="T37" fmla="*/ 11069930 h 258401"/>
              <a:gd name="T38" fmla="*/ 4237276 w 293328"/>
              <a:gd name="T39" fmla="*/ 14021773 h 258401"/>
              <a:gd name="T40" fmla="*/ 5707359 w 293328"/>
              <a:gd name="T41" fmla="*/ 13587724 h 258401"/>
              <a:gd name="T42" fmla="*/ 4237276 w 293328"/>
              <a:gd name="T43" fmla="*/ 11069930 h 258401"/>
              <a:gd name="T44" fmla="*/ 9945373 w 293328"/>
              <a:gd name="T45" fmla="*/ 20012605 h 258401"/>
              <a:gd name="T46" fmla="*/ 7826377 w 293328"/>
              <a:gd name="T47" fmla="*/ 14803100 h 258401"/>
              <a:gd name="T48" fmla="*/ 7091399 w 293328"/>
              <a:gd name="T49" fmla="*/ 15324063 h 258401"/>
              <a:gd name="T50" fmla="*/ 3415964 w 293328"/>
              <a:gd name="T51" fmla="*/ 15237161 h 258401"/>
              <a:gd name="T52" fmla="*/ 1038012 w 293328"/>
              <a:gd name="T53" fmla="*/ 11069930 h 258401"/>
              <a:gd name="T54" fmla="*/ 26722298 w 293328"/>
              <a:gd name="T55" fmla="*/ 16409461 h 258401"/>
              <a:gd name="T56" fmla="*/ 25252179 w 293328"/>
              <a:gd name="T57" fmla="*/ 7466708 h 258401"/>
              <a:gd name="T58" fmla="*/ 21014519 w 293328"/>
              <a:gd name="T59" fmla="*/ 26437412 h 258401"/>
              <a:gd name="T60" fmla="*/ 31651633 w 293328"/>
              <a:gd name="T61" fmla="*/ 26437412 h 258401"/>
              <a:gd name="T62" fmla="*/ 34202613 w 293328"/>
              <a:gd name="T63" fmla="*/ 23963042 h 258401"/>
              <a:gd name="T64" fmla="*/ 32343327 w 293328"/>
              <a:gd name="T65" fmla="*/ 22877815 h 258401"/>
              <a:gd name="T66" fmla="*/ 32343327 w 293328"/>
              <a:gd name="T67" fmla="*/ 20967830 h 258401"/>
              <a:gd name="T68" fmla="*/ 34202613 w 293328"/>
              <a:gd name="T69" fmla="*/ 19882456 h 258401"/>
              <a:gd name="T70" fmla="*/ 26722298 w 293328"/>
              <a:gd name="T71" fmla="*/ 17494806 h 258401"/>
              <a:gd name="T72" fmla="*/ 21014519 w 293328"/>
              <a:gd name="T73" fmla="*/ 7466708 h 258401"/>
              <a:gd name="T74" fmla="*/ 10290941 w 293328"/>
              <a:gd name="T75" fmla="*/ 3559590 h 258401"/>
              <a:gd name="T76" fmla="*/ 11718072 w 293328"/>
              <a:gd name="T77" fmla="*/ 1041754 h 258401"/>
              <a:gd name="T78" fmla="*/ 6053678 w 293328"/>
              <a:gd name="T79" fmla="*/ 9984609 h 258401"/>
              <a:gd name="T80" fmla="*/ 12799067 w 293328"/>
              <a:gd name="T81" fmla="*/ 1041754 h 258401"/>
              <a:gd name="T82" fmla="*/ 12280200 w 293328"/>
              <a:gd name="T83" fmla="*/ 5339544 h 258401"/>
              <a:gd name="T84" fmla="*/ 8907366 w 293328"/>
              <a:gd name="T85" fmla="*/ 5296325 h 258401"/>
              <a:gd name="T86" fmla="*/ 8172406 w 293328"/>
              <a:gd name="T87" fmla="*/ 1041754 h 258401"/>
              <a:gd name="T88" fmla="*/ 15479727 w 293328"/>
              <a:gd name="T89" fmla="*/ 0 h 258401"/>
              <a:gd name="T90" fmla="*/ 19933601 w 293328"/>
              <a:gd name="T91" fmla="*/ 9984609 h 258401"/>
              <a:gd name="T92" fmla="*/ 25252179 w 293328"/>
              <a:gd name="T93" fmla="*/ 6381406 h 258401"/>
              <a:gd name="T94" fmla="*/ 35240414 w 293328"/>
              <a:gd name="T95" fmla="*/ 19838874 h 258401"/>
              <a:gd name="T96" fmla="*/ 31651633 w 293328"/>
              <a:gd name="T97" fmla="*/ 27522882 h 258401"/>
              <a:gd name="T98" fmla="*/ 13144847 w 293328"/>
              <a:gd name="T99" fmla="*/ 27522882 h 258401"/>
              <a:gd name="T100" fmla="*/ 1945877 w 293328"/>
              <a:gd name="T101" fmla="*/ 27522882 h 258401"/>
              <a:gd name="T102" fmla="*/ 0 w 293328"/>
              <a:gd name="T103" fmla="*/ 10549040 h 258401"/>
              <a:gd name="T104" fmla="*/ 4972696 w 293328"/>
              <a:gd name="T105" fmla="*/ 520909 h 25840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93328" h="258401">
                <a:moveTo>
                  <a:pt x="229821" y="219075"/>
                </a:moveTo>
                <a:cubicBezTo>
                  <a:pt x="232386" y="219075"/>
                  <a:pt x="234584" y="220907"/>
                  <a:pt x="234584" y="223838"/>
                </a:cubicBezTo>
                <a:cubicBezTo>
                  <a:pt x="234584" y="226402"/>
                  <a:pt x="232386" y="228234"/>
                  <a:pt x="229821" y="228234"/>
                </a:cubicBezTo>
                <a:cubicBezTo>
                  <a:pt x="227257" y="228234"/>
                  <a:pt x="225425" y="226402"/>
                  <a:pt x="225425" y="223838"/>
                </a:cubicBezTo>
                <a:cubicBezTo>
                  <a:pt x="225425" y="220907"/>
                  <a:pt x="227257" y="219075"/>
                  <a:pt x="229821" y="219075"/>
                </a:cubicBezTo>
                <a:close/>
                <a:moveTo>
                  <a:pt x="76200" y="219075"/>
                </a:moveTo>
                <a:cubicBezTo>
                  <a:pt x="78398" y="219075"/>
                  <a:pt x="80597" y="220907"/>
                  <a:pt x="80597" y="223838"/>
                </a:cubicBezTo>
                <a:cubicBezTo>
                  <a:pt x="80597" y="226402"/>
                  <a:pt x="78398" y="228234"/>
                  <a:pt x="76200" y="228234"/>
                </a:cubicBezTo>
                <a:cubicBezTo>
                  <a:pt x="73636" y="228234"/>
                  <a:pt x="71438" y="226402"/>
                  <a:pt x="71438" y="223838"/>
                </a:cubicBezTo>
                <a:cubicBezTo>
                  <a:pt x="71438" y="220907"/>
                  <a:pt x="73636" y="219075"/>
                  <a:pt x="76200" y="219075"/>
                </a:cubicBezTo>
                <a:close/>
                <a:moveTo>
                  <a:pt x="229624" y="199214"/>
                </a:moveTo>
                <a:cubicBezTo>
                  <a:pt x="215947" y="199214"/>
                  <a:pt x="204430" y="210402"/>
                  <a:pt x="204430" y="224477"/>
                </a:cubicBezTo>
                <a:cubicBezTo>
                  <a:pt x="204430" y="238191"/>
                  <a:pt x="215947" y="249740"/>
                  <a:pt x="229624" y="249740"/>
                </a:cubicBezTo>
                <a:cubicBezTo>
                  <a:pt x="243660" y="249740"/>
                  <a:pt x="254818" y="238191"/>
                  <a:pt x="254818" y="224477"/>
                </a:cubicBezTo>
                <a:cubicBezTo>
                  <a:pt x="254818" y="210402"/>
                  <a:pt x="243660" y="199214"/>
                  <a:pt x="229624" y="199214"/>
                </a:cubicBezTo>
                <a:close/>
                <a:moveTo>
                  <a:pt x="75581" y="199214"/>
                </a:moveTo>
                <a:cubicBezTo>
                  <a:pt x="61545" y="199214"/>
                  <a:pt x="50388" y="210402"/>
                  <a:pt x="50388" y="224477"/>
                </a:cubicBezTo>
                <a:cubicBezTo>
                  <a:pt x="50388" y="238191"/>
                  <a:pt x="61545" y="249740"/>
                  <a:pt x="75581" y="249740"/>
                </a:cubicBezTo>
                <a:cubicBezTo>
                  <a:pt x="89258" y="249740"/>
                  <a:pt x="100415" y="238191"/>
                  <a:pt x="100415" y="224477"/>
                </a:cubicBezTo>
                <a:cubicBezTo>
                  <a:pt x="100415" y="210402"/>
                  <a:pt x="89258" y="199214"/>
                  <a:pt x="75581" y="199214"/>
                </a:cubicBezTo>
                <a:close/>
                <a:moveTo>
                  <a:pt x="8638" y="175395"/>
                </a:moveTo>
                <a:lnTo>
                  <a:pt x="8638" y="212568"/>
                </a:lnTo>
                <a:cubicBezTo>
                  <a:pt x="8638" y="216537"/>
                  <a:pt x="11877" y="219785"/>
                  <a:pt x="16196" y="219785"/>
                </a:cubicBezTo>
                <a:lnTo>
                  <a:pt x="41750" y="219785"/>
                </a:lnTo>
                <a:cubicBezTo>
                  <a:pt x="43909" y="203184"/>
                  <a:pt x="58306" y="190192"/>
                  <a:pt x="75581" y="190192"/>
                </a:cubicBezTo>
                <a:cubicBezTo>
                  <a:pt x="92857" y="190192"/>
                  <a:pt x="106894" y="203184"/>
                  <a:pt x="109413" y="219785"/>
                </a:cubicBezTo>
                <a:lnTo>
                  <a:pt x="165919" y="219785"/>
                </a:lnTo>
                <a:lnTo>
                  <a:pt x="165919" y="175395"/>
                </a:lnTo>
                <a:lnTo>
                  <a:pt x="8638" y="175395"/>
                </a:lnTo>
                <a:close/>
                <a:moveTo>
                  <a:pt x="199901" y="165100"/>
                </a:moveTo>
                <a:lnTo>
                  <a:pt x="222019" y="165100"/>
                </a:lnTo>
                <a:cubicBezTo>
                  <a:pt x="224873" y="165100"/>
                  <a:pt x="226656" y="166932"/>
                  <a:pt x="226656" y="169863"/>
                </a:cubicBezTo>
                <a:cubicBezTo>
                  <a:pt x="226656" y="172061"/>
                  <a:pt x="224873" y="174259"/>
                  <a:pt x="222019" y="174259"/>
                </a:cubicBezTo>
                <a:lnTo>
                  <a:pt x="199901" y="174259"/>
                </a:lnTo>
                <a:cubicBezTo>
                  <a:pt x="197404" y="174259"/>
                  <a:pt x="195263" y="172061"/>
                  <a:pt x="195263" y="169863"/>
                </a:cubicBezTo>
                <a:cubicBezTo>
                  <a:pt x="195263" y="166932"/>
                  <a:pt x="197404" y="165100"/>
                  <a:pt x="199901" y="165100"/>
                </a:cubicBezTo>
                <a:close/>
                <a:moveTo>
                  <a:pt x="118411" y="92028"/>
                </a:moveTo>
                <a:lnTo>
                  <a:pt x="118411" y="116569"/>
                </a:lnTo>
                <a:lnTo>
                  <a:pt x="127409" y="112960"/>
                </a:lnTo>
                <a:cubicBezTo>
                  <a:pt x="128128" y="112599"/>
                  <a:pt x="129208" y="112599"/>
                  <a:pt x="130288" y="112960"/>
                </a:cubicBezTo>
                <a:lnTo>
                  <a:pt x="139286" y="116569"/>
                </a:lnTo>
                <a:lnTo>
                  <a:pt x="139286" y="92028"/>
                </a:lnTo>
                <a:lnTo>
                  <a:pt x="118411" y="92028"/>
                </a:lnTo>
                <a:close/>
                <a:moveTo>
                  <a:pt x="91777" y="92028"/>
                </a:moveTo>
                <a:lnTo>
                  <a:pt x="91777" y="166373"/>
                </a:lnTo>
                <a:lnTo>
                  <a:pt x="165919" y="166373"/>
                </a:lnTo>
                <a:lnTo>
                  <a:pt x="165919" y="92028"/>
                </a:lnTo>
                <a:lnTo>
                  <a:pt x="148284" y="92028"/>
                </a:lnTo>
                <a:lnTo>
                  <a:pt x="148284" y="123065"/>
                </a:lnTo>
                <a:cubicBezTo>
                  <a:pt x="148284" y="124870"/>
                  <a:pt x="147204" y="125952"/>
                  <a:pt x="146124" y="126674"/>
                </a:cubicBezTo>
                <a:cubicBezTo>
                  <a:pt x="145044" y="127757"/>
                  <a:pt x="143245" y="127757"/>
                  <a:pt x="142165" y="127396"/>
                </a:cubicBezTo>
                <a:lnTo>
                  <a:pt x="128848" y="121983"/>
                </a:lnTo>
                <a:lnTo>
                  <a:pt x="115532" y="127396"/>
                </a:lnTo>
                <a:cubicBezTo>
                  <a:pt x="115172" y="127757"/>
                  <a:pt x="114452" y="127757"/>
                  <a:pt x="114092" y="127757"/>
                </a:cubicBezTo>
                <a:cubicBezTo>
                  <a:pt x="113012" y="127757"/>
                  <a:pt x="112292" y="127396"/>
                  <a:pt x="111573" y="126674"/>
                </a:cubicBezTo>
                <a:cubicBezTo>
                  <a:pt x="110493" y="125952"/>
                  <a:pt x="109413" y="124870"/>
                  <a:pt x="109413" y="123065"/>
                </a:cubicBezTo>
                <a:lnTo>
                  <a:pt x="109413" y="92028"/>
                </a:lnTo>
                <a:lnTo>
                  <a:pt x="91777" y="92028"/>
                </a:lnTo>
                <a:close/>
                <a:moveTo>
                  <a:pt x="35271" y="92028"/>
                </a:moveTo>
                <a:lnTo>
                  <a:pt x="35271" y="116569"/>
                </a:lnTo>
                <a:lnTo>
                  <a:pt x="44269" y="112960"/>
                </a:lnTo>
                <a:cubicBezTo>
                  <a:pt x="44629" y="112960"/>
                  <a:pt x="45349" y="112960"/>
                  <a:pt x="45709" y="112960"/>
                </a:cubicBezTo>
                <a:cubicBezTo>
                  <a:pt x="46428" y="112960"/>
                  <a:pt x="46788" y="112960"/>
                  <a:pt x="47508" y="112960"/>
                </a:cubicBezTo>
                <a:lnTo>
                  <a:pt x="56146" y="116569"/>
                </a:lnTo>
                <a:lnTo>
                  <a:pt x="56146" y="92028"/>
                </a:lnTo>
                <a:lnTo>
                  <a:pt x="35271" y="92028"/>
                </a:lnTo>
                <a:close/>
                <a:moveTo>
                  <a:pt x="8638" y="92028"/>
                </a:moveTo>
                <a:lnTo>
                  <a:pt x="8638" y="166373"/>
                </a:lnTo>
                <a:lnTo>
                  <a:pt x="82780" y="166373"/>
                </a:lnTo>
                <a:lnTo>
                  <a:pt x="82780" y="92028"/>
                </a:lnTo>
                <a:lnTo>
                  <a:pt x="65144" y="92028"/>
                </a:lnTo>
                <a:lnTo>
                  <a:pt x="65144" y="123065"/>
                </a:lnTo>
                <a:cubicBezTo>
                  <a:pt x="65144" y="124870"/>
                  <a:pt x="64064" y="125952"/>
                  <a:pt x="63344" y="126674"/>
                </a:cubicBezTo>
                <a:cubicBezTo>
                  <a:pt x="62265" y="127396"/>
                  <a:pt x="61545" y="127757"/>
                  <a:pt x="60825" y="127757"/>
                </a:cubicBezTo>
                <a:cubicBezTo>
                  <a:pt x="60105" y="127757"/>
                  <a:pt x="59385" y="127757"/>
                  <a:pt x="59025" y="127396"/>
                </a:cubicBezTo>
                <a:lnTo>
                  <a:pt x="45709" y="121983"/>
                </a:lnTo>
                <a:lnTo>
                  <a:pt x="32752" y="127396"/>
                </a:lnTo>
                <a:cubicBezTo>
                  <a:pt x="31312" y="127757"/>
                  <a:pt x="29513" y="127757"/>
                  <a:pt x="28433" y="126674"/>
                </a:cubicBezTo>
                <a:cubicBezTo>
                  <a:pt x="27353" y="125952"/>
                  <a:pt x="26273" y="124870"/>
                  <a:pt x="26273" y="123065"/>
                </a:cubicBezTo>
                <a:lnTo>
                  <a:pt x="26273" y="92028"/>
                </a:lnTo>
                <a:lnTo>
                  <a:pt x="8638" y="92028"/>
                </a:lnTo>
                <a:close/>
                <a:moveTo>
                  <a:pt x="204430" y="62074"/>
                </a:moveTo>
                <a:lnTo>
                  <a:pt x="204430" y="118374"/>
                </a:lnTo>
                <a:cubicBezTo>
                  <a:pt x="204430" y="128479"/>
                  <a:pt x="212708" y="136418"/>
                  <a:pt x="222426" y="136418"/>
                </a:cubicBezTo>
                <a:lnTo>
                  <a:pt x="258417" y="136418"/>
                </a:lnTo>
                <a:lnTo>
                  <a:pt x="233223" y="77592"/>
                </a:lnTo>
                <a:cubicBezTo>
                  <a:pt x="229264" y="68209"/>
                  <a:pt x="220266" y="62074"/>
                  <a:pt x="210189" y="62074"/>
                </a:cubicBezTo>
                <a:lnTo>
                  <a:pt x="204430" y="62074"/>
                </a:lnTo>
                <a:close/>
                <a:moveTo>
                  <a:pt x="174917" y="62074"/>
                </a:moveTo>
                <a:lnTo>
                  <a:pt x="174917" y="219785"/>
                </a:lnTo>
                <a:lnTo>
                  <a:pt x="195792" y="219785"/>
                </a:lnTo>
                <a:cubicBezTo>
                  <a:pt x="197952" y="203184"/>
                  <a:pt x="212348" y="190192"/>
                  <a:pt x="229624" y="190192"/>
                </a:cubicBezTo>
                <a:cubicBezTo>
                  <a:pt x="246900" y="190192"/>
                  <a:pt x="261296" y="203184"/>
                  <a:pt x="263456" y="219785"/>
                </a:cubicBezTo>
                <a:lnTo>
                  <a:pt x="277132" y="219785"/>
                </a:lnTo>
                <a:cubicBezTo>
                  <a:pt x="281091" y="219785"/>
                  <a:pt x="284690" y="216537"/>
                  <a:pt x="284690" y="212568"/>
                </a:cubicBezTo>
                <a:lnTo>
                  <a:pt x="284690" y="199214"/>
                </a:lnTo>
                <a:lnTo>
                  <a:pt x="269214" y="199214"/>
                </a:lnTo>
                <a:cubicBezTo>
                  <a:pt x="267055" y="199214"/>
                  <a:pt x="264895" y="197049"/>
                  <a:pt x="264895" y="194523"/>
                </a:cubicBezTo>
                <a:cubicBezTo>
                  <a:pt x="264895" y="191996"/>
                  <a:pt x="267055" y="190192"/>
                  <a:pt x="269214" y="190192"/>
                </a:cubicBezTo>
                <a:lnTo>
                  <a:pt x="284690" y="190192"/>
                </a:lnTo>
                <a:lnTo>
                  <a:pt x="284690" y="174313"/>
                </a:lnTo>
                <a:lnTo>
                  <a:pt x="269214" y="174313"/>
                </a:lnTo>
                <a:cubicBezTo>
                  <a:pt x="267055" y="174313"/>
                  <a:pt x="264895" y="172147"/>
                  <a:pt x="264895" y="169982"/>
                </a:cubicBezTo>
                <a:cubicBezTo>
                  <a:pt x="264895" y="167095"/>
                  <a:pt x="267055" y="165290"/>
                  <a:pt x="269214" y="165290"/>
                </a:cubicBezTo>
                <a:lnTo>
                  <a:pt x="284690" y="165290"/>
                </a:lnTo>
                <a:lnTo>
                  <a:pt x="284690" y="164929"/>
                </a:lnTo>
                <a:cubicBezTo>
                  <a:pt x="284690" y="154102"/>
                  <a:pt x="275693" y="145441"/>
                  <a:pt x="265255" y="145441"/>
                </a:cubicBezTo>
                <a:lnTo>
                  <a:pt x="222426" y="145441"/>
                </a:lnTo>
                <a:cubicBezTo>
                  <a:pt x="207669" y="145441"/>
                  <a:pt x="195432" y="133531"/>
                  <a:pt x="195432" y="118374"/>
                </a:cubicBezTo>
                <a:lnTo>
                  <a:pt x="195432" y="62074"/>
                </a:lnTo>
                <a:lnTo>
                  <a:pt x="174917" y="62074"/>
                </a:lnTo>
                <a:close/>
                <a:moveTo>
                  <a:pt x="77021" y="8661"/>
                </a:moveTo>
                <a:lnTo>
                  <a:pt x="77021" y="33202"/>
                </a:lnTo>
                <a:lnTo>
                  <a:pt x="85659" y="29593"/>
                </a:lnTo>
                <a:cubicBezTo>
                  <a:pt x="86739" y="29232"/>
                  <a:pt x="87818" y="29232"/>
                  <a:pt x="88898" y="29593"/>
                </a:cubicBezTo>
                <a:lnTo>
                  <a:pt x="97536" y="33202"/>
                </a:lnTo>
                <a:lnTo>
                  <a:pt x="97536" y="8661"/>
                </a:lnTo>
                <a:lnTo>
                  <a:pt x="77021" y="8661"/>
                </a:lnTo>
                <a:close/>
                <a:moveTo>
                  <a:pt x="50388" y="8661"/>
                </a:moveTo>
                <a:lnTo>
                  <a:pt x="50388" y="83006"/>
                </a:lnTo>
                <a:lnTo>
                  <a:pt x="124169" y="83006"/>
                </a:lnTo>
                <a:lnTo>
                  <a:pt x="124169" y="8661"/>
                </a:lnTo>
                <a:lnTo>
                  <a:pt x="106534" y="8661"/>
                </a:lnTo>
                <a:lnTo>
                  <a:pt x="106534" y="40059"/>
                </a:lnTo>
                <a:cubicBezTo>
                  <a:pt x="106534" y="41503"/>
                  <a:pt x="105814" y="42946"/>
                  <a:pt x="104734" y="43307"/>
                </a:cubicBezTo>
                <a:cubicBezTo>
                  <a:pt x="104014" y="44029"/>
                  <a:pt x="102935" y="44390"/>
                  <a:pt x="102215" y="44390"/>
                </a:cubicBezTo>
                <a:cubicBezTo>
                  <a:pt x="101855" y="44390"/>
                  <a:pt x="101135" y="44390"/>
                  <a:pt x="100415" y="44029"/>
                </a:cubicBezTo>
                <a:lnTo>
                  <a:pt x="87458" y="38977"/>
                </a:lnTo>
                <a:lnTo>
                  <a:pt x="74142" y="44029"/>
                </a:lnTo>
                <a:cubicBezTo>
                  <a:pt x="72702" y="44751"/>
                  <a:pt x="71262" y="44390"/>
                  <a:pt x="69823" y="43307"/>
                </a:cubicBezTo>
                <a:cubicBezTo>
                  <a:pt x="68743" y="42946"/>
                  <a:pt x="68023" y="41503"/>
                  <a:pt x="68023" y="40059"/>
                </a:cubicBezTo>
                <a:lnTo>
                  <a:pt x="68023" y="8661"/>
                </a:lnTo>
                <a:lnTo>
                  <a:pt x="50388" y="8661"/>
                </a:lnTo>
                <a:close/>
                <a:moveTo>
                  <a:pt x="45709" y="0"/>
                </a:moveTo>
                <a:lnTo>
                  <a:pt x="128848" y="0"/>
                </a:lnTo>
                <a:cubicBezTo>
                  <a:pt x="131368" y="0"/>
                  <a:pt x="133527" y="1804"/>
                  <a:pt x="133527" y="4331"/>
                </a:cubicBezTo>
                <a:lnTo>
                  <a:pt x="133527" y="83006"/>
                </a:lnTo>
                <a:lnTo>
                  <a:pt x="165919" y="83006"/>
                </a:lnTo>
                <a:lnTo>
                  <a:pt x="165919" y="57743"/>
                </a:lnTo>
                <a:cubicBezTo>
                  <a:pt x="165919" y="55578"/>
                  <a:pt x="167719" y="53051"/>
                  <a:pt x="170238" y="53051"/>
                </a:cubicBezTo>
                <a:lnTo>
                  <a:pt x="210189" y="53051"/>
                </a:lnTo>
                <a:cubicBezTo>
                  <a:pt x="223865" y="53051"/>
                  <a:pt x="236102" y="61352"/>
                  <a:pt x="241501" y="73983"/>
                </a:cubicBezTo>
                <a:lnTo>
                  <a:pt x="268134" y="136779"/>
                </a:lnTo>
                <a:cubicBezTo>
                  <a:pt x="282531" y="138223"/>
                  <a:pt x="293328" y="150493"/>
                  <a:pt x="293328" y="164929"/>
                </a:cubicBezTo>
                <a:lnTo>
                  <a:pt x="293328" y="212568"/>
                </a:lnTo>
                <a:cubicBezTo>
                  <a:pt x="293328" y="221590"/>
                  <a:pt x="286130" y="228808"/>
                  <a:pt x="277132" y="228808"/>
                </a:cubicBezTo>
                <a:lnTo>
                  <a:pt x="263456" y="228808"/>
                </a:lnTo>
                <a:cubicBezTo>
                  <a:pt x="261296" y="245409"/>
                  <a:pt x="246900" y="258401"/>
                  <a:pt x="229624" y="258401"/>
                </a:cubicBezTo>
                <a:cubicBezTo>
                  <a:pt x="212348" y="258401"/>
                  <a:pt x="197952" y="245409"/>
                  <a:pt x="195792" y="228808"/>
                </a:cubicBezTo>
                <a:lnTo>
                  <a:pt x="109413" y="228808"/>
                </a:lnTo>
                <a:cubicBezTo>
                  <a:pt x="106894" y="245409"/>
                  <a:pt x="92857" y="258401"/>
                  <a:pt x="75581" y="258401"/>
                </a:cubicBezTo>
                <a:cubicBezTo>
                  <a:pt x="58306" y="258401"/>
                  <a:pt x="43909" y="245409"/>
                  <a:pt x="41750" y="228808"/>
                </a:cubicBezTo>
                <a:lnTo>
                  <a:pt x="16196" y="228808"/>
                </a:lnTo>
                <a:cubicBezTo>
                  <a:pt x="7198" y="228808"/>
                  <a:pt x="0" y="221590"/>
                  <a:pt x="0" y="212568"/>
                </a:cubicBezTo>
                <a:lnTo>
                  <a:pt x="0" y="170704"/>
                </a:lnTo>
                <a:lnTo>
                  <a:pt x="0" y="87697"/>
                </a:lnTo>
                <a:cubicBezTo>
                  <a:pt x="0" y="85171"/>
                  <a:pt x="1799" y="83006"/>
                  <a:pt x="4319" y="83006"/>
                </a:cubicBezTo>
                <a:lnTo>
                  <a:pt x="41390" y="83006"/>
                </a:lnTo>
                <a:lnTo>
                  <a:pt x="41390" y="4331"/>
                </a:lnTo>
                <a:cubicBezTo>
                  <a:pt x="41390" y="1804"/>
                  <a:pt x="43549" y="0"/>
                  <a:pt x="4570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pic>
        <p:nvPicPr>
          <p:cNvPr id="53" name="Graphic 52" descr="Magnifying glass with solid fill">
            <a:extLst>
              <a:ext uri="{FF2B5EF4-FFF2-40B4-BE49-F238E27FC236}">
                <a16:creationId xmlns:a16="http://schemas.microsoft.com/office/drawing/2014/main" id="{33C7E71D-A63D-939E-1C11-175C0AA82AF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770162" y="5579759"/>
            <a:ext cx="581573" cy="581573"/>
          </a:xfrm>
          <a:prstGeom prst="rect">
            <a:avLst/>
          </a:prstGeom>
        </p:spPr>
      </p:pic>
      <p:pic>
        <p:nvPicPr>
          <p:cNvPr id="54" name="Graphic 53" descr="Checklist with solid fill">
            <a:extLst>
              <a:ext uri="{FF2B5EF4-FFF2-40B4-BE49-F238E27FC236}">
                <a16:creationId xmlns:a16="http://schemas.microsoft.com/office/drawing/2014/main" id="{05E1A23C-5DF9-C4F5-90EE-0ADF0A66A00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994089" y="5521177"/>
            <a:ext cx="682961" cy="682961"/>
          </a:xfrm>
          <a:prstGeom prst="rect">
            <a:avLst/>
          </a:prstGeom>
        </p:spPr>
      </p:pic>
      <p:sp>
        <p:nvSpPr>
          <p:cNvPr id="55" name="Rectangle 54">
            <a:extLst>
              <a:ext uri="{FF2B5EF4-FFF2-40B4-BE49-F238E27FC236}">
                <a16:creationId xmlns:a16="http://schemas.microsoft.com/office/drawing/2014/main" id="{0DACE58D-99C3-E5BB-73A0-8428B1710B5A}"/>
              </a:ext>
            </a:extLst>
          </p:cNvPr>
          <p:cNvSpPr/>
          <p:nvPr/>
        </p:nvSpPr>
        <p:spPr>
          <a:xfrm>
            <a:off x="863959" y="5949309"/>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56" name="Rectangle 55">
            <a:extLst>
              <a:ext uri="{FF2B5EF4-FFF2-40B4-BE49-F238E27FC236}">
                <a16:creationId xmlns:a16="http://schemas.microsoft.com/office/drawing/2014/main" id="{6EF299EE-BBBB-9B92-A785-9BBF598BEAAE}"/>
              </a:ext>
            </a:extLst>
          </p:cNvPr>
          <p:cNvSpPr/>
          <p:nvPr/>
        </p:nvSpPr>
        <p:spPr>
          <a:xfrm>
            <a:off x="1248938" y="5949309"/>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57" name="Rectangle 56">
            <a:extLst>
              <a:ext uri="{FF2B5EF4-FFF2-40B4-BE49-F238E27FC236}">
                <a16:creationId xmlns:a16="http://schemas.microsoft.com/office/drawing/2014/main" id="{176DDB36-3829-C962-9EFA-B3F7F92F8A81}"/>
              </a:ext>
            </a:extLst>
          </p:cNvPr>
          <p:cNvSpPr/>
          <p:nvPr/>
        </p:nvSpPr>
        <p:spPr>
          <a:xfrm>
            <a:off x="1633916" y="5949309"/>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endParaRPr>
          </a:p>
        </p:txBody>
      </p:sp>
      <p:sp>
        <p:nvSpPr>
          <p:cNvPr id="58" name="Rectangle 57">
            <a:extLst>
              <a:ext uri="{FF2B5EF4-FFF2-40B4-BE49-F238E27FC236}">
                <a16:creationId xmlns:a16="http://schemas.microsoft.com/office/drawing/2014/main" id="{5DC45BDF-BC33-4B2C-F4C2-78E92F688734}"/>
              </a:ext>
            </a:extLst>
          </p:cNvPr>
          <p:cNvSpPr/>
          <p:nvPr/>
        </p:nvSpPr>
        <p:spPr>
          <a:xfrm>
            <a:off x="3947719" y="5765513"/>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9" name="Rectangle 58">
            <a:extLst>
              <a:ext uri="{FF2B5EF4-FFF2-40B4-BE49-F238E27FC236}">
                <a16:creationId xmlns:a16="http://schemas.microsoft.com/office/drawing/2014/main" id="{FB5ACDE1-A2D5-8CAA-1418-183E3C1DB9A6}"/>
              </a:ext>
            </a:extLst>
          </p:cNvPr>
          <p:cNvSpPr/>
          <p:nvPr/>
        </p:nvSpPr>
        <p:spPr>
          <a:xfrm>
            <a:off x="4332698" y="5765513"/>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60" name="Rectangle 59">
            <a:extLst>
              <a:ext uri="{FF2B5EF4-FFF2-40B4-BE49-F238E27FC236}">
                <a16:creationId xmlns:a16="http://schemas.microsoft.com/office/drawing/2014/main" id="{7DB6823E-0F51-B10F-30FA-1FE83902BDCD}"/>
              </a:ext>
            </a:extLst>
          </p:cNvPr>
          <p:cNvSpPr/>
          <p:nvPr/>
        </p:nvSpPr>
        <p:spPr>
          <a:xfrm>
            <a:off x="4717676" y="5765513"/>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2" name="TextBox 1">
            <a:extLst>
              <a:ext uri="{FF2B5EF4-FFF2-40B4-BE49-F238E27FC236}">
                <a16:creationId xmlns:a16="http://schemas.microsoft.com/office/drawing/2014/main" id="{3BE79CA2-7A3D-3867-0617-B73F13E72B21}"/>
              </a:ext>
            </a:extLst>
          </p:cNvPr>
          <p:cNvSpPr txBox="1"/>
          <p:nvPr/>
        </p:nvSpPr>
        <p:spPr>
          <a:xfrm>
            <a:off x="10368915" y="6230159"/>
            <a:ext cx="1514475" cy="246221"/>
          </a:xfrm>
          <a:prstGeom prst="rect">
            <a:avLst/>
          </a:prstGeom>
          <a:noFill/>
        </p:spPr>
        <p:txBody>
          <a:bodyPr wrap="square" rtlCol="0" anchor="t" anchorCtr="0">
            <a:spAutoFit/>
          </a:bodyPr>
          <a:lstStyle/>
          <a:p>
            <a:pPr algn="ctr"/>
            <a:r>
              <a:rPr lang="en-US" sz="1000" b="1" dirty="0">
                <a:solidFill>
                  <a:schemeClr val="bg1"/>
                </a:solidFill>
                <a:ea typeface="League Spartan" charset="0"/>
                <a:cs typeface="Poppins" pitchFamily="2" charset="77"/>
              </a:rPr>
              <a:t>Retrospective</a:t>
            </a:r>
          </a:p>
        </p:txBody>
      </p:sp>
    </p:spTree>
    <p:extLst>
      <p:ext uri="{BB962C8B-B14F-4D97-AF65-F5344CB8AC3E}">
        <p14:creationId xmlns:p14="http://schemas.microsoft.com/office/powerpoint/2010/main" val="1561630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What is Agile?</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
        <p:nvSpPr>
          <p:cNvPr id="5" name="Rounded Rectangle 52">
            <a:extLst>
              <a:ext uri="{FF2B5EF4-FFF2-40B4-BE49-F238E27FC236}">
                <a16:creationId xmlns:a16="http://schemas.microsoft.com/office/drawing/2014/main" id="{247F6326-D332-2A04-4630-2BDFDC25630B}"/>
              </a:ext>
            </a:extLst>
          </p:cNvPr>
          <p:cNvSpPr/>
          <p:nvPr/>
        </p:nvSpPr>
        <p:spPr>
          <a:xfrm>
            <a:off x="4340993" y="1727405"/>
            <a:ext cx="3222044" cy="4634348"/>
          </a:xfrm>
          <a:prstGeom prst="roundRect">
            <a:avLst>
              <a:gd name="adj" fmla="val 6426"/>
            </a:avLst>
          </a:prstGeom>
          <a:solidFill>
            <a:schemeClr val="accent1">
              <a:lumMod val="20000"/>
              <a:lumOff val="80000"/>
              <a:alpha val="1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8" name="Chevron 36">
            <a:extLst>
              <a:ext uri="{FF2B5EF4-FFF2-40B4-BE49-F238E27FC236}">
                <a16:creationId xmlns:a16="http://schemas.microsoft.com/office/drawing/2014/main" id="{EE633E52-16D9-D230-7A93-FAEA37942BE1}"/>
              </a:ext>
            </a:extLst>
          </p:cNvPr>
          <p:cNvSpPr/>
          <p:nvPr/>
        </p:nvSpPr>
        <p:spPr>
          <a:xfrm rot="5400000">
            <a:off x="3185100" y="2659675"/>
            <a:ext cx="942810" cy="35246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29" name="Chevron 37">
            <a:extLst>
              <a:ext uri="{FF2B5EF4-FFF2-40B4-BE49-F238E27FC236}">
                <a16:creationId xmlns:a16="http://schemas.microsoft.com/office/drawing/2014/main" id="{B3B4CDCE-BD19-4E32-4DFE-F54A612019D0}"/>
              </a:ext>
            </a:extLst>
          </p:cNvPr>
          <p:cNvSpPr/>
          <p:nvPr/>
        </p:nvSpPr>
        <p:spPr>
          <a:xfrm rot="16200000">
            <a:off x="3170015" y="4932234"/>
            <a:ext cx="942810" cy="35246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chemeClr val="tx1"/>
              </a:solidFill>
            </a:endParaRPr>
          </a:p>
        </p:txBody>
      </p:sp>
      <p:sp>
        <p:nvSpPr>
          <p:cNvPr id="30" name="TextBox 29">
            <a:extLst>
              <a:ext uri="{FF2B5EF4-FFF2-40B4-BE49-F238E27FC236}">
                <a16:creationId xmlns:a16="http://schemas.microsoft.com/office/drawing/2014/main" id="{66C76843-6B6E-B80E-E71A-E12956293EB4}"/>
              </a:ext>
            </a:extLst>
          </p:cNvPr>
          <p:cNvSpPr txBox="1"/>
          <p:nvPr/>
        </p:nvSpPr>
        <p:spPr>
          <a:xfrm>
            <a:off x="5206124" y="5608366"/>
            <a:ext cx="1644929" cy="307777"/>
          </a:xfrm>
          <a:prstGeom prst="rect">
            <a:avLst/>
          </a:prstGeom>
          <a:noFill/>
        </p:spPr>
        <p:txBody>
          <a:bodyPr wrap="square" rtlCol="0">
            <a:spAutoFit/>
          </a:bodyPr>
          <a:lstStyle/>
          <a:p>
            <a:r>
              <a:rPr lang="en-US" sz="1400" dirty="0"/>
              <a:t>Agile is a </a:t>
            </a:r>
            <a:r>
              <a:rPr lang="en-US" sz="1400" b="1" dirty="0"/>
              <a:t>Mindset</a:t>
            </a:r>
          </a:p>
        </p:txBody>
      </p:sp>
      <p:sp>
        <p:nvSpPr>
          <p:cNvPr id="31" name="TextBox 30">
            <a:extLst>
              <a:ext uri="{FF2B5EF4-FFF2-40B4-BE49-F238E27FC236}">
                <a16:creationId xmlns:a16="http://schemas.microsoft.com/office/drawing/2014/main" id="{3CBEF3CF-A68C-7068-3324-3E428E4F80AE}"/>
              </a:ext>
            </a:extLst>
          </p:cNvPr>
          <p:cNvSpPr txBox="1"/>
          <p:nvPr/>
        </p:nvSpPr>
        <p:spPr>
          <a:xfrm>
            <a:off x="4944609" y="4468627"/>
            <a:ext cx="2187573" cy="307777"/>
          </a:xfrm>
          <a:prstGeom prst="rect">
            <a:avLst/>
          </a:prstGeom>
          <a:noFill/>
        </p:spPr>
        <p:txBody>
          <a:bodyPr wrap="square" rtlCol="0">
            <a:spAutoFit/>
          </a:bodyPr>
          <a:lstStyle/>
          <a:p>
            <a:pPr algn="ctr"/>
            <a:r>
              <a:rPr lang="en-US" sz="1400" dirty="0"/>
              <a:t>Described by </a:t>
            </a:r>
            <a:r>
              <a:rPr lang="en-US" sz="1400" b="1" dirty="0"/>
              <a:t>4 values</a:t>
            </a:r>
          </a:p>
        </p:txBody>
      </p:sp>
      <p:sp>
        <p:nvSpPr>
          <p:cNvPr id="32" name="TextBox 31">
            <a:extLst>
              <a:ext uri="{FF2B5EF4-FFF2-40B4-BE49-F238E27FC236}">
                <a16:creationId xmlns:a16="http://schemas.microsoft.com/office/drawing/2014/main" id="{EC6B6928-7A91-4CA2-AE5C-793718FB4C27}"/>
              </a:ext>
            </a:extLst>
          </p:cNvPr>
          <p:cNvSpPr txBox="1"/>
          <p:nvPr/>
        </p:nvSpPr>
        <p:spPr>
          <a:xfrm>
            <a:off x="4678354" y="3365563"/>
            <a:ext cx="2512803" cy="307777"/>
          </a:xfrm>
          <a:prstGeom prst="rect">
            <a:avLst/>
          </a:prstGeom>
          <a:noFill/>
        </p:spPr>
        <p:txBody>
          <a:bodyPr wrap="square" rtlCol="0">
            <a:spAutoFit/>
          </a:bodyPr>
          <a:lstStyle/>
          <a:p>
            <a:pPr algn="ctr"/>
            <a:r>
              <a:rPr lang="en-US" sz="1400" dirty="0"/>
              <a:t>Defined by </a:t>
            </a:r>
            <a:r>
              <a:rPr lang="en-US" sz="1400" b="1" dirty="0"/>
              <a:t>12 principles</a:t>
            </a:r>
          </a:p>
        </p:txBody>
      </p:sp>
      <p:sp>
        <p:nvSpPr>
          <p:cNvPr id="33" name="TextBox 32">
            <a:extLst>
              <a:ext uri="{FF2B5EF4-FFF2-40B4-BE49-F238E27FC236}">
                <a16:creationId xmlns:a16="http://schemas.microsoft.com/office/drawing/2014/main" id="{94677AFF-9434-40DB-86AC-3614970E9D79}"/>
              </a:ext>
            </a:extLst>
          </p:cNvPr>
          <p:cNvSpPr txBox="1"/>
          <p:nvPr/>
        </p:nvSpPr>
        <p:spPr>
          <a:xfrm>
            <a:off x="4678354" y="1957279"/>
            <a:ext cx="2561435" cy="738664"/>
          </a:xfrm>
          <a:prstGeom prst="rect">
            <a:avLst/>
          </a:prstGeom>
          <a:noFill/>
        </p:spPr>
        <p:txBody>
          <a:bodyPr wrap="square" rtlCol="0">
            <a:spAutoFit/>
          </a:bodyPr>
          <a:lstStyle/>
          <a:p>
            <a:pPr algn="ctr"/>
            <a:r>
              <a:rPr lang="en-US" sz="1400" dirty="0"/>
              <a:t>Agile comes to life through an </a:t>
            </a:r>
            <a:r>
              <a:rPr lang="en-US" sz="1400" b="1" dirty="0"/>
              <a:t>unlimited number of practices</a:t>
            </a:r>
          </a:p>
        </p:txBody>
      </p:sp>
      <p:sp>
        <p:nvSpPr>
          <p:cNvPr id="34" name="TextBox 33">
            <a:extLst>
              <a:ext uri="{FF2B5EF4-FFF2-40B4-BE49-F238E27FC236}">
                <a16:creationId xmlns:a16="http://schemas.microsoft.com/office/drawing/2014/main" id="{0DCFB50A-E109-B77A-45ED-F6680FF9D67E}"/>
              </a:ext>
            </a:extLst>
          </p:cNvPr>
          <p:cNvSpPr txBox="1"/>
          <p:nvPr/>
        </p:nvSpPr>
        <p:spPr>
          <a:xfrm>
            <a:off x="3345404" y="1747701"/>
            <a:ext cx="637525" cy="401138"/>
          </a:xfrm>
          <a:prstGeom prst="rect">
            <a:avLst/>
          </a:prstGeom>
          <a:noFill/>
        </p:spPr>
        <p:txBody>
          <a:bodyPr wrap="none" rtlCol="0">
            <a:spAutoFit/>
          </a:bodyPr>
          <a:lstStyle/>
          <a:p>
            <a:pPr algn="ctr"/>
            <a:r>
              <a:rPr lang="en-US" sz="1100" b="1" dirty="0"/>
              <a:t>DOING </a:t>
            </a:r>
          </a:p>
          <a:p>
            <a:pPr algn="ctr"/>
            <a:r>
              <a:rPr lang="en-US" sz="1100" b="1" dirty="0"/>
              <a:t>AGILE</a:t>
            </a:r>
          </a:p>
        </p:txBody>
      </p:sp>
      <p:sp>
        <p:nvSpPr>
          <p:cNvPr id="35" name="TextBox 34">
            <a:extLst>
              <a:ext uri="{FF2B5EF4-FFF2-40B4-BE49-F238E27FC236}">
                <a16:creationId xmlns:a16="http://schemas.microsoft.com/office/drawing/2014/main" id="{2D5AED87-A715-7E3A-7AEF-CC76CCF307AA}"/>
              </a:ext>
            </a:extLst>
          </p:cNvPr>
          <p:cNvSpPr txBox="1"/>
          <p:nvPr/>
        </p:nvSpPr>
        <p:spPr>
          <a:xfrm>
            <a:off x="3345782" y="5817476"/>
            <a:ext cx="588277" cy="401138"/>
          </a:xfrm>
          <a:prstGeom prst="rect">
            <a:avLst/>
          </a:prstGeom>
          <a:noFill/>
        </p:spPr>
        <p:txBody>
          <a:bodyPr wrap="none" rtlCol="0">
            <a:spAutoFit/>
          </a:bodyPr>
          <a:lstStyle/>
          <a:p>
            <a:pPr algn="ctr"/>
            <a:r>
              <a:rPr lang="en-US" sz="1100" b="1" dirty="0"/>
              <a:t>BEING</a:t>
            </a:r>
          </a:p>
          <a:p>
            <a:pPr algn="ctr"/>
            <a:r>
              <a:rPr lang="en-US" sz="1100" b="1" dirty="0"/>
              <a:t>AGILE</a:t>
            </a:r>
          </a:p>
        </p:txBody>
      </p:sp>
      <p:cxnSp>
        <p:nvCxnSpPr>
          <p:cNvPr id="124" name="Straight Connector 123">
            <a:extLst>
              <a:ext uri="{FF2B5EF4-FFF2-40B4-BE49-F238E27FC236}">
                <a16:creationId xmlns:a16="http://schemas.microsoft.com/office/drawing/2014/main" id="{08426622-A373-3F3F-C096-86A9A1D7EF54}"/>
              </a:ext>
            </a:extLst>
          </p:cNvPr>
          <p:cNvCxnSpPr/>
          <p:nvPr/>
        </p:nvCxnSpPr>
        <p:spPr>
          <a:xfrm>
            <a:off x="2938845" y="5267872"/>
            <a:ext cx="6336000" cy="0"/>
          </a:xfrm>
          <a:prstGeom prst="line">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pic>
        <p:nvPicPr>
          <p:cNvPr id="132" name="Graphic 131" descr="Head with gears with solid fill">
            <a:extLst>
              <a:ext uri="{FF2B5EF4-FFF2-40B4-BE49-F238E27FC236}">
                <a16:creationId xmlns:a16="http://schemas.microsoft.com/office/drawing/2014/main" id="{B3AFCCF9-8ECF-6192-F21F-B9CA84689B3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23306" y="5475708"/>
            <a:ext cx="683536" cy="683536"/>
          </a:xfrm>
          <a:prstGeom prst="rect">
            <a:avLst/>
          </a:prstGeom>
        </p:spPr>
      </p:pic>
      <p:pic>
        <p:nvPicPr>
          <p:cNvPr id="134" name="Graphic 133" descr="Heart with solid fill">
            <a:extLst>
              <a:ext uri="{FF2B5EF4-FFF2-40B4-BE49-F238E27FC236}">
                <a16:creationId xmlns:a16="http://schemas.microsoft.com/office/drawing/2014/main" id="{551EECB0-62A8-4D47-CAA7-8C77C37676A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76812" y="4373578"/>
            <a:ext cx="342900" cy="342900"/>
          </a:xfrm>
          <a:prstGeom prst="rect">
            <a:avLst/>
          </a:prstGeom>
        </p:spPr>
      </p:pic>
      <p:pic>
        <p:nvPicPr>
          <p:cNvPr id="135" name="Graphic 134" descr="Heart with solid fill">
            <a:extLst>
              <a:ext uri="{FF2B5EF4-FFF2-40B4-BE49-F238E27FC236}">
                <a16:creationId xmlns:a16="http://schemas.microsoft.com/office/drawing/2014/main" id="{FFEB4FBB-9ADE-A3A6-E511-5C645A51E53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19623" y="4373578"/>
            <a:ext cx="342900" cy="342900"/>
          </a:xfrm>
          <a:prstGeom prst="rect">
            <a:avLst/>
          </a:prstGeom>
        </p:spPr>
      </p:pic>
      <p:pic>
        <p:nvPicPr>
          <p:cNvPr id="136" name="Graphic 135" descr="Heart with solid fill">
            <a:extLst>
              <a:ext uri="{FF2B5EF4-FFF2-40B4-BE49-F238E27FC236}">
                <a16:creationId xmlns:a16="http://schemas.microsoft.com/office/drawing/2014/main" id="{70F73AA4-AF95-8626-2D9A-4EAEA179B43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19623" y="4745597"/>
            <a:ext cx="342900" cy="342900"/>
          </a:xfrm>
          <a:prstGeom prst="rect">
            <a:avLst/>
          </a:prstGeom>
        </p:spPr>
      </p:pic>
      <p:pic>
        <p:nvPicPr>
          <p:cNvPr id="137" name="Graphic 136" descr="Heart with solid fill">
            <a:extLst>
              <a:ext uri="{FF2B5EF4-FFF2-40B4-BE49-F238E27FC236}">
                <a16:creationId xmlns:a16="http://schemas.microsoft.com/office/drawing/2014/main" id="{0FC206F8-E59B-C20C-355A-1AB8FCE980E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76723" y="4745597"/>
            <a:ext cx="342900" cy="342900"/>
          </a:xfrm>
          <a:prstGeom prst="rect">
            <a:avLst/>
          </a:prstGeom>
        </p:spPr>
      </p:pic>
      <p:pic>
        <p:nvPicPr>
          <p:cNvPr id="144" name="Graphic 143" descr="List with solid fill">
            <a:extLst>
              <a:ext uri="{FF2B5EF4-FFF2-40B4-BE49-F238E27FC236}">
                <a16:creationId xmlns:a16="http://schemas.microsoft.com/office/drawing/2014/main" id="{AC8AF552-53EF-4808-4B8B-B1074E7FC9C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05937" y="3251013"/>
            <a:ext cx="514350" cy="514350"/>
          </a:xfrm>
          <a:prstGeom prst="rect">
            <a:avLst/>
          </a:prstGeom>
        </p:spPr>
      </p:pic>
      <p:pic>
        <p:nvPicPr>
          <p:cNvPr id="145" name="Graphic 144" descr="List with solid fill">
            <a:extLst>
              <a:ext uri="{FF2B5EF4-FFF2-40B4-BE49-F238E27FC236}">
                <a16:creationId xmlns:a16="http://schemas.microsoft.com/office/drawing/2014/main" id="{5B394156-B1F1-0C6D-2C8C-5AE628D78D4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86391" y="3251013"/>
            <a:ext cx="514350" cy="514350"/>
          </a:xfrm>
          <a:prstGeom prst="rect">
            <a:avLst/>
          </a:prstGeom>
        </p:spPr>
      </p:pic>
      <p:pic>
        <p:nvPicPr>
          <p:cNvPr id="146" name="Graphic 145" descr="List with solid fill">
            <a:extLst>
              <a:ext uri="{FF2B5EF4-FFF2-40B4-BE49-F238E27FC236}">
                <a16:creationId xmlns:a16="http://schemas.microsoft.com/office/drawing/2014/main" id="{636C60F5-3C49-3CD3-AE4D-339073AD9E3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666845" y="3251013"/>
            <a:ext cx="514350" cy="514350"/>
          </a:xfrm>
          <a:prstGeom prst="rect">
            <a:avLst/>
          </a:prstGeom>
        </p:spPr>
      </p:pic>
      <p:pic>
        <p:nvPicPr>
          <p:cNvPr id="157" name="Graphic 156" descr="Badge Tick1 with solid fill">
            <a:extLst>
              <a:ext uri="{FF2B5EF4-FFF2-40B4-BE49-F238E27FC236}">
                <a16:creationId xmlns:a16="http://schemas.microsoft.com/office/drawing/2014/main" id="{E886C788-1AA3-33C6-2851-B616CAFE68C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23950" y="1953982"/>
            <a:ext cx="275866" cy="275866"/>
          </a:xfrm>
          <a:prstGeom prst="rect">
            <a:avLst/>
          </a:prstGeom>
        </p:spPr>
      </p:pic>
      <p:pic>
        <p:nvPicPr>
          <p:cNvPr id="160" name="Graphic 159" descr="Badge Tick1 with solid fill">
            <a:extLst>
              <a:ext uri="{FF2B5EF4-FFF2-40B4-BE49-F238E27FC236}">
                <a16:creationId xmlns:a16="http://schemas.microsoft.com/office/drawing/2014/main" id="{07196107-98F1-E9B2-2016-5F5E1904669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273457" y="1953982"/>
            <a:ext cx="275866" cy="275866"/>
          </a:xfrm>
          <a:prstGeom prst="rect">
            <a:avLst/>
          </a:prstGeom>
        </p:spPr>
      </p:pic>
      <p:pic>
        <p:nvPicPr>
          <p:cNvPr id="161" name="Graphic 160" descr="Badge Tick1 with solid fill">
            <a:extLst>
              <a:ext uri="{FF2B5EF4-FFF2-40B4-BE49-F238E27FC236}">
                <a16:creationId xmlns:a16="http://schemas.microsoft.com/office/drawing/2014/main" id="{4827320C-001E-C37D-4FDD-9F492B58DA3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522963" y="1953982"/>
            <a:ext cx="275866" cy="275866"/>
          </a:xfrm>
          <a:prstGeom prst="rect">
            <a:avLst/>
          </a:prstGeom>
        </p:spPr>
      </p:pic>
      <p:pic>
        <p:nvPicPr>
          <p:cNvPr id="162" name="Graphic 161" descr="Badge Tick1 with solid fill">
            <a:extLst>
              <a:ext uri="{FF2B5EF4-FFF2-40B4-BE49-F238E27FC236}">
                <a16:creationId xmlns:a16="http://schemas.microsoft.com/office/drawing/2014/main" id="{BA50C98B-868E-6F5A-6A59-1307835B730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23950" y="2225039"/>
            <a:ext cx="275866" cy="275866"/>
          </a:xfrm>
          <a:prstGeom prst="rect">
            <a:avLst/>
          </a:prstGeom>
        </p:spPr>
      </p:pic>
      <p:pic>
        <p:nvPicPr>
          <p:cNvPr id="163" name="Graphic 162" descr="Badge Tick1 with solid fill">
            <a:extLst>
              <a:ext uri="{FF2B5EF4-FFF2-40B4-BE49-F238E27FC236}">
                <a16:creationId xmlns:a16="http://schemas.microsoft.com/office/drawing/2014/main" id="{8E7E9F15-A75C-4DD8-C724-ADF5CDB5D56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273457" y="2225039"/>
            <a:ext cx="275866" cy="275866"/>
          </a:xfrm>
          <a:prstGeom prst="rect">
            <a:avLst/>
          </a:prstGeom>
        </p:spPr>
      </p:pic>
      <p:pic>
        <p:nvPicPr>
          <p:cNvPr id="164" name="Graphic 163" descr="Badge Tick1 with solid fill">
            <a:extLst>
              <a:ext uri="{FF2B5EF4-FFF2-40B4-BE49-F238E27FC236}">
                <a16:creationId xmlns:a16="http://schemas.microsoft.com/office/drawing/2014/main" id="{D52779BE-BD9E-7E05-FAE4-25FE3147318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522963" y="2225039"/>
            <a:ext cx="275866" cy="275866"/>
          </a:xfrm>
          <a:prstGeom prst="rect">
            <a:avLst/>
          </a:prstGeom>
        </p:spPr>
      </p:pic>
      <p:pic>
        <p:nvPicPr>
          <p:cNvPr id="165" name="Graphic 164" descr="Badge Tick1 with solid fill">
            <a:extLst>
              <a:ext uri="{FF2B5EF4-FFF2-40B4-BE49-F238E27FC236}">
                <a16:creationId xmlns:a16="http://schemas.microsoft.com/office/drawing/2014/main" id="{6B9DF92A-54B0-337F-ED3F-CD3BF3F4D4F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23950" y="2479126"/>
            <a:ext cx="275866" cy="275866"/>
          </a:xfrm>
          <a:prstGeom prst="rect">
            <a:avLst/>
          </a:prstGeom>
        </p:spPr>
      </p:pic>
      <p:pic>
        <p:nvPicPr>
          <p:cNvPr id="166" name="Graphic 165" descr="Badge Tick1 with solid fill">
            <a:extLst>
              <a:ext uri="{FF2B5EF4-FFF2-40B4-BE49-F238E27FC236}">
                <a16:creationId xmlns:a16="http://schemas.microsoft.com/office/drawing/2014/main" id="{4FF83A15-F1A8-B04D-2FEF-04CBE57CDC6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273457" y="2479126"/>
            <a:ext cx="275866" cy="275866"/>
          </a:xfrm>
          <a:prstGeom prst="rect">
            <a:avLst/>
          </a:prstGeom>
        </p:spPr>
      </p:pic>
      <p:pic>
        <p:nvPicPr>
          <p:cNvPr id="167" name="Graphic 166" descr="Badge Tick1 with solid fill">
            <a:extLst>
              <a:ext uri="{FF2B5EF4-FFF2-40B4-BE49-F238E27FC236}">
                <a16:creationId xmlns:a16="http://schemas.microsoft.com/office/drawing/2014/main" id="{6EA9D0A7-8BC8-5AD6-A467-4B96653BD72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522963" y="2479126"/>
            <a:ext cx="275866" cy="275866"/>
          </a:xfrm>
          <a:prstGeom prst="rect">
            <a:avLst/>
          </a:prstGeom>
        </p:spPr>
      </p:pic>
      <p:pic>
        <p:nvPicPr>
          <p:cNvPr id="168" name="Graphic 167" descr="Badge Tick1 with solid fill">
            <a:extLst>
              <a:ext uri="{FF2B5EF4-FFF2-40B4-BE49-F238E27FC236}">
                <a16:creationId xmlns:a16="http://schemas.microsoft.com/office/drawing/2014/main" id="{476D65E5-BAB4-26F2-82A9-865C6EB6680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786300" y="1953982"/>
            <a:ext cx="275866" cy="275866"/>
          </a:xfrm>
          <a:prstGeom prst="rect">
            <a:avLst/>
          </a:prstGeom>
        </p:spPr>
      </p:pic>
      <p:pic>
        <p:nvPicPr>
          <p:cNvPr id="169" name="Graphic 168" descr="Badge Tick1 with solid fill">
            <a:extLst>
              <a:ext uri="{FF2B5EF4-FFF2-40B4-BE49-F238E27FC236}">
                <a16:creationId xmlns:a16="http://schemas.microsoft.com/office/drawing/2014/main" id="{B8F0D193-8E91-79B5-AF00-6A042082A0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786300" y="2225039"/>
            <a:ext cx="275866" cy="275866"/>
          </a:xfrm>
          <a:prstGeom prst="rect">
            <a:avLst/>
          </a:prstGeom>
        </p:spPr>
      </p:pic>
      <p:pic>
        <p:nvPicPr>
          <p:cNvPr id="170" name="Graphic 169" descr="Badge Tick1 with solid fill">
            <a:extLst>
              <a:ext uri="{FF2B5EF4-FFF2-40B4-BE49-F238E27FC236}">
                <a16:creationId xmlns:a16="http://schemas.microsoft.com/office/drawing/2014/main" id="{09BE2A18-19E9-6568-12E3-21F6D02C069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786300" y="2479126"/>
            <a:ext cx="275866" cy="275866"/>
          </a:xfrm>
          <a:prstGeom prst="rect">
            <a:avLst/>
          </a:prstGeom>
        </p:spPr>
      </p:pic>
      <p:cxnSp>
        <p:nvCxnSpPr>
          <p:cNvPr id="173" name="Straight Connector 172">
            <a:extLst>
              <a:ext uri="{FF2B5EF4-FFF2-40B4-BE49-F238E27FC236}">
                <a16:creationId xmlns:a16="http://schemas.microsoft.com/office/drawing/2014/main" id="{D1D848F4-B621-0DD0-C36E-54560105F30A}"/>
              </a:ext>
            </a:extLst>
          </p:cNvPr>
          <p:cNvCxnSpPr/>
          <p:nvPr/>
        </p:nvCxnSpPr>
        <p:spPr>
          <a:xfrm>
            <a:off x="2938845" y="4124872"/>
            <a:ext cx="6336000" cy="0"/>
          </a:xfrm>
          <a:prstGeom prst="line">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9AEF8603-7D8B-D0D8-0BB9-9BDA0599A523}"/>
              </a:ext>
            </a:extLst>
          </p:cNvPr>
          <p:cNvCxnSpPr/>
          <p:nvPr/>
        </p:nvCxnSpPr>
        <p:spPr>
          <a:xfrm>
            <a:off x="2938845" y="2934247"/>
            <a:ext cx="6336000" cy="0"/>
          </a:xfrm>
          <a:prstGeom prst="line">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339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Problem</a:t>
            </a:r>
            <a:br>
              <a:rPr lang="en-US" sz="2400" dirty="0"/>
            </a:br>
            <a:r>
              <a:rPr lang="en-GB" b="0" dirty="0"/>
              <a:t>Projects are the lifeblood or organizations, but many projects fall short of expectations</a:t>
            </a:r>
            <a:endParaRPr lang="en-US" sz="2400" b="0" kern="0" dirty="0"/>
          </a:p>
        </p:txBody>
      </p:sp>
      <p:sp>
        <p:nvSpPr>
          <p:cNvPr id="60" name="Slide Number Placeholder 2">
            <a:extLst>
              <a:ext uri="{FF2B5EF4-FFF2-40B4-BE49-F238E27FC236}">
                <a16:creationId xmlns:a16="http://schemas.microsoft.com/office/drawing/2014/main" id="{3AF2310B-6B19-D70C-7ABD-78D9F88199B7}"/>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4</a:t>
            </a:fld>
            <a:endParaRPr lang="en-US" sz="1000" dirty="0">
              <a:solidFill>
                <a:srgbClr val="ADAFBB"/>
              </a:solidFill>
            </a:endParaRPr>
          </a:p>
        </p:txBody>
      </p:sp>
      <p:sp>
        <p:nvSpPr>
          <p:cNvPr id="61" name="TextBox 60">
            <a:extLst>
              <a:ext uri="{FF2B5EF4-FFF2-40B4-BE49-F238E27FC236}">
                <a16:creationId xmlns:a16="http://schemas.microsoft.com/office/drawing/2014/main" id="{B9D03F71-77E6-BF1F-EAF3-F547C5059954}"/>
              </a:ext>
            </a:extLst>
          </p:cNvPr>
          <p:cNvSpPr txBox="1"/>
          <p:nvPr/>
        </p:nvSpPr>
        <p:spPr>
          <a:xfrm>
            <a:off x="514350" y="1633105"/>
            <a:ext cx="11169650" cy="4632037"/>
          </a:xfrm>
          <a:prstGeom prst="rect">
            <a:avLst/>
          </a:prstGeom>
          <a:noFill/>
        </p:spPr>
        <p:txBody>
          <a:bodyPr wrap="square" rtlCol="0">
            <a:spAutoFit/>
          </a:bodyPr>
          <a:lstStyle/>
          <a:p>
            <a:pPr>
              <a:spcBef>
                <a:spcPts val="300"/>
              </a:spcBef>
              <a:spcAft>
                <a:spcPts val="300"/>
              </a:spcAft>
            </a:pPr>
            <a:r>
              <a:rPr lang="en-GB" sz="1600" b="0" i="0" dirty="0">
                <a:solidFill>
                  <a:srgbClr val="002060"/>
                </a:solidFill>
                <a:effectLst/>
                <a:latin typeface="+mj-lt"/>
                <a:cs typeface="Calibri" panose="020F0502020204030204" pitchFamily="34" charset="0"/>
              </a:rPr>
              <a:t>Many of us have been there. You start off really excited about a project. And then in the middle of the journey, things start to fall apart. Deadlines are missed, deliverables don’t live up to expectations, and key stakeholders start to be dissatisfied.</a:t>
            </a:r>
          </a:p>
          <a:p>
            <a:pPr>
              <a:spcBef>
                <a:spcPts val="300"/>
              </a:spcBef>
              <a:spcAft>
                <a:spcPts val="300"/>
              </a:spcAft>
            </a:pPr>
            <a:endParaRPr lang="en-GB" sz="1600" dirty="0">
              <a:solidFill>
                <a:srgbClr val="002060"/>
              </a:solidFill>
              <a:latin typeface="+mj-lt"/>
              <a:cs typeface="Calibri" panose="020F0502020204030204" pitchFamily="34" charset="0"/>
            </a:endParaRPr>
          </a:p>
          <a:p>
            <a:pPr>
              <a:spcBef>
                <a:spcPts val="300"/>
              </a:spcBef>
              <a:spcAft>
                <a:spcPts val="300"/>
              </a:spcAft>
            </a:pPr>
            <a:r>
              <a:rPr lang="en-GB" sz="1600" dirty="0">
                <a:solidFill>
                  <a:srgbClr val="002060"/>
                </a:solidFill>
                <a:latin typeface="+mj-lt"/>
                <a:cs typeface="Calibri" panose="020F0502020204030204" pitchFamily="34" charset="0"/>
              </a:rPr>
              <a:t>By some estimates, Projects </a:t>
            </a:r>
            <a:r>
              <a:rPr lang="en-GB" sz="1600" b="0" i="0" dirty="0">
                <a:solidFill>
                  <a:srgbClr val="002060"/>
                </a:solidFill>
                <a:effectLst/>
                <a:latin typeface="+mj-lt"/>
                <a:cs typeface="Calibri" panose="020F0502020204030204" pitchFamily="34" charset="0"/>
              </a:rPr>
              <a:t>fail well over half the time.</a:t>
            </a:r>
          </a:p>
          <a:p>
            <a:pPr>
              <a:spcBef>
                <a:spcPts val="300"/>
              </a:spcBef>
              <a:spcAft>
                <a:spcPts val="300"/>
              </a:spcAft>
            </a:pPr>
            <a:endParaRPr lang="en-GB" sz="1600" b="0" i="0" dirty="0">
              <a:solidFill>
                <a:srgbClr val="002060"/>
              </a:solidFill>
              <a:effectLst/>
              <a:latin typeface="+mj-lt"/>
              <a:cs typeface="Calibri" panose="020F0502020204030204" pitchFamily="34" charset="0"/>
            </a:endParaRPr>
          </a:p>
          <a:p>
            <a:pPr>
              <a:spcBef>
                <a:spcPts val="300"/>
              </a:spcBef>
              <a:spcAft>
                <a:spcPts val="300"/>
              </a:spcAft>
            </a:pPr>
            <a:r>
              <a:rPr lang="en-GB" sz="1600" b="0" i="0" dirty="0">
                <a:solidFill>
                  <a:srgbClr val="002060"/>
                </a:solidFill>
                <a:effectLst/>
                <a:latin typeface="+mj-lt"/>
                <a:cs typeface="Calibri" panose="020F0502020204030204" pitchFamily="34" charset="0"/>
              </a:rPr>
              <a:t>But why do so many projects with such great potential end up as failures? Based on our experience working for tier-1 management consulting firms over the past 2 decades, we realized that many projects fall short of expectations because of:</a:t>
            </a:r>
          </a:p>
          <a:p>
            <a:pPr marL="285750" indent="-193675">
              <a:spcBef>
                <a:spcPts val="300"/>
              </a:spcBef>
              <a:spcAft>
                <a:spcPts val="300"/>
              </a:spcAft>
              <a:buFont typeface="Arial" panose="020B0604020202020204" pitchFamily="34" charset="0"/>
              <a:buChar char="•"/>
            </a:pPr>
            <a:r>
              <a:rPr lang="en-AU" sz="1600" dirty="0">
                <a:solidFill>
                  <a:srgbClr val="002060"/>
                </a:solidFill>
                <a:latin typeface="+mj-lt"/>
                <a:cs typeface="Calibri" panose="020F0502020204030204" pitchFamily="34" charset="0"/>
              </a:rPr>
              <a:t>Poor project management</a:t>
            </a:r>
          </a:p>
          <a:p>
            <a:pPr marL="285750" indent="-193675">
              <a:spcBef>
                <a:spcPts val="300"/>
              </a:spcBef>
              <a:spcAft>
                <a:spcPts val="300"/>
              </a:spcAft>
              <a:buFont typeface="Arial" panose="020B0604020202020204" pitchFamily="34" charset="0"/>
              <a:buChar char="•"/>
            </a:pPr>
            <a:r>
              <a:rPr lang="en-AU" sz="1600" dirty="0">
                <a:solidFill>
                  <a:srgbClr val="002060"/>
                </a:solidFill>
                <a:latin typeface="+mj-lt"/>
                <a:cs typeface="Calibri" panose="020F0502020204030204" pitchFamily="34" charset="0"/>
              </a:rPr>
              <a:t>Poor change management</a:t>
            </a:r>
          </a:p>
          <a:p>
            <a:pPr marL="285750" indent="-193675">
              <a:spcBef>
                <a:spcPts val="300"/>
              </a:spcBef>
              <a:spcAft>
                <a:spcPts val="300"/>
              </a:spcAft>
              <a:buFont typeface="Arial" panose="020B0604020202020204" pitchFamily="34" charset="0"/>
              <a:buChar char="•"/>
            </a:pPr>
            <a:r>
              <a:rPr lang="en-AU" sz="1600" dirty="0">
                <a:solidFill>
                  <a:srgbClr val="002060"/>
                </a:solidFill>
                <a:latin typeface="+mj-lt"/>
                <a:cs typeface="Calibri" panose="020F0502020204030204" pitchFamily="34" charset="0"/>
              </a:rPr>
              <a:t>Poor sponsorship</a:t>
            </a:r>
          </a:p>
          <a:p>
            <a:pPr marL="285750" indent="-193675">
              <a:spcBef>
                <a:spcPts val="300"/>
              </a:spcBef>
              <a:spcAft>
                <a:spcPts val="300"/>
              </a:spcAft>
              <a:buFont typeface="Arial" panose="020B0604020202020204" pitchFamily="34" charset="0"/>
              <a:buChar char="•"/>
            </a:pPr>
            <a:r>
              <a:rPr lang="en-AU" sz="1600" dirty="0">
                <a:solidFill>
                  <a:srgbClr val="002060"/>
                </a:solidFill>
                <a:latin typeface="+mj-lt"/>
                <a:cs typeface="Calibri" panose="020F0502020204030204" pitchFamily="34" charset="0"/>
              </a:rPr>
              <a:t>Unclear project objectives</a:t>
            </a:r>
          </a:p>
          <a:p>
            <a:pPr marL="285750" indent="-193675">
              <a:spcBef>
                <a:spcPts val="300"/>
              </a:spcBef>
              <a:spcAft>
                <a:spcPts val="300"/>
              </a:spcAft>
              <a:buFont typeface="Arial" panose="020B0604020202020204" pitchFamily="34" charset="0"/>
              <a:buChar char="•"/>
            </a:pPr>
            <a:r>
              <a:rPr lang="en-AU" sz="1600" dirty="0">
                <a:solidFill>
                  <a:srgbClr val="002060"/>
                </a:solidFill>
                <a:latin typeface="+mj-lt"/>
                <a:cs typeface="Calibri" panose="020F0502020204030204" pitchFamily="34" charset="0"/>
              </a:rPr>
              <a:t>Lack of project visibility</a:t>
            </a:r>
          </a:p>
          <a:p>
            <a:pPr marL="285750" indent="-193675">
              <a:spcBef>
                <a:spcPts val="300"/>
              </a:spcBef>
              <a:spcAft>
                <a:spcPts val="300"/>
              </a:spcAft>
              <a:buFont typeface="Arial" panose="020B0604020202020204" pitchFamily="34" charset="0"/>
              <a:buChar char="•"/>
            </a:pPr>
            <a:r>
              <a:rPr lang="en-AU" sz="1600" dirty="0">
                <a:solidFill>
                  <a:srgbClr val="002060"/>
                </a:solidFill>
                <a:latin typeface="+mj-lt"/>
                <a:cs typeface="Calibri" panose="020F0502020204030204" pitchFamily="34" charset="0"/>
              </a:rPr>
              <a:t>Unrealistic expectations</a:t>
            </a:r>
          </a:p>
          <a:p>
            <a:pPr marL="285750" indent="-193675">
              <a:spcBef>
                <a:spcPts val="300"/>
              </a:spcBef>
              <a:spcAft>
                <a:spcPts val="300"/>
              </a:spcAft>
              <a:buFont typeface="Arial" panose="020B0604020202020204" pitchFamily="34" charset="0"/>
              <a:buChar char="•"/>
            </a:pPr>
            <a:r>
              <a:rPr lang="en-AU" sz="1600" dirty="0">
                <a:solidFill>
                  <a:srgbClr val="002060"/>
                </a:solidFill>
                <a:latin typeface="+mj-lt"/>
                <a:cs typeface="Calibri" panose="020F0502020204030204" pitchFamily="34" charset="0"/>
              </a:rPr>
              <a:t>Communication gaps</a:t>
            </a:r>
          </a:p>
        </p:txBody>
      </p:sp>
    </p:spTree>
    <p:extLst>
      <p:ext uri="{BB962C8B-B14F-4D97-AF65-F5344CB8AC3E}">
        <p14:creationId xmlns:p14="http://schemas.microsoft.com/office/powerpoint/2010/main" val="623082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Scrum methodology</a:t>
            </a:r>
            <a:endParaRPr lang="en-US" sz="2400" b="0" kern="0" dirty="0"/>
          </a:p>
        </p:txBody>
      </p:sp>
      <p:sp>
        <p:nvSpPr>
          <p:cNvPr id="37" name="Right Arrow 20">
            <a:extLst>
              <a:ext uri="{FF2B5EF4-FFF2-40B4-BE49-F238E27FC236}">
                <a16:creationId xmlns:a16="http://schemas.microsoft.com/office/drawing/2014/main" id="{F7B2B109-8769-541C-0ADD-D6CA5A094C9C}"/>
              </a:ext>
            </a:extLst>
          </p:cNvPr>
          <p:cNvSpPr/>
          <p:nvPr/>
        </p:nvSpPr>
        <p:spPr>
          <a:xfrm>
            <a:off x="2343505" y="5098838"/>
            <a:ext cx="1336554" cy="68296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42" name="Right Arrow 27">
            <a:extLst>
              <a:ext uri="{FF2B5EF4-FFF2-40B4-BE49-F238E27FC236}">
                <a16:creationId xmlns:a16="http://schemas.microsoft.com/office/drawing/2014/main" id="{2DF16F1A-61E8-50C0-D0F7-96C4000F65E6}"/>
              </a:ext>
            </a:extLst>
          </p:cNvPr>
          <p:cNvSpPr/>
          <p:nvPr/>
        </p:nvSpPr>
        <p:spPr>
          <a:xfrm>
            <a:off x="5520928" y="5098838"/>
            <a:ext cx="2419190" cy="682961"/>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44" name="Circular Arrow 29">
            <a:extLst>
              <a:ext uri="{FF2B5EF4-FFF2-40B4-BE49-F238E27FC236}">
                <a16:creationId xmlns:a16="http://schemas.microsoft.com/office/drawing/2014/main" id="{D745BF6B-3068-B058-35D1-9BA70938FC6E}"/>
              </a:ext>
            </a:extLst>
          </p:cNvPr>
          <p:cNvSpPr/>
          <p:nvPr/>
        </p:nvSpPr>
        <p:spPr>
          <a:xfrm flipH="1">
            <a:off x="5472412" y="3436274"/>
            <a:ext cx="2312437" cy="2314417"/>
          </a:xfrm>
          <a:prstGeom prst="circularArrow">
            <a:avLst>
              <a:gd name="adj1" fmla="val 14005"/>
              <a:gd name="adj2" fmla="val 1142319"/>
              <a:gd name="adj3" fmla="val 772832"/>
              <a:gd name="adj4" fmla="val 6321353"/>
              <a:gd name="adj5" fmla="val 125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5" name="Circular Arrow 30">
            <a:extLst>
              <a:ext uri="{FF2B5EF4-FFF2-40B4-BE49-F238E27FC236}">
                <a16:creationId xmlns:a16="http://schemas.microsoft.com/office/drawing/2014/main" id="{141A511E-48B2-9D51-871B-EC3DC1FB9C82}"/>
              </a:ext>
            </a:extLst>
          </p:cNvPr>
          <p:cNvSpPr/>
          <p:nvPr/>
        </p:nvSpPr>
        <p:spPr>
          <a:xfrm>
            <a:off x="5669447" y="2640802"/>
            <a:ext cx="1350282" cy="1351439"/>
          </a:xfrm>
          <a:prstGeom prst="circularArrow">
            <a:avLst>
              <a:gd name="adj1" fmla="val 12363"/>
              <a:gd name="adj2" fmla="val 1142319"/>
              <a:gd name="adj3" fmla="val 19549816"/>
              <a:gd name="adj4" fmla="val 6934449"/>
              <a:gd name="adj5" fmla="val 125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endParaRPr>
          </a:p>
        </p:txBody>
      </p:sp>
      <p:sp>
        <p:nvSpPr>
          <p:cNvPr id="46" name="TextBox 45">
            <a:extLst>
              <a:ext uri="{FF2B5EF4-FFF2-40B4-BE49-F238E27FC236}">
                <a16:creationId xmlns:a16="http://schemas.microsoft.com/office/drawing/2014/main" id="{B86B01F6-8614-8DC0-B471-69B9CE334325}"/>
              </a:ext>
            </a:extLst>
          </p:cNvPr>
          <p:cNvSpPr txBox="1"/>
          <p:nvPr/>
        </p:nvSpPr>
        <p:spPr>
          <a:xfrm>
            <a:off x="507274" y="5803984"/>
            <a:ext cx="1718740" cy="253916"/>
          </a:xfrm>
          <a:prstGeom prst="rect">
            <a:avLst/>
          </a:prstGeom>
          <a:noFill/>
        </p:spPr>
        <p:txBody>
          <a:bodyPr wrap="none" rtlCol="0" anchor="b" anchorCtr="0">
            <a:spAutoFit/>
          </a:bodyPr>
          <a:lstStyle/>
          <a:p>
            <a:pPr algn="ctr"/>
            <a:r>
              <a:rPr lang="en-US" sz="1050" b="1" dirty="0">
                <a:solidFill>
                  <a:schemeClr val="tx2"/>
                </a:solidFill>
                <a:ea typeface="League Spartan" charset="0"/>
                <a:cs typeface="Poppins" pitchFamily="2" charset="77"/>
              </a:rPr>
              <a:t>1. PRODUCT BACKLOG</a:t>
            </a:r>
          </a:p>
        </p:txBody>
      </p:sp>
      <p:sp>
        <p:nvSpPr>
          <p:cNvPr id="47" name="TextBox 46">
            <a:extLst>
              <a:ext uri="{FF2B5EF4-FFF2-40B4-BE49-F238E27FC236}">
                <a16:creationId xmlns:a16="http://schemas.microsoft.com/office/drawing/2014/main" id="{E7B7972D-FE2D-5A67-B2BE-9BA0323B4F43}"/>
              </a:ext>
            </a:extLst>
          </p:cNvPr>
          <p:cNvSpPr txBox="1"/>
          <p:nvPr/>
        </p:nvSpPr>
        <p:spPr>
          <a:xfrm>
            <a:off x="3821012" y="5803984"/>
            <a:ext cx="1545616" cy="253916"/>
          </a:xfrm>
          <a:prstGeom prst="rect">
            <a:avLst/>
          </a:prstGeom>
          <a:noFill/>
        </p:spPr>
        <p:txBody>
          <a:bodyPr wrap="none" rtlCol="0" anchor="b" anchorCtr="0">
            <a:spAutoFit/>
          </a:bodyPr>
          <a:lstStyle/>
          <a:p>
            <a:pPr algn="ctr"/>
            <a:r>
              <a:rPr lang="en-US" sz="1050" b="1" dirty="0">
                <a:solidFill>
                  <a:schemeClr val="tx2"/>
                </a:solidFill>
                <a:ea typeface="League Spartan" charset="0"/>
                <a:cs typeface="Poppins" pitchFamily="2" charset="77"/>
              </a:rPr>
              <a:t>3. SPRINT BACKLOG</a:t>
            </a:r>
          </a:p>
        </p:txBody>
      </p:sp>
      <p:sp>
        <p:nvSpPr>
          <p:cNvPr id="48" name="TextBox 47">
            <a:extLst>
              <a:ext uri="{FF2B5EF4-FFF2-40B4-BE49-F238E27FC236}">
                <a16:creationId xmlns:a16="http://schemas.microsoft.com/office/drawing/2014/main" id="{DD93AE25-2ED5-64DC-E7DE-8FFB1ADF1533}"/>
              </a:ext>
            </a:extLst>
          </p:cNvPr>
          <p:cNvSpPr txBox="1"/>
          <p:nvPr/>
        </p:nvSpPr>
        <p:spPr>
          <a:xfrm>
            <a:off x="5848471" y="5803984"/>
            <a:ext cx="1649812" cy="253916"/>
          </a:xfrm>
          <a:prstGeom prst="rect">
            <a:avLst/>
          </a:prstGeom>
          <a:noFill/>
        </p:spPr>
        <p:txBody>
          <a:bodyPr wrap="none" rtlCol="0" anchor="b" anchorCtr="0">
            <a:spAutoFit/>
          </a:bodyPr>
          <a:lstStyle/>
          <a:p>
            <a:pPr algn="ctr"/>
            <a:r>
              <a:rPr lang="en-US" sz="1050" b="1" dirty="0">
                <a:solidFill>
                  <a:schemeClr val="tx2"/>
                </a:solidFill>
                <a:ea typeface="League Spartan" charset="0"/>
                <a:cs typeface="Poppins" pitchFamily="2" charset="77"/>
              </a:rPr>
              <a:t>4. SPRINT EXECUTION</a:t>
            </a:r>
          </a:p>
        </p:txBody>
      </p:sp>
      <p:sp>
        <p:nvSpPr>
          <p:cNvPr id="49" name="TextBox 48">
            <a:extLst>
              <a:ext uri="{FF2B5EF4-FFF2-40B4-BE49-F238E27FC236}">
                <a16:creationId xmlns:a16="http://schemas.microsoft.com/office/drawing/2014/main" id="{AE19FAC5-8EB6-F647-DB0F-D2766E1251EC}"/>
              </a:ext>
            </a:extLst>
          </p:cNvPr>
          <p:cNvSpPr txBox="1"/>
          <p:nvPr/>
        </p:nvSpPr>
        <p:spPr>
          <a:xfrm>
            <a:off x="8622036" y="5763434"/>
            <a:ext cx="2103114" cy="430887"/>
          </a:xfrm>
          <a:prstGeom prst="rect">
            <a:avLst/>
          </a:prstGeom>
          <a:noFill/>
        </p:spPr>
        <p:txBody>
          <a:bodyPr wrap="square" rtlCol="0" anchor="t" anchorCtr="0">
            <a:spAutoFit/>
          </a:bodyPr>
          <a:lstStyle/>
          <a:p>
            <a:pPr algn="ctr"/>
            <a:r>
              <a:rPr lang="en-US" sz="1050" b="1" dirty="0">
                <a:solidFill>
                  <a:schemeClr val="tx2"/>
                </a:solidFill>
                <a:ea typeface="League Spartan" charset="0"/>
                <a:cs typeface="Poppins" pitchFamily="2" charset="77"/>
              </a:rPr>
              <a:t>6. POTENTIALLY SHIPPABLE PRODUCT INCREMENT</a:t>
            </a:r>
          </a:p>
        </p:txBody>
      </p:sp>
      <p:sp>
        <p:nvSpPr>
          <p:cNvPr id="50" name="TextBox 49">
            <a:extLst>
              <a:ext uri="{FF2B5EF4-FFF2-40B4-BE49-F238E27FC236}">
                <a16:creationId xmlns:a16="http://schemas.microsoft.com/office/drawing/2014/main" id="{6EE3D263-D1B1-86FE-2CC6-C8DA6B2CEDF7}"/>
              </a:ext>
            </a:extLst>
          </p:cNvPr>
          <p:cNvSpPr txBox="1"/>
          <p:nvPr/>
        </p:nvSpPr>
        <p:spPr>
          <a:xfrm>
            <a:off x="6199668" y="4258899"/>
            <a:ext cx="857927" cy="477054"/>
          </a:xfrm>
          <a:prstGeom prst="rect">
            <a:avLst/>
          </a:prstGeom>
          <a:noFill/>
        </p:spPr>
        <p:txBody>
          <a:bodyPr wrap="none" rtlCol="0" anchor="b" anchorCtr="0">
            <a:spAutoFit/>
          </a:bodyPr>
          <a:lstStyle/>
          <a:p>
            <a:pPr algn="ctr"/>
            <a:r>
              <a:rPr lang="en-US" sz="1200" b="1" dirty="0">
                <a:solidFill>
                  <a:schemeClr val="tx2"/>
                </a:solidFill>
                <a:ea typeface="League Spartan" charset="0"/>
                <a:cs typeface="Poppins" pitchFamily="2" charset="77"/>
              </a:rPr>
              <a:t>SPRINT</a:t>
            </a:r>
            <a:r>
              <a:rPr lang="en-US" sz="1400" b="1" dirty="0">
                <a:solidFill>
                  <a:schemeClr val="tx2"/>
                </a:solidFill>
                <a:ea typeface="League Spartan" charset="0"/>
                <a:cs typeface="Poppins" pitchFamily="2" charset="77"/>
              </a:rPr>
              <a:t> </a:t>
            </a:r>
          </a:p>
          <a:p>
            <a:pPr algn="ctr"/>
            <a:r>
              <a:rPr lang="en-US" sz="1100" dirty="0">
                <a:ea typeface="Lato Light" panose="020F0502020204030203" pitchFamily="34" charset="0"/>
              </a:rPr>
              <a:t>1-4 Weeks</a:t>
            </a:r>
          </a:p>
        </p:txBody>
      </p:sp>
      <p:sp>
        <p:nvSpPr>
          <p:cNvPr id="51" name="TextBox 50">
            <a:extLst>
              <a:ext uri="{FF2B5EF4-FFF2-40B4-BE49-F238E27FC236}">
                <a16:creationId xmlns:a16="http://schemas.microsoft.com/office/drawing/2014/main" id="{61BC6372-0D87-87BF-32B6-E416B01B744B}"/>
              </a:ext>
            </a:extLst>
          </p:cNvPr>
          <p:cNvSpPr txBox="1"/>
          <p:nvPr/>
        </p:nvSpPr>
        <p:spPr>
          <a:xfrm>
            <a:off x="7039325" y="2906691"/>
            <a:ext cx="1000595" cy="446276"/>
          </a:xfrm>
          <a:prstGeom prst="rect">
            <a:avLst/>
          </a:prstGeom>
          <a:noFill/>
        </p:spPr>
        <p:txBody>
          <a:bodyPr wrap="none" rtlCol="0" anchor="b" anchorCtr="0">
            <a:spAutoFit/>
          </a:bodyPr>
          <a:lstStyle/>
          <a:p>
            <a:pPr algn="ctr"/>
            <a:r>
              <a:rPr lang="en-US" sz="1200" b="1" dirty="0">
                <a:solidFill>
                  <a:schemeClr val="tx2"/>
                </a:solidFill>
                <a:ea typeface="League Spartan" charset="0"/>
                <a:cs typeface="Poppins" pitchFamily="2" charset="77"/>
              </a:rPr>
              <a:t>STANDUP</a:t>
            </a:r>
          </a:p>
          <a:p>
            <a:pPr algn="ctr"/>
            <a:r>
              <a:rPr lang="en-US" sz="1100" dirty="0">
                <a:solidFill>
                  <a:schemeClr val="tx1"/>
                </a:solidFill>
                <a:latin typeface="+mn-lt"/>
                <a:ea typeface="Lato Light" panose="020F0502020204030203" pitchFamily="34" charset="0"/>
                <a:cs typeface="Mukta ExtraLight" panose="020B0000000000000000" pitchFamily="34" charset="77"/>
              </a:rPr>
              <a:t>15 min, Daily</a:t>
            </a:r>
            <a:endParaRPr lang="en-US" sz="1600" b="1" dirty="0">
              <a:solidFill>
                <a:schemeClr val="tx2"/>
              </a:solidFill>
              <a:ea typeface="League Spartan" charset="0"/>
              <a:cs typeface="Poppins" pitchFamily="2" charset="77"/>
            </a:endParaRPr>
          </a:p>
        </p:txBody>
      </p:sp>
      <p:sp>
        <p:nvSpPr>
          <p:cNvPr id="56" name="TextBox 55">
            <a:extLst>
              <a:ext uri="{FF2B5EF4-FFF2-40B4-BE49-F238E27FC236}">
                <a16:creationId xmlns:a16="http://schemas.microsoft.com/office/drawing/2014/main" id="{1CCACC58-6354-CB22-C3FC-F79E585C88EC}"/>
              </a:ext>
            </a:extLst>
          </p:cNvPr>
          <p:cNvSpPr txBox="1"/>
          <p:nvPr/>
        </p:nvSpPr>
        <p:spPr>
          <a:xfrm>
            <a:off x="2173833" y="5846460"/>
            <a:ext cx="1568058" cy="392415"/>
          </a:xfrm>
          <a:prstGeom prst="rect">
            <a:avLst/>
          </a:prstGeom>
          <a:noFill/>
        </p:spPr>
        <p:txBody>
          <a:bodyPr wrap="none" rtlCol="0" anchor="b" anchorCtr="0">
            <a:spAutoFit/>
          </a:bodyPr>
          <a:lstStyle/>
          <a:p>
            <a:pPr algn="ctr"/>
            <a:r>
              <a:rPr lang="en-US" sz="1050" b="1" dirty="0">
                <a:solidFill>
                  <a:schemeClr val="tx2"/>
                </a:solidFill>
                <a:ea typeface="League Spartan" charset="0"/>
                <a:cs typeface="Poppins" pitchFamily="2" charset="77"/>
              </a:rPr>
              <a:t>2. SPRINT PLANNING</a:t>
            </a:r>
          </a:p>
          <a:p>
            <a:pPr algn="ctr"/>
            <a:r>
              <a:rPr lang="en-US" sz="900" dirty="0">
                <a:ea typeface="Lato Light" panose="020F0502020204030203" pitchFamily="34" charset="0"/>
              </a:rPr>
              <a:t>1 day</a:t>
            </a:r>
          </a:p>
        </p:txBody>
      </p:sp>
      <p:sp>
        <p:nvSpPr>
          <p:cNvPr id="58" name="TextBox 57">
            <a:extLst>
              <a:ext uri="{FF2B5EF4-FFF2-40B4-BE49-F238E27FC236}">
                <a16:creationId xmlns:a16="http://schemas.microsoft.com/office/drawing/2014/main" id="{47905F45-7470-53AC-BC17-75201AA6B2B1}"/>
              </a:ext>
            </a:extLst>
          </p:cNvPr>
          <p:cNvSpPr txBox="1"/>
          <p:nvPr/>
        </p:nvSpPr>
        <p:spPr>
          <a:xfrm>
            <a:off x="7784849" y="5772959"/>
            <a:ext cx="971893" cy="415498"/>
          </a:xfrm>
          <a:prstGeom prst="rect">
            <a:avLst/>
          </a:prstGeom>
          <a:noFill/>
        </p:spPr>
        <p:txBody>
          <a:bodyPr wrap="square" rtlCol="0" anchor="t" anchorCtr="0">
            <a:spAutoFit/>
          </a:bodyPr>
          <a:lstStyle/>
          <a:p>
            <a:pPr algn="ctr"/>
            <a:r>
              <a:rPr lang="en-US" sz="1050" b="1" dirty="0">
                <a:solidFill>
                  <a:schemeClr val="tx2"/>
                </a:solidFill>
                <a:ea typeface="League Spartan" charset="0"/>
                <a:cs typeface="Poppins" pitchFamily="2" charset="77"/>
              </a:rPr>
              <a:t>5. SPRINT REVIEW</a:t>
            </a:r>
          </a:p>
        </p:txBody>
      </p:sp>
      <p:sp>
        <p:nvSpPr>
          <p:cNvPr id="2" name="Rectangle 1">
            <a:extLst>
              <a:ext uri="{FF2B5EF4-FFF2-40B4-BE49-F238E27FC236}">
                <a16:creationId xmlns:a16="http://schemas.microsoft.com/office/drawing/2014/main" id="{B46426B1-8963-973F-4F03-C83B3A8C1066}"/>
              </a:ext>
            </a:extLst>
          </p:cNvPr>
          <p:cNvSpPr/>
          <p:nvPr/>
        </p:nvSpPr>
        <p:spPr>
          <a:xfrm>
            <a:off x="645955" y="2607291"/>
            <a:ext cx="438792" cy="3375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27" name="Rectangle 26">
            <a:extLst>
              <a:ext uri="{FF2B5EF4-FFF2-40B4-BE49-F238E27FC236}">
                <a16:creationId xmlns:a16="http://schemas.microsoft.com/office/drawing/2014/main" id="{D7BC9ADB-D48D-65BF-EC80-2C125CED8782}"/>
              </a:ext>
            </a:extLst>
          </p:cNvPr>
          <p:cNvSpPr/>
          <p:nvPr/>
        </p:nvSpPr>
        <p:spPr>
          <a:xfrm>
            <a:off x="645955" y="2987350"/>
            <a:ext cx="438792" cy="3375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9" name="Rectangle 58">
            <a:extLst>
              <a:ext uri="{FF2B5EF4-FFF2-40B4-BE49-F238E27FC236}">
                <a16:creationId xmlns:a16="http://schemas.microsoft.com/office/drawing/2014/main" id="{4AC20426-A45B-D1AC-BDF8-94EC7E3F844B}"/>
              </a:ext>
            </a:extLst>
          </p:cNvPr>
          <p:cNvSpPr/>
          <p:nvPr/>
        </p:nvSpPr>
        <p:spPr>
          <a:xfrm>
            <a:off x="645955" y="3367409"/>
            <a:ext cx="438792" cy="3375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63" name="Rectangle 62">
            <a:extLst>
              <a:ext uri="{FF2B5EF4-FFF2-40B4-BE49-F238E27FC236}">
                <a16:creationId xmlns:a16="http://schemas.microsoft.com/office/drawing/2014/main" id="{E3B58E93-71EE-EB4C-5290-70F4BDA8F0F2}"/>
              </a:ext>
            </a:extLst>
          </p:cNvPr>
          <p:cNvSpPr/>
          <p:nvPr/>
        </p:nvSpPr>
        <p:spPr>
          <a:xfrm>
            <a:off x="645955" y="3747468"/>
            <a:ext cx="438792" cy="3375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67" name="Rectangle 66">
            <a:extLst>
              <a:ext uri="{FF2B5EF4-FFF2-40B4-BE49-F238E27FC236}">
                <a16:creationId xmlns:a16="http://schemas.microsoft.com/office/drawing/2014/main" id="{D1DC1319-96D0-5ACD-6CEC-6F7C1E562EE1}"/>
              </a:ext>
            </a:extLst>
          </p:cNvPr>
          <p:cNvSpPr/>
          <p:nvPr/>
        </p:nvSpPr>
        <p:spPr>
          <a:xfrm>
            <a:off x="645955" y="4127527"/>
            <a:ext cx="438792" cy="3375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71" name="Rectangle 70">
            <a:extLst>
              <a:ext uri="{FF2B5EF4-FFF2-40B4-BE49-F238E27FC236}">
                <a16:creationId xmlns:a16="http://schemas.microsoft.com/office/drawing/2014/main" id="{B2D1A642-C2A7-24E2-BB26-9684A7926155}"/>
              </a:ext>
            </a:extLst>
          </p:cNvPr>
          <p:cNvSpPr/>
          <p:nvPr/>
        </p:nvSpPr>
        <p:spPr>
          <a:xfrm>
            <a:off x="645955" y="4507586"/>
            <a:ext cx="438792" cy="3375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75" name="Rectangle 74">
            <a:extLst>
              <a:ext uri="{FF2B5EF4-FFF2-40B4-BE49-F238E27FC236}">
                <a16:creationId xmlns:a16="http://schemas.microsoft.com/office/drawing/2014/main" id="{91DFCC82-11CD-D32C-4697-CE8A3A6C0FFB}"/>
              </a:ext>
            </a:extLst>
          </p:cNvPr>
          <p:cNvSpPr/>
          <p:nvPr/>
        </p:nvSpPr>
        <p:spPr>
          <a:xfrm>
            <a:off x="645955" y="4887645"/>
            <a:ext cx="438792" cy="3375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79" name="Rectangle 78">
            <a:extLst>
              <a:ext uri="{FF2B5EF4-FFF2-40B4-BE49-F238E27FC236}">
                <a16:creationId xmlns:a16="http://schemas.microsoft.com/office/drawing/2014/main" id="{AE11171D-923D-93F6-F764-E4A2C9F2F187}"/>
              </a:ext>
            </a:extLst>
          </p:cNvPr>
          <p:cNvSpPr/>
          <p:nvPr/>
        </p:nvSpPr>
        <p:spPr>
          <a:xfrm>
            <a:off x="645955" y="5267701"/>
            <a:ext cx="438792" cy="3375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04" name="Rectangle 103">
            <a:extLst>
              <a:ext uri="{FF2B5EF4-FFF2-40B4-BE49-F238E27FC236}">
                <a16:creationId xmlns:a16="http://schemas.microsoft.com/office/drawing/2014/main" id="{D00D28C8-9559-0692-953F-D3D7624291B6}"/>
              </a:ext>
            </a:extLst>
          </p:cNvPr>
          <p:cNvSpPr/>
          <p:nvPr/>
        </p:nvSpPr>
        <p:spPr>
          <a:xfrm>
            <a:off x="1138785" y="2607291"/>
            <a:ext cx="438792" cy="3375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05" name="Rectangle 104">
            <a:extLst>
              <a:ext uri="{FF2B5EF4-FFF2-40B4-BE49-F238E27FC236}">
                <a16:creationId xmlns:a16="http://schemas.microsoft.com/office/drawing/2014/main" id="{557AF819-0F5E-62AE-9472-E67A55413FE5}"/>
              </a:ext>
            </a:extLst>
          </p:cNvPr>
          <p:cNvSpPr/>
          <p:nvPr/>
        </p:nvSpPr>
        <p:spPr>
          <a:xfrm>
            <a:off x="1138785" y="2987350"/>
            <a:ext cx="438792" cy="3375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06" name="Rectangle 105">
            <a:extLst>
              <a:ext uri="{FF2B5EF4-FFF2-40B4-BE49-F238E27FC236}">
                <a16:creationId xmlns:a16="http://schemas.microsoft.com/office/drawing/2014/main" id="{735FEF36-F9DF-29B0-CCCF-77D0C4C76177}"/>
              </a:ext>
            </a:extLst>
          </p:cNvPr>
          <p:cNvSpPr/>
          <p:nvPr/>
        </p:nvSpPr>
        <p:spPr>
          <a:xfrm>
            <a:off x="1138785" y="3367409"/>
            <a:ext cx="438792" cy="3375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07" name="Rectangle 106">
            <a:extLst>
              <a:ext uri="{FF2B5EF4-FFF2-40B4-BE49-F238E27FC236}">
                <a16:creationId xmlns:a16="http://schemas.microsoft.com/office/drawing/2014/main" id="{FA199576-710B-D9A5-BD8A-72C33AFD26DE}"/>
              </a:ext>
            </a:extLst>
          </p:cNvPr>
          <p:cNvSpPr/>
          <p:nvPr/>
        </p:nvSpPr>
        <p:spPr>
          <a:xfrm>
            <a:off x="1138785" y="3747468"/>
            <a:ext cx="438792" cy="3375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08" name="Rectangle 107">
            <a:extLst>
              <a:ext uri="{FF2B5EF4-FFF2-40B4-BE49-F238E27FC236}">
                <a16:creationId xmlns:a16="http://schemas.microsoft.com/office/drawing/2014/main" id="{252BB4D5-0018-1943-F373-482C9F26927F}"/>
              </a:ext>
            </a:extLst>
          </p:cNvPr>
          <p:cNvSpPr/>
          <p:nvPr/>
        </p:nvSpPr>
        <p:spPr>
          <a:xfrm>
            <a:off x="1138785" y="4127527"/>
            <a:ext cx="438792" cy="3375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09" name="Rectangle 108">
            <a:extLst>
              <a:ext uri="{FF2B5EF4-FFF2-40B4-BE49-F238E27FC236}">
                <a16:creationId xmlns:a16="http://schemas.microsoft.com/office/drawing/2014/main" id="{8E23D51D-4B64-5677-6423-33EDDB4039AC}"/>
              </a:ext>
            </a:extLst>
          </p:cNvPr>
          <p:cNvSpPr/>
          <p:nvPr/>
        </p:nvSpPr>
        <p:spPr>
          <a:xfrm>
            <a:off x="1138785" y="4507586"/>
            <a:ext cx="438792" cy="3375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10" name="Rectangle 109">
            <a:extLst>
              <a:ext uri="{FF2B5EF4-FFF2-40B4-BE49-F238E27FC236}">
                <a16:creationId xmlns:a16="http://schemas.microsoft.com/office/drawing/2014/main" id="{57646926-B280-D2A3-8EF0-49177FA5553F}"/>
              </a:ext>
            </a:extLst>
          </p:cNvPr>
          <p:cNvSpPr/>
          <p:nvPr/>
        </p:nvSpPr>
        <p:spPr>
          <a:xfrm>
            <a:off x="1138785" y="4887645"/>
            <a:ext cx="438792" cy="3375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11" name="Rectangle 110">
            <a:extLst>
              <a:ext uri="{FF2B5EF4-FFF2-40B4-BE49-F238E27FC236}">
                <a16:creationId xmlns:a16="http://schemas.microsoft.com/office/drawing/2014/main" id="{5E98760B-C7ED-A250-0C27-1B3E54D802F3}"/>
              </a:ext>
            </a:extLst>
          </p:cNvPr>
          <p:cNvSpPr/>
          <p:nvPr/>
        </p:nvSpPr>
        <p:spPr>
          <a:xfrm>
            <a:off x="1138785" y="5267701"/>
            <a:ext cx="438792" cy="3375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12" name="Rectangle 111">
            <a:extLst>
              <a:ext uri="{FF2B5EF4-FFF2-40B4-BE49-F238E27FC236}">
                <a16:creationId xmlns:a16="http://schemas.microsoft.com/office/drawing/2014/main" id="{0D51C19C-8B94-B004-D04E-68B324AD805C}"/>
              </a:ext>
            </a:extLst>
          </p:cNvPr>
          <p:cNvSpPr/>
          <p:nvPr/>
        </p:nvSpPr>
        <p:spPr>
          <a:xfrm>
            <a:off x="1633082" y="2607291"/>
            <a:ext cx="438792" cy="3375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13" name="Rectangle 112">
            <a:extLst>
              <a:ext uri="{FF2B5EF4-FFF2-40B4-BE49-F238E27FC236}">
                <a16:creationId xmlns:a16="http://schemas.microsoft.com/office/drawing/2014/main" id="{BC32598F-FD65-2128-31FB-0747D652672A}"/>
              </a:ext>
            </a:extLst>
          </p:cNvPr>
          <p:cNvSpPr/>
          <p:nvPr/>
        </p:nvSpPr>
        <p:spPr>
          <a:xfrm>
            <a:off x="1633082" y="2987350"/>
            <a:ext cx="438792" cy="3375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14" name="Rectangle 113">
            <a:extLst>
              <a:ext uri="{FF2B5EF4-FFF2-40B4-BE49-F238E27FC236}">
                <a16:creationId xmlns:a16="http://schemas.microsoft.com/office/drawing/2014/main" id="{E9A02FDB-D7CB-F1A6-0325-851DB72885A7}"/>
              </a:ext>
            </a:extLst>
          </p:cNvPr>
          <p:cNvSpPr/>
          <p:nvPr/>
        </p:nvSpPr>
        <p:spPr>
          <a:xfrm>
            <a:off x="1633082" y="3367409"/>
            <a:ext cx="438792" cy="3375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15" name="Rectangle 114">
            <a:extLst>
              <a:ext uri="{FF2B5EF4-FFF2-40B4-BE49-F238E27FC236}">
                <a16:creationId xmlns:a16="http://schemas.microsoft.com/office/drawing/2014/main" id="{2AC01FDC-576C-199E-DBA0-C78717D93B92}"/>
              </a:ext>
            </a:extLst>
          </p:cNvPr>
          <p:cNvSpPr/>
          <p:nvPr/>
        </p:nvSpPr>
        <p:spPr>
          <a:xfrm>
            <a:off x="1633082" y="3747468"/>
            <a:ext cx="438792" cy="3375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16" name="Rectangle 115">
            <a:extLst>
              <a:ext uri="{FF2B5EF4-FFF2-40B4-BE49-F238E27FC236}">
                <a16:creationId xmlns:a16="http://schemas.microsoft.com/office/drawing/2014/main" id="{0C962A53-B839-E3C6-EB9B-63969CA53A30}"/>
              </a:ext>
            </a:extLst>
          </p:cNvPr>
          <p:cNvSpPr/>
          <p:nvPr/>
        </p:nvSpPr>
        <p:spPr>
          <a:xfrm>
            <a:off x="1633082" y="4127527"/>
            <a:ext cx="438792" cy="3375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17" name="Rectangle 116">
            <a:extLst>
              <a:ext uri="{FF2B5EF4-FFF2-40B4-BE49-F238E27FC236}">
                <a16:creationId xmlns:a16="http://schemas.microsoft.com/office/drawing/2014/main" id="{7F988773-295C-E21D-C9CF-661ADAAA2588}"/>
              </a:ext>
            </a:extLst>
          </p:cNvPr>
          <p:cNvSpPr/>
          <p:nvPr/>
        </p:nvSpPr>
        <p:spPr>
          <a:xfrm>
            <a:off x="1633082" y="4507586"/>
            <a:ext cx="438792" cy="3375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18" name="Rectangle 117">
            <a:extLst>
              <a:ext uri="{FF2B5EF4-FFF2-40B4-BE49-F238E27FC236}">
                <a16:creationId xmlns:a16="http://schemas.microsoft.com/office/drawing/2014/main" id="{22E2899C-08E6-B833-E4A9-2EF4E6ABD802}"/>
              </a:ext>
            </a:extLst>
          </p:cNvPr>
          <p:cNvSpPr/>
          <p:nvPr/>
        </p:nvSpPr>
        <p:spPr>
          <a:xfrm>
            <a:off x="1633082" y="4887645"/>
            <a:ext cx="438792" cy="3375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19" name="Rectangle 118">
            <a:extLst>
              <a:ext uri="{FF2B5EF4-FFF2-40B4-BE49-F238E27FC236}">
                <a16:creationId xmlns:a16="http://schemas.microsoft.com/office/drawing/2014/main" id="{7D3DF030-F045-444A-B84E-973CA9A455AA}"/>
              </a:ext>
            </a:extLst>
          </p:cNvPr>
          <p:cNvSpPr/>
          <p:nvPr/>
        </p:nvSpPr>
        <p:spPr>
          <a:xfrm>
            <a:off x="1633082" y="5267701"/>
            <a:ext cx="438792" cy="3375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20" name="Rectangle 119">
            <a:extLst>
              <a:ext uri="{FF2B5EF4-FFF2-40B4-BE49-F238E27FC236}">
                <a16:creationId xmlns:a16="http://schemas.microsoft.com/office/drawing/2014/main" id="{774941EA-4D4F-BDDE-92D4-04A4825429D3}"/>
              </a:ext>
            </a:extLst>
          </p:cNvPr>
          <p:cNvSpPr/>
          <p:nvPr/>
        </p:nvSpPr>
        <p:spPr>
          <a:xfrm>
            <a:off x="3854477" y="5267701"/>
            <a:ext cx="438792" cy="3375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21" name="Rectangle 120">
            <a:extLst>
              <a:ext uri="{FF2B5EF4-FFF2-40B4-BE49-F238E27FC236}">
                <a16:creationId xmlns:a16="http://schemas.microsoft.com/office/drawing/2014/main" id="{3C2EAB24-357B-3B05-377C-D04D1104C8EB}"/>
              </a:ext>
            </a:extLst>
          </p:cNvPr>
          <p:cNvSpPr/>
          <p:nvPr/>
        </p:nvSpPr>
        <p:spPr>
          <a:xfrm>
            <a:off x="4347307" y="5267701"/>
            <a:ext cx="438792" cy="3375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22" name="Rectangle 121">
            <a:extLst>
              <a:ext uri="{FF2B5EF4-FFF2-40B4-BE49-F238E27FC236}">
                <a16:creationId xmlns:a16="http://schemas.microsoft.com/office/drawing/2014/main" id="{460B6CC9-FADD-F3B8-C2EF-930D771A6EB0}"/>
              </a:ext>
            </a:extLst>
          </p:cNvPr>
          <p:cNvSpPr/>
          <p:nvPr/>
        </p:nvSpPr>
        <p:spPr>
          <a:xfrm>
            <a:off x="4832079" y="5267701"/>
            <a:ext cx="438792" cy="33753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23" name="Freeform 948">
            <a:extLst>
              <a:ext uri="{FF2B5EF4-FFF2-40B4-BE49-F238E27FC236}">
                <a16:creationId xmlns:a16="http://schemas.microsoft.com/office/drawing/2014/main" id="{39BE69D7-6B8F-A031-1520-32FA8F176274}"/>
              </a:ext>
            </a:extLst>
          </p:cNvPr>
          <p:cNvSpPr>
            <a:spLocks noChangeAspect="1" noChangeArrowheads="1"/>
          </p:cNvSpPr>
          <p:nvPr/>
        </p:nvSpPr>
        <p:spPr bwMode="auto">
          <a:xfrm>
            <a:off x="9241670" y="4949254"/>
            <a:ext cx="855900" cy="754006"/>
          </a:xfrm>
          <a:custGeom>
            <a:avLst/>
            <a:gdLst>
              <a:gd name="T0" fmla="*/ 27610722 w 293328"/>
              <a:gd name="T1" fmla="*/ 27453834 h 258401"/>
              <a:gd name="T2" fmla="*/ 9154902 w 293328"/>
              <a:gd name="T3" fmla="*/ 26352054 h 258401"/>
              <a:gd name="T4" fmla="*/ 8582692 w 293328"/>
              <a:gd name="T5" fmla="*/ 26925015 h 258401"/>
              <a:gd name="T6" fmla="*/ 24560222 w 293328"/>
              <a:gd name="T7" fmla="*/ 27001841 h 258401"/>
              <a:gd name="T8" fmla="*/ 27587035 w 293328"/>
              <a:gd name="T9" fmla="*/ 23963042 h 258401"/>
              <a:gd name="T10" fmla="*/ 9080349 w 293328"/>
              <a:gd name="T11" fmla="*/ 30040687 h 258401"/>
              <a:gd name="T12" fmla="*/ 1038012 w 293328"/>
              <a:gd name="T13" fmla="*/ 21097906 h 258401"/>
              <a:gd name="T14" fmla="*/ 5015691 w 293328"/>
              <a:gd name="T15" fmla="*/ 26437412 h 258401"/>
              <a:gd name="T16" fmla="*/ 19933601 w 293328"/>
              <a:gd name="T17" fmla="*/ 26437412 h 258401"/>
              <a:gd name="T18" fmla="*/ 24016198 w 293328"/>
              <a:gd name="T19" fmla="*/ 19859556 h 258401"/>
              <a:gd name="T20" fmla="*/ 26673362 w 293328"/>
              <a:gd name="T21" fmla="*/ 20961094 h 258401"/>
              <a:gd name="T22" fmla="*/ 24016198 w 293328"/>
              <a:gd name="T23" fmla="*/ 19859556 h 258401"/>
              <a:gd name="T24" fmla="*/ 15307077 w 293328"/>
              <a:gd name="T25" fmla="*/ 13587724 h 258401"/>
              <a:gd name="T26" fmla="*/ 16733736 w 293328"/>
              <a:gd name="T27" fmla="*/ 11069930 h 258401"/>
              <a:gd name="T28" fmla="*/ 11026240 w 293328"/>
              <a:gd name="T29" fmla="*/ 20012605 h 258401"/>
              <a:gd name="T30" fmla="*/ 17814730 w 293328"/>
              <a:gd name="T31" fmla="*/ 11069930 h 258401"/>
              <a:gd name="T32" fmla="*/ 17079772 w 293328"/>
              <a:gd name="T33" fmla="*/ 15324063 h 258401"/>
              <a:gd name="T34" fmla="*/ 13706857 w 293328"/>
              <a:gd name="T35" fmla="*/ 15367655 h 258401"/>
              <a:gd name="T36" fmla="*/ 13144847 w 293328"/>
              <a:gd name="T37" fmla="*/ 11069930 h 258401"/>
              <a:gd name="T38" fmla="*/ 4237276 w 293328"/>
              <a:gd name="T39" fmla="*/ 14021773 h 258401"/>
              <a:gd name="T40" fmla="*/ 5707359 w 293328"/>
              <a:gd name="T41" fmla="*/ 13587724 h 258401"/>
              <a:gd name="T42" fmla="*/ 4237276 w 293328"/>
              <a:gd name="T43" fmla="*/ 11069930 h 258401"/>
              <a:gd name="T44" fmla="*/ 9945373 w 293328"/>
              <a:gd name="T45" fmla="*/ 20012605 h 258401"/>
              <a:gd name="T46" fmla="*/ 7826377 w 293328"/>
              <a:gd name="T47" fmla="*/ 14803100 h 258401"/>
              <a:gd name="T48" fmla="*/ 7091399 w 293328"/>
              <a:gd name="T49" fmla="*/ 15324063 h 258401"/>
              <a:gd name="T50" fmla="*/ 3415964 w 293328"/>
              <a:gd name="T51" fmla="*/ 15237161 h 258401"/>
              <a:gd name="T52" fmla="*/ 1038012 w 293328"/>
              <a:gd name="T53" fmla="*/ 11069930 h 258401"/>
              <a:gd name="T54" fmla="*/ 26722298 w 293328"/>
              <a:gd name="T55" fmla="*/ 16409461 h 258401"/>
              <a:gd name="T56" fmla="*/ 25252179 w 293328"/>
              <a:gd name="T57" fmla="*/ 7466708 h 258401"/>
              <a:gd name="T58" fmla="*/ 21014519 w 293328"/>
              <a:gd name="T59" fmla="*/ 26437412 h 258401"/>
              <a:gd name="T60" fmla="*/ 31651633 w 293328"/>
              <a:gd name="T61" fmla="*/ 26437412 h 258401"/>
              <a:gd name="T62" fmla="*/ 34202613 w 293328"/>
              <a:gd name="T63" fmla="*/ 23963042 h 258401"/>
              <a:gd name="T64" fmla="*/ 32343327 w 293328"/>
              <a:gd name="T65" fmla="*/ 22877815 h 258401"/>
              <a:gd name="T66" fmla="*/ 32343327 w 293328"/>
              <a:gd name="T67" fmla="*/ 20967830 h 258401"/>
              <a:gd name="T68" fmla="*/ 34202613 w 293328"/>
              <a:gd name="T69" fmla="*/ 19882456 h 258401"/>
              <a:gd name="T70" fmla="*/ 26722298 w 293328"/>
              <a:gd name="T71" fmla="*/ 17494806 h 258401"/>
              <a:gd name="T72" fmla="*/ 21014519 w 293328"/>
              <a:gd name="T73" fmla="*/ 7466708 h 258401"/>
              <a:gd name="T74" fmla="*/ 10290941 w 293328"/>
              <a:gd name="T75" fmla="*/ 3559590 h 258401"/>
              <a:gd name="T76" fmla="*/ 11718072 w 293328"/>
              <a:gd name="T77" fmla="*/ 1041754 h 258401"/>
              <a:gd name="T78" fmla="*/ 6053678 w 293328"/>
              <a:gd name="T79" fmla="*/ 9984609 h 258401"/>
              <a:gd name="T80" fmla="*/ 12799067 w 293328"/>
              <a:gd name="T81" fmla="*/ 1041754 h 258401"/>
              <a:gd name="T82" fmla="*/ 12280200 w 293328"/>
              <a:gd name="T83" fmla="*/ 5339544 h 258401"/>
              <a:gd name="T84" fmla="*/ 8907366 w 293328"/>
              <a:gd name="T85" fmla="*/ 5296325 h 258401"/>
              <a:gd name="T86" fmla="*/ 8172406 w 293328"/>
              <a:gd name="T87" fmla="*/ 1041754 h 258401"/>
              <a:gd name="T88" fmla="*/ 15479727 w 293328"/>
              <a:gd name="T89" fmla="*/ 0 h 258401"/>
              <a:gd name="T90" fmla="*/ 19933601 w 293328"/>
              <a:gd name="T91" fmla="*/ 9984609 h 258401"/>
              <a:gd name="T92" fmla="*/ 25252179 w 293328"/>
              <a:gd name="T93" fmla="*/ 6381406 h 258401"/>
              <a:gd name="T94" fmla="*/ 35240414 w 293328"/>
              <a:gd name="T95" fmla="*/ 19838874 h 258401"/>
              <a:gd name="T96" fmla="*/ 31651633 w 293328"/>
              <a:gd name="T97" fmla="*/ 27522882 h 258401"/>
              <a:gd name="T98" fmla="*/ 13144847 w 293328"/>
              <a:gd name="T99" fmla="*/ 27522882 h 258401"/>
              <a:gd name="T100" fmla="*/ 1945877 w 293328"/>
              <a:gd name="T101" fmla="*/ 27522882 h 258401"/>
              <a:gd name="T102" fmla="*/ 0 w 293328"/>
              <a:gd name="T103" fmla="*/ 10549040 h 258401"/>
              <a:gd name="T104" fmla="*/ 4972696 w 293328"/>
              <a:gd name="T105" fmla="*/ 520909 h 25840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93328" h="258401">
                <a:moveTo>
                  <a:pt x="229821" y="219075"/>
                </a:moveTo>
                <a:cubicBezTo>
                  <a:pt x="232386" y="219075"/>
                  <a:pt x="234584" y="220907"/>
                  <a:pt x="234584" y="223838"/>
                </a:cubicBezTo>
                <a:cubicBezTo>
                  <a:pt x="234584" y="226402"/>
                  <a:pt x="232386" y="228234"/>
                  <a:pt x="229821" y="228234"/>
                </a:cubicBezTo>
                <a:cubicBezTo>
                  <a:pt x="227257" y="228234"/>
                  <a:pt x="225425" y="226402"/>
                  <a:pt x="225425" y="223838"/>
                </a:cubicBezTo>
                <a:cubicBezTo>
                  <a:pt x="225425" y="220907"/>
                  <a:pt x="227257" y="219075"/>
                  <a:pt x="229821" y="219075"/>
                </a:cubicBezTo>
                <a:close/>
                <a:moveTo>
                  <a:pt x="76200" y="219075"/>
                </a:moveTo>
                <a:cubicBezTo>
                  <a:pt x="78398" y="219075"/>
                  <a:pt x="80597" y="220907"/>
                  <a:pt x="80597" y="223838"/>
                </a:cubicBezTo>
                <a:cubicBezTo>
                  <a:pt x="80597" y="226402"/>
                  <a:pt x="78398" y="228234"/>
                  <a:pt x="76200" y="228234"/>
                </a:cubicBezTo>
                <a:cubicBezTo>
                  <a:pt x="73636" y="228234"/>
                  <a:pt x="71438" y="226402"/>
                  <a:pt x="71438" y="223838"/>
                </a:cubicBezTo>
                <a:cubicBezTo>
                  <a:pt x="71438" y="220907"/>
                  <a:pt x="73636" y="219075"/>
                  <a:pt x="76200" y="219075"/>
                </a:cubicBezTo>
                <a:close/>
                <a:moveTo>
                  <a:pt x="229624" y="199214"/>
                </a:moveTo>
                <a:cubicBezTo>
                  <a:pt x="215947" y="199214"/>
                  <a:pt x="204430" y="210402"/>
                  <a:pt x="204430" y="224477"/>
                </a:cubicBezTo>
                <a:cubicBezTo>
                  <a:pt x="204430" y="238191"/>
                  <a:pt x="215947" y="249740"/>
                  <a:pt x="229624" y="249740"/>
                </a:cubicBezTo>
                <a:cubicBezTo>
                  <a:pt x="243660" y="249740"/>
                  <a:pt x="254818" y="238191"/>
                  <a:pt x="254818" y="224477"/>
                </a:cubicBezTo>
                <a:cubicBezTo>
                  <a:pt x="254818" y="210402"/>
                  <a:pt x="243660" y="199214"/>
                  <a:pt x="229624" y="199214"/>
                </a:cubicBezTo>
                <a:close/>
                <a:moveTo>
                  <a:pt x="75581" y="199214"/>
                </a:moveTo>
                <a:cubicBezTo>
                  <a:pt x="61545" y="199214"/>
                  <a:pt x="50388" y="210402"/>
                  <a:pt x="50388" y="224477"/>
                </a:cubicBezTo>
                <a:cubicBezTo>
                  <a:pt x="50388" y="238191"/>
                  <a:pt x="61545" y="249740"/>
                  <a:pt x="75581" y="249740"/>
                </a:cubicBezTo>
                <a:cubicBezTo>
                  <a:pt x="89258" y="249740"/>
                  <a:pt x="100415" y="238191"/>
                  <a:pt x="100415" y="224477"/>
                </a:cubicBezTo>
                <a:cubicBezTo>
                  <a:pt x="100415" y="210402"/>
                  <a:pt x="89258" y="199214"/>
                  <a:pt x="75581" y="199214"/>
                </a:cubicBezTo>
                <a:close/>
                <a:moveTo>
                  <a:pt x="8638" y="175395"/>
                </a:moveTo>
                <a:lnTo>
                  <a:pt x="8638" y="212568"/>
                </a:lnTo>
                <a:cubicBezTo>
                  <a:pt x="8638" y="216537"/>
                  <a:pt x="11877" y="219785"/>
                  <a:pt x="16196" y="219785"/>
                </a:cubicBezTo>
                <a:lnTo>
                  <a:pt x="41750" y="219785"/>
                </a:lnTo>
                <a:cubicBezTo>
                  <a:pt x="43909" y="203184"/>
                  <a:pt x="58306" y="190192"/>
                  <a:pt x="75581" y="190192"/>
                </a:cubicBezTo>
                <a:cubicBezTo>
                  <a:pt x="92857" y="190192"/>
                  <a:pt x="106894" y="203184"/>
                  <a:pt x="109413" y="219785"/>
                </a:cubicBezTo>
                <a:lnTo>
                  <a:pt x="165919" y="219785"/>
                </a:lnTo>
                <a:lnTo>
                  <a:pt x="165919" y="175395"/>
                </a:lnTo>
                <a:lnTo>
                  <a:pt x="8638" y="175395"/>
                </a:lnTo>
                <a:close/>
                <a:moveTo>
                  <a:pt x="199901" y="165100"/>
                </a:moveTo>
                <a:lnTo>
                  <a:pt x="222019" y="165100"/>
                </a:lnTo>
                <a:cubicBezTo>
                  <a:pt x="224873" y="165100"/>
                  <a:pt x="226656" y="166932"/>
                  <a:pt x="226656" y="169863"/>
                </a:cubicBezTo>
                <a:cubicBezTo>
                  <a:pt x="226656" y="172061"/>
                  <a:pt x="224873" y="174259"/>
                  <a:pt x="222019" y="174259"/>
                </a:cubicBezTo>
                <a:lnTo>
                  <a:pt x="199901" y="174259"/>
                </a:lnTo>
                <a:cubicBezTo>
                  <a:pt x="197404" y="174259"/>
                  <a:pt x="195263" y="172061"/>
                  <a:pt x="195263" y="169863"/>
                </a:cubicBezTo>
                <a:cubicBezTo>
                  <a:pt x="195263" y="166932"/>
                  <a:pt x="197404" y="165100"/>
                  <a:pt x="199901" y="165100"/>
                </a:cubicBezTo>
                <a:close/>
                <a:moveTo>
                  <a:pt x="118411" y="92028"/>
                </a:moveTo>
                <a:lnTo>
                  <a:pt x="118411" y="116569"/>
                </a:lnTo>
                <a:lnTo>
                  <a:pt x="127409" y="112960"/>
                </a:lnTo>
                <a:cubicBezTo>
                  <a:pt x="128128" y="112599"/>
                  <a:pt x="129208" y="112599"/>
                  <a:pt x="130288" y="112960"/>
                </a:cubicBezTo>
                <a:lnTo>
                  <a:pt x="139286" y="116569"/>
                </a:lnTo>
                <a:lnTo>
                  <a:pt x="139286" y="92028"/>
                </a:lnTo>
                <a:lnTo>
                  <a:pt x="118411" y="92028"/>
                </a:lnTo>
                <a:close/>
                <a:moveTo>
                  <a:pt x="91777" y="92028"/>
                </a:moveTo>
                <a:lnTo>
                  <a:pt x="91777" y="166373"/>
                </a:lnTo>
                <a:lnTo>
                  <a:pt x="165919" y="166373"/>
                </a:lnTo>
                <a:lnTo>
                  <a:pt x="165919" y="92028"/>
                </a:lnTo>
                <a:lnTo>
                  <a:pt x="148284" y="92028"/>
                </a:lnTo>
                <a:lnTo>
                  <a:pt x="148284" y="123065"/>
                </a:lnTo>
                <a:cubicBezTo>
                  <a:pt x="148284" y="124870"/>
                  <a:pt x="147204" y="125952"/>
                  <a:pt x="146124" y="126674"/>
                </a:cubicBezTo>
                <a:cubicBezTo>
                  <a:pt x="145044" y="127757"/>
                  <a:pt x="143245" y="127757"/>
                  <a:pt x="142165" y="127396"/>
                </a:cubicBezTo>
                <a:lnTo>
                  <a:pt x="128848" y="121983"/>
                </a:lnTo>
                <a:lnTo>
                  <a:pt x="115532" y="127396"/>
                </a:lnTo>
                <a:cubicBezTo>
                  <a:pt x="115172" y="127757"/>
                  <a:pt x="114452" y="127757"/>
                  <a:pt x="114092" y="127757"/>
                </a:cubicBezTo>
                <a:cubicBezTo>
                  <a:pt x="113012" y="127757"/>
                  <a:pt x="112292" y="127396"/>
                  <a:pt x="111573" y="126674"/>
                </a:cubicBezTo>
                <a:cubicBezTo>
                  <a:pt x="110493" y="125952"/>
                  <a:pt x="109413" y="124870"/>
                  <a:pt x="109413" y="123065"/>
                </a:cubicBezTo>
                <a:lnTo>
                  <a:pt x="109413" y="92028"/>
                </a:lnTo>
                <a:lnTo>
                  <a:pt x="91777" y="92028"/>
                </a:lnTo>
                <a:close/>
                <a:moveTo>
                  <a:pt x="35271" y="92028"/>
                </a:moveTo>
                <a:lnTo>
                  <a:pt x="35271" y="116569"/>
                </a:lnTo>
                <a:lnTo>
                  <a:pt x="44269" y="112960"/>
                </a:lnTo>
                <a:cubicBezTo>
                  <a:pt x="44629" y="112960"/>
                  <a:pt x="45349" y="112960"/>
                  <a:pt x="45709" y="112960"/>
                </a:cubicBezTo>
                <a:cubicBezTo>
                  <a:pt x="46428" y="112960"/>
                  <a:pt x="46788" y="112960"/>
                  <a:pt x="47508" y="112960"/>
                </a:cubicBezTo>
                <a:lnTo>
                  <a:pt x="56146" y="116569"/>
                </a:lnTo>
                <a:lnTo>
                  <a:pt x="56146" y="92028"/>
                </a:lnTo>
                <a:lnTo>
                  <a:pt x="35271" y="92028"/>
                </a:lnTo>
                <a:close/>
                <a:moveTo>
                  <a:pt x="8638" y="92028"/>
                </a:moveTo>
                <a:lnTo>
                  <a:pt x="8638" y="166373"/>
                </a:lnTo>
                <a:lnTo>
                  <a:pt x="82780" y="166373"/>
                </a:lnTo>
                <a:lnTo>
                  <a:pt x="82780" y="92028"/>
                </a:lnTo>
                <a:lnTo>
                  <a:pt x="65144" y="92028"/>
                </a:lnTo>
                <a:lnTo>
                  <a:pt x="65144" y="123065"/>
                </a:lnTo>
                <a:cubicBezTo>
                  <a:pt x="65144" y="124870"/>
                  <a:pt x="64064" y="125952"/>
                  <a:pt x="63344" y="126674"/>
                </a:cubicBezTo>
                <a:cubicBezTo>
                  <a:pt x="62265" y="127396"/>
                  <a:pt x="61545" y="127757"/>
                  <a:pt x="60825" y="127757"/>
                </a:cubicBezTo>
                <a:cubicBezTo>
                  <a:pt x="60105" y="127757"/>
                  <a:pt x="59385" y="127757"/>
                  <a:pt x="59025" y="127396"/>
                </a:cubicBezTo>
                <a:lnTo>
                  <a:pt x="45709" y="121983"/>
                </a:lnTo>
                <a:lnTo>
                  <a:pt x="32752" y="127396"/>
                </a:lnTo>
                <a:cubicBezTo>
                  <a:pt x="31312" y="127757"/>
                  <a:pt x="29513" y="127757"/>
                  <a:pt x="28433" y="126674"/>
                </a:cubicBezTo>
                <a:cubicBezTo>
                  <a:pt x="27353" y="125952"/>
                  <a:pt x="26273" y="124870"/>
                  <a:pt x="26273" y="123065"/>
                </a:cubicBezTo>
                <a:lnTo>
                  <a:pt x="26273" y="92028"/>
                </a:lnTo>
                <a:lnTo>
                  <a:pt x="8638" y="92028"/>
                </a:lnTo>
                <a:close/>
                <a:moveTo>
                  <a:pt x="204430" y="62074"/>
                </a:moveTo>
                <a:lnTo>
                  <a:pt x="204430" y="118374"/>
                </a:lnTo>
                <a:cubicBezTo>
                  <a:pt x="204430" y="128479"/>
                  <a:pt x="212708" y="136418"/>
                  <a:pt x="222426" y="136418"/>
                </a:cubicBezTo>
                <a:lnTo>
                  <a:pt x="258417" y="136418"/>
                </a:lnTo>
                <a:lnTo>
                  <a:pt x="233223" y="77592"/>
                </a:lnTo>
                <a:cubicBezTo>
                  <a:pt x="229264" y="68209"/>
                  <a:pt x="220266" y="62074"/>
                  <a:pt x="210189" y="62074"/>
                </a:cubicBezTo>
                <a:lnTo>
                  <a:pt x="204430" y="62074"/>
                </a:lnTo>
                <a:close/>
                <a:moveTo>
                  <a:pt x="174917" y="62074"/>
                </a:moveTo>
                <a:lnTo>
                  <a:pt x="174917" y="219785"/>
                </a:lnTo>
                <a:lnTo>
                  <a:pt x="195792" y="219785"/>
                </a:lnTo>
                <a:cubicBezTo>
                  <a:pt x="197952" y="203184"/>
                  <a:pt x="212348" y="190192"/>
                  <a:pt x="229624" y="190192"/>
                </a:cubicBezTo>
                <a:cubicBezTo>
                  <a:pt x="246900" y="190192"/>
                  <a:pt x="261296" y="203184"/>
                  <a:pt x="263456" y="219785"/>
                </a:cubicBezTo>
                <a:lnTo>
                  <a:pt x="277132" y="219785"/>
                </a:lnTo>
                <a:cubicBezTo>
                  <a:pt x="281091" y="219785"/>
                  <a:pt x="284690" y="216537"/>
                  <a:pt x="284690" y="212568"/>
                </a:cubicBezTo>
                <a:lnTo>
                  <a:pt x="284690" y="199214"/>
                </a:lnTo>
                <a:lnTo>
                  <a:pt x="269214" y="199214"/>
                </a:lnTo>
                <a:cubicBezTo>
                  <a:pt x="267055" y="199214"/>
                  <a:pt x="264895" y="197049"/>
                  <a:pt x="264895" y="194523"/>
                </a:cubicBezTo>
                <a:cubicBezTo>
                  <a:pt x="264895" y="191996"/>
                  <a:pt x="267055" y="190192"/>
                  <a:pt x="269214" y="190192"/>
                </a:cubicBezTo>
                <a:lnTo>
                  <a:pt x="284690" y="190192"/>
                </a:lnTo>
                <a:lnTo>
                  <a:pt x="284690" y="174313"/>
                </a:lnTo>
                <a:lnTo>
                  <a:pt x="269214" y="174313"/>
                </a:lnTo>
                <a:cubicBezTo>
                  <a:pt x="267055" y="174313"/>
                  <a:pt x="264895" y="172147"/>
                  <a:pt x="264895" y="169982"/>
                </a:cubicBezTo>
                <a:cubicBezTo>
                  <a:pt x="264895" y="167095"/>
                  <a:pt x="267055" y="165290"/>
                  <a:pt x="269214" y="165290"/>
                </a:cubicBezTo>
                <a:lnTo>
                  <a:pt x="284690" y="165290"/>
                </a:lnTo>
                <a:lnTo>
                  <a:pt x="284690" y="164929"/>
                </a:lnTo>
                <a:cubicBezTo>
                  <a:pt x="284690" y="154102"/>
                  <a:pt x="275693" y="145441"/>
                  <a:pt x="265255" y="145441"/>
                </a:cubicBezTo>
                <a:lnTo>
                  <a:pt x="222426" y="145441"/>
                </a:lnTo>
                <a:cubicBezTo>
                  <a:pt x="207669" y="145441"/>
                  <a:pt x="195432" y="133531"/>
                  <a:pt x="195432" y="118374"/>
                </a:cubicBezTo>
                <a:lnTo>
                  <a:pt x="195432" y="62074"/>
                </a:lnTo>
                <a:lnTo>
                  <a:pt x="174917" y="62074"/>
                </a:lnTo>
                <a:close/>
                <a:moveTo>
                  <a:pt x="77021" y="8661"/>
                </a:moveTo>
                <a:lnTo>
                  <a:pt x="77021" y="33202"/>
                </a:lnTo>
                <a:lnTo>
                  <a:pt x="85659" y="29593"/>
                </a:lnTo>
                <a:cubicBezTo>
                  <a:pt x="86739" y="29232"/>
                  <a:pt x="87818" y="29232"/>
                  <a:pt x="88898" y="29593"/>
                </a:cubicBezTo>
                <a:lnTo>
                  <a:pt x="97536" y="33202"/>
                </a:lnTo>
                <a:lnTo>
                  <a:pt x="97536" y="8661"/>
                </a:lnTo>
                <a:lnTo>
                  <a:pt x="77021" y="8661"/>
                </a:lnTo>
                <a:close/>
                <a:moveTo>
                  <a:pt x="50388" y="8661"/>
                </a:moveTo>
                <a:lnTo>
                  <a:pt x="50388" y="83006"/>
                </a:lnTo>
                <a:lnTo>
                  <a:pt x="124169" y="83006"/>
                </a:lnTo>
                <a:lnTo>
                  <a:pt x="124169" y="8661"/>
                </a:lnTo>
                <a:lnTo>
                  <a:pt x="106534" y="8661"/>
                </a:lnTo>
                <a:lnTo>
                  <a:pt x="106534" y="40059"/>
                </a:lnTo>
                <a:cubicBezTo>
                  <a:pt x="106534" y="41503"/>
                  <a:pt x="105814" y="42946"/>
                  <a:pt x="104734" y="43307"/>
                </a:cubicBezTo>
                <a:cubicBezTo>
                  <a:pt x="104014" y="44029"/>
                  <a:pt x="102935" y="44390"/>
                  <a:pt x="102215" y="44390"/>
                </a:cubicBezTo>
                <a:cubicBezTo>
                  <a:pt x="101855" y="44390"/>
                  <a:pt x="101135" y="44390"/>
                  <a:pt x="100415" y="44029"/>
                </a:cubicBezTo>
                <a:lnTo>
                  <a:pt x="87458" y="38977"/>
                </a:lnTo>
                <a:lnTo>
                  <a:pt x="74142" y="44029"/>
                </a:lnTo>
                <a:cubicBezTo>
                  <a:pt x="72702" y="44751"/>
                  <a:pt x="71262" y="44390"/>
                  <a:pt x="69823" y="43307"/>
                </a:cubicBezTo>
                <a:cubicBezTo>
                  <a:pt x="68743" y="42946"/>
                  <a:pt x="68023" y="41503"/>
                  <a:pt x="68023" y="40059"/>
                </a:cubicBezTo>
                <a:lnTo>
                  <a:pt x="68023" y="8661"/>
                </a:lnTo>
                <a:lnTo>
                  <a:pt x="50388" y="8661"/>
                </a:lnTo>
                <a:close/>
                <a:moveTo>
                  <a:pt x="45709" y="0"/>
                </a:moveTo>
                <a:lnTo>
                  <a:pt x="128848" y="0"/>
                </a:lnTo>
                <a:cubicBezTo>
                  <a:pt x="131368" y="0"/>
                  <a:pt x="133527" y="1804"/>
                  <a:pt x="133527" y="4331"/>
                </a:cubicBezTo>
                <a:lnTo>
                  <a:pt x="133527" y="83006"/>
                </a:lnTo>
                <a:lnTo>
                  <a:pt x="165919" y="83006"/>
                </a:lnTo>
                <a:lnTo>
                  <a:pt x="165919" y="57743"/>
                </a:lnTo>
                <a:cubicBezTo>
                  <a:pt x="165919" y="55578"/>
                  <a:pt x="167719" y="53051"/>
                  <a:pt x="170238" y="53051"/>
                </a:cubicBezTo>
                <a:lnTo>
                  <a:pt x="210189" y="53051"/>
                </a:lnTo>
                <a:cubicBezTo>
                  <a:pt x="223865" y="53051"/>
                  <a:pt x="236102" y="61352"/>
                  <a:pt x="241501" y="73983"/>
                </a:cubicBezTo>
                <a:lnTo>
                  <a:pt x="268134" y="136779"/>
                </a:lnTo>
                <a:cubicBezTo>
                  <a:pt x="282531" y="138223"/>
                  <a:pt x="293328" y="150493"/>
                  <a:pt x="293328" y="164929"/>
                </a:cubicBezTo>
                <a:lnTo>
                  <a:pt x="293328" y="212568"/>
                </a:lnTo>
                <a:cubicBezTo>
                  <a:pt x="293328" y="221590"/>
                  <a:pt x="286130" y="228808"/>
                  <a:pt x="277132" y="228808"/>
                </a:cubicBezTo>
                <a:lnTo>
                  <a:pt x="263456" y="228808"/>
                </a:lnTo>
                <a:cubicBezTo>
                  <a:pt x="261296" y="245409"/>
                  <a:pt x="246900" y="258401"/>
                  <a:pt x="229624" y="258401"/>
                </a:cubicBezTo>
                <a:cubicBezTo>
                  <a:pt x="212348" y="258401"/>
                  <a:pt x="197952" y="245409"/>
                  <a:pt x="195792" y="228808"/>
                </a:cubicBezTo>
                <a:lnTo>
                  <a:pt x="109413" y="228808"/>
                </a:lnTo>
                <a:cubicBezTo>
                  <a:pt x="106894" y="245409"/>
                  <a:pt x="92857" y="258401"/>
                  <a:pt x="75581" y="258401"/>
                </a:cubicBezTo>
                <a:cubicBezTo>
                  <a:pt x="58306" y="258401"/>
                  <a:pt x="43909" y="245409"/>
                  <a:pt x="41750" y="228808"/>
                </a:cubicBezTo>
                <a:lnTo>
                  <a:pt x="16196" y="228808"/>
                </a:lnTo>
                <a:cubicBezTo>
                  <a:pt x="7198" y="228808"/>
                  <a:pt x="0" y="221590"/>
                  <a:pt x="0" y="212568"/>
                </a:cubicBezTo>
                <a:lnTo>
                  <a:pt x="0" y="170704"/>
                </a:lnTo>
                <a:lnTo>
                  <a:pt x="0" y="87697"/>
                </a:lnTo>
                <a:cubicBezTo>
                  <a:pt x="0" y="85171"/>
                  <a:pt x="1799" y="83006"/>
                  <a:pt x="4319" y="83006"/>
                </a:cubicBezTo>
                <a:lnTo>
                  <a:pt x="41390" y="83006"/>
                </a:lnTo>
                <a:lnTo>
                  <a:pt x="41390" y="4331"/>
                </a:lnTo>
                <a:cubicBezTo>
                  <a:pt x="41390" y="1804"/>
                  <a:pt x="43549" y="0"/>
                  <a:pt x="45709"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pic>
        <p:nvPicPr>
          <p:cNvPr id="12" name="Graphic 11" descr="Magnifying glass with solid fill">
            <a:extLst>
              <a:ext uri="{FF2B5EF4-FFF2-40B4-BE49-F238E27FC236}">
                <a16:creationId xmlns:a16="http://schemas.microsoft.com/office/drawing/2014/main" id="{CEB59226-CCB0-4B3C-D58D-419A70928DA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4472" y="5122559"/>
            <a:ext cx="581573" cy="581573"/>
          </a:xfrm>
          <a:prstGeom prst="rect">
            <a:avLst/>
          </a:prstGeom>
        </p:spPr>
      </p:pic>
      <p:sp>
        <p:nvSpPr>
          <p:cNvPr id="14" name="TextBox 13">
            <a:extLst>
              <a:ext uri="{FF2B5EF4-FFF2-40B4-BE49-F238E27FC236}">
                <a16:creationId xmlns:a16="http://schemas.microsoft.com/office/drawing/2014/main" id="{C62DB1DA-888E-2CB0-A7CD-A5F9FF217E16}"/>
              </a:ext>
            </a:extLst>
          </p:cNvPr>
          <p:cNvSpPr txBox="1"/>
          <p:nvPr/>
        </p:nvSpPr>
        <p:spPr>
          <a:xfrm>
            <a:off x="10563225" y="5772959"/>
            <a:ext cx="1514475" cy="261610"/>
          </a:xfrm>
          <a:prstGeom prst="rect">
            <a:avLst/>
          </a:prstGeom>
          <a:noFill/>
        </p:spPr>
        <p:txBody>
          <a:bodyPr wrap="square" rtlCol="0" anchor="t" anchorCtr="0">
            <a:spAutoFit/>
          </a:bodyPr>
          <a:lstStyle/>
          <a:p>
            <a:pPr algn="ctr"/>
            <a:r>
              <a:rPr lang="en-US" sz="1050" b="1" dirty="0">
                <a:solidFill>
                  <a:schemeClr val="tx2"/>
                </a:solidFill>
                <a:ea typeface="League Spartan" charset="0"/>
                <a:cs typeface="Poppins" pitchFamily="2" charset="77"/>
              </a:rPr>
              <a:t>7. RETROSPECTIVE</a:t>
            </a:r>
          </a:p>
        </p:txBody>
      </p:sp>
      <p:pic>
        <p:nvPicPr>
          <p:cNvPr id="17" name="Graphic 16" descr="Checklist with solid fill">
            <a:extLst>
              <a:ext uri="{FF2B5EF4-FFF2-40B4-BE49-F238E27FC236}">
                <a16:creationId xmlns:a16="http://schemas.microsoft.com/office/drawing/2014/main" id="{CA191410-7DEC-5C8B-4637-0AEA8D1D6B5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994089" y="5063977"/>
            <a:ext cx="682961" cy="682961"/>
          </a:xfrm>
          <a:prstGeom prst="rect">
            <a:avLst/>
          </a:prstGeom>
        </p:spPr>
      </p:pic>
      <p:sp>
        <p:nvSpPr>
          <p:cNvPr id="18" name="Slide Number Placeholder 2">
            <a:extLst>
              <a:ext uri="{FF2B5EF4-FFF2-40B4-BE49-F238E27FC236}">
                <a16:creationId xmlns:a16="http://schemas.microsoft.com/office/drawing/2014/main" id="{E04C328A-CDB5-7AC3-780B-2135CA9AECAC}"/>
              </a:ext>
            </a:extLst>
          </p:cNvPr>
          <p:cNvSpPr>
            <a:spLocks noGrp="1"/>
          </p:cNvSpPr>
          <p:nvPr>
            <p:ph type="sldNum" sz="quarter" idx="4"/>
          </p:nvPr>
        </p:nvSpPr>
        <p:spPr>
          <a:xfrm>
            <a:off x="9181195" y="6632714"/>
            <a:ext cx="2743200" cy="18756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1161747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Product backlog template</a:t>
            </a:r>
            <a:endParaRPr lang="en-US" sz="2400" b="0" kern="0" dirty="0"/>
          </a:p>
        </p:txBody>
      </p:sp>
      <p:sp>
        <p:nvSpPr>
          <p:cNvPr id="18" name="Slide Number Placeholder 2">
            <a:extLst>
              <a:ext uri="{FF2B5EF4-FFF2-40B4-BE49-F238E27FC236}">
                <a16:creationId xmlns:a16="http://schemas.microsoft.com/office/drawing/2014/main" id="{E04C328A-CDB5-7AC3-780B-2135CA9AECAC}"/>
              </a:ext>
            </a:extLst>
          </p:cNvPr>
          <p:cNvSpPr>
            <a:spLocks noGrp="1"/>
          </p:cNvSpPr>
          <p:nvPr>
            <p:ph type="sldNum" sz="quarter" idx="4"/>
          </p:nvPr>
        </p:nvSpPr>
        <p:spPr>
          <a:xfrm>
            <a:off x="9181195" y="6632714"/>
            <a:ext cx="2743200" cy="18756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F5C94B-8C55-478B-B509-BAE6A06B2E2A}" type="slidenum">
              <a:rPr kumimoji="0" lang="en-US" sz="1000" b="0" i="0" u="none" strike="noStrike" kern="1200" cap="none" spc="0" normalizeH="0" baseline="0" noProof="0" smtClean="0">
                <a:ln>
                  <a:noFill/>
                </a:ln>
                <a:solidFill>
                  <a:srgbClr val="ADAFBB"/>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000" b="0" i="0" u="none" strike="noStrike" kern="1200" cap="none" spc="0" normalizeH="0" baseline="0" noProof="0" dirty="0">
              <a:ln>
                <a:noFill/>
              </a:ln>
              <a:solidFill>
                <a:srgbClr val="ADAFBB"/>
              </a:solidFill>
              <a:effectLst/>
              <a:uLnTx/>
              <a:uFillTx/>
              <a:latin typeface="Arial" panose="020B0604020202020204" pitchFamily="34" charset="0"/>
              <a:ea typeface="+mn-ea"/>
              <a:cs typeface="Arial" panose="020B0604020202020204" pitchFamily="34" charset="0"/>
            </a:endParaRPr>
          </a:p>
        </p:txBody>
      </p:sp>
      <p:graphicFrame>
        <p:nvGraphicFramePr>
          <p:cNvPr id="2" name="Table 1">
            <a:extLst>
              <a:ext uri="{FF2B5EF4-FFF2-40B4-BE49-F238E27FC236}">
                <a16:creationId xmlns:a16="http://schemas.microsoft.com/office/drawing/2014/main" id="{A8AC8D01-32DD-4E56-EC96-BEA4C0B24F03}"/>
              </a:ext>
            </a:extLst>
          </p:cNvPr>
          <p:cNvGraphicFramePr>
            <a:graphicFrameLocks noGrp="1"/>
          </p:cNvGraphicFramePr>
          <p:nvPr/>
        </p:nvGraphicFramePr>
        <p:xfrm>
          <a:off x="609599" y="1605048"/>
          <a:ext cx="10977563" cy="4395715"/>
        </p:xfrm>
        <a:graphic>
          <a:graphicData uri="http://schemas.openxmlformats.org/drawingml/2006/table">
            <a:tbl>
              <a:tblPr firstRow="1" bandRow="1">
                <a:tableStyleId>{69012ECD-51FC-41F1-AA8D-1B2483CD663E}</a:tableStyleId>
              </a:tblPr>
              <a:tblGrid>
                <a:gridCol w="1905001">
                  <a:extLst>
                    <a:ext uri="{9D8B030D-6E8A-4147-A177-3AD203B41FA5}">
                      <a16:colId xmlns:a16="http://schemas.microsoft.com/office/drawing/2014/main" val="2812679770"/>
                    </a:ext>
                  </a:extLst>
                </a:gridCol>
                <a:gridCol w="1051560">
                  <a:extLst>
                    <a:ext uri="{9D8B030D-6E8A-4147-A177-3AD203B41FA5}">
                      <a16:colId xmlns:a16="http://schemas.microsoft.com/office/drawing/2014/main" val="2852264056"/>
                    </a:ext>
                  </a:extLst>
                </a:gridCol>
                <a:gridCol w="2868930">
                  <a:extLst>
                    <a:ext uri="{9D8B030D-6E8A-4147-A177-3AD203B41FA5}">
                      <a16:colId xmlns:a16="http://schemas.microsoft.com/office/drawing/2014/main" val="937810905"/>
                    </a:ext>
                  </a:extLst>
                </a:gridCol>
                <a:gridCol w="2171700">
                  <a:extLst>
                    <a:ext uri="{9D8B030D-6E8A-4147-A177-3AD203B41FA5}">
                      <a16:colId xmlns:a16="http://schemas.microsoft.com/office/drawing/2014/main" val="2630511852"/>
                    </a:ext>
                  </a:extLst>
                </a:gridCol>
                <a:gridCol w="1129661">
                  <a:extLst>
                    <a:ext uri="{9D8B030D-6E8A-4147-A177-3AD203B41FA5}">
                      <a16:colId xmlns:a16="http://schemas.microsoft.com/office/drawing/2014/main" val="1826391505"/>
                    </a:ext>
                  </a:extLst>
                </a:gridCol>
                <a:gridCol w="1850711">
                  <a:extLst>
                    <a:ext uri="{9D8B030D-6E8A-4147-A177-3AD203B41FA5}">
                      <a16:colId xmlns:a16="http://schemas.microsoft.com/office/drawing/2014/main" val="3727737203"/>
                    </a:ext>
                  </a:extLst>
                </a:gridCol>
              </a:tblGrid>
              <a:tr h="468000">
                <a:tc>
                  <a:txBody>
                    <a:bodyPr/>
                    <a:lstStyle/>
                    <a:p>
                      <a:pPr algn="l"/>
                      <a:r>
                        <a:rPr lang="en-US" sz="1200" dirty="0">
                          <a:solidFill>
                            <a:schemeClr val="bg1"/>
                          </a:solidFill>
                        </a:rPr>
                        <a:t>Product Backlog Item</a:t>
                      </a:r>
                    </a:p>
                  </a:txBody>
                  <a:tcPr anchor="ctr"/>
                </a:tc>
                <a:tc>
                  <a:txBody>
                    <a:bodyPr/>
                    <a:lstStyle/>
                    <a:p>
                      <a:pPr marL="0" algn="l" defTabSz="914377" rtl="0" eaLnBrk="1" latinLnBrk="0" hangingPunct="1"/>
                      <a:r>
                        <a:rPr lang="en-US" sz="1200" b="1" kern="1200" dirty="0">
                          <a:solidFill>
                            <a:schemeClr val="bg1"/>
                          </a:solidFill>
                        </a:rPr>
                        <a:t>Priority</a:t>
                      </a:r>
                      <a:endParaRPr lang="en-US" sz="1200" b="1" kern="1200" dirty="0">
                        <a:solidFill>
                          <a:schemeClr val="bg1"/>
                        </a:solidFill>
                        <a:latin typeface="+mn-lt"/>
                        <a:ea typeface="+mn-ea"/>
                        <a:cs typeface="+mn-cs"/>
                      </a:endParaRPr>
                    </a:p>
                  </a:txBody>
                  <a:tcPr anchor="ctr"/>
                </a:tc>
                <a:tc>
                  <a:txBody>
                    <a:bodyPr/>
                    <a:lstStyle/>
                    <a:p>
                      <a:pPr marL="0" algn="l" defTabSz="914377" rtl="0" eaLnBrk="1" latinLnBrk="0" hangingPunct="1"/>
                      <a:r>
                        <a:rPr lang="en-US" sz="1200" b="1" kern="1200" dirty="0">
                          <a:solidFill>
                            <a:schemeClr val="bg1"/>
                          </a:solidFill>
                        </a:rPr>
                        <a:t>User Story</a:t>
                      </a:r>
                      <a:endParaRPr lang="en-US" sz="1200" b="1" kern="1200" dirty="0">
                        <a:solidFill>
                          <a:schemeClr val="bg1"/>
                        </a:solidFill>
                        <a:latin typeface="+mn-lt"/>
                        <a:ea typeface="+mn-ea"/>
                        <a:cs typeface="+mn-cs"/>
                      </a:endParaRPr>
                    </a:p>
                  </a:txBody>
                  <a:tcPr anchor="ctr"/>
                </a:tc>
                <a:tc>
                  <a:txBody>
                    <a:bodyPr/>
                    <a:lstStyle/>
                    <a:p>
                      <a:pPr marL="0" algn="l" defTabSz="914377" rtl="0" eaLnBrk="1" latinLnBrk="0" hangingPunct="1"/>
                      <a:r>
                        <a:rPr lang="en-US" sz="1200" b="1" kern="1200" dirty="0">
                          <a:solidFill>
                            <a:schemeClr val="bg1"/>
                          </a:solidFill>
                        </a:rPr>
                        <a:t>Acceptance Criteria</a:t>
                      </a:r>
                      <a:endParaRPr lang="en-US" sz="1200" b="1" kern="1200" dirty="0">
                        <a:solidFill>
                          <a:schemeClr val="bg1"/>
                        </a:solidFill>
                        <a:latin typeface="+mn-lt"/>
                        <a:ea typeface="+mn-ea"/>
                        <a:cs typeface="+mn-cs"/>
                      </a:endParaRPr>
                    </a:p>
                  </a:txBody>
                  <a:tcPr anchor="ctr"/>
                </a:tc>
                <a:tc>
                  <a:txBody>
                    <a:bodyPr/>
                    <a:lstStyle/>
                    <a:p>
                      <a:pPr marL="0" algn="l" defTabSz="914377" rtl="0" eaLnBrk="1" latinLnBrk="0" hangingPunct="1"/>
                      <a:r>
                        <a:rPr lang="en-US" sz="1200" b="1" kern="1200" dirty="0">
                          <a:solidFill>
                            <a:schemeClr val="bg1"/>
                          </a:solidFill>
                        </a:rPr>
                        <a:t>Estimate</a:t>
                      </a:r>
                      <a:endParaRPr lang="en-US" sz="1200" b="1" kern="1200" dirty="0">
                        <a:solidFill>
                          <a:schemeClr val="bg1"/>
                        </a:solidFill>
                        <a:latin typeface="+mn-lt"/>
                        <a:ea typeface="+mn-ea"/>
                        <a:cs typeface="+mn-cs"/>
                      </a:endParaRPr>
                    </a:p>
                  </a:txBody>
                  <a:tcPr anchor="ctr"/>
                </a:tc>
                <a:tc>
                  <a:txBody>
                    <a:bodyPr/>
                    <a:lstStyle/>
                    <a:p>
                      <a:pPr marL="0" algn="l" defTabSz="914377" rtl="0" eaLnBrk="1" latinLnBrk="0" hangingPunct="1"/>
                      <a:r>
                        <a:rPr lang="en-US" sz="1200" b="1" kern="1200" dirty="0">
                          <a:solidFill>
                            <a:schemeClr val="bg1"/>
                          </a:solidFill>
                        </a:rPr>
                        <a:t>Dependencies</a:t>
                      </a:r>
                      <a:endParaRPr lang="en-US" sz="1200" b="1" kern="1200" dirty="0">
                        <a:solidFill>
                          <a:schemeClr val="bg1"/>
                        </a:solidFill>
                        <a:latin typeface="+mn-lt"/>
                        <a:ea typeface="+mn-ea"/>
                        <a:cs typeface="+mn-cs"/>
                      </a:endParaRPr>
                    </a:p>
                  </a:txBody>
                  <a:tcPr anchor="ctr"/>
                </a:tc>
                <a:extLst>
                  <a:ext uri="{0D108BD9-81ED-4DB2-BD59-A6C34878D82A}">
                    <a16:rowId xmlns:a16="http://schemas.microsoft.com/office/drawing/2014/main" val="2139607081"/>
                  </a:ext>
                </a:extLst>
              </a:tr>
              <a:tr h="785543">
                <a:tc>
                  <a:txBody>
                    <a:bodyPr/>
                    <a:lstStyle/>
                    <a:p>
                      <a:r>
                        <a:rPr lang="en-US" sz="1100" b="1" dirty="0">
                          <a:solidFill>
                            <a:schemeClr val="tx2"/>
                          </a:solidFill>
                        </a:rPr>
                        <a:t>[Name of item]</a:t>
                      </a:r>
                    </a:p>
                  </a:txBody>
                  <a:tcPr/>
                </a:tc>
                <a:tc>
                  <a:txBody>
                    <a:bodyPr/>
                    <a:lstStyle/>
                    <a:p>
                      <a:pPr marL="0" algn="l" defTabSz="914377" rtl="0" eaLnBrk="1" latinLnBrk="0" hangingPunct="1"/>
                      <a:r>
                        <a:rPr lang="en-US" sz="1100" b="1" kern="1200" dirty="0">
                          <a:solidFill>
                            <a:schemeClr val="tx2"/>
                          </a:solidFill>
                        </a:rPr>
                        <a:t>[1, 2, 3, etc.]</a:t>
                      </a:r>
                      <a:endParaRPr lang="en-US" sz="1100" b="1" kern="1200" dirty="0">
                        <a:solidFill>
                          <a:schemeClr val="tx2"/>
                        </a:solidFill>
                        <a:latin typeface="+mn-lt"/>
                        <a:ea typeface="+mn-ea"/>
                        <a:cs typeface="+mn-cs"/>
                      </a:endParaRPr>
                    </a:p>
                  </a:txBody>
                  <a:tcPr/>
                </a:tc>
                <a:tc>
                  <a:txBody>
                    <a:bodyPr/>
                    <a:lstStyle/>
                    <a:p>
                      <a:pPr marL="0" algn="l" defTabSz="914377" rtl="0" eaLnBrk="1" latinLnBrk="0" hangingPunct="1"/>
                      <a:r>
                        <a:rPr lang="en-GB" sz="1100" kern="1200" dirty="0">
                          <a:solidFill>
                            <a:schemeClr val="tx2"/>
                          </a:solidFill>
                        </a:rPr>
                        <a:t>As a [user], I want [goal/desired outcome], so that [reason]</a:t>
                      </a:r>
                      <a:endParaRPr lang="en-US" sz="1100" kern="1200" dirty="0">
                        <a:solidFill>
                          <a:schemeClr val="tx2"/>
                        </a:solidFill>
                        <a:latin typeface="+mn-lt"/>
                        <a:ea typeface="+mn-ea"/>
                        <a:cs typeface="+mn-cs"/>
                      </a:endParaRPr>
                    </a:p>
                  </a:txBody>
                  <a:tcPr/>
                </a:tc>
                <a:tc>
                  <a:txBody>
                    <a:bodyPr/>
                    <a:lstStyle/>
                    <a:p>
                      <a:pPr marL="0" algn="l" defTabSz="914377" rtl="0" eaLnBrk="1" latinLnBrk="0" hangingPunct="1"/>
                      <a:r>
                        <a:rPr lang="en-GB" sz="1100" kern="1200" dirty="0">
                          <a:solidFill>
                            <a:schemeClr val="tx2"/>
                          </a:solidFill>
                        </a:rPr>
                        <a:t>[List of criteria that must be met for the item to be considered complete]</a:t>
                      </a:r>
                      <a:endParaRPr lang="en-US" sz="1100" kern="1200" dirty="0">
                        <a:solidFill>
                          <a:schemeClr val="tx2"/>
                        </a:solidFill>
                        <a:latin typeface="+mn-lt"/>
                        <a:ea typeface="+mn-ea"/>
                        <a:cs typeface="+mn-cs"/>
                      </a:endParaRPr>
                    </a:p>
                  </a:txBody>
                  <a:tcPr/>
                </a:tc>
                <a:tc>
                  <a:txBody>
                    <a:bodyPr/>
                    <a:lstStyle/>
                    <a:p>
                      <a:pPr marL="0" algn="l" defTabSz="914377" rtl="0" eaLnBrk="1" latinLnBrk="0" hangingPunct="1"/>
                      <a:r>
                        <a:rPr lang="en-GB" sz="1100" kern="1200" dirty="0">
                          <a:solidFill>
                            <a:schemeClr val="tx2"/>
                          </a:solidFill>
                        </a:rPr>
                        <a:t>[Size of item in story points]</a:t>
                      </a:r>
                      <a:endParaRPr lang="en-US" sz="1100" kern="1200" dirty="0">
                        <a:solidFill>
                          <a:schemeClr val="tx2"/>
                        </a:solidFill>
                        <a:latin typeface="+mn-lt"/>
                        <a:ea typeface="+mn-ea"/>
                        <a:cs typeface="+mn-cs"/>
                      </a:endParaRPr>
                    </a:p>
                  </a:txBody>
                  <a:tcPr/>
                </a:tc>
                <a:tc>
                  <a:txBody>
                    <a:bodyPr/>
                    <a:lstStyle/>
                    <a:p>
                      <a:pPr marL="0" algn="l" defTabSz="914377" rtl="0" eaLnBrk="1" latinLnBrk="0" hangingPunct="1"/>
                      <a:r>
                        <a:rPr lang="en-GB" sz="1100" kern="1200" dirty="0">
                          <a:solidFill>
                            <a:schemeClr val="tx2"/>
                          </a:solidFill>
                        </a:rPr>
                        <a:t>[Other items that this item depends on]</a:t>
                      </a:r>
                      <a:endParaRPr lang="en-US" sz="1100" kern="1200" dirty="0">
                        <a:solidFill>
                          <a:schemeClr val="tx2"/>
                        </a:solidFill>
                        <a:latin typeface="+mn-lt"/>
                        <a:ea typeface="+mn-ea"/>
                        <a:cs typeface="+mn-cs"/>
                      </a:endParaRPr>
                    </a:p>
                  </a:txBody>
                  <a:tcPr/>
                </a:tc>
                <a:extLst>
                  <a:ext uri="{0D108BD9-81ED-4DB2-BD59-A6C34878D82A}">
                    <a16:rowId xmlns:a16="http://schemas.microsoft.com/office/drawing/2014/main" val="572273013"/>
                  </a:ext>
                </a:extLst>
              </a:tr>
              <a:tr h="785543">
                <a:tc>
                  <a:txBody>
                    <a:bodyPr/>
                    <a:lstStyle/>
                    <a:p>
                      <a:r>
                        <a:rPr lang="en-US" sz="1100" b="1" dirty="0">
                          <a:solidFill>
                            <a:schemeClr val="tx2"/>
                          </a:solidFill>
                        </a:rPr>
                        <a:t>[Name of item]</a:t>
                      </a:r>
                    </a:p>
                  </a:txBody>
                  <a:tcPr/>
                </a:tc>
                <a:tc>
                  <a:txBody>
                    <a:bodyPr/>
                    <a:lstStyle/>
                    <a:p>
                      <a:pPr marL="0" algn="l" defTabSz="914377" rtl="0" eaLnBrk="1" latinLnBrk="0" hangingPunct="1"/>
                      <a:r>
                        <a:rPr lang="en-US" sz="1100" b="1" kern="1200" dirty="0">
                          <a:solidFill>
                            <a:schemeClr val="tx2"/>
                          </a:solidFill>
                        </a:rPr>
                        <a:t>[1, 2, 3, etc.]</a:t>
                      </a:r>
                      <a:endParaRPr lang="en-US" sz="1100" b="1" kern="1200" dirty="0">
                        <a:solidFill>
                          <a:schemeClr val="tx2"/>
                        </a:solidFill>
                        <a:latin typeface="+mn-lt"/>
                        <a:ea typeface="+mn-ea"/>
                        <a:cs typeface="+mn-cs"/>
                      </a:endParaRPr>
                    </a:p>
                  </a:txBody>
                  <a:tcPr/>
                </a:tc>
                <a:tc>
                  <a:txBody>
                    <a:bodyPr/>
                    <a:lstStyle/>
                    <a:p>
                      <a:pPr marL="0" algn="l" defTabSz="914377" rtl="0" eaLnBrk="1" latinLnBrk="0" hangingPunct="1"/>
                      <a:r>
                        <a:rPr lang="en-GB" sz="1100" kern="1200" dirty="0">
                          <a:solidFill>
                            <a:schemeClr val="tx2"/>
                          </a:solidFill>
                        </a:rPr>
                        <a:t>As a [user], I want [goal/desired outcome], so that [reason]</a:t>
                      </a:r>
                      <a:endParaRPr lang="en-US" sz="1100" kern="1200" dirty="0">
                        <a:solidFill>
                          <a:schemeClr val="tx2"/>
                        </a:solidFill>
                        <a:latin typeface="+mn-lt"/>
                        <a:ea typeface="+mn-ea"/>
                        <a:cs typeface="+mn-cs"/>
                      </a:endParaRPr>
                    </a:p>
                  </a:txBody>
                  <a:tcPr/>
                </a:tc>
                <a:tc>
                  <a:txBody>
                    <a:bodyPr/>
                    <a:lstStyle/>
                    <a:p>
                      <a:pPr marL="0" algn="l" defTabSz="914377" rtl="0" eaLnBrk="1" latinLnBrk="0" hangingPunct="1"/>
                      <a:r>
                        <a:rPr lang="en-GB" sz="1100" kern="1200" dirty="0">
                          <a:solidFill>
                            <a:schemeClr val="tx2"/>
                          </a:solidFill>
                        </a:rPr>
                        <a:t>[List of criteria that must be met for the item to be considered complete]</a:t>
                      </a:r>
                      <a:endParaRPr lang="en-US" sz="1100" kern="1200" dirty="0">
                        <a:solidFill>
                          <a:schemeClr val="tx2"/>
                        </a:solidFill>
                        <a:latin typeface="+mn-lt"/>
                        <a:ea typeface="+mn-ea"/>
                        <a:cs typeface="+mn-cs"/>
                      </a:endParaRPr>
                    </a:p>
                  </a:txBody>
                  <a:tcPr/>
                </a:tc>
                <a:tc>
                  <a:txBody>
                    <a:bodyPr/>
                    <a:lstStyle/>
                    <a:p>
                      <a:pPr marL="0" algn="l" defTabSz="914377" rtl="0" eaLnBrk="1" latinLnBrk="0" hangingPunct="1"/>
                      <a:r>
                        <a:rPr lang="en-GB" sz="1100" kern="1200" dirty="0">
                          <a:solidFill>
                            <a:schemeClr val="tx2"/>
                          </a:solidFill>
                        </a:rPr>
                        <a:t>[Size of item in story points]</a:t>
                      </a:r>
                      <a:endParaRPr lang="en-US" sz="1100" kern="1200" dirty="0">
                        <a:solidFill>
                          <a:schemeClr val="tx2"/>
                        </a:solidFill>
                        <a:latin typeface="+mn-lt"/>
                        <a:ea typeface="+mn-ea"/>
                        <a:cs typeface="+mn-cs"/>
                      </a:endParaRPr>
                    </a:p>
                  </a:txBody>
                  <a:tcPr/>
                </a:tc>
                <a:tc>
                  <a:txBody>
                    <a:bodyPr/>
                    <a:lstStyle/>
                    <a:p>
                      <a:pPr marL="0" algn="l" defTabSz="914377" rtl="0" eaLnBrk="1" latinLnBrk="0" hangingPunct="1"/>
                      <a:r>
                        <a:rPr lang="en-GB" sz="1100" kern="1200" dirty="0">
                          <a:solidFill>
                            <a:schemeClr val="tx2"/>
                          </a:solidFill>
                        </a:rPr>
                        <a:t>[Other items that this item depends on]</a:t>
                      </a:r>
                      <a:endParaRPr lang="en-US" sz="1100" kern="1200" dirty="0">
                        <a:solidFill>
                          <a:schemeClr val="tx2"/>
                        </a:solidFill>
                        <a:latin typeface="+mn-lt"/>
                        <a:ea typeface="+mn-ea"/>
                        <a:cs typeface="+mn-cs"/>
                      </a:endParaRPr>
                    </a:p>
                  </a:txBody>
                  <a:tcPr/>
                </a:tc>
                <a:extLst>
                  <a:ext uri="{0D108BD9-81ED-4DB2-BD59-A6C34878D82A}">
                    <a16:rowId xmlns:a16="http://schemas.microsoft.com/office/drawing/2014/main" val="1880883950"/>
                  </a:ext>
                </a:extLst>
              </a:tr>
              <a:tr h="785543">
                <a:tc>
                  <a:txBody>
                    <a:bodyPr/>
                    <a:lstStyle/>
                    <a:p>
                      <a:r>
                        <a:rPr lang="en-US" sz="1100" b="1" dirty="0">
                          <a:solidFill>
                            <a:schemeClr val="tx2"/>
                          </a:solidFill>
                        </a:rPr>
                        <a:t>[Name of item]</a:t>
                      </a:r>
                    </a:p>
                  </a:txBody>
                  <a:tcPr/>
                </a:tc>
                <a:tc>
                  <a:txBody>
                    <a:bodyPr/>
                    <a:lstStyle/>
                    <a:p>
                      <a:pPr marL="0" algn="l" defTabSz="914377" rtl="0" eaLnBrk="1" latinLnBrk="0" hangingPunct="1"/>
                      <a:r>
                        <a:rPr lang="en-US" sz="1100" b="1" kern="1200" dirty="0">
                          <a:solidFill>
                            <a:schemeClr val="tx2"/>
                          </a:solidFill>
                        </a:rPr>
                        <a:t>[1, 2, 3, etc.]</a:t>
                      </a:r>
                      <a:endParaRPr lang="en-US" sz="1100" b="1" kern="1200" dirty="0">
                        <a:solidFill>
                          <a:schemeClr val="tx2"/>
                        </a:solidFill>
                        <a:latin typeface="+mn-lt"/>
                        <a:ea typeface="+mn-ea"/>
                        <a:cs typeface="+mn-cs"/>
                      </a:endParaRPr>
                    </a:p>
                  </a:txBody>
                  <a:tcPr/>
                </a:tc>
                <a:tc>
                  <a:txBody>
                    <a:bodyPr/>
                    <a:lstStyle/>
                    <a:p>
                      <a:pPr marL="0" algn="l" defTabSz="914377" rtl="0" eaLnBrk="1" latinLnBrk="0" hangingPunct="1"/>
                      <a:r>
                        <a:rPr lang="en-GB" sz="1100" kern="1200" dirty="0">
                          <a:solidFill>
                            <a:schemeClr val="tx2"/>
                          </a:solidFill>
                        </a:rPr>
                        <a:t>As a [user], I want [goal/desired outcome], so that [reason]</a:t>
                      </a:r>
                      <a:endParaRPr lang="en-US" sz="1100" kern="1200" dirty="0">
                        <a:solidFill>
                          <a:schemeClr val="tx2"/>
                        </a:solidFill>
                        <a:latin typeface="+mn-lt"/>
                        <a:ea typeface="+mn-ea"/>
                        <a:cs typeface="+mn-cs"/>
                      </a:endParaRPr>
                    </a:p>
                  </a:txBody>
                  <a:tcPr/>
                </a:tc>
                <a:tc>
                  <a:txBody>
                    <a:bodyPr/>
                    <a:lstStyle/>
                    <a:p>
                      <a:pPr marL="0" algn="l" defTabSz="914377" rtl="0" eaLnBrk="1" latinLnBrk="0" hangingPunct="1"/>
                      <a:r>
                        <a:rPr lang="en-GB" sz="1100" kern="1200" dirty="0">
                          <a:solidFill>
                            <a:schemeClr val="tx2"/>
                          </a:solidFill>
                        </a:rPr>
                        <a:t>[List of criteria that must be met for the item to be considered complete]</a:t>
                      </a:r>
                      <a:endParaRPr lang="en-US" sz="1100" kern="1200" dirty="0">
                        <a:solidFill>
                          <a:schemeClr val="tx2"/>
                        </a:solidFill>
                        <a:latin typeface="+mn-lt"/>
                        <a:ea typeface="+mn-ea"/>
                        <a:cs typeface="+mn-cs"/>
                      </a:endParaRPr>
                    </a:p>
                  </a:txBody>
                  <a:tcPr/>
                </a:tc>
                <a:tc>
                  <a:txBody>
                    <a:bodyPr/>
                    <a:lstStyle/>
                    <a:p>
                      <a:pPr marL="0" algn="l" defTabSz="914377" rtl="0" eaLnBrk="1" latinLnBrk="0" hangingPunct="1"/>
                      <a:r>
                        <a:rPr lang="en-GB" sz="1100" kern="1200" dirty="0">
                          <a:solidFill>
                            <a:schemeClr val="tx2"/>
                          </a:solidFill>
                        </a:rPr>
                        <a:t>[Size of item in story points]</a:t>
                      </a:r>
                      <a:endParaRPr lang="en-US" sz="1100" kern="1200" dirty="0">
                        <a:solidFill>
                          <a:schemeClr val="tx2"/>
                        </a:solidFill>
                        <a:latin typeface="+mn-lt"/>
                        <a:ea typeface="+mn-ea"/>
                        <a:cs typeface="+mn-cs"/>
                      </a:endParaRPr>
                    </a:p>
                  </a:txBody>
                  <a:tcPr/>
                </a:tc>
                <a:tc>
                  <a:txBody>
                    <a:bodyPr/>
                    <a:lstStyle/>
                    <a:p>
                      <a:pPr marL="0" algn="l" defTabSz="914377" rtl="0" eaLnBrk="1" latinLnBrk="0" hangingPunct="1"/>
                      <a:r>
                        <a:rPr lang="en-GB" sz="1100" kern="1200" dirty="0">
                          <a:solidFill>
                            <a:schemeClr val="tx2"/>
                          </a:solidFill>
                        </a:rPr>
                        <a:t>[Other items that this item depends on]</a:t>
                      </a:r>
                      <a:endParaRPr lang="en-US" sz="1100" kern="1200" dirty="0">
                        <a:solidFill>
                          <a:schemeClr val="tx2"/>
                        </a:solidFill>
                        <a:latin typeface="+mn-lt"/>
                        <a:ea typeface="+mn-ea"/>
                        <a:cs typeface="+mn-cs"/>
                      </a:endParaRPr>
                    </a:p>
                  </a:txBody>
                  <a:tcPr/>
                </a:tc>
                <a:extLst>
                  <a:ext uri="{0D108BD9-81ED-4DB2-BD59-A6C34878D82A}">
                    <a16:rowId xmlns:a16="http://schemas.microsoft.com/office/drawing/2014/main" val="721348056"/>
                  </a:ext>
                </a:extLst>
              </a:tr>
              <a:tr h="785543">
                <a:tc>
                  <a:txBody>
                    <a:bodyPr/>
                    <a:lstStyle/>
                    <a:p>
                      <a:r>
                        <a:rPr lang="en-US" sz="1100" b="1" dirty="0">
                          <a:solidFill>
                            <a:schemeClr val="tx2"/>
                          </a:solidFill>
                        </a:rPr>
                        <a:t>[Name of item]</a:t>
                      </a:r>
                    </a:p>
                  </a:txBody>
                  <a:tcPr/>
                </a:tc>
                <a:tc>
                  <a:txBody>
                    <a:bodyPr/>
                    <a:lstStyle/>
                    <a:p>
                      <a:pPr marL="0" algn="l" defTabSz="914377" rtl="0" eaLnBrk="1" latinLnBrk="0" hangingPunct="1"/>
                      <a:r>
                        <a:rPr lang="en-US" sz="1100" b="1" kern="1200" dirty="0">
                          <a:solidFill>
                            <a:schemeClr val="tx2"/>
                          </a:solidFill>
                        </a:rPr>
                        <a:t>[1, 2, 3, etc.]</a:t>
                      </a:r>
                      <a:endParaRPr lang="en-US" sz="1100" b="1" kern="1200" dirty="0">
                        <a:solidFill>
                          <a:schemeClr val="tx2"/>
                        </a:solidFill>
                        <a:latin typeface="+mn-lt"/>
                        <a:ea typeface="+mn-ea"/>
                        <a:cs typeface="+mn-cs"/>
                      </a:endParaRPr>
                    </a:p>
                  </a:txBody>
                  <a:tcPr/>
                </a:tc>
                <a:tc>
                  <a:txBody>
                    <a:bodyPr/>
                    <a:lstStyle/>
                    <a:p>
                      <a:pPr marL="0" algn="l" defTabSz="914377" rtl="0" eaLnBrk="1" latinLnBrk="0" hangingPunct="1"/>
                      <a:r>
                        <a:rPr lang="en-GB" sz="1100" kern="1200" dirty="0">
                          <a:solidFill>
                            <a:schemeClr val="tx2"/>
                          </a:solidFill>
                        </a:rPr>
                        <a:t>As a [user], I want [goal/desired outcome], so that [reason]</a:t>
                      </a:r>
                      <a:endParaRPr lang="en-US" sz="1100" kern="1200" dirty="0">
                        <a:solidFill>
                          <a:schemeClr val="tx2"/>
                        </a:solidFill>
                        <a:latin typeface="+mn-lt"/>
                        <a:ea typeface="+mn-ea"/>
                        <a:cs typeface="+mn-cs"/>
                      </a:endParaRPr>
                    </a:p>
                  </a:txBody>
                  <a:tcPr/>
                </a:tc>
                <a:tc>
                  <a:txBody>
                    <a:bodyPr/>
                    <a:lstStyle/>
                    <a:p>
                      <a:pPr marL="0" algn="l" defTabSz="914377" rtl="0" eaLnBrk="1" latinLnBrk="0" hangingPunct="1"/>
                      <a:r>
                        <a:rPr lang="en-GB" sz="1100" kern="1200" dirty="0">
                          <a:solidFill>
                            <a:schemeClr val="tx2"/>
                          </a:solidFill>
                        </a:rPr>
                        <a:t>[List of criteria that must be met for the item to be considered complete]</a:t>
                      </a:r>
                      <a:endParaRPr lang="en-US" sz="1100" kern="1200" dirty="0">
                        <a:solidFill>
                          <a:schemeClr val="tx2"/>
                        </a:solidFill>
                        <a:latin typeface="+mn-lt"/>
                        <a:ea typeface="+mn-ea"/>
                        <a:cs typeface="+mn-cs"/>
                      </a:endParaRPr>
                    </a:p>
                  </a:txBody>
                  <a:tcPr/>
                </a:tc>
                <a:tc>
                  <a:txBody>
                    <a:bodyPr/>
                    <a:lstStyle/>
                    <a:p>
                      <a:pPr marL="0" algn="l" defTabSz="914377" rtl="0" eaLnBrk="1" latinLnBrk="0" hangingPunct="1"/>
                      <a:r>
                        <a:rPr lang="en-GB" sz="1100" kern="1200" dirty="0">
                          <a:solidFill>
                            <a:schemeClr val="tx2"/>
                          </a:solidFill>
                        </a:rPr>
                        <a:t>[Size of item in story points]</a:t>
                      </a:r>
                      <a:endParaRPr lang="en-US" sz="1100" kern="1200" dirty="0">
                        <a:solidFill>
                          <a:schemeClr val="tx2"/>
                        </a:solidFill>
                        <a:latin typeface="+mn-lt"/>
                        <a:ea typeface="+mn-ea"/>
                        <a:cs typeface="+mn-cs"/>
                      </a:endParaRPr>
                    </a:p>
                  </a:txBody>
                  <a:tcPr/>
                </a:tc>
                <a:tc>
                  <a:txBody>
                    <a:bodyPr/>
                    <a:lstStyle/>
                    <a:p>
                      <a:pPr marL="0" algn="l" defTabSz="914377" rtl="0" eaLnBrk="1" latinLnBrk="0" hangingPunct="1"/>
                      <a:r>
                        <a:rPr lang="en-GB" sz="1100" kern="1200" dirty="0">
                          <a:solidFill>
                            <a:schemeClr val="tx2"/>
                          </a:solidFill>
                        </a:rPr>
                        <a:t>[Other items that this item depends on]</a:t>
                      </a:r>
                      <a:endParaRPr lang="en-US" sz="1100" kern="1200" dirty="0">
                        <a:solidFill>
                          <a:schemeClr val="tx2"/>
                        </a:solidFill>
                        <a:latin typeface="+mn-lt"/>
                        <a:ea typeface="+mn-ea"/>
                        <a:cs typeface="+mn-cs"/>
                      </a:endParaRPr>
                    </a:p>
                  </a:txBody>
                  <a:tcPr/>
                </a:tc>
                <a:extLst>
                  <a:ext uri="{0D108BD9-81ED-4DB2-BD59-A6C34878D82A}">
                    <a16:rowId xmlns:a16="http://schemas.microsoft.com/office/drawing/2014/main" val="1984224256"/>
                  </a:ext>
                </a:extLst>
              </a:tr>
              <a:tr h="785543">
                <a:tc>
                  <a:txBody>
                    <a:bodyPr/>
                    <a:lstStyle/>
                    <a:p>
                      <a:r>
                        <a:rPr lang="en-US" sz="1100" b="1" dirty="0">
                          <a:solidFill>
                            <a:schemeClr val="tx2"/>
                          </a:solidFill>
                        </a:rPr>
                        <a:t>[Name of item]</a:t>
                      </a:r>
                    </a:p>
                  </a:txBody>
                  <a:tcPr/>
                </a:tc>
                <a:tc>
                  <a:txBody>
                    <a:bodyPr/>
                    <a:lstStyle/>
                    <a:p>
                      <a:pPr marL="0" algn="l" defTabSz="914377" rtl="0" eaLnBrk="1" latinLnBrk="0" hangingPunct="1"/>
                      <a:r>
                        <a:rPr lang="en-US" sz="1100" b="1" kern="1200" dirty="0">
                          <a:solidFill>
                            <a:schemeClr val="tx2"/>
                          </a:solidFill>
                        </a:rPr>
                        <a:t>[1, 2, 3, etc.]</a:t>
                      </a:r>
                      <a:endParaRPr lang="en-US" sz="1100" b="1" kern="1200" dirty="0">
                        <a:solidFill>
                          <a:schemeClr val="tx2"/>
                        </a:solidFill>
                        <a:latin typeface="+mn-lt"/>
                        <a:ea typeface="+mn-ea"/>
                        <a:cs typeface="+mn-cs"/>
                      </a:endParaRPr>
                    </a:p>
                  </a:txBody>
                  <a:tcPr/>
                </a:tc>
                <a:tc>
                  <a:txBody>
                    <a:bodyPr/>
                    <a:lstStyle/>
                    <a:p>
                      <a:pPr marL="0" algn="l" defTabSz="914377" rtl="0" eaLnBrk="1" latinLnBrk="0" hangingPunct="1"/>
                      <a:r>
                        <a:rPr lang="en-GB" sz="1100" kern="1200" dirty="0">
                          <a:solidFill>
                            <a:schemeClr val="tx2"/>
                          </a:solidFill>
                        </a:rPr>
                        <a:t>As a [user], I want [goal/desired outcome], so that [reason]</a:t>
                      </a:r>
                      <a:endParaRPr lang="en-US" sz="1100" kern="1200" dirty="0">
                        <a:solidFill>
                          <a:schemeClr val="tx2"/>
                        </a:solidFill>
                        <a:latin typeface="+mn-lt"/>
                        <a:ea typeface="+mn-ea"/>
                        <a:cs typeface="+mn-cs"/>
                      </a:endParaRPr>
                    </a:p>
                  </a:txBody>
                  <a:tcPr/>
                </a:tc>
                <a:tc>
                  <a:txBody>
                    <a:bodyPr/>
                    <a:lstStyle/>
                    <a:p>
                      <a:pPr marL="0" algn="l" defTabSz="914377" rtl="0" eaLnBrk="1" latinLnBrk="0" hangingPunct="1"/>
                      <a:r>
                        <a:rPr lang="en-GB" sz="1100" kern="1200" dirty="0">
                          <a:solidFill>
                            <a:schemeClr val="tx2"/>
                          </a:solidFill>
                        </a:rPr>
                        <a:t>[List of criteria that must be met for the item to be considered complete]</a:t>
                      </a:r>
                      <a:endParaRPr lang="en-US" sz="1100" kern="1200" dirty="0">
                        <a:solidFill>
                          <a:schemeClr val="tx2"/>
                        </a:solidFill>
                        <a:latin typeface="+mn-lt"/>
                        <a:ea typeface="+mn-ea"/>
                        <a:cs typeface="+mn-cs"/>
                      </a:endParaRPr>
                    </a:p>
                  </a:txBody>
                  <a:tcPr/>
                </a:tc>
                <a:tc>
                  <a:txBody>
                    <a:bodyPr/>
                    <a:lstStyle/>
                    <a:p>
                      <a:pPr marL="0" algn="l" defTabSz="914377" rtl="0" eaLnBrk="1" latinLnBrk="0" hangingPunct="1"/>
                      <a:r>
                        <a:rPr lang="en-GB" sz="1100" kern="1200" dirty="0">
                          <a:solidFill>
                            <a:schemeClr val="tx2"/>
                          </a:solidFill>
                        </a:rPr>
                        <a:t>[Size of item in story points]</a:t>
                      </a:r>
                      <a:endParaRPr lang="en-US" sz="1100" kern="1200" dirty="0">
                        <a:solidFill>
                          <a:schemeClr val="tx2"/>
                        </a:solidFill>
                        <a:latin typeface="+mn-lt"/>
                        <a:ea typeface="+mn-ea"/>
                        <a:cs typeface="+mn-cs"/>
                      </a:endParaRPr>
                    </a:p>
                  </a:txBody>
                  <a:tcPr/>
                </a:tc>
                <a:tc>
                  <a:txBody>
                    <a:bodyPr/>
                    <a:lstStyle/>
                    <a:p>
                      <a:pPr marL="0" algn="l" defTabSz="914377" rtl="0" eaLnBrk="1" latinLnBrk="0" hangingPunct="1"/>
                      <a:r>
                        <a:rPr lang="en-GB" sz="1100" kern="1200" dirty="0">
                          <a:solidFill>
                            <a:schemeClr val="tx2"/>
                          </a:solidFill>
                        </a:rPr>
                        <a:t>[Other items that this item depends on]</a:t>
                      </a:r>
                      <a:endParaRPr lang="en-US" sz="1100" kern="1200" dirty="0">
                        <a:solidFill>
                          <a:schemeClr val="tx2"/>
                        </a:solidFill>
                        <a:latin typeface="+mn-lt"/>
                        <a:ea typeface="+mn-ea"/>
                        <a:cs typeface="+mn-cs"/>
                      </a:endParaRPr>
                    </a:p>
                  </a:txBody>
                  <a:tcPr/>
                </a:tc>
                <a:extLst>
                  <a:ext uri="{0D108BD9-81ED-4DB2-BD59-A6C34878D82A}">
                    <a16:rowId xmlns:a16="http://schemas.microsoft.com/office/drawing/2014/main" val="4289602370"/>
                  </a:ext>
                </a:extLst>
              </a:tr>
            </a:tbl>
          </a:graphicData>
        </a:graphic>
      </p:graphicFrame>
    </p:spTree>
    <p:extLst>
      <p:ext uri="{BB962C8B-B14F-4D97-AF65-F5344CB8AC3E}">
        <p14:creationId xmlns:p14="http://schemas.microsoft.com/office/powerpoint/2010/main" val="689569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Structure of the Toolkit</a:t>
            </a:r>
            <a:br>
              <a:rPr lang="en-US" sz="2400" dirty="0"/>
            </a:br>
            <a:r>
              <a:rPr lang="en-GB" sz="1800" b="0" dirty="0"/>
              <a:t>The Project &amp; Change Management Toolkit includes 400 </a:t>
            </a:r>
            <a:r>
              <a:rPr lang="en-US" sz="1800" b="0" dirty="0"/>
              <a:t>Powerpoint</a:t>
            </a:r>
            <a:r>
              <a:rPr lang="en-GB" sz="1800" b="0" dirty="0"/>
              <a:t> slides</a:t>
            </a:r>
            <a:r>
              <a:rPr lang="en-GB" sz="1800" b="0"/>
              <a:t>, 21 </a:t>
            </a:r>
            <a:r>
              <a:rPr lang="en-GB" sz="1800" b="0" dirty="0"/>
              <a:t>Excel sheets and 7 minutes of Video training categorized into multiple folders that you can download on your device immediately after your purchase.</a:t>
            </a:r>
            <a:endParaRPr lang="en-US" sz="2400" b="0" kern="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42</a:t>
            </a:fld>
            <a:endParaRPr lang="en-US" sz="1000" dirty="0">
              <a:solidFill>
                <a:srgbClr val="ADAFBB"/>
              </a:solidFill>
            </a:endParaRPr>
          </a:p>
        </p:txBody>
      </p:sp>
      <p:sp>
        <p:nvSpPr>
          <p:cNvPr id="66" name="Rectangle: Rounded Corners 65">
            <a:extLst>
              <a:ext uri="{FF2B5EF4-FFF2-40B4-BE49-F238E27FC236}">
                <a16:creationId xmlns:a16="http://schemas.microsoft.com/office/drawing/2014/main" id="{B0AD58EA-FD3A-A370-E400-7C5719B22661}"/>
              </a:ext>
            </a:extLst>
          </p:cNvPr>
          <p:cNvSpPr/>
          <p:nvPr/>
        </p:nvSpPr>
        <p:spPr>
          <a:xfrm>
            <a:off x="602681" y="1597893"/>
            <a:ext cx="10984482" cy="524405"/>
          </a:xfrm>
          <a:prstGeom prst="roundRect">
            <a:avLst>
              <a:gd name="adj" fmla="val 4711"/>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9" name="Graphic 68" descr="Open folder outline">
            <a:extLst>
              <a:ext uri="{FF2B5EF4-FFF2-40B4-BE49-F238E27FC236}">
                <a16:creationId xmlns:a16="http://schemas.microsoft.com/office/drawing/2014/main" id="{09F93F30-7EC5-7B7E-B37D-12DE64E1DF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2810960" y="2610183"/>
            <a:ext cx="1004652" cy="1004652"/>
          </a:xfrm>
          <a:prstGeom prst="rect">
            <a:avLst/>
          </a:prstGeom>
        </p:spPr>
      </p:pic>
      <p:sp>
        <p:nvSpPr>
          <p:cNvPr id="74" name="TextBox 73">
            <a:extLst>
              <a:ext uri="{FF2B5EF4-FFF2-40B4-BE49-F238E27FC236}">
                <a16:creationId xmlns:a16="http://schemas.microsoft.com/office/drawing/2014/main" id="{D24D2894-6654-357C-184E-5C9A3611CCCB}"/>
              </a:ext>
            </a:extLst>
          </p:cNvPr>
          <p:cNvSpPr txBox="1"/>
          <p:nvPr/>
        </p:nvSpPr>
        <p:spPr>
          <a:xfrm>
            <a:off x="2354954" y="3630315"/>
            <a:ext cx="2026413" cy="430887"/>
          </a:xfrm>
          <a:prstGeom prst="rect">
            <a:avLst/>
          </a:prstGeom>
          <a:noFill/>
        </p:spPr>
        <p:txBody>
          <a:bodyPr wrap="square" rtlCol="0">
            <a:spAutoFit/>
          </a:bodyPr>
          <a:lstStyle/>
          <a:p>
            <a:pPr algn="ctr"/>
            <a:r>
              <a:rPr lang="en-GB" sz="1100" b="1" dirty="0"/>
              <a:t>II. Develop the Change Management Plans</a:t>
            </a:r>
            <a:endParaRPr lang="en-US" sz="1100" b="1" dirty="0"/>
          </a:p>
        </p:txBody>
      </p:sp>
      <p:pic>
        <p:nvPicPr>
          <p:cNvPr id="75" name="Picture 2">
            <a:extLst>
              <a:ext uri="{FF2B5EF4-FFF2-40B4-BE49-F238E27FC236}">
                <a16:creationId xmlns:a16="http://schemas.microsoft.com/office/drawing/2014/main" id="{7E810397-3567-61E9-FA0F-6933EE027C7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6682" y="1725432"/>
            <a:ext cx="340703" cy="316864"/>
          </a:xfrm>
          <a:prstGeom prst="rect">
            <a:avLst/>
          </a:prstGeom>
          <a:noFill/>
          <a:extLst>
            <a:ext uri="{909E8E84-426E-40DD-AFC4-6F175D3DCCD1}">
              <a14:hiddenFill xmlns:a14="http://schemas.microsoft.com/office/drawing/2010/main">
                <a:solidFill>
                  <a:srgbClr val="FFFFFF"/>
                </a:solidFill>
              </a14:hiddenFill>
            </a:ext>
          </a:extLst>
        </p:spPr>
      </p:pic>
      <p:pic>
        <p:nvPicPr>
          <p:cNvPr id="76" name="Picture 6" descr="Download Microsoft Excel Logo in SVG Vector or PNG File Format - Logo.wine">
            <a:extLst>
              <a:ext uri="{FF2B5EF4-FFF2-40B4-BE49-F238E27FC236}">
                <a16:creationId xmlns:a16="http://schemas.microsoft.com/office/drawing/2014/main" id="{F1B3D902-5F61-9099-19C5-E10B22C8914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80303" y="1681071"/>
            <a:ext cx="608380" cy="405586"/>
          </a:xfrm>
          <a:prstGeom prst="rect">
            <a:avLst/>
          </a:prstGeom>
          <a:noFill/>
          <a:extLst>
            <a:ext uri="{909E8E84-426E-40DD-AFC4-6F175D3DCCD1}">
              <a14:hiddenFill xmlns:a14="http://schemas.microsoft.com/office/drawing/2010/main">
                <a:solidFill>
                  <a:srgbClr val="FFFFFF"/>
                </a:solidFill>
              </a14:hiddenFill>
            </a:ext>
          </a:extLst>
        </p:spPr>
      </p:pic>
      <p:sp>
        <p:nvSpPr>
          <p:cNvPr id="77" name="TextBox 76">
            <a:extLst>
              <a:ext uri="{FF2B5EF4-FFF2-40B4-BE49-F238E27FC236}">
                <a16:creationId xmlns:a16="http://schemas.microsoft.com/office/drawing/2014/main" id="{848BB116-5235-AB55-D427-2000FB194B49}"/>
              </a:ext>
            </a:extLst>
          </p:cNvPr>
          <p:cNvSpPr txBox="1"/>
          <p:nvPr/>
        </p:nvSpPr>
        <p:spPr>
          <a:xfrm>
            <a:off x="1218388" y="1729976"/>
            <a:ext cx="3005768" cy="307777"/>
          </a:xfrm>
          <a:prstGeom prst="rect">
            <a:avLst/>
          </a:prstGeom>
          <a:noFill/>
        </p:spPr>
        <p:txBody>
          <a:bodyPr wrap="square" rtlCol="0">
            <a:spAutoFit/>
          </a:bodyPr>
          <a:lstStyle/>
          <a:p>
            <a:pPr algn="ctr"/>
            <a:r>
              <a:rPr lang="en-GB" sz="1400" b="1" dirty="0"/>
              <a:t>400 editable Powerpoint slides*</a:t>
            </a:r>
            <a:endParaRPr lang="en-US" sz="1400" b="1" dirty="0"/>
          </a:p>
        </p:txBody>
      </p:sp>
      <p:sp>
        <p:nvSpPr>
          <p:cNvPr id="78" name="TextBox 77">
            <a:extLst>
              <a:ext uri="{FF2B5EF4-FFF2-40B4-BE49-F238E27FC236}">
                <a16:creationId xmlns:a16="http://schemas.microsoft.com/office/drawing/2014/main" id="{AF03C07E-8951-0824-5652-A07C4C3678E0}"/>
              </a:ext>
            </a:extLst>
          </p:cNvPr>
          <p:cNvSpPr txBox="1"/>
          <p:nvPr/>
        </p:nvSpPr>
        <p:spPr>
          <a:xfrm>
            <a:off x="5347774" y="1729976"/>
            <a:ext cx="2827117" cy="307777"/>
          </a:xfrm>
          <a:prstGeom prst="rect">
            <a:avLst/>
          </a:prstGeom>
          <a:noFill/>
        </p:spPr>
        <p:txBody>
          <a:bodyPr wrap="square" rtlCol="0">
            <a:spAutoFit/>
          </a:bodyPr>
          <a:lstStyle/>
          <a:p>
            <a:r>
              <a:rPr lang="en-GB" sz="1400" b="1" dirty="0"/>
              <a:t>21 editable Excel sheets*</a:t>
            </a:r>
            <a:endParaRPr lang="en-US" sz="1400" b="1" dirty="0"/>
          </a:p>
        </p:txBody>
      </p:sp>
      <p:sp>
        <p:nvSpPr>
          <p:cNvPr id="79" name="Rectangle: Rounded Corners 78">
            <a:extLst>
              <a:ext uri="{FF2B5EF4-FFF2-40B4-BE49-F238E27FC236}">
                <a16:creationId xmlns:a16="http://schemas.microsoft.com/office/drawing/2014/main" id="{49F7E9D9-4706-C3BE-28FC-3F1453940719}"/>
              </a:ext>
            </a:extLst>
          </p:cNvPr>
          <p:cNvSpPr/>
          <p:nvPr/>
        </p:nvSpPr>
        <p:spPr>
          <a:xfrm>
            <a:off x="602681" y="6011780"/>
            <a:ext cx="10984482" cy="508803"/>
          </a:xfrm>
          <a:prstGeom prst="roundRect">
            <a:avLst>
              <a:gd name="adj" fmla="val 4711"/>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GB" sz="1200" dirty="0">
                <a:solidFill>
                  <a:schemeClr val="bg1"/>
                </a:solidFill>
              </a:rPr>
              <a:t>*Please note that the number of PowerPoint slides and Excel sheets listed is the number of unique slides and sheets. For example, a PowerPoint slide that has been duplicated to facilitate our clients’ understanding only counts for 1 slide.</a:t>
            </a:r>
          </a:p>
        </p:txBody>
      </p:sp>
      <p:pic>
        <p:nvPicPr>
          <p:cNvPr id="80" name="Graphic 79" descr="Comment Important with solid fill">
            <a:extLst>
              <a:ext uri="{FF2B5EF4-FFF2-40B4-BE49-F238E27FC236}">
                <a16:creationId xmlns:a16="http://schemas.microsoft.com/office/drawing/2014/main" id="{FD882E24-E6DD-AB32-4A7F-9392867878D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21153" y="6070817"/>
            <a:ext cx="449766" cy="449766"/>
          </a:xfrm>
          <a:prstGeom prst="rect">
            <a:avLst/>
          </a:prstGeom>
        </p:spPr>
      </p:pic>
      <p:pic>
        <p:nvPicPr>
          <p:cNvPr id="81" name="Graphic 80" descr="Open folder outline">
            <a:extLst>
              <a:ext uri="{FF2B5EF4-FFF2-40B4-BE49-F238E27FC236}">
                <a16:creationId xmlns:a16="http://schemas.microsoft.com/office/drawing/2014/main" id="{C29B3D54-F2FD-1899-2A45-1E01B1DEB37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938561" y="2610183"/>
            <a:ext cx="1004652" cy="1004652"/>
          </a:xfrm>
          <a:prstGeom prst="rect">
            <a:avLst/>
          </a:prstGeom>
        </p:spPr>
      </p:pic>
      <p:sp>
        <p:nvSpPr>
          <p:cNvPr id="82" name="TextBox 81">
            <a:extLst>
              <a:ext uri="{FF2B5EF4-FFF2-40B4-BE49-F238E27FC236}">
                <a16:creationId xmlns:a16="http://schemas.microsoft.com/office/drawing/2014/main" id="{D7933DC1-6B45-3B6E-59A7-DF3C33A4AF8B}"/>
              </a:ext>
            </a:extLst>
          </p:cNvPr>
          <p:cNvSpPr txBox="1"/>
          <p:nvPr/>
        </p:nvSpPr>
        <p:spPr>
          <a:xfrm>
            <a:off x="482555" y="3630315"/>
            <a:ext cx="2026413" cy="430887"/>
          </a:xfrm>
          <a:prstGeom prst="rect">
            <a:avLst/>
          </a:prstGeom>
          <a:noFill/>
        </p:spPr>
        <p:txBody>
          <a:bodyPr wrap="square" rtlCol="0">
            <a:spAutoFit/>
          </a:bodyPr>
          <a:lstStyle/>
          <a:p>
            <a:pPr algn="ctr"/>
            <a:r>
              <a:rPr lang="en-GB" sz="1100" b="1" dirty="0"/>
              <a:t>I. Define the Change Management Strategy</a:t>
            </a:r>
            <a:endParaRPr lang="en-US" sz="1100" b="1" dirty="0"/>
          </a:p>
        </p:txBody>
      </p:sp>
      <p:pic>
        <p:nvPicPr>
          <p:cNvPr id="83" name="Graphic 82" descr="Open folder outline">
            <a:extLst>
              <a:ext uri="{FF2B5EF4-FFF2-40B4-BE49-F238E27FC236}">
                <a16:creationId xmlns:a16="http://schemas.microsoft.com/office/drawing/2014/main" id="{42FBB591-EA53-9DA5-3B5D-769AF9220A7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938561" y="4311416"/>
            <a:ext cx="1004652" cy="1004652"/>
          </a:xfrm>
          <a:prstGeom prst="rect">
            <a:avLst/>
          </a:prstGeom>
        </p:spPr>
      </p:pic>
      <p:sp>
        <p:nvSpPr>
          <p:cNvPr id="84" name="TextBox 83">
            <a:extLst>
              <a:ext uri="{FF2B5EF4-FFF2-40B4-BE49-F238E27FC236}">
                <a16:creationId xmlns:a16="http://schemas.microsoft.com/office/drawing/2014/main" id="{754B5B70-AA99-B681-3046-EE8EFC029842}"/>
              </a:ext>
            </a:extLst>
          </p:cNvPr>
          <p:cNvSpPr txBox="1"/>
          <p:nvPr/>
        </p:nvSpPr>
        <p:spPr>
          <a:xfrm>
            <a:off x="482555" y="5331548"/>
            <a:ext cx="2026413" cy="430887"/>
          </a:xfrm>
          <a:prstGeom prst="rect">
            <a:avLst/>
          </a:prstGeom>
          <a:noFill/>
        </p:spPr>
        <p:txBody>
          <a:bodyPr wrap="square" rtlCol="0">
            <a:spAutoFit/>
          </a:bodyPr>
          <a:lstStyle/>
          <a:p>
            <a:pPr algn="ctr"/>
            <a:r>
              <a:rPr lang="en-GB" sz="1100" b="1" dirty="0"/>
              <a:t>III. Implement, Track &amp; Manage Progress</a:t>
            </a:r>
            <a:endParaRPr lang="en-US" sz="1100" b="1" dirty="0"/>
          </a:p>
        </p:txBody>
      </p:sp>
      <p:pic>
        <p:nvPicPr>
          <p:cNvPr id="85" name="Graphic 84" descr="Open folder outline">
            <a:extLst>
              <a:ext uri="{FF2B5EF4-FFF2-40B4-BE49-F238E27FC236}">
                <a16:creationId xmlns:a16="http://schemas.microsoft.com/office/drawing/2014/main" id="{292363F4-47F6-5B8F-66C0-D9CAB760D94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4916641" y="2798485"/>
            <a:ext cx="1004652" cy="1004652"/>
          </a:xfrm>
          <a:prstGeom prst="rect">
            <a:avLst/>
          </a:prstGeom>
        </p:spPr>
      </p:pic>
      <p:sp>
        <p:nvSpPr>
          <p:cNvPr id="86" name="TextBox 85">
            <a:extLst>
              <a:ext uri="{FF2B5EF4-FFF2-40B4-BE49-F238E27FC236}">
                <a16:creationId xmlns:a16="http://schemas.microsoft.com/office/drawing/2014/main" id="{2BE1B4C0-772C-66EA-3E74-FA5224FECFC9}"/>
              </a:ext>
            </a:extLst>
          </p:cNvPr>
          <p:cNvSpPr txBox="1"/>
          <p:nvPr/>
        </p:nvSpPr>
        <p:spPr>
          <a:xfrm>
            <a:off x="4460635" y="3818617"/>
            <a:ext cx="1996313" cy="430887"/>
          </a:xfrm>
          <a:prstGeom prst="rect">
            <a:avLst/>
          </a:prstGeom>
          <a:noFill/>
        </p:spPr>
        <p:txBody>
          <a:bodyPr wrap="square" rtlCol="0">
            <a:spAutoFit/>
          </a:bodyPr>
          <a:lstStyle/>
          <a:p>
            <a:pPr algn="ctr"/>
            <a:r>
              <a:rPr lang="en-GB" sz="1100" b="1" dirty="0"/>
              <a:t>I. Build a Business Case &amp; Financial Model</a:t>
            </a:r>
            <a:endParaRPr lang="en-US" sz="1100" b="1" dirty="0"/>
          </a:p>
        </p:txBody>
      </p:sp>
      <p:pic>
        <p:nvPicPr>
          <p:cNvPr id="87" name="Graphic 86" descr="Open folder outline">
            <a:extLst>
              <a:ext uri="{FF2B5EF4-FFF2-40B4-BE49-F238E27FC236}">
                <a16:creationId xmlns:a16="http://schemas.microsoft.com/office/drawing/2014/main" id="{06EF2B42-6D29-B915-8853-D1A0764A89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2810960" y="4311416"/>
            <a:ext cx="1004652" cy="1004652"/>
          </a:xfrm>
          <a:prstGeom prst="rect">
            <a:avLst/>
          </a:prstGeom>
        </p:spPr>
      </p:pic>
      <p:sp>
        <p:nvSpPr>
          <p:cNvPr id="88" name="TextBox 87">
            <a:extLst>
              <a:ext uri="{FF2B5EF4-FFF2-40B4-BE49-F238E27FC236}">
                <a16:creationId xmlns:a16="http://schemas.microsoft.com/office/drawing/2014/main" id="{6CD4F18D-397C-E48A-6206-2D7142D82B04}"/>
              </a:ext>
            </a:extLst>
          </p:cNvPr>
          <p:cNvSpPr txBox="1"/>
          <p:nvPr/>
        </p:nvSpPr>
        <p:spPr>
          <a:xfrm>
            <a:off x="2354954" y="5331549"/>
            <a:ext cx="2026413" cy="600164"/>
          </a:xfrm>
          <a:prstGeom prst="rect">
            <a:avLst/>
          </a:prstGeom>
          <a:noFill/>
        </p:spPr>
        <p:txBody>
          <a:bodyPr wrap="square" rtlCol="0">
            <a:spAutoFit/>
          </a:bodyPr>
          <a:lstStyle/>
          <a:p>
            <a:pPr algn="ctr"/>
            <a:r>
              <a:rPr lang="en-GB" sz="1100" b="1" dirty="0"/>
              <a:t>IV. Top 12 change management frameworks and tools </a:t>
            </a:r>
            <a:endParaRPr lang="en-US" sz="1100" b="1" dirty="0"/>
          </a:p>
        </p:txBody>
      </p:sp>
      <p:pic>
        <p:nvPicPr>
          <p:cNvPr id="89" name="Graphic 88" descr="Open folder outline">
            <a:extLst>
              <a:ext uri="{FF2B5EF4-FFF2-40B4-BE49-F238E27FC236}">
                <a16:creationId xmlns:a16="http://schemas.microsoft.com/office/drawing/2014/main" id="{CC88E2C7-1140-095A-60DD-07ADFDF8DC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6789040" y="2798485"/>
            <a:ext cx="1004652" cy="1004652"/>
          </a:xfrm>
          <a:prstGeom prst="rect">
            <a:avLst/>
          </a:prstGeom>
        </p:spPr>
      </p:pic>
      <p:sp>
        <p:nvSpPr>
          <p:cNvPr id="90" name="TextBox 89">
            <a:extLst>
              <a:ext uri="{FF2B5EF4-FFF2-40B4-BE49-F238E27FC236}">
                <a16:creationId xmlns:a16="http://schemas.microsoft.com/office/drawing/2014/main" id="{5C1D8660-89DB-A243-EAB5-14944C4263DF}"/>
              </a:ext>
            </a:extLst>
          </p:cNvPr>
          <p:cNvSpPr txBox="1"/>
          <p:nvPr/>
        </p:nvSpPr>
        <p:spPr>
          <a:xfrm>
            <a:off x="6333035" y="3818617"/>
            <a:ext cx="1618572" cy="261610"/>
          </a:xfrm>
          <a:prstGeom prst="rect">
            <a:avLst/>
          </a:prstGeom>
          <a:noFill/>
        </p:spPr>
        <p:txBody>
          <a:bodyPr wrap="square" rtlCol="0">
            <a:spAutoFit/>
          </a:bodyPr>
          <a:lstStyle/>
          <a:p>
            <a:pPr algn="ctr"/>
            <a:r>
              <a:rPr lang="en-GB" sz="1100" b="1" dirty="0"/>
              <a:t>II. Initiate the Project</a:t>
            </a:r>
            <a:endParaRPr lang="en-US" sz="1100" b="1" dirty="0"/>
          </a:p>
        </p:txBody>
      </p:sp>
      <p:pic>
        <p:nvPicPr>
          <p:cNvPr id="91" name="Graphic 90" descr="Open folder outline">
            <a:extLst>
              <a:ext uri="{FF2B5EF4-FFF2-40B4-BE49-F238E27FC236}">
                <a16:creationId xmlns:a16="http://schemas.microsoft.com/office/drawing/2014/main" id="{09712587-8BBA-3869-DC80-31981FFE606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4956465" y="4364000"/>
            <a:ext cx="1004652" cy="1004652"/>
          </a:xfrm>
          <a:prstGeom prst="rect">
            <a:avLst/>
          </a:prstGeom>
        </p:spPr>
      </p:pic>
      <p:sp>
        <p:nvSpPr>
          <p:cNvPr id="92" name="TextBox 91">
            <a:extLst>
              <a:ext uri="{FF2B5EF4-FFF2-40B4-BE49-F238E27FC236}">
                <a16:creationId xmlns:a16="http://schemas.microsoft.com/office/drawing/2014/main" id="{7A5DE673-3587-F897-86C6-64F1CE746AC0}"/>
              </a:ext>
            </a:extLst>
          </p:cNvPr>
          <p:cNvSpPr txBox="1"/>
          <p:nvPr/>
        </p:nvSpPr>
        <p:spPr>
          <a:xfrm>
            <a:off x="4500459" y="5384132"/>
            <a:ext cx="1996313" cy="430887"/>
          </a:xfrm>
          <a:prstGeom prst="rect">
            <a:avLst/>
          </a:prstGeom>
          <a:noFill/>
        </p:spPr>
        <p:txBody>
          <a:bodyPr wrap="square" rtlCol="0">
            <a:spAutoFit/>
          </a:bodyPr>
          <a:lstStyle/>
          <a:p>
            <a:pPr algn="ctr"/>
            <a:r>
              <a:rPr lang="en-GB" sz="1100" b="1" dirty="0"/>
              <a:t>III. Define and Implement your Project Plan</a:t>
            </a:r>
            <a:endParaRPr lang="en-US" sz="1100" b="1" dirty="0"/>
          </a:p>
        </p:txBody>
      </p:sp>
      <p:sp>
        <p:nvSpPr>
          <p:cNvPr id="93" name="Rectangle 92">
            <a:extLst>
              <a:ext uri="{FF2B5EF4-FFF2-40B4-BE49-F238E27FC236}">
                <a16:creationId xmlns:a16="http://schemas.microsoft.com/office/drawing/2014/main" id="{B62DC772-3050-098D-81B2-BFA4DADF4C9E}"/>
              </a:ext>
            </a:extLst>
          </p:cNvPr>
          <p:cNvSpPr/>
          <p:nvPr/>
        </p:nvSpPr>
        <p:spPr>
          <a:xfrm>
            <a:off x="617220" y="2484582"/>
            <a:ext cx="3764147" cy="341506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Rectangle 93">
            <a:extLst>
              <a:ext uri="{FF2B5EF4-FFF2-40B4-BE49-F238E27FC236}">
                <a16:creationId xmlns:a16="http://schemas.microsoft.com/office/drawing/2014/main" id="{F0C9BD53-0CA6-BD08-5F55-D157A3ABCB0C}"/>
              </a:ext>
            </a:extLst>
          </p:cNvPr>
          <p:cNvSpPr/>
          <p:nvPr/>
        </p:nvSpPr>
        <p:spPr>
          <a:xfrm>
            <a:off x="4492234" y="2484582"/>
            <a:ext cx="3697199" cy="341506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TextBox 94">
            <a:extLst>
              <a:ext uri="{FF2B5EF4-FFF2-40B4-BE49-F238E27FC236}">
                <a16:creationId xmlns:a16="http://schemas.microsoft.com/office/drawing/2014/main" id="{2B4B63C6-B945-B2AF-7AA7-30C5D20F52D2}"/>
              </a:ext>
            </a:extLst>
          </p:cNvPr>
          <p:cNvSpPr txBox="1"/>
          <p:nvPr/>
        </p:nvSpPr>
        <p:spPr>
          <a:xfrm>
            <a:off x="1501137" y="2341734"/>
            <a:ext cx="1996313" cy="261610"/>
          </a:xfrm>
          <a:prstGeom prst="rect">
            <a:avLst/>
          </a:prstGeom>
          <a:solidFill>
            <a:srgbClr val="F7F7F7"/>
          </a:solidFill>
        </p:spPr>
        <p:txBody>
          <a:bodyPr wrap="square" rtlCol="0">
            <a:spAutoFit/>
          </a:bodyPr>
          <a:lstStyle/>
          <a:p>
            <a:pPr algn="ctr"/>
            <a:r>
              <a:rPr lang="en-US" sz="1100" b="1" dirty="0"/>
              <a:t>Change Management</a:t>
            </a:r>
          </a:p>
        </p:txBody>
      </p:sp>
      <p:sp>
        <p:nvSpPr>
          <p:cNvPr id="96" name="TextBox 95">
            <a:extLst>
              <a:ext uri="{FF2B5EF4-FFF2-40B4-BE49-F238E27FC236}">
                <a16:creationId xmlns:a16="http://schemas.microsoft.com/office/drawing/2014/main" id="{0D2EC94A-66AB-66E4-291F-2F7DE204A217}"/>
              </a:ext>
            </a:extLst>
          </p:cNvPr>
          <p:cNvSpPr txBox="1"/>
          <p:nvPr/>
        </p:nvSpPr>
        <p:spPr>
          <a:xfrm>
            <a:off x="4825924" y="2341735"/>
            <a:ext cx="3029818" cy="261610"/>
          </a:xfrm>
          <a:prstGeom prst="rect">
            <a:avLst/>
          </a:prstGeom>
          <a:solidFill>
            <a:srgbClr val="F7F7F7"/>
          </a:solidFill>
        </p:spPr>
        <p:txBody>
          <a:bodyPr wrap="square" rtlCol="0">
            <a:spAutoFit/>
          </a:bodyPr>
          <a:lstStyle/>
          <a:p>
            <a:pPr algn="ctr"/>
            <a:r>
              <a:rPr lang="en-US" sz="1100" b="1" dirty="0"/>
              <a:t>Project Management Traditional Approach</a:t>
            </a:r>
          </a:p>
        </p:txBody>
      </p:sp>
      <p:pic>
        <p:nvPicPr>
          <p:cNvPr id="97" name="Picture 96">
            <a:extLst>
              <a:ext uri="{FF2B5EF4-FFF2-40B4-BE49-F238E27FC236}">
                <a16:creationId xmlns:a16="http://schemas.microsoft.com/office/drawing/2014/main" id="{8E324EE0-800C-3DC4-D532-33C79450E0C2}"/>
              </a:ext>
            </a:extLst>
          </p:cNvPr>
          <p:cNvPicPr>
            <a:picLocks noChangeAspect="1"/>
          </p:cNvPicPr>
          <p:nvPr/>
        </p:nvPicPr>
        <p:blipFill rotWithShape="1">
          <a:blip r:embed="rId12"/>
          <a:srcRect l="6084" t="22611" r="63111" b="28343"/>
          <a:stretch/>
        </p:blipFill>
        <p:spPr>
          <a:xfrm>
            <a:off x="8746990" y="1666514"/>
            <a:ext cx="496651" cy="343261"/>
          </a:xfrm>
          <a:prstGeom prst="rect">
            <a:avLst/>
          </a:prstGeom>
        </p:spPr>
      </p:pic>
      <p:sp>
        <p:nvSpPr>
          <p:cNvPr id="98" name="TextBox 97">
            <a:extLst>
              <a:ext uri="{FF2B5EF4-FFF2-40B4-BE49-F238E27FC236}">
                <a16:creationId xmlns:a16="http://schemas.microsoft.com/office/drawing/2014/main" id="{8E8AD2A8-9309-BF73-1693-2A239AB5E7D3}"/>
              </a:ext>
            </a:extLst>
          </p:cNvPr>
          <p:cNvSpPr txBox="1"/>
          <p:nvPr/>
        </p:nvSpPr>
        <p:spPr>
          <a:xfrm>
            <a:off x="9214477" y="1726109"/>
            <a:ext cx="2324789" cy="307777"/>
          </a:xfrm>
          <a:prstGeom prst="rect">
            <a:avLst/>
          </a:prstGeom>
          <a:noFill/>
        </p:spPr>
        <p:txBody>
          <a:bodyPr wrap="square" rtlCol="0">
            <a:spAutoFit/>
          </a:bodyPr>
          <a:lstStyle/>
          <a:p>
            <a:r>
              <a:rPr lang="en-GB" sz="1400" b="1" dirty="0"/>
              <a:t>36-min Video training</a:t>
            </a:r>
            <a:endParaRPr lang="en-US" sz="1400" b="1" dirty="0"/>
          </a:p>
        </p:txBody>
      </p:sp>
      <p:pic>
        <p:nvPicPr>
          <p:cNvPr id="99" name="Graphic 98" descr="Open folder outline">
            <a:extLst>
              <a:ext uri="{FF2B5EF4-FFF2-40B4-BE49-F238E27FC236}">
                <a16:creationId xmlns:a16="http://schemas.microsoft.com/office/drawing/2014/main" id="{826969F6-A0E2-E19C-9A11-91C5C3382C6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5400000">
            <a:off x="9313119" y="3443743"/>
            <a:ext cx="1004652" cy="1004652"/>
          </a:xfrm>
          <a:prstGeom prst="rect">
            <a:avLst/>
          </a:prstGeom>
        </p:spPr>
      </p:pic>
      <p:sp>
        <p:nvSpPr>
          <p:cNvPr id="100" name="Rectangle 99">
            <a:extLst>
              <a:ext uri="{FF2B5EF4-FFF2-40B4-BE49-F238E27FC236}">
                <a16:creationId xmlns:a16="http://schemas.microsoft.com/office/drawing/2014/main" id="{3ADF4999-BD8E-8793-0953-343BEE2608A3}"/>
              </a:ext>
            </a:extLst>
          </p:cNvPr>
          <p:cNvSpPr/>
          <p:nvPr/>
        </p:nvSpPr>
        <p:spPr>
          <a:xfrm>
            <a:off x="8280149" y="2484582"/>
            <a:ext cx="3260341" cy="3415067"/>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TextBox 100">
            <a:extLst>
              <a:ext uri="{FF2B5EF4-FFF2-40B4-BE49-F238E27FC236}">
                <a16:creationId xmlns:a16="http://schemas.microsoft.com/office/drawing/2014/main" id="{BD14372A-2B68-3214-21A7-D593CFF738C0}"/>
              </a:ext>
            </a:extLst>
          </p:cNvPr>
          <p:cNvSpPr txBox="1"/>
          <p:nvPr/>
        </p:nvSpPr>
        <p:spPr>
          <a:xfrm>
            <a:off x="8500980" y="2341735"/>
            <a:ext cx="2818679" cy="261610"/>
          </a:xfrm>
          <a:prstGeom prst="rect">
            <a:avLst/>
          </a:prstGeom>
          <a:solidFill>
            <a:srgbClr val="F7F7F7"/>
          </a:solidFill>
        </p:spPr>
        <p:txBody>
          <a:bodyPr wrap="square" rtlCol="0">
            <a:spAutoFit/>
          </a:bodyPr>
          <a:lstStyle/>
          <a:p>
            <a:pPr algn="ctr"/>
            <a:r>
              <a:rPr lang="en-US" sz="1100" b="1" dirty="0"/>
              <a:t>Project Management Agile Approach</a:t>
            </a:r>
          </a:p>
        </p:txBody>
      </p:sp>
      <p:sp>
        <p:nvSpPr>
          <p:cNvPr id="102" name="TextBox 101">
            <a:extLst>
              <a:ext uri="{FF2B5EF4-FFF2-40B4-BE49-F238E27FC236}">
                <a16:creationId xmlns:a16="http://schemas.microsoft.com/office/drawing/2014/main" id="{B941411B-2B41-36C1-8726-85516D4D7E92}"/>
              </a:ext>
            </a:extLst>
          </p:cNvPr>
          <p:cNvSpPr txBox="1"/>
          <p:nvPr/>
        </p:nvSpPr>
        <p:spPr>
          <a:xfrm>
            <a:off x="8838889" y="4382438"/>
            <a:ext cx="1996313" cy="261610"/>
          </a:xfrm>
          <a:prstGeom prst="rect">
            <a:avLst/>
          </a:prstGeom>
          <a:noFill/>
        </p:spPr>
        <p:txBody>
          <a:bodyPr wrap="square" rtlCol="0">
            <a:spAutoFit/>
          </a:bodyPr>
          <a:lstStyle/>
          <a:p>
            <a:pPr algn="ctr"/>
            <a:r>
              <a:rPr lang="en-GB" sz="1100" b="1" dirty="0"/>
              <a:t>7-step Agile Approach</a:t>
            </a:r>
            <a:endParaRPr lang="en-US" sz="1100" b="1" dirty="0"/>
          </a:p>
        </p:txBody>
      </p:sp>
      <p:cxnSp>
        <p:nvCxnSpPr>
          <p:cNvPr id="103" name="Connector: Elbow 102">
            <a:extLst>
              <a:ext uri="{FF2B5EF4-FFF2-40B4-BE49-F238E27FC236}">
                <a16:creationId xmlns:a16="http://schemas.microsoft.com/office/drawing/2014/main" id="{DF859517-2C55-8170-BF27-BDC478B3B59C}"/>
              </a:ext>
            </a:extLst>
          </p:cNvPr>
          <p:cNvCxnSpPr>
            <a:stCxn id="66" idx="2"/>
            <a:endCxn id="95" idx="0"/>
          </p:cNvCxnSpPr>
          <p:nvPr/>
        </p:nvCxnSpPr>
        <p:spPr>
          <a:xfrm rot="5400000">
            <a:off x="4187390" y="434202"/>
            <a:ext cx="219436" cy="35956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Connector: Elbow 103">
            <a:extLst>
              <a:ext uri="{FF2B5EF4-FFF2-40B4-BE49-F238E27FC236}">
                <a16:creationId xmlns:a16="http://schemas.microsoft.com/office/drawing/2014/main" id="{CEE361BD-22E4-6CA0-28E6-6C1D170BD1B4}"/>
              </a:ext>
            </a:extLst>
          </p:cNvPr>
          <p:cNvCxnSpPr>
            <a:stCxn id="66" idx="2"/>
            <a:endCxn id="101" idx="0"/>
          </p:cNvCxnSpPr>
          <p:nvPr/>
        </p:nvCxnSpPr>
        <p:spPr>
          <a:xfrm rot="16200000" flipH="1">
            <a:off x="7892903" y="324317"/>
            <a:ext cx="219437" cy="38153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5" name="Connector: Elbow 104">
            <a:extLst>
              <a:ext uri="{FF2B5EF4-FFF2-40B4-BE49-F238E27FC236}">
                <a16:creationId xmlns:a16="http://schemas.microsoft.com/office/drawing/2014/main" id="{3213E55B-7E4D-B85E-9300-340AE486DB0C}"/>
              </a:ext>
            </a:extLst>
          </p:cNvPr>
          <p:cNvCxnSpPr>
            <a:stCxn id="66" idx="2"/>
            <a:endCxn id="96" idx="0"/>
          </p:cNvCxnSpPr>
          <p:nvPr/>
        </p:nvCxnSpPr>
        <p:spPr>
          <a:xfrm rot="16200000" flipH="1">
            <a:off x="6108159" y="2109060"/>
            <a:ext cx="219437" cy="24591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0916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3751010D-829D-4277-97AB-08D381FF1AB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lstStyle/>
          <a:p>
            <a:r>
              <a:rPr lang="en-US" sz="2400" kern="0" dirty="0"/>
              <a:t>Key Benefits of our Management Consulting Toolkits</a:t>
            </a:r>
            <a:endParaRPr lang="en-US" sz="2400" b="0" kern="0" dirty="0"/>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43</a:t>
            </a:fld>
            <a:endParaRPr lang="en-US" sz="1000" dirty="0">
              <a:solidFill>
                <a:srgbClr val="ADAFBB"/>
              </a:solidFill>
            </a:endParaRPr>
          </a:p>
        </p:txBody>
      </p:sp>
      <p:sp>
        <p:nvSpPr>
          <p:cNvPr id="7" name="Rectangle 6">
            <a:extLst>
              <a:ext uri="{FF2B5EF4-FFF2-40B4-BE49-F238E27FC236}">
                <a16:creationId xmlns:a16="http://schemas.microsoft.com/office/drawing/2014/main" id="{E0995E6E-91BA-B0E7-4827-A68EC447770B}"/>
              </a:ext>
            </a:extLst>
          </p:cNvPr>
          <p:cNvSpPr/>
          <p:nvPr/>
        </p:nvSpPr>
        <p:spPr>
          <a:xfrm>
            <a:off x="623454" y="1769876"/>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a:extLst>
              <a:ext uri="{FF2B5EF4-FFF2-40B4-BE49-F238E27FC236}">
                <a16:creationId xmlns:a16="http://schemas.microsoft.com/office/drawing/2014/main" id="{C760E3F4-FD20-38EA-1420-4623364ED51E}"/>
              </a:ext>
            </a:extLst>
          </p:cNvPr>
          <p:cNvSpPr/>
          <p:nvPr/>
        </p:nvSpPr>
        <p:spPr>
          <a:xfrm>
            <a:off x="4358343" y="1769876"/>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771454E6-A047-784E-7613-20D7CCDFF33E}"/>
              </a:ext>
            </a:extLst>
          </p:cNvPr>
          <p:cNvSpPr/>
          <p:nvPr/>
        </p:nvSpPr>
        <p:spPr>
          <a:xfrm>
            <a:off x="8093234" y="1769876"/>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0B011522-144C-50E9-7C59-75376D78C1B7}"/>
              </a:ext>
            </a:extLst>
          </p:cNvPr>
          <p:cNvSpPr/>
          <p:nvPr/>
        </p:nvSpPr>
        <p:spPr>
          <a:xfrm>
            <a:off x="623454" y="3326712"/>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E33AC3B5-B093-8FC2-5B92-E7096884A7EF}"/>
              </a:ext>
            </a:extLst>
          </p:cNvPr>
          <p:cNvSpPr/>
          <p:nvPr/>
        </p:nvSpPr>
        <p:spPr>
          <a:xfrm>
            <a:off x="4358343" y="3326712"/>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1B207AFA-900A-08C9-C601-047F9B971411}"/>
              </a:ext>
            </a:extLst>
          </p:cNvPr>
          <p:cNvSpPr/>
          <p:nvPr/>
        </p:nvSpPr>
        <p:spPr>
          <a:xfrm>
            <a:off x="8093234" y="3326712"/>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14">
            <a:extLst>
              <a:ext uri="{FF2B5EF4-FFF2-40B4-BE49-F238E27FC236}">
                <a16:creationId xmlns:a16="http://schemas.microsoft.com/office/drawing/2014/main" id="{FEF5CC02-D203-B520-C5B5-7DC6DED93266}"/>
              </a:ext>
            </a:extLst>
          </p:cNvPr>
          <p:cNvSpPr/>
          <p:nvPr/>
        </p:nvSpPr>
        <p:spPr>
          <a:xfrm>
            <a:off x="623454" y="4883548"/>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16">
            <a:extLst>
              <a:ext uri="{FF2B5EF4-FFF2-40B4-BE49-F238E27FC236}">
                <a16:creationId xmlns:a16="http://schemas.microsoft.com/office/drawing/2014/main" id="{C938A4F5-5450-BF24-707B-85666AD593E9}"/>
              </a:ext>
            </a:extLst>
          </p:cNvPr>
          <p:cNvSpPr/>
          <p:nvPr/>
        </p:nvSpPr>
        <p:spPr>
          <a:xfrm>
            <a:off x="4358343" y="4883548"/>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id="{FEFADB5E-4C81-33E2-D634-A1839CEA8691}"/>
              </a:ext>
            </a:extLst>
          </p:cNvPr>
          <p:cNvSpPr/>
          <p:nvPr/>
        </p:nvSpPr>
        <p:spPr>
          <a:xfrm>
            <a:off x="8093234" y="4883548"/>
            <a:ext cx="3493929" cy="1373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1" name="Graphic 20">
            <a:extLst>
              <a:ext uri="{FF2B5EF4-FFF2-40B4-BE49-F238E27FC236}">
                <a16:creationId xmlns:a16="http://schemas.microsoft.com/office/drawing/2014/main" id="{AA7CD485-9B9C-7FFF-019C-F215989F53D9}"/>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2218" y="2201757"/>
            <a:ext cx="509624" cy="509624"/>
          </a:xfrm>
          <a:prstGeom prst="rect">
            <a:avLst/>
          </a:prstGeom>
        </p:spPr>
      </p:pic>
      <p:sp>
        <p:nvSpPr>
          <p:cNvPr id="22" name="Rounded Rectangle 5">
            <a:extLst>
              <a:ext uri="{FF2B5EF4-FFF2-40B4-BE49-F238E27FC236}">
                <a16:creationId xmlns:a16="http://schemas.microsoft.com/office/drawing/2014/main" id="{F664C8EF-D253-2803-0178-09A2F1F96CDD}"/>
              </a:ext>
            </a:extLst>
          </p:cNvPr>
          <p:cNvSpPr/>
          <p:nvPr/>
        </p:nvSpPr>
        <p:spPr bwMode="auto">
          <a:xfrm>
            <a:off x="1470606" y="1994903"/>
            <a:ext cx="2467550" cy="923330"/>
          </a:xfrm>
          <a:prstGeom prst="rect">
            <a:avLst/>
          </a:prstGeom>
          <a:noFill/>
          <a:ln w="19050" algn="ctr">
            <a:noFill/>
            <a:miter lim="800000"/>
            <a:headEnd type="none" w="sm" len="sm"/>
            <a:tailEnd type="none" w="sm" len="sm"/>
          </a:ln>
        </p:spPr>
        <p:txBody>
          <a:bodyPr wrap="square" lIns="0" tIns="0" rIns="0" bIns="0" anchor="ctr">
            <a:spAutoFit/>
          </a:bodyPr>
          <a:lstStyle/>
          <a:p>
            <a:r>
              <a:rPr lang="en-GB" sz="1200" b="1" i="0" dirty="0">
                <a:solidFill>
                  <a:srgbClr val="053881"/>
                </a:solidFill>
                <a:effectLst/>
                <a:latin typeface="Helvetica" panose="020B0604020202020204" pitchFamily="34" charset="0"/>
              </a:rPr>
              <a:t>Improve the growth &amp; efficiency of your organization </a:t>
            </a:r>
            <a:r>
              <a:rPr lang="en-GB" sz="1200" b="0" i="0" dirty="0">
                <a:solidFill>
                  <a:srgbClr val="053881"/>
                </a:solidFill>
                <a:effectLst/>
                <a:latin typeface="Helvetica" panose="020B0604020202020204" pitchFamily="34" charset="0"/>
              </a:rPr>
              <a:t>by leveraging Management Consulting Toolkits created by ex-McKinsey, Deloitte &amp; BCG Consultants.</a:t>
            </a:r>
            <a:endParaRPr lang="en-US" sz="1200" dirty="0">
              <a:ea typeface="ＭＳ Ｐゴシック" pitchFamily="50" charset="-128"/>
            </a:endParaRPr>
          </a:p>
        </p:txBody>
      </p:sp>
      <p:sp>
        <p:nvSpPr>
          <p:cNvPr id="23" name="Rounded Rectangle 5">
            <a:extLst>
              <a:ext uri="{FF2B5EF4-FFF2-40B4-BE49-F238E27FC236}">
                <a16:creationId xmlns:a16="http://schemas.microsoft.com/office/drawing/2014/main" id="{B1D380C4-C6FD-13A7-39CE-E277C9BF1645}"/>
              </a:ext>
            </a:extLst>
          </p:cNvPr>
          <p:cNvSpPr/>
          <p:nvPr/>
        </p:nvSpPr>
        <p:spPr bwMode="auto">
          <a:xfrm>
            <a:off x="5206138" y="1994903"/>
            <a:ext cx="2467550" cy="923330"/>
          </a:xfrm>
          <a:prstGeom prst="rect">
            <a:avLst/>
          </a:prstGeom>
          <a:noFill/>
          <a:ln w="19050" algn="ctr">
            <a:noFill/>
            <a:miter lim="800000"/>
            <a:headEnd type="none" w="sm" len="sm"/>
            <a:tailEnd type="none" w="sm" len="sm"/>
          </a:ln>
        </p:spPr>
        <p:txBody>
          <a:bodyPr wrap="square" lIns="0" tIns="0" rIns="0" bIns="0" anchor="ctr">
            <a:spAutoFit/>
          </a:bodyPr>
          <a:lstStyle/>
          <a:p>
            <a:r>
              <a:rPr lang="en-GB" sz="1200" b="1" i="0" dirty="0">
                <a:solidFill>
                  <a:srgbClr val="053881"/>
                </a:solidFill>
                <a:effectLst/>
                <a:latin typeface="Helvetica" panose="020B0604020202020204" pitchFamily="34" charset="0"/>
              </a:rPr>
              <a:t>Make a great investment for your career &amp; organization. </a:t>
            </a:r>
            <a:r>
              <a:rPr lang="en-GB" sz="1200" b="0" i="0" dirty="0">
                <a:solidFill>
                  <a:srgbClr val="053881"/>
                </a:solidFill>
                <a:effectLst/>
                <a:latin typeface="Helvetica" panose="020B0604020202020204" pitchFamily="34" charset="0"/>
              </a:rPr>
              <a:t>It cost us US$8M+ over the past 10 years to create all our Toolkits. Get them for a fraction of this cost.</a:t>
            </a:r>
            <a:endParaRPr lang="en-US" sz="1200" dirty="0">
              <a:ea typeface="ＭＳ Ｐゴシック" pitchFamily="50" charset="-128"/>
            </a:endParaRPr>
          </a:p>
        </p:txBody>
      </p:sp>
      <p:sp>
        <p:nvSpPr>
          <p:cNvPr id="26" name="Rounded Rectangle 5">
            <a:extLst>
              <a:ext uri="{FF2B5EF4-FFF2-40B4-BE49-F238E27FC236}">
                <a16:creationId xmlns:a16="http://schemas.microsoft.com/office/drawing/2014/main" id="{28E73549-6EA8-6C56-AB0D-394D25DB4EFE}"/>
              </a:ext>
            </a:extLst>
          </p:cNvPr>
          <p:cNvSpPr/>
          <p:nvPr/>
        </p:nvSpPr>
        <p:spPr bwMode="auto">
          <a:xfrm>
            <a:off x="8941670" y="1994903"/>
            <a:ext cx="2467550" cy="923330"/>
          </a:xfrm>
          <a:prstGeom prst="rect">
            <a:avLst/>
          </a:prstGeom>
          <a:noFill/>
          <a:ln w="19050" algn="ctr">
            <a:noFill/>
            <a:miter lim="800000"/>
            <a:headEnd type="none" w="sm" len="sm"/>
            <a:tailEnd type="none" w="sm" len="sm"/>
          </a:ln>
        </p:spPr>
        <p:txBody>
          <a:bodyPr wrap="square" lIns="0" tIns="0" rIns="0" bIns="0" anchor="ctr">
            <a:spAutoFit/>
          </a:bodyPr>
          <a:lstStyle/>
          <a:p>
            <a:r>
              <a:rPr lang="en-GB" sz="1200" b="1" i="0" dirty="0">
                <a:solidFill>
                  <a:srgbClr val="053881"/>
                </a:solidFill>
                <a:effectLst/>
                <a:latin typeface="Helvetica" panose="020B0604020202020204" pitchFamily="34" charset="0"/>
              </a:rPr>
              <a:t>Get a competitive advantage. </a:t>
            </a:r>
            <a:r>
              <a:rPr lang="en-GB" sz="1200" b="0" i="0" dirty="0">
                <a:solidFill>
                  <a:srgbClr val="053881"/>
                </a:solidFill>
                <a:effectLst/>
                <a:latin typeface="Helvetica" panose="020B0604020202020204" pitchFamily="34" charset="0"/>
              </a:rPr>
              <a:t>It’s like hiring Management Consultants to create all the practical Frameworks, Tools &amp; Templates you need.</a:t>
            </a:r>
            <a:endParaRPr lang="en-US" sz="1200" dirty="0">
              <a:ea typeface="ＭＳ Ｐゴシック" pitchFamily="50" charset="-128"/>
            </a:endParaRPr>
          </a:p>
        </p:txBody>
      </p:sp>
      <p:sp>
        <p:nvSpPr>
          <p:cNvPr id="27" name="Rounded Rectangle 5">
            <a:extLst>
              <a:ext uri="{FF2B5EF4-FFF2-40B4-BE49-F238E27FC236}">
                <a16:creationId xmlns:a16="http://schemas.microsoft.com/office/drawing/2014/main" id="{812424AD-450E-927F-1233-1544347BC47F}"/>
              </a:ext>
            </a:extLst>
          </p:cNvPr>
          <p:cNvSpPr/>
          <p:nvPr/>
        </p:nvSpPr>
        <p:spPr bwMode="auto">
          <a:xfrm>
            <a:off x="1470606" y="3551740"/>
            <a:ext cx="2467550" cy="923330"/>
          </a:xfrm>
          <a:prstGeom prst="rect">
            <a:avLst/>
          </a:prstGeom>
          <a:noFill/>
          <a:ln w="19050" algn="ctr">
            <a:noFill/>
            <a:miter lim="800000"/>
            <a:headEnd type="none" w="sm" len="sm"/>
            <a:tailEnd type="none" w="sm" len="sm"/>
          </a:ln>
        </p:spPr>
        <p:txBody>
          <a:bodyPr wrap="square" lIns="0" tIns="0" rIns="0" bIns="0" anchor="ctr">
            <a:spAutoFit/>
          </a:bodyPr>
          <a:lstStyle/>
          <a:p>
            <a:r>
              <a:rPr lang="en-GB" sz="1200" b="1" i="0" dirty="0">
                <a:solidFill>
                  <a:srgbClr val="053881"/>
                </a:solidFill>
                <a:effectLst/>
                <a:latin typeface="Helvetica" panose="020B0604020202020204" pitchFamily="34" charset="0"/>
              </a:rPr>
              <a:t>Get the job done quicker </a:t>
            </a:r>
            <a:r>
              <a:rPr lang="en-GB" sz="1200" b="0" i="0" dirty="0">
                <a:solidFill>
                  <a:srgbClr val="053881"/>
                </a:solidFill>
                <a:effectLst/>
                <a:latin typeface="Helvetica" panose="020B0604020202020204" pitchFamily="34" charset="0"/>
              </a:rPr>
              <a:t>and never start from scratch again with our ready-made and fully editable Frameworks, Tools &amp; Templates in Powerpoint &amp; Excel.</a:t>
            </a:r>
            <a:endParaRPr lang="en-US" sz="1200" dirty="0">
              <a:ea typeface="ＭＳ Ｐゴシック" pitchFamily="50" charset="-128"/>
            </a:endParaRPr>
          </a:p>
        </p:txBody>
      </p:sp>
      <p:sp>
        <p:nvSpPr>
          <p:cNvPr id="28" name="Rounded Rectangle 5">
            <a:extLst>
              <a:ext uri="{FF2B5EF4-FFF2-40B4-BE49-F238E27FC236}">
                <a16:creationId xmlns:a16="http://schemas.microsoft.com/office/drawing/2014/main" id="{A2EC5241-F3A8-F265-3E22-EB43ABE1A1C6}"/>
              </a:ext>
            </a:extLst>
          </p:cNvPr>
          <p:cNvSpPr/>
          <p:nvPr/>
        </p:nvSpPr>
        <p:spPr bwMode="auto">
          <a:xfrm>
            <a:off x="8941670" y="3644073"/>
            <a:ext cx="2467550" cy="738664"/>
          </a:xfrm>
          <a:prstGeom prst="rect">
            <a:avLst/>
          </a:prstGeom>
          <a:noFill/>
          <a:ln w="19050" algn="ctr">
            <a:noFill/>
            <a:miter lim="800000"/>
            <a:headEnd type="none" w="sm" len="sm"/>
            <a:tailEnd type="none" w="sm" len="sm"/>
          </a:ln>
        </p:spPr>
        <p:txBody>
          <a:bodyPr wrap="square" lIns="0" tIns="0" rIns="0" bIns="0" anchor="ctr">
            <a:spAutoFit/>
          </a:bodyPr>
          <a:lstStyle/>
          <a:p>
            <a:r>
              <a:rPr lang="en-GB" sz="1200" b="1" i="0" dirty="0">
                <a:solidFill>
                  <a:srgbClr val="053881"/>
                </a:solidFill>
                <a:effectLst/>
                <a:latin typeface="Helvetica" panose="020B0604020202020204" pitchFamily="34" charset="0"/>
              </a:rPr>
              <a:t>Improve the capabilities of your organization </a:t>
            </a:r>
            <a:r>
              <a:rPr lang="en-GB" sz="1200" b="0" i="0" dirty="0">
                <a:solidFill>
                  <a:srgbClr val="053881"/>
                </a:solidFill>
                <a:effectLst/>
                <a:latin typeface="Helvetica" panose="020B0604020202020204" pitchFamily="34" charset="0"/>
              </a:rPr>
              <a:t>by learning how the Fortune 100 and Global Consulting Firms do it.</a:t>
            </a:r>
            <a:endParaRPr lang="en-US" sz="1200" b="0" i="0" dirty="0">
              <a:solidFill>
                <a:srgbClr val="053881"/>
              </a:solidFill>
              <a:effectLst/>
              <a:latin typeface="Helvetica" panose="020B0604020202020204" pitchFamily="34" charset="0"/>
            </a:endParaRPr>
          </a:p>
        </p:txBody>
      </p:sp>
      <p:sp>
        <p:nvSpPr>
          <p:cNvPr id="29" name="Rounded Rectangle 5">
            <a:extLst>
              <a:ext uri="{FF2B5EF4-FFF2-40B4-BE49-F238E27FC236}">
                <a16:creationId xmlns:a16="http://schemas.microsoft.com/office/drawing/2014/main" id="{9D88DB97-7C34-0A0C-2DED-7A5380022445}"/>
              </a:ext>
            </a:extLst>
          </p:cNvPr>
          <p:cNvSpPr/>
          <p:nvPr/>
        </p:nvSpPr>
        <p:spPr bwMode="auto">
          <a:xfrm>
            <a:off x="1470606" y="5293242"/>
            <a:ext cx="2467550" cy="553998"/>
          </a:xfrm>
          <a:prstGeom prst="rect">
            <a:avLst/>
          </a:prstGeom>
          <a:noFill/>
          <a:ln w="19050" algn="ctr">
            <a:noFill/>
            <a:miter lim="800000"/>
            <a:headEnd type="none" w="sm" len="sm"/>
            <a:tailEnd type="none" w="sm" len="sm"/>
          </a:ln>
        </p:spPr>
        <p:txBody>
          <a:bodyPr wrap="square" lIns="0" tIns="0" rIns="0" bIns="0" anchor="ctr">
            <a:spAutoFit/>
          </a:bodyPr>
          <a:lstStyle/>
          <a:p>
            <a:r>
              <a:rPr lang="en-GB" sz="1200" b="1" i="0" dirty="0">
                <a:solidFill>
                  <a:srgbClr val="053881"/>
                </a:solidFill>
                <a:effectLst/>
                <a:latin typeface="Helvetica" panose="020B0604020202020204" pitchFamily="34" charset="0"/>
              </a:rPr>
              <a:t>Get free support and advice </a:t>
            </a:r>
            <a:r>
              <a:rPr lang="en-GB" sz="1200" b="0" i="0" dirty="0">
                <a:solidFill>
                  <a:srgbClr val="053881"/>
                </a:solidFill>
                <a:effectLst/>
                <a:latin typeface="Helvetica" panose="020B0604020202020204" pitchFamily="34" charset="0"/>
              </a:rPr>
              <a:t>from our ex-McKinsey, Deloitte &amp; BCG Management Consultants.</a:t>
            </a:r>
            <a:endParaRPr lang="en-US" sz="1200" dirty="0">
              <a:ea typeface="ＭＳ Ｐゴシック" pitchFamily="50" charset="-128"/>
            </a:endParaRPr>
          </a:p>
        </p:txBody>
      </p:sp>
      <p:sp>
        <p:nvSpPr>
          <p:cNvPr id="30" name="Rounded Rectangle 5">
            <a:extLst>
              <a:ext uri="{FF2B5EF4-FFF2-40B4-BE49-F238E27FC236}">
                <a16:creationId xmlns:a16="http://schemas.microsoft.com/office/drawing/2014/main" id="{B9DBF249-EEFB-86E5-1410-2D72D5445CAB}"/>
              </a:ext>
            </a:extLst>
          </p:cNvPr>
          <p:cNvSpPr/>
          <p:nvPr/>
        </p:nvSpPr>
        <p:spPr bwMode="auto">
          <a:xfrm>
            <a:off x="5206138" y="5016243"/>
            <a:ext cx="2467550" cy="1107996"/>
          </a:xfrm>
          <a:prstGeom prst="rect">
            <a:avLst/>
          </a:prstGeom>
          <a:noFill/>
          <a:ln w="19050" algn="ctr">
            <a:noFill/>
            <a:miter lim="800000"/>
            <a:headEnd type="none" w="sm" len="sm"/>
            <a:tailEnd type="none" w="sm" len="sm"/>
          </a:ln>
        </p:spPr>
        <p:txBody>
          <a:bodyPr wrap="square" lIns="0" tIns="0" rIns="0" bIns="0" anchor="ctr">
            <a:spAutoFit/>
          </a:bodyPr>
          <a:lstStyle/>
          <a:p>
            <a:endParaRPr lang="en-GB" sz="1200" b="1" i="0" dirty="0">
              <a:solidFill>
                <a:srgbClr val="053881"/>
              </a:solidFill>
              <a:effectLst/>
              <a:latin typeface="Helvetica" panose="020B0604020202020204" pitchFamily="34" charset="0"/>
            </a:endParaRPr>
          </a:p>
          <a:p>
            <a:r>
              <a:rPr lang="en-GB" sz="1200" b="1" i="0" dirty="0">
                <a:solidFill>
                  <a:srgbClr val="053881"/>
                </a:solidFill>
                <a:effectLst/>
                <a:latin typeface="Helvetica" panose="020B0604020202020204" pitchFamily="34" charset="0"/>
              </a:rPr>
              <a:t>Decrease your costs. </a:t>
            </a:r>
            <a:r>
              <a:rPr lang="en-GB" sz="1200" b="0" i="0" dirty="0">
                <a:solidFill>
                  <a:srgbClr val="053881"/>
                </a:solidFill>
                <a:effectLst/>
                <a:latin typeface="Helvetica" panose="020B0604020202020204" pitchFamily="34" charset="0"/>
              </a:rPr>
              <a:t>Hiring tier-1 Consultants for a project would cost you $300k+. Way more expensive than our Toolkits, which will last you a lifetime!</a:t>
            </a:r>
            <a:endParaRPr lang="en-US" sz="1200" dirty="0">
              <a:ea typeface="ＭＳ Ｐゴシック" pitchFamily="50" charset="-128"/>
            </a:endParaRPr>
          </a:p>
        </p:txBody>
      </p:sp>
      <p:sp>
        <p:nvSpPr>
          <p:cNvPr id="31" name="Rounded Rectangle 5">
            <a:extLst>
              <a:ext uri="{FF2B5EF4-FFF2-40B4-BE49-F238E27FC236}">
                <a16:creationId xmlns:a16="http://schemas.microsoft.com/office/drawing/2014/main" id="{C074EF3D-1813-7902-A555-08D7A6C23019}"/>
              </a:ext>
            </a:extLst>
          </p:cNvPr>
          <p:cNvSpPr/>
          <p:nvPr/>
        </p:nvSpPr>
        <p:spPr bwMode="auto">
          <a:xfrm>
            <a:off x="8941670" y="5108576"/>
            <a:ext cx="2467550" cy="923330"/>
          </a:xfrm>
          <a:prstGeom prst="rect">
            <a:avLst/>
          </a:prstGeom>
          <a:noFill/>
          <a:ln w="19050" algn="ctr">
            <a:noFill/>
            <a:miter lim="800000"/>
            <a:headEnd type="none" w="sm" len="sm"/>
            <a:tailEnd type="none" w="sm" len="sm"/>
          </a:ln>
        </p:spPr>
        <p:txBody>
          <a:bodyPr wrap="square" lIns="0" tIns="0" rIns="0" bIns="0" anchor="ctr">
            <a:spAutoFit/>
          </a:bodyPr>
          <a:lstStyle/>
          <a:p>
            <a:r>
              <a:rPr lang="en-GB" sz="1200" b="1" i="0" dirty="0">
                <a:solidFill>
                  <a:srgbClr val="053881"/>
                </a:solidFill>
                <a:effectLst/>
                <a:latin typeface="Helvetica" panose="020B0604020202020204" pitchFamily="34" charset="0"/>
              </a:rPr>
              <a:t>Become your organization’s subject matter expert </a:t>
            </a:r>
            <a:r>
              <a:rPr lang="en-GB" sz="1200" b="0" i="0" dirty="0">
                <a:solidFill>
                  <a:srgbClr val="053881"/>
                </a:solidFill>
                <a:effectLst/>
                <a:latin typeface="Helvetica" panose="020B0604020202020204" pitchFamily="34" charset="0"/>
              </a:rPr>
              <a:t>and impress your stakeholders with world-class approaches to resolve common business problems.</a:t>
            </a:r>
            <a:endParaRPr lang="en-US" sz="1200" dirty="0">
              <a:ea typeface="ＭＳ Ｐゴシック" pitchFamily="50" charset="-128"/>
            </a:endParaRPr>
          </a:p>
        </p:txBody>
      </p:sp>
      <p:pic>
        <p:nvPicPr>
          <p:cNvPr id="32" name="Graphic 31">
            <a:extLst>
              <a:ext uri="{FF2B5EF4-FFF2-40B4-BE49-F238E27FC236}">
                <a16:creationId xmlns:a16="http://schemas.microsoft.com/office/drawing/2014/main" id="{A912F6A8-7755-96B0-1BF1-CA38F6CC8574}"/>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492182" y="2168438"/>
            <a:ext cx="576263" cy="576263"/>
          </a:xfrm>
          <a:prstGeom prst="rect">
            <a:avLst/>
          </a:prstGeom>
        </p:spPr>
      </p:pic>
      <p:pic>
        <p:nvPicPr>
          <p:cNvPr id="33" name="Graphic 32">
            <a:extLst>
              <a:ext uri="{FF2B5EF4-FFF2-40B4-BE49-F238E27FC236}">
                <a16:creationId xmlns:a16="http://schemas.microsoft.com/office/drawing/2014/main" id="{CE4974F3-ECF8-466E-0BC1-97429FC20B94}"/>
              </a:ext>
            </a:extLst>
          </p:cNvPr>
          <p:cNvPicPr>
            <a:picLocks noChangeAspect="1"/>
          </p:cNvPicPr>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8273737" y="2212854"/>
            <a:ext cx="487430" cy="487430"/>
          </a:xfrm>
          <a:prstGeom prst="rect">
            <a:avLst/>
          </a:prstGeom>
        </p:spPr>
      </p:pic>
      <p:pic>
        <p:nvPicPr>
          <p:cNvPr id="34" name="Graphic 33">
            <a:extLst>
              <a:ext uri="{FF2B5EF4-FFF2-40B4-BE49-F238E27FC236}">
                <a16:creationId xmlns:a16="http://schemas.microsoft.com/office/drawing/2014/main" id="{AA4AE859-771D-EA7A-DE78-A7FAC68B21F0}"/>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216558" y="3746630"/>
            <a:ext cx="533551" cy="533551"/>
          </a:xfrm>
          <a:prstGeom prst="rect">
            <a:avLst/>
          </a:prstGeom>
        </p:spPr>
      </p:pic>
      <p:pic>
        <p:nvPicPr>
          <p:cNvPr id="36" name="Graphic 35">
            <a:extLst>
              <a:ext uri="{FF2B5EF4-FFF2-40B4-BE49-F238E27FC236}">
                <a16:creationId xmlns:a16="http://schemas.microsoft.com/office/drawing/2014/main" id="{AD0E1CAC-441C-9262-8EDC-3890CD2E5B4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468090" y="5255693"/>
            <a:ext cx="629096" cy="629096"/>
          </a:xfrm>
          <a:prstGeom prst="rect">
            <a:avLst/>
          </a:prstGeom>
        </p:spPr>
      </p:pic>
      <p:pic>
        <p:nvPicPr>
          <p:cNvPr id="39" name="Graphic 38">
            <a:extLst>
              <a:ext uri="{FF2B5EF4-FFF2-40B4-BE49-F238E27FC236}">
                <a16:creationId xmlns:a16="http://schemas.microsoft.com/office/drawing/2014/main" id="{7041940F-C223-8CDD-F031-D40DD7E4E4F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223806" y="5276595"/>
            <a:ext cx="587292" cy="587292"/>
          </a:xfrm>
          <a:prstGeom prst="rect">
            <a:avLst/>
          </a:prstGeom>
        </p:spPr>
      </p:pic>
      <p:pic>
        <p:nvPicPr>
          <p:cNvPr id="42" name="Graphic 41">
            <a:extLst>
              <a:ext uri="{FF2B5EF4-FFF2-40B4-BE49-F238E27FC236}">
                <a16:creationId xmlns:a16="http://schemas.microsoft.com/office/drawing/2014/main" id="{817D6250-7BD1-07BD-54C9-FF55282E8AB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20882" y="5343654"/>
            <a:ext cx="453174" cy="453174"/>
          </a:xfrm>
          <a:prstGeom prst="rect">
            <a:avLst/>
          </a:prstGeom>
        </p:spPr>
      </p:pic>
      <p:sp>
        <p:nvSpPr>
          <p:cNvPr id="43" name="Rounded Rectangle 5">
            <a:extLst>
              <a:ext uri="{FF2B5EF4-FFF2-40B4-BE49-F238E27FC236}">
                <a16:creationId xmlns:a16="http://schemas.microsoft.com/office/drawing/2014/main" id="{35773859-1551-24FA-766B-DEBA9384247B}"/>
              </a:ext>
            </a:extLst>
          </p:cNvPr>
          <p:cNvSpPr/>
          <p:nvPr/>
        </p:nvSpPr>
        <p:spPr bwMode="auto">
          <a:xfrm>
            <a:off x="5206138" y="3551740"/>
            <a:ext cx="2467550" cy="923330"/>
          </a:xfrm>
          <a:prstGeom prst="rect">
            <a:avLst/>
          </a:prstGeom>
          <a:noFill/>
          <a:ln w="19050" algn="ctr">
            <a:noFill/>
            <a:miter lim="800000"/>
            <a:headEnd type="none" w="sm" len="sm"/>
            <a:tailEnd type="none" w="sm" len="sm"/>
          </a:ln>
        </p:spPr>
        <p:txBody>
          <a:bodyPr wrap="square" lIns="0" tIns="0" rIns="0" bIns="0" anchor="ctr">
            <a:spAutoFit/>
          </a:bodyPr>
          <a:lstStyle/>
          <a:p>
            <a:r>
              <a:rPr lang="en-GB" sz="1200" b="1" i="0" dirty="0">
                <a:solidFill>
                  <a:srgbClr val="053881"/>
                </a:solidFill>
                <a:effectLst/>
                <a:latin typeface="Helvetica" panose="020B0604020202020204" pitchFamily="34" charset="0"/>
              </a:rPr>
              <a:t>Don't reinvent the wheel. </a:t>
            </a:r>
            <a:r>
              <a:rPr lang="en-GB" sz="1200" b="0" i="0" dirty="0">
                <a:solidFill>
                  <a:srgbClr val="053881"/>
                </a:solidFill>
                <a:effectLst/>
                <a:latin typeface="Helvetica" panose="020B0604020202020204" pitchFamily="34" charset="0"/>
              </a:rPr>
              <a:t>We have already worked 30,000+ hours over the past 10 years to create all the Management Consulting Toolkits you need.</a:t>
            </a:r>
            <a:endParaRPr lang="en-US" sz="1200" dirty="0">
              <a:ea typeface="ＭＳ Ｐゴシック" pitchFamily="50" charset="-128"/>
            </a:endParaRPr>
          </a:p>
        </p:txBody>
      </p:sp>
      <p:pic>
        <p:nvPicPr>
          <p:cNvPr id="44" name="Graphic 43" descr="Stopwatch 66% outline">
            <a:extLst>
              <a:ext uri="{FF2B5EF4-FFF2-40B4-BE49-F238E27FC236}">
                <a16:creationId xmlns:a16="http://schemas.microsoft.com/office/drawing/2014/main" id="{558EA078-3275-6A21-DCC5-4B366E8DC307}"/>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31239" y="3575144"/>
            <a:ext cx="739367" cy="739367"/>
          </a:xfrm>
          <a:prstGeom prst="rect">
            <a:avLst/>
          </a:prstGeom>
        </p:spPr>
      </p:pic>
      <p:pic>
        <p:nvPicPr>
          <p:cNvPr id="51" name="Graphic 50" descr="Steering Wheel outline">
            <a:extLst>
              <a:ext uri="{FF2B5EF4-FFF2-40B4-BE49-F238E27FC236}">
                <a16:creationId xmlns:a16="http://schemas.microsoft.com/office/drawing/2014/main" id="{C6EC77E8-A539-C100-7C53-F2165FD1421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4465460" y="3644073"/>
            <a:ext cx="728441" cy="728441"/>
          </a:xfrm>
          <a:prstGeom prst="rect">
            <a:avLst/>
          </a:prstGeom>
        </p:spPr>
      </p:pic>
    </p:spTree>
    <p:extLst>
      <p:ext uri="{BB962C8B-B14F-4D97-AF65-F5344CB8AC3E}">
        <p14:creationId xmlns:p14="http://schemas.microsoft.com/office/powerpoint/2010/main" val="39383374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5D58A1A0-06A2-4FAC-A5EA-99253435D8B8}"/>
              </a:ext>
            </a:extLst>
          </p:cNvPr>
          <p:cNvPicPr>
            <a:picLocks noChangeAspect="1"/>
          </p:cNvPicPr>
          <p:nvPr/>
        </p:nvPicPr>
        <p:blipFill>
          <a:blip r:embed="rId2"/>
          <a:stretch>
            <a:fillRect/>
          </a:stretch>
        </p:blipFill>
        <p:spPr>
          <a:xfrm>
            <a:off x="1321620" y="1968982"/>
            <a:ext cx="9458036" cy="3701886"/>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DEFE2F89-2C68-4882-ACAA-4D3583EC021E}"/>
              </a:ext>
            </a:extLst>
          </p:cNvPr>
          <p:cNvSpPr>
            <a:spLocks noGrp="1"/>
          </p:cNvSpPr>
          <p:nvPr>
            <p:ph type="title"/>
          </p:nvPr>
        </p:nvSpPr>
        <p:spPr/>
        <p:txBody>
          <a:bodyPr/>
          <a:lstStyle/>
          <a:p>
            <a:r>
              <a:rPr lang="en-GB" dirty="0"/>
              <a:t>What our clients say about our Toolkits</a:t>
            </a:r>
            <a:br>
              <a:rPr lang="en-GB" dirty="0"/>
            </a:br>
            <a:r>
              <a:rPr lang="en-GB" b="0" dirty="0"/>
              <a:t>Reviews imported from Facebooks, Amazon and Klaviyo</a:t>
            </a:r>
            <a:endParaRPr lang="en-AU" b="0" dirty="0"/>
          </a:p>
        </p:txBody>
      </p:sp>
      <p:sp>
        <p:nvSpPr>
          <p:cNvPr id="4" name="Slide Number Placeholder 3">
            <a:extLst>
              <a:ext uri="{FF2B5EF4-FFF2-40B4-BE49-F238E27FC236}">
                <a16:creationId xmlns:a16="http://schemas.microsoft.com/office/drawing/2014/main" id="{01275858-1501-44F3-B5E3-F24097F0F591}"/>
              </a:ext>
            </a:extLst>
          </p:cNvPr>
          <p:cNvSpPr>
            <a:spLocks noGrp="1"/>
          </p:cNvSpPr>
          <p:nvPr>
            <p:ph type="sldNum" sz="quarter" idx="4"/>
          </p:nvPr>
        </p:nvSpPr>
        <p:spPr/>
        <p:txBody>
          <a:bodyPr/>
          <a:lstStyle/>
          <a:p>
            <a:fld id="{37F5C94B-8C55-478B-B509-BAE6A06B2E2A}" type="slidenum">
              <a:rPr lang="en-IN" smtClean="0"/>
              <a:pPr/>
              <a:t>44</a:t>
            </a:fld>
            <a:endParaRPr lang="en-IN" dirty="0"/>
          </a:p>
        </p:txBody>
      </p:sp>
      <p:sp>
        <p:nvSpPr>
          <p:cNvPr id="7" name="Rectangle: Rounded Corners 6">
            <a:hlinkClick r:id="rId3"/>
            <a:extLst>
              <a:ext uri="{FF2B5EF4-FFF2-40B4-BE49-F238E27FC236}">
                <a16:creationId xmlns:a16="http://schemas.microsoft.com/office/drawing/2014/main" id="{34408D4B-2DBA-45D0-9E35-C8280CE479B1}"/>
              </a:ext>
            </a:extLst>
          </p:cNvPr>
          <p:cNvSpPr/>
          <p:nvPr/>
        </p:nvSpPr>
        <p:spPr bwMode="auto">
          <a:xfrm>
            <a:off x="5335398" y="5348614"/>
            <a:ext cx="1585519" cy="216876"/>
          </a:xfrm>
          <a:prstGeom prst="roundRect">
            <a:avLst>
              <a:gd name="adj" fmla="val 29140"/>
            </a:avLst>
          </a:prstGeom>
          <a:solidFill>
            <a:srgbClr val="3EA9F5"/>
          </a:solidFill>
          <a:ln>
            <a:noFill/>
          </a:ln>
          <a:effectLst/>
        </p:spPr>
        <p:txBody>
          <a:bodyPr wrap="square" lIns="91428" tIns="10080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See more reviews &gt;</a:t>
            </a:r>
          </a:p>
        </p:txBody>
      </p:sp>
      <p:sp>
        <p:nvSpPr>
          <p:cNvPr id="3" name="Oval 2">
            <a:hlinkClick r:id="rId3"/>
            <a:extLst>
              <a:ext uri="{FF2B5EF4-FFF2-40B4-BE49-F238E27FC236}">
                <a16:creationId xmlns:a16="http://schemas.microsoft.com/office/drawing/2014/main" id="{E7801C33-1882-44AC-8209-E2ACFFBF177C}"/>
              </a:ext>
            </a:extLst>
          </p:cNvPr>
          <p:cNvSpPr/>
          <p:nvPr/>
        </p:nvSpPr>
        <p:spPr>
          <a:xfrm>
            <a:off x="10419046" y="3957144"/>
            <a:ext cx="280099" cy="29361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hlinkClick r:id="rId3"/>
            <a:extLst>
              <a:ext uri="{FF2B5EF4-FFF2-40B4-BE49-F238E27FC236}">
                <a16:creationId xmlns:a16="http://schemas.microsoft.com/office/drawing/2014/main" id="{F65F7B22-3F2E-42E7-BE12-BCF3C4BCBF84}"/>
              </a:ext>
            </a:extLst>
          </p:cNvPr>
          <p:cNvSpPr/>
          <p:nvPr/>
        </p:nvSpPr>
        <p:spPr>
          <a:xfrm>
            <a:off x="1327557" y="3892492"/>
            <a:ext cx="280099" cy="293614"/>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19266199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45</a:t>
            </a:fld>
            <a:endParaRPr lang="en-US" sz="1000" dirty="0">
              <a:solidFill>
                <a:srgbClr val="ADAFBB"/>
              </a:solidFill>
            </a:endParaRPr>
          </a:p>
        </p:txBody>
      </p:sp>
      <p:sp>
        <p:nvSpPr>
          <p:cNvPr id="25" name="Rectangle 24">
            <a:extLst>
              <a:ext uri="{FF2B5EF4-FFF2-40B4-BE49-F238E27FC236}">
                <a16:creationId xmlns:a16="http://schemas.microsoft.com/office/drawing/2014/main" id="{86A71970-E46B-4358-8BCC-1715EFB36D64}"/>
              </a:ext>
            </a:extLst>
          </p:cNvPr>
          <p:cNvSpPr/>
          <p:nvPr/>
        </p:nvSpPr>
        <p:spPr>
          <a:xfrm>
            <a:off x="626919" y="1648544"/>
            <a:ext cx="7345409" cy="95304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a:extLst>
              <a:ext uri="{FF2B5EF4-FFF2-40B4-BE49-F238E27FC236}">
                <a16:creationId xmlns:a16="http://schemas.microsoft.com/office/drawing/2014/main" id="{2221734C-F2C9-4C4F-AF07-9C7EB749C560}"/>
              </a:ext>
            </a:extLst>
          </p:cNvPr>
          <p:cNvSpPr/>
          <p:nvPr/>
        </p:nvSpPr>
        <p:spPr>
          <a:xfrm>
            <a:off x="8087873" y="1648544"/>
            <a:ext cx="3508381" cy="95304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8" name="TextBox 27">
            <a:extLst>
              <a:ext uri="{FF2B5EF4-FFF2-40B4-BE49-F238E27FC236}">
                <a16:creationId xmlns:a16="http://schemas.microsoft.com/office/drawing/2014/main" id="{9890D867-710A-4021-80A0-9EDD68F8268E}"/>
              </a:ext>
            </a:extLst>
          </p:cNvPr>
          <p:cNvSpPr txBox="1"/>
          <p:nvPr/>
        </p:nvSpPr>
        <p:spPr>
          <a:xfrm>
            <a:off x="644717" y="1648544"/>
            <a:ext cx="7425359" cy="369332"/>
          </a:xfrm>
          <a:prstGeom prst="rect">
            <a:avLst/>
          </a:prstGeom>
          <a:noFill/>
        </p:spPr>
        <p:txBody>
          <a:bodyPr wrap="square" rtlCol="0">
            <a:spAutoFit/>
          </a:bodyPr>
          <a:lstStyle/>
          <a:p>
            <a:r>
              <a:rPr lang="en-US" dirty="0"/>
              <a:t>Trusted by small and large organizations</a:t>
            </a:r>
          </a:p>
        </p:txBody>
      </p:sp>
      <p:sp>
        <p:nvSpPr>
          <p:cNvPr id="34" name="TextBox 33">
            <a:extLst>
              <a:ext uri="{FF2B5EF4-FFF2-40B4-BE49-F238E27FC236}">
                <a16:creationId xmlns:a16="http://schemas.microsoft.com/office/drawing/2014/main" id="{D73AA7D2-25BB-4811-9D38-82BD21C8478B}"/>
              </a:ext>
            </a:extLst>
          </p:cNvPr>
          <p:cNvSpPr txBox="1"/>
          <p:nvPr/>
        </p:nvSpPr>
        <p:spPr>
          <a:xfrm>
            <a:off x="8064688" y="1648544"/>
            <a:ext cx="3623927" cy="369332"/>
          </a:xfrm>
          <a:prstGeom prst="rect">
            <a:avLst/>
          </a:prstGeom>
          <a:noFill/>
        </p:spPr>
        <p:txBody>
          <a:bodyPr wrap="square" rtlCol="0">
            <a:spAutoFit/>
          </a:bodyPr>
          <a:lstStyle/>
          <a:p>
            <a:r>
              <a:rPr lang="en-US" dirty="0"/>
              <a:t>Customer satisfaction</a:t>
            </a:r>
          </a:p>
        </p:txBody>
      </p:sp>
      <p:sp>
        <p:nvSpPr>
          <p:cNvPr id="37" name="Rectangle 36">
            <a:extLst>
              <a:ext uri="{FF2B5EF4-FFF2-40B4-BE49-F238E27FC236}">
                <a16:creationId xmlns:a16="http://schemas.microsoft.com/office/drawing/2014/main" id="{EF41B183-983A-424C-A811-31D7B9F3E067}"/>
              </a:ext>
            </a:extLst>
          </p:cNvPr>
          <p:cNvSpPr/>
          <p:nvPr/>
        </p:nvSpPr>
        <p:spPr>
          <a:xfrm>
            <a:off x="626919" y="2675070"/>
            <a:ext cx="7345409" cy="373326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TextBox 37">
            <a:extLst>
              <a:ext uri="{FF2B5EF4-FFF2-40B4-BE49-F238E27FC236}">
                <a16:creationId xmlns:a16="http://schemas.microsoft.com/office/drawing/2014/main" id="{A222A58B-1B90-4496-A948-F185A3E65D28}"/>
              </a:ext>
            </a:extLst>
          </p:cNvPr>
          <p:cNvSpPr txBox="1"/>
          <p:nvPr/>
        </p:nvSpPr>
        <p:spPr>
          <a:xfrm>
            <a:off x="644719" y="2709886"/>
            <a:ext cx="7327609" cy="1077218"/>
          </a:xfrm>
          <a:prstGeom prst="rect">
            <a:avLst/>
          </a:prstGeom>
          <a:noFill/>
        </p:spPr>
        <p:txBody>
          <a:bodyPr wrap="square" rtlCol="0">
            <a:spAutoFit/>
          </a:bodyPr>
          <a:lstStyle/>
          <a:p>
            <a:r>
              <a:rPr lang="en-US" dirty="0"/>
              <a:t>Number of countries leveraging our Business &amp; Consulting Toolkits</a:t>
            </a:r>
          </a:p>
          <a:p>
            <a:r>
              <a:rPr lang="en-US" sz="2800" dirty="0">
                <a:solidFill>
                  <a:srgbClr val="00B050"/>
                </a:solidFill>
              </a:rPr>
              <a:t>160+ </a:t>
            </a:r>
          </a:p>
          <a:p>
            <a:endParaRPr lang="en-US" dirty="0"/>
          </a:p>
        </p:txBody>
      </p:sp>
      <p:sp>
        <p:nvSpPr>
          <p:cNvPr id="39" name="Rectangle 38">
            <a:extLst>
              <a:ext uri="{FF2B5EF4-FFF2-40B4-BE49-F238E27FC236}">
                <a16:creationId xmlns:a16="http://schemas.microsoft.com/office/drawing/2014/main" id="{BDA9DBF3-656C-4C64-8120-5BCE657C516A}"/>
              </a:ext>
            </a:extLst>
          </p:cNvPr>
          <p:cNvSpPr/>
          <p:nvPr/>
        </p:nvSpPr>
        <p:spPr>
          <a:xfrm>
            <a:off x="8087873" y="2670574"/>
            <a:ext cx="3508381" cy="1588313"/>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0" name="TextBox 39">
            <a:extLst>
              <a:ext uri="{FF2B5EF4-FFF2-40B4-BE49-F238E27FC236}">
                <a16:creationId xmlns:a16="http://schemas.microsoft.com/office/drawing/2014/main" id="{573A5304-C348-4211-8C8D-05DBFC25C98C}"/>
              </a:ext>
            </a:extLst>
          </p:cNvPr>
          <p:cNvSpPr txBox="1"/>
          <p:nvPr/>
        </p:nvSpPr>
        <p:spPr>
          <a:xfrm>
            <a:off x="8064688" y="2669659"/>
            <a:ext cx="3602468" cy="1354217"/>
          </a:xfrm>
          <a:prstGeom prst="rect">
            <a:avLst/>
          </a:prstGeom>
          <a:noFill/>
        </p:spPr>
        <p:txBody>
          <a:bodyPr wrap="square" rtlCol="0">
            <a:spAutoFit/>
          </a:bodyPr>
          <a:lstStyle/>
          <a:p>
            <a:r>
              <a:rPr lang="en-US" dirty="0"/>
              <a:t>Number of professionals leveraging our Business &amp; Consulting Toolkits</a:t>
            </a:r>
          </a:p>
          <a:p>
            <a:r>
              <a:rPr lang="en-US" sz="2800" dirty="0">
                <a:solidFill>
                  <a:srgbClr val="00B050"/>
                </a:solidFill>
              </a:rPr>
              <a:t>200,000+</a:t>
            </a:r>
          </a:p>
        </p:txBody>
      </p:sp>
      <p:grpSp>
        <p:nvGrpSpPr>
          <p:cNvPr id="47" name="Group 5">
            <a:extLst>
              <a:ext uri="{FF2B5EF4-FFF2-40B4-BE49-F238E27FC236}">
                <a16:creationId xmlns:a16="http://schemas.microsoft.com/office/drawing/2014/main" id="{D5D4B5DC-3DE6-4CEF-A50A-EB4214B0D845}"/>
              </a:ext>
            </a:extLst>
          </p:cNvPr>
          <p:cNvGrpSpPr>
            <a:grpSpLocks/>
          </p:cNvGrpSpPr>
          <p:nvPr/>
        </p:nvGrpSpPr>
        <p:grpSpPr bwMode="auto">
          <a:xfrm>
            <a:off x="5632861" y="5262112"/>
            <a:ext cx="297844" cy="94643"/>
            <a:chOff x="4449" y="3335"/>
            <a:chExt cx="260" cy="83"/>
          </a:xfrm>
          <a:solidFill>
            <a:srgbClr val="00B050"/>
          </a:solidFill>
        </p:grpSpPr>
        <p:sp>
          <p:nvSpPr>
            <p:cNvPr id="314" name="Freeform 6">
              <a:extLst>
                <a:ext uri="{FF2B5EF4-FFF2-40B4-BE49-F238E27FC236}">
                  <a16:creationId xmlns:a16="http://schemas.microsoft.com/office/drawing/2014/main" id="{BF8DA816-36D4-4CB3-83E0-182B4D82AA35}"/>
                </a:ext>
              </a:extLst>
            </p:cNvPr>
            <p:cNvSpPr>
              <a:spLocks/>
            </p:cNvSpPr>
            <p:nvPr/>
          </p:nvSpPr>
          <p:spPr bwMode="auto">
            <a:xfrm>
              <a:off x="4449" y="3340"/>
              <a:ext cx="52" cy="69"/>
            </a:xfrm>
            <a:custGeom>
              <a:avLst/>
              <a:gdLst>
                <a:gd name="T0" fmla="*/ 0 w 52"/>
                <a:gd name="T1" fmla="*/ 0 h 69"/>
                <a:gd name="T2" fmla="*/ 0 w 52"/>
                <a:gd name="T3" fmla="*/ 0 h 69"/>
                <a:gd name="T4" fmla="*/ 10 w 52"/>
                <a:gd name="T5" fmla="*/ 0 h 69"/>
                <a:gd name="T6" fmla="*/ 13 w 52"/>
                <a:gd name="T7" fmla="*/ 13 h 69"/>
                <a:gd name="T8" fmla="*/ 26 w 52"/>
                <a:gd name="T9" fmla="*/ 5 h 69"/>
                <a:gd name="T10" fmla="*/ 43 w 52"/>
                <a:gd name="T11" fmla="*/ 21 h 69"/>
                <a:gd name="T12" fmla="*/ 51 w 52"/>
                <a:gd name="T13" fmla="*/ 68 h 69"/>
                <a:gd name="T14" fmla="*/ 50 w 52"/>
                <a:gd name="T15" fmla="*/ 68 h 69"/>
                <a:gd name="T16" fmla="*/ 16 w 52"/>
                <a:gd name="T17" fmla="*/ 48 h 69"/>
                <a:gd name="T18" fmla="*/ 0 w 52"/>
                <a:gd name="T19" fmla="*/ 0 h 69"/>
                <a:gd name="T20" fmla="*/ 0 w 52"/>
                <a:gd name="T21" fmla="*/ 0 h 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69"/>
                <a:gd name="T35" fmla="*/ 52 w 52"/>
                <a:gd name="T36" fmla="*/ 69 h 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69">
                  <a:moveTo>
                    <a:pt x="0" y="0"/>
                  </a:moveTo>
                  <a:lnTo>
                    <a:pt x="0" y="0"/>
                  </a:lnTo>
                  <a:lnTo>
                    <a:pt x="10" y="0"/>
                  </a:lnTo>
                  <a:lnTo>
                    <a:pt x="13" y="13"/>
                  </a:lnTo>
                  <a:lnTo>
                    <a:pt x="26" y="5"/>
                  </a:lnTo>
                  <a:lnTo>
                    <a:pt x="43" y="21"/>
                  </a:lnTo>
                  <a:lnTo>
                    <a:pt x="51" y="68"/>
                  </a:lnTo>
                  <a:lnTo>
                    <a:pt x="50" y="68"/>
                  </a:lnTo>
                  <a:lnTo>
                    <a:pt x="16" y="48"/>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5" name="Freeform 7">
              <a:extLst>
                <a:ext uri="{FF2B5EF4-FFF2-40B4-BE49-F238E27FC236}">
                  <a16:creationId xmlns:a16="http://schemas.microsoft.com/office/drawing/2014/main" id="{4BF65DA2-D11A-4E7E-AFC8-ABE0DD43E994}"/>
                </a:ext>
              </a:extLst>
            </p:cNvPr>
            <p:cNvSpPr>
              <a:spLocks/>
            </p:cNvSpPr>
            <p:nvPr/>
          </p:nvSpPr>
          <p:spPr bwMode="auto">
            <a:xfrm>
              <a:off x="4577" y="3335"/>
              <a:ext cx="132" cy="83"/>
            </a:xfrm>
            <a:custGeom>
              <a:avLst/>
              <a:gdLst>
                <a:gd name="T0" fmla="*/ 0 w 132"/>
                <a:gd name="T1" fmla="*/ 72 h 83"/>
                <a:gd name="T2" fmla="*/ 0 w 132"/>
                <a:gd name="T3" fmla="*/ 72 h 83"/>
                <a:gd name="T4" fmla="*/ 12 w 132"/>
                <a:gd name="T5" fmla="*/ 82 h 83"/>
                <a:gd name="T6" fmla="*/ 53 w 132"/>
                <a:gd name="T7" fmla="*/ 79 h 83"/>
                <a:gd name="T8" fmla="*/ 66 w 132"/>
                <a:gd name="T9" fmla="*/ 73 h 83"/>
                <a:gd name="T10" fmla="*/ 84 w 132"/>
                <a:gd name="T11" fmla="*/ 36 h 83"/>
                <a:gd name="T12" fmla="*/ 108 w 132"/>
                <a:gd name="T13" fmla="*/ 37 h 83"/>
                <a:gd name="T14" fmla="*/ 131 w 132"/>
                <a:gd name="T15" fmla="*/ 25 h 83"/>
                <a:gd name="T16" fmla="*/ 109 w 132"/>
                <a:gd name="T17" fmla="*/ 14 h 83"/>
                <a:gd name="T18" fmla="*/ 102 w 132"/>
                <a:gd name="T19" fmla="*/ 0 h 83"/>
                <a:gd name="T20" fmla="*/ 75 w 132"/>
                <a:gd name="T21" fmla="*/ 26 h 83"/>
                <a:gd name="T22" fmla="*/ 67 w 132"/>
                <a:gd name="T23" fmla="*/ 40 h 83"/>
                <a:gd name="T24" fmla="*/ 59 w 132"/>
                <a:gd name="T25" fmla="*/ 32 h 83"/>
                <a:gd name="T26" fmla="*/ 43 w 132"/>
                <a:gd name="T27" fmla="*/ 52 h 83"/>
                <a:gd name="T28" fmla="*/ 26 w 132"/>
                <a:gd name="T29" fmla="*/ 55 h 83"/>
                <a:gd name="T30" fmla="*/ 20 w 132"/>
                <a:gd name="T31" fmla="*/ 73 h 83"/>
                <a:gd name="T32" fmla="*/ 0 w 132"/>
                <a:gd name="T33" fmla="*/ 72 h 83"/>
                <a:gd name="T34" fmla="*/ 0 w 132"/>
                <a:gd name="T35" fmla="*/ 72 h 8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32"/>
                <a:gd name="T55" fmla="*/ 0 h 83"/>
                <a:gd name="T56" fmla="*/ 132 w 132"/>
                <a:gd name="T57" fmla="*/ 83 h 8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32" h="83">
                  <a:moveTo>
                    <a:pt x="0" y="72"/>
                  </a:moveTo>
                  <a:lnTo>
                    <a:pt x="0" y="72"/>
                  </a:lnTo>
                  <a:lnTo>
                    <a:pt x="12" y="82"/>
                  </a:lnTo>
                  <a:lnTo>
                    <a:pt x="53" y="79"/>
                  </a:lnTo>
                  <a:lnTo>
                    <a:pt x="66" y="73"/>
                  </a:lnTo>
                  <a:lnTo>
                    <a:pt x="84" y="36"/>
                  </a:lnTo>
                  <a:lnTo>
                    <a:pt x="108" y="37"/>
                  </a:lnTo>
                  <a:lnTo>
                    <a:pt x="131" y="25"/>
                  </a:lnTo>
                  <a:lnTo>
                    <a:pt x="109" y="14"/>
                  </a:lnTo>
                  <a:lnTo>
                    <a:pt x="102" y="0"/>
                  </a:lnTo>
                  <a:lnTo>
                    <a:pt x="75" y="26"/>
                  </a:lnTo>
                  <a:lnTo>
                    <a:pt x="67" y="40"/>
                  </a:lnTo>
                  <a:lnTo>
                    <a:pt x="59" y="32"/>
                  </a:lnTo>
                  <a:lnTo>
                    <a:pt x="43" y="52"/>
                  </a:lnTo>
                  <a:lnTo>
                    <a:pt x="26" y="55"/>
                  </a:lnTo>
                  <a:lnTo>
                    <a:pt x="20" y="73"/>
                  </a:lnTo>
                  <a:lnTo>
                    <a:pt x="0" y="7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grpSp>
        <p:nvGrpSpPr>
          <p:cNvPr id="48" name="Group 8">
            <a:extLst>
              <a:ext uri="{FF2B5EF4-FFF2-40B4-BE49-F238E27FC236}">
                <a16:creationId xmlns:a16="http://schemas.microsoft.com/office/drawing/2014/main" id="{8B8C279D-E2F4-4798-8175-CEB06BFC314D}"/>
              </a:ext>
            </a:extLst>
          </p:cNvPr>
          <p:cNvGrpSpPr>
            <a:grpSpLocks/>
          </p:cNvGrpSpPr>
          <p:nvPr/>
        </p:nvGrpSpPr>
        <p:grpSpPr bwMode="auto">
          <a:xfrm>
            <a:off x="5553971" y="5285096"/>
            <a:ext cx="719784" cy="239315"/>
            <a:chOff x="4380" y="3353"/>
            <a:chExt cx="629" cy="218"/>
          </a:xfrm>
          <a:solidFill>
            <a:srgbClr val="00B050"/>
          </a:solidFill>
        </p:grpSpPr>
        <p:sp>
          <p:nvSpPr>
            <p:cNvPr id="304" name="Freeform 9">
              <a:extLst>
                <a:ext uri="{FF2B5EF4-FFF2-40B4-BE49-F238E27FC236}">
                  <a16:creationId xmlns:a16="http://schemas.microsoft.com/office/drawing/2014/main" id="{462EA357-C5B7-44F6-8117-D3DB0A519ECA}"/>
                </a:ext>
              </a:extLst>
            </p:cNvPr>
            <p:cNvSpPr>
              <a:spLocks/>
            </p:cNvSpPr>
            <p:nvPr/>
          </p:nvSpPr>
          <p:spPr bwMode="auto">
            <a:xfrm>
              <a:off x="4380" y="3353"/>
              <a:ext cx="149" cy="156"/>
            </a:xfrm>
            <a:custGeom>
              <a:avLst/>
              <a:gdLst>
                <a:gd name="T0" fmla="*/ 0 w 149"/>
                <a:gd name="T1" fmla="*/ 0 h 156"/>
                <a:gd name="T2" fmla="*/ 0 w 149"/>
                <a:gd name="T3" fmla="*/ 0 h 156"/>
                <a:gd name="T4" fmla="*/ 33 w 149"/>
                <a:gd name="T5" fmla="*/ 7 h 156"/>
                <a:gd name="T6" fmla="*/ 74 w 149"/>
                <a:gd name="T7" fmla="*/ 47 h 156"/>
                <a:gd name="T8" fmla="*/ 108 w 149"/>
                <a:gd name="T9" fmla="*/ 62 h 156"/>
                <a:gd name="T10" fmla="*/ 104 w 149"/>
                <a:gd name="T11" fmla="*/ 73 h 156"/>
                <a:gd name="T12" fmla="*/ 115 w 149"/>
                <a:gd name="T13" fmla="*/ 72 h 156"/>
                <a:gd name="T14" fmla="*/ 114 w 149"/>
                <a:gd name="T15" fmla="*/ 87 h 156"/>
                <a:gd name="T16" fmla="*/ 148 w 149"/>
                <a:gd name="T17" fmla="*/ 116 h 156"/>
                <a:gd name="T18" fmla="*/ 144 w 149"/>
                <a:gd name="T19" fmla="*/ 154 h 156"/>
                <a:gd name="T20" fmla="*/ 129 w 149"/>
                <a:gd name="T21" fmla="*/ 155 h 156"/>
                <a:gd name="T22" fmla="*/ 99 w 149"/>
                <a:gd name="T23" fmla="*/ 133 h 156"/>
                <a:gd name="T24" fmla="*/ 50 w 149"/>
                <a:gd name="T25" fmla="*/ 54 h 156"/>
                <a:gd name="T26" fmla="*/ 0 w 149"/>
                <a:gd name="T27" fmla="*/ 0 h 156"/>
                <a:gd name="T28" fmla="*/ 0 w 149"/>
                <a:gd name="T29" fmla="*/ 0 h 15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9"/>
                <a:gd name="T46" fmla="*/ 0 h 156"/>
                <a:gd name="T47" fmla="*/ 149 w 149"/>
                <a:gd name="T48" fmla="*/ 156 h 15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9" h="156">
                  <a:moveTo>
                    <a:pt x="0" y="0"/>
                  </a:moveTo>
                  <a:lnTo>
                    <a:pt x="0" y="0"/>
                  </a:lnTo>
                  <a:lnTo>
                    <a:pt x="33" y="7"/>
                  </a:lnTo>
                  <a:lnTo>
                    <a:pt x="74" y="47"/>
                  </a:lnTo>
                  <a:lnTo>
                    <a:pt x="108" y="62"/>
                  </a:lnTo>
                  <a:lnTo>
                    <a:pt x="104" y="73"/>
                  </a:lnTo>
                  <a:lnTo>
                    <a:pt x="115" y="72"/>
                  </a:lnTo>
                  <a:lnTo>
                    <a:pt x="114" y="87"/>
                  </a:lnTo>
                  <a:lnTo>
                    <a:pt x="148" y="116"/>
                  </a:lnTo>
                  <a:lnTo>
                    <a:pt x="144" y="154"/>
                  </a:lnTo>
                  <a:lnTo>
                    <a:pt x="129" y="155"/>
                  </a:lnTo>
                  <a:lnTo>
                    <a:pt x="99" y="133"/>
                  </a:lnTo>
                  <a:lnTo>
                    <a:pt x="50" y="54"/>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5" name="Freeform 10">
              <a:extLst>
                <a:ext uri="{FF2B5EF4-FFF2-40B4-BE49-F238E27FC236}">
                  <a16:creationId xmlns:a16="http://schemas.microsoft.com/office/drawing/2014/main" id="{098AFEE8-22B5-4E43-B129-CE9960213C1B}"/>
                </a:ext>
              </a:extLst>
            </p:cNvPr>
            <p:cNvSpPr>
              <a:spLocks/>
            </p:cNvSpPr>
            <p:nvPr/>
          </p:nvSpPr>
          <p:spPr bwMode="auto">
            <a:xfrm>
              <a:off x="4519" y="3510"/>
              <a:ext cx="125" cy="40"/>
            </a:xfrm>
            <a:custGeom>
              <a:avLst/>
              <a:gdLst>
                <a:gd name="T0" fmla="*/ 0 w 125"/>
                <a:gd name="T1" fmla="*/ 11 h 40"/>
                <a:gd name="T2" fmla="*/ 0 w 125"/>
                <a:gd name="T3" fmla="*/ 11 h 40"/>
                <a:gd name="T4" fmla="*/ 8 w 125"/>
                <a:gd name="T5" fmla="*/ 0 h 40"/>
                <a:gd name="T6" fmla="*/ 95 w 125"/>
                <a:gd name="T7" fmla="*/ 12 h 40"/>
                <a:gd name="T8" fmla="*/ 104 w 125"/>
                <a:gd name="T9" fmla="*/ 22 h 40"/>
                <a:gd name="T10" fmla="*/ 122 w 125"/>
                <a:gd name="T11" fmla="*/ 26 h 40"/>
                <a:gd name="T12" fmla="*/ 124 w 125"/>
                <a:gd name="T13" fmla="*/ 39 h 40"/>
                <a:gd name="T14" fmla="*/ 22 w 125"/>
                <a:gd name="T15" fmla="*/ 21 h 40"/>
                <a:gd name="T16" fmla="*/ 0 w 125"/>
                <a:gd name="T17" fmla="*/ 11 h 40"/>
                <a:gd name="T18" fmla="*/ 0 w 125"/>
                <a:gd name="T19" fmla="*/ 11 h 4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5"/>
                <a:gd name="T31" fmla="*/ 0 h 40"/>
                <a:gd name="T32" fmla="*/ 125 w 125"/>
                <a:gd name="T33" fmla="*/ 40 h 4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5" h="40">
                  <a:moveTo>
                    <a:pt x="0" y="11"/>
                  </a:moveTo>
                  <a:lnTo>
                    <a:pt x="0" y="11"/>
                  </a:lnTo>
                  <a:lnTo>
                    <a:pt x="8" y="0"/>
                  </a:lnTo>
                  <a:lnTo>
                    <a:pt x="95" y="12"/>
                  </a:lnTo>
                  <a:lnTo>
                    <a:pt x="104" y="22"/>
                  </a:lnTo>
                  <a:lnTo>
                    <a:pt x="122" y="26"/>
                  </a:lnTo>
                  <a:lnTo>
                    <a:pt x="124" y="39"/>
                  </a:lnTo>
                  <a:lnTo>
                    <a:pt x="22" y="21"/>
                  </a:lnTo>
                  <a:lnTo>
                    <a:pt x="0" y="11"/>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6" name="Freeform 11">
              <a:extLst>
                <a:ext uri="{FF2B5EF4-FFF2-40B4-BE49-F238E27FC236}">
                  <a16:creationId xmlns:a16="http://schemas.microsoft.com/office/drawing/2014/main" id="{3E5EA9B4-DB9C-405D-9FD4-7F1D0CA83BC1}"/>
                </a:ext>
              </a:extLst>
            </p:cNvPr>
            <p:cNvSpPr>
              <a:spLocks/>
            </p:cNvSpPr>
            <p:nvPr/>
          </p:nvSpPr>
          <p:spPr bwMode="auto">
            <a:xfrm>
              <a:off x="4568" y="3371"/>
              <a:ext cx="136" cy="116"/>
            </a:xfrm>
            <a:custGeom>
              <a:avLst/>
              <a:gdLst>
                <a:gd name="T0" fmla="*/ 0 w 136"/>
                <a:gd name="T1" fmla="*/ 52 h 116"/>
                <a:gd name="T2" fmla="*/ 0 w 136"/>
                <a:gd name="T3" fmla="*/ 52 h 116"/>
                <a:gd name="T4" fmla="*/ 9 w 136"/>
                <a:gd name="T5" fmla="*/ 36 h 116"/>
                <a:gd name="T6" fmla="*/ 21 w 136"/>
                <a:gd name="T7" fmla="*/ 46 h 116"/>
                <a:gd name="T8" fmla="*/ 62 w 136"/>
                <a:gd name="T9" fmla="*/ 43 h 116"/>
                <a:gd name="T10" fmla="*/ 75 w 136"/>
                <a:gd name="T11" fmla="*/ 37 h 116"/>
                <a:gd name="T12" fmla="*/ 93 w 136"/>
                <a:gd name="T13" fmla="*/ 0 h 116"/>
                <a:gd name="T14" fmla="*/ 117 w 136"/>
                <a:gd name="T15" fmla="*/ 1 h 116"/>
                <a:gd name="T16" fmla="*/ 112 w 136"/>
                <a:gd name="T17" fmla="*/ 11 h 116"/>
                <a:gd name="T18" fmla="*/ 135 w 136"/>
                <a:gd name="T19" fmla="*/ 46 h 116"/>
                <a:gd name="T20" fmla="*/ 122 w 136"/>
                <a:gd name="T21" fmla="*/ 43 h 116"/>
                <a:gd name="T22" fmla="*/ 99 w 136"/>
                <a:gd name="T23" fmla="*/ 82 h 116"/>
                <a:gd name="T24" fmla="*/ 95 w 136"/>
                <a:gd name="T25" fmla="*/ 107 h 116"/>
                <a:gd name="T26" fmla="*/ 81 w 136"/>
                <a:gd name="T27" fmla="*/ 115 h 116"/>
                <a:gd name="T28" fmla="*/ 55 w 136"/>
                <a:gd name="T29" fmla="*/ 100 h 116"/>
                <a:gd name="T30" fmla="*/ 40 w 136"/>
                <a:gd name="T31" fmla="*/ 107 h 116"/>
                <a:gd name="T32" fmla="*/ 37 w 136"/>
                <a:gd name="T33" fmla="*/ 95 h 116"/>
                <a:gd name="T34" fmla="*/ 17 w 136"/>
                <a:gd name="T35" fmla="*/ 97 h 116"/>
                <a:gd name="T36" fmla="*/ 0 w 136"/>
                <a:gd name="T37" fmla="*/ 52 h 116"/>
                <a:gd name="T38" fmla="*/ 0 w 136"/>
                <a:gd name="T39" fmla="*/ 52 h 11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36"/>
                <a:gd name="T61" fmla="*/ 0 h 116"/>
                <a:gd name="T62" fmla="*/ 136 w 136"/>
                <a:gd name="T63" fmla="*/ 116 h 11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36" h="116">
                  <a:moveTo>
                    <a:pt x="0" y="52"/>
                  </a:moveTo>
                  <a:lnTo>
                    <a:pt x="0" y="52"/>
                  </a:lnTo>
                  <a:lnTo>
                    <a:pt x="9" y="36"/>
                  </a:lnTo>
                  <a:lnTo>
                    <a:pt x="21" y="46"/>
                  </a:lnTo>
                  <a:lnTo>
                    <a:pt x="62" y="43"/>
                  </a:lnTo>
                  <a:lnTo>
                    <a:pt x="75" y="37"/>
                  </a:lnTo>
                  <a:lnTo>
                    <a:pt x="93" y="0"/>
                  </a:lnTo>
                  <a:lnTo>
                    <a:pt x="117" y="1"/>
                  </a:lnTo>
                  <a:lnTo>
                    <a:pt x="112" y="11"/>
                  </a:lnTo>
                  <a:lnTo>
                    <a:pt x="135" y="46"/>
                  </a:lnTo>
                  <a:lnTo>
                    <a:pt x="122" y="43"/>
                  </a:lnTo>
                  <a:lnTo>
                    <a:pt x="99" y="82"/>
                  </a:lnTo>
                  <a:lnTo>
                    <a:pt x="95" y="107"/>
                  </a:lnTo>
                  <a:lnTo>
                    <a:pt x="81" y="115"/>
                  </a:lnTo>
                  <a:lnTo>
                    <a:pt x="55" y="100"/>
                  </a:lnTo>
                  <a:lnTo>
                    <a:pt x="40" y="107"/>
                  </a:lnTo>
                  <a:lnTo>
                    <a:pt x="37" y="95"/>
                  </a:lnTo>
                  <a:lnTo>
                    <a:pt x="17" y="97"/>
                  </a:lnTo>
                  <a:lnTo>
                    <a:pt x="0" y="5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7" name="Freeform 12">
              <a:extLst>
                <a:ext uri="{FF2B5EF4-FFF2-40B4-BE49-F238E27FC236}">
                  <a16:creationId xmlns:a16="http://schemas.microsoft.com/office/drawing/2014/main" id="{11F8D39E-1E72-4276-B038-5D7B3890BF3C}"/>
                </a:ext>
              </a:extLst>
            </p:cNvPr>
            <p:cNvSpPr>
              <a:spLocks/>
            </p:cNvSpPr>
            <p:nvPr/>
          </p:nvSpPr>
          <p:spPr bwMode="auto">
            <a:xfrm>
              <a:off x="4674" y="3544"/>
              <a:ext cx="34" cy="9"/>
            </a:xfrm>
            <a:custGeom>
              <a:avLst/>
              <a:gdLst>
                <a:gd name="T0" fmla="*/ 0 w 34"/>
                <a:gd name="T1" fmla="*/ 2 h 9"/>
                <a:gd name="T2" fmla="*/ 0 w 34"/>
                <a:gd name="T3" fmla="*/ 2 h 9"/>
                <a:gd name="T4" fmla="*/ 4 w 34"/>
                <a:gd name="T5" fmla="*/ 8 h 9"/>
                <a:gd name="T6" fmla="*/ 33 w 34"/>
                <a:gd name="T7" fmla="*/ 3 h 9"/>
                <a:gd name="T8" fmla="*/ 11 w 34"/>
                <a:gd name="T9" fmla="*/ 0 h 9"/>
                <a:gd name="T10" fmla="*/ 0 w 34"/>
                <a:gd name="T11" fmla="*/ 2 h 9"/>
                <a:gd name="T12" fmla="*/ 0 w 34"/>
                <a:gd name="T13" fmla="*/ 2 h 9"/>
                <a:gd name="T14" fmla="*/ 0 60000 65536"/>
                <a:gd name="T15" fmla="*/ 0 60000 65536"/>
                <a:gd name="T16" fmla="*/ 0 60000 65536"/>
                <a:gd name="T17" fmla="*/ 0 60000 65536"/>
                <a:gd name="T18" fmla="*/ 0 60000 65536"/>
                <a:gd name="T19" fmla="*/ 0 60000 65536"/>
                <a:gd name="T20" fmla="*/ 0 60000 65536"/>
                <a:gd name="T21" fmla="*/ 0 w 34"/>
                <a:gd name="T22" fmla="*/ 0 h 9"/>
                <a:gd name="T23" fmla="*/ 34 w 34"/>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 h="9">
                  <a:moveTo>
                    <a:pt x="0" y="2"/>
                  </a:moveTo>
                  <a:lnTo>
                    <a:pt x="0" y="2"/>
                  </a:lnTo>
                  <a:lnTo>
                    <a:pt x="4" y="8"/>
                  </a:lnTo>
                  <a:lnTo>
                    <a:pt x="33" y="3"/>
                  </a:lnTo>
                  <a:lnTo>
                    <a:pt x="11" y="0"/>
                  </a:lnTo>
                  <a:lnTo>
                    <a:pt x="0" y="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8" name="Freeform 13">
              <a:extLst>
                <a:ext uri="{FF2B5EF4-FFF2-40B4-BE49-F238E27FC236}">
                  <a16:creationId xmlns:a16="http://schemas.microsoft.com/office/drawing/2014/main" id="{C5FE9365-E531-4365-BF20-9C387F8AC370}"/>
                </a:ext>
              </a:extLst>
            </p:cNvPr>
            <p:cNvSpPr>
              <a:spLocks/>
            </p:cNvSpPr>
            <p:nvPr/>
          </p:nvSpPr>
          <p:spPr bwMode="auto">
            <a:xfrm>
              <a:off x="4703" y="3405"/>
              <a:ext cx="85" cy="101"/>
            </a:xfrm>
            <a:custGeom>
              <a:avLst/>
              <a:gdLst>
                <a:gd name="T0" fmla="*/ 0 w 85"/>
                <a:gd name="T1" fmla="*/ 60 h 101"/>
                <a:gd name="T2" fmla="*/ 0 w 85"/>
                <a:gd name="T3" fmla="*/ 60 h 101"/>
                <a:gd name="T4" fmla="*/ 10 w 85"/>
                <a:gd name="T5" fmla="*/ 78 h 101"/>
                <a:gd name="T6" fmla="*/ 7 w 85"/>
                <a:gd name="T7" fmla="*/ 96 h 101"/>
                <a:gd name="T8" fmla="*/ 21 w 85"/>
                <a:gd name="T9" fmla="*/ 100 h 101"/>
                <a:gd name="T10" fmla="*/ 19 w 85"/>
                <a:gd name="T11" fmla="*/ 63 h 101"/>
                <a:gd name="T12" fmla="*/ 28 w 85"/>
                <a:gd name="T13" fmla="*/ 60 h 101"/>
                <a:gd name="T14" fmla="*/ 30 w 85"/>
                <a:gd name="T15" fmla="*/ 74 h 101"/>
                <a:gd name="T16" fmla="*/ 37 w 85"/>
                <a:gd name="T17" fmla="*/ 90 h 101"/>
                <a:gd name="T18" fmla="*/ 53 w 85"/>
                <a:gd name="T19" fmla="*/ 83 h 101"/>
                <a:gd name="T20" fmla="*/ 34 w 85"/>
                <a:gd name="T21" fmla="*/ 48 h 101"/>
                <a:gd name="T22" fmla="*/ 62 w 85"/>
                <a:gd name="T23" fmla="*/ 33 h 101"/>
                <a:gd name="T24" fmla="*/ 25 w 85"/>
                <a:gd name="T25" fmla="*/ 43 h 101"/>
                <a:gd name="T26" fmla="*/ 19 w 85"/>
                <a:gd name="T27" fmla="*/ 21 h 101"/>
                <a:gd name="T28" fmla="*/ 74 w 85"/>
                <a:gd name="T29" fmla="*/ 19 h 101"/>
                <a:gd name="T30" fmla="*/ 84 w 85"/>
                <a:gd name="T31" fmla="*/ 0 h 101"/>
                <a:gd name="T32" fmla="*/ 68 w 85"/>
                <a:gd name="T33" fmla="*/ 12 h 101"/>
                <a:gd name="T34" fmla="*/ 28 w 85"/>
                <a:gd name="T35" fmla="*/ 6 h 101"/>
                <a:gd name="T36" fmla="*/ 15 w 85"/>
                <a:gd name="T37" fmla="*/ 14 h 101"/>
                <a:gd name="T38" fmla="*/ 0 w 85"/>
                <a:gd name="T39" fmla="*/ 60 h 101"/>
                <a:gd name="T40" fmla="*/ 0 w 85"/>
                <a:gd name="T41" fmla="*/ 60 h 101"/>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5"/>
                <a:gd name="T64" fmla="*/ 0 h 101"/>
                <a:gd name="T65" fmla="*/ 85 w 85"/>
                <a:gd name="T66" fmla="*/ 101 h 101"/>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5" h="101">
                  <a:moveTo>
                    <a:pt x="0" y="60"/>
                  </a:moveTo>
                  <a:lnTo>
                    <a:pt x="0" y="60"/>
                  </a:lnTo>
                  <a:lnTo>
                    <a:pt x="10" y="78"/>
                  </a:lnTo>
                  <a:lnTo>
                    <a:pt x="7" y="96"/>
                  </a:lnTo>
                  <a:lnTo>
                    <a:pt x="21" y="100"/>
                  </a:lnTo>
                  <a:lnTo>
                    <a:pt x="19" y="63"/>
                  </a:lnTo>
                  <a:lnTo>
                    <a:pt x="28" y="60"/>
                  </a:lnTo>
                  <a:lnTo>
                    <a:pt x="30" y="74"/>
                  </a:lnTo>
                  <a:lnTo>
                    <a:pt x="37" y="90"/>
                  </a:lnTo>
                  <a:lnTo>
                    <a:pt x="53" y="83"/>
                  </a:lnTo>
                  <a:lnTo>
                    <a:pt x="34" y="48"/>
                  </a:lnTo>
                  <a:lnTo>
                    <a:pt x="62" y="33"/>
                  </a:lnTo>
                  <a:lnTo>
                    <a:pt x="25" y="43"/>
                  </a:lnTo>
                  <a:lnTo>
                    <a:pt x="19" y="21"/>
                  </a:lnTo>
                  <a:lnTo>
                    <a:pt x="74" y="19"/>
                  </a:lnTo>
                  <a:lnTo>
                    <a:pt x="84" y="0"/>
                  </a:lnTo>
                  <a:lnTo>
                    <a:pt x="68" y="12"/>
                  </a:lnTo>
                  <a:lnTo>
                    <a:pt x="28" y="6"/>
                  </a:lnTo>
                  <a:lnTo>
                    <a:pt x="15" y="14"/>
                  </a:lnTo>
                  <a:lnTo>
                    <a:pt x="0" y="6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9" name="Freeform 14">
              <a:extLst>
                <a:ext uri="{FF2B5EF4-FFF2-40B4-BE49-F238E27FC236}">
                  <a16:creationId xmlns:a16="http://schemas.microsoft.com/office/drawing/2014/main" id="{C6CFEC23-FB1C-422C-8850-A9DF28DD29A1}"/>
                </a:ext>
              </a:extLst>
            </p:cNvPr>
            <p:cNvSpPr>
              <a:spLocks/>
            </p:cNvSpPr>
            <p:nvPr/>
          </p:nvSpPr>
          <p:spPr bwMode="auto">
            <a:xfrm>
              <a:off x="4769" y="3545"/>
              <a:ext cx="48" cy="26"/>
            </a:xfrm>
            <a:custGeom>
              <a:avLst/>
              <a:gdLst>
                <a:gd name="T0" fmla="*/ 0 w 48"/>
                <a:gd name="T1" fmla="*/ 15 h 26"/>
                <a:gd name="T2" fmla="*/ 0 w 48"/>
                <a:gd name="T3" fmla="*/ 15 h 26"/>
                <a:gd name="T4" fmla="*/ 2 w 48"/>
                <a:gd name="T5" fmla="*/ 25 h 26"/>
                <a:gd name="T6" fmla="*/ 47 w 48"/>
                <a:gd name="T7" fmla="*/ 0 h 26"/>
                <a:gd name="T8" fmla="*/ 14 w 48"/>
                <a:gd name="T9" fmla="*/ 7 h 26"/>
                <a:gd name="T10" fmla="*/ 0 w 48"/>
                <a:gd name="T11" fmla="*/ 15 h 26"/>
                <a:gd name="T12" fmla="*/ 0 w 48"/>
                <a:gd name="T13" fmla="*/ 15 h 26"/>
                <a:gd name="T14" fmla="*/ 0 60000 65536"/>
                <a:gd name="T15" fmla="*/ 0 60000 65536"/>
                <a:gd name="T16" fmla="*/ 0 60000 65536"/>
                <a:gd name="T17" fmla="*/ 0 60000 65536"/>
                <a:gd name="T18" fmla="*/ 0 60000 65536"/>
                <a:gd name="T19" fmla="*/ 0 60000 65536"/>
                <a:gd name="T20" fmla="*/ 0 60000 65536"/>
                <a:gd name="T21" fmla="*/ 0 w 48"/>
                <a:gd name="T22" fmla="*/ 0 h 26"/>
                <a:gd name="T23" fmla="*/ 48 w 48"/>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8" h="26">
                  <a:moveTo>
                    <a:pt x="0" y="15"/>
                  </a:moveTo>
                  <a:lnTo>
                    <a:pt x="0" y="15"/>
                  </a:lnTo>
                  <a:lnTo>
                    <a:pt x="2" y="25"/>
                  </a:lnTo>
                  <a:lnTo>
                    <a:pt x="47" y="0"/>
                  </a:lnTo>
                  <a:lnTo>
                    <a:pt x="14" y="7"/>
                  </a:lnTo>
                  <a:lnTo>
                    <a:pt x="0" y="15"/>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0" name="Freeform 15">
              <a:extLst>
                <a:ext uri="{FF2B5EF4-FFF2-40B4-BE49-F238E27FC236}">
                  <a16:creationId xmlns:a16="http://schemas.microsoft.com/office/drawing/2014/main" id="{9865E04F-27B7-4A50-AB15-D3AFFB9DDCD2}"/>
                </a:ext>
              </a:extLst>
            </p:cNvPr>
            <p:cNvSpPr>
              <a:spLocks/>
            </p:cNvSpPr>
            <p:nvPr/>
          </p:nvSpPr>
          <p:spPr bwMode="auto">
            <a:xfrm>
              <a:off x="4819" y="3400"/>
              <a:ext cx="17" cy="42"/>
            </a:xfrm>
            <a:custGeom>
              <a:avLst/>
              <a:gdLst>
                <a:gd name="T0" fmla="*/ 0 w 17"/>
                <a:gd name="T1" fmla="*/ 14 h 42"/>
                <a:gd name="T2" fmla="*/ 0 w 17"/>
                <a:gd name="T3" fmla="*/ 14 h 42"/>
                <a:gd name="T4" fmla="*/ 3 w 17"/>
                <a:gd name="T5" fmla="*/ 33 h 42"/>
                <a:gd name="T6" fmla="*/ 13 w 17"/>
                <a:gd name="T7" fmla="*/ 41 h 42"/>
                <a:gd name="T8" fmla="*/ 7 w 17"/>
                <a:gd name="T9" fmla="*/ 24 h 42"/>
                <a:gd name="T10" fmla="*/ 16 w 17"/>
                <a:gd name="T11" fmla="*/ 21 h 42"/>
                <a:gd name="T12" fmla="*/ 15 w 17"/>
                <a:gd name="T13" fmla="*/ 8 h 42"/>
                <a:gd name="T14" fmla="*/ 3 w 17"/>
                <a:gd name="T15" fmla="*/ 17 h 42"/>
                <a:gd name="T16" fmla="*/ 8 w 17"/>
                <a:gd name="T17" fmla="*/ 0 h 42"/>
                <a:gd name="T18" fmla="*/ 0 w 17"/>
                <a:gd name="T19" fmla="*/ 14 h 42"/>
                <a:gd name="T20" fmla="*/ 0 w 17"/>
                <a:gd name="T21" fmla="*/ 14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
                <a:gd name="T34" fmla="*/ 0 h 42"/>
                <a:gd name="T35" fmla="*/ 17 w 17"/>
                <a:gd name="T36" fmla="*/ 42 h 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 h="42">
                  <a:moveTo>
                    <a:pt x="0" y="14"/>
                  </a:moveTo>
                  <a:lnTo>
                    <a:pt x="0" y="14"/>
                  </a:lnTo>
                  <a:lnTo>
                    <a:pt x="3" y="33"/>
                  </a:lnTo>
                  <a:lnTo>
                    <a:pt x="13" y="41"/>
                  </a:lnTo>
                  <a:lnTo>
                    <a:pt x="7" y="24"/>
                  </a:lnTo>
                  <a:lnTo>
                    <a:pt x="16" y="21"/>
                  </a:lnTo>
                  <a:lnTo>
                    <a:pt x="15" y="8"/>
                  </a:lnTo>
                  <a:lnTo>
                    <a:pt x="3" y="17"/>
                  </a:lnTo>
                  <a:lnTo>
                    <a:pt x="8" y="0"/>
                  </a:lnTo>
                  <a:lnTo>
                    <a:pt x="0" y="1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1" name="Freeform 16">
              <a:extLst>
                <a:ext uri="{FF2B5EF4-FFF2-40B4-BE49-F238E27FC236}">
                  <a16:creationId xmlns:a16="http://schemas.microsoft.com/office/drawing/2014/main" id="{12BC7B78-F9A4-46AE-9A03-75599873A321}"/>
                </a:ext>
              </a:extLst>
            </p:cNvPr>
            <p:cNvSpPr>
              <a:spLocks/>
            </p:cNvSpPr>
            <p:nvPr/>
          </p:nvSpPr>
          <p:spPr bwMode="auto">
            <a:xfrm>
              <a:off x="4826" y="3466"/>
              <a:ext cx="40" cy="14"/>
            </a:xfrm>
            <a:custGeom>
              <a:avLst/>
              <a:gdLst>
                <a:gd name="T0" fmla="*/ 0 w 40"/>
                <a:gd name="T1" fmla="*/ 5 h 14"/>
                <a:gd name="T2" fmla="*/ 0 w 40"/>
                <a:gd name="T3" fmla="*/ 5 h 14"/>
                <a:gd name="T4" fmla="*/ 22 w 40"/>
                <a:gd name="T5" fmla="*/ 0 h 14"/>
                <a:gd name="T6" fmla="*/ 39 w 40"/>
                <a:gd name="T7" fmla="*/ 13 h 14"/>
                <a:gd name="T8" fmla="*/ 0 w 40"/>
                <a:gd name="T9" fmla="*/ 5 h 14"/>
                <a:gd name="T10" fmla="*/ 0 w 40"/>
                <a:gd name="T11" fmla="*/ 5 h 14"/>
                <a:gd name="T12" fmla="*/ 0 60000 65536"/>
                <a:gd name="T13" fmla="*/ 0 60000 65536"/>
                <a:gd name="T14" fmla="*/ 0 60000 65536"/>
                <a:gd name="T15" fmla="*/ 0 60000 65536"/>
                <a:gd name="T16" fmla="*/ 0 60000 65536"/>
                <a:gd name="T17" fmla="*/ 0 60000 65536"/>
                <a:gd name="T18" fmla="*/ 0 w 40"/>
                <a:gd name="T19" fmla="*/ 0 h 14"/>
                <a:gd name="T20" fmla="*/ 40 w 40"/>
                <a:gd name="T21" fmla="*/ 14 h 14"/>
              </a:gdLst>
              <a:ahLst/>
              <a:cxnLst>
                <a:cxn ang="T12">
                  <a:pos x="T0" y="T1"/>
                </a:cxn>
                <a:cxn ang="T13">
                  <a:pos x="T2" y="T3"/>
                </a:cxn>
                <a:cxn ang="T14">
                  <a:pos x="T4" y="T5"/>
                </a:cxn>
                <a:cxn ang="T15">
                  <a:pos x="T6" y="T7"/>
                </a:cxn>
                <a:cxn ang="T16">
                  <a:pos x="T8" y="T9"/>
                </a:cxn>
                <a:cxn ang="T17">
                  <a:pos x="T10" y="T11"/>
                </a:cxn>
              </a:cxnLst>
              <a:rect l="T18" t="T19" r="T20" b="T21"/>
              <a:pathLst>
                <a:path w="40" h="14">
                  <a:moveTo>
                    <a:pt x="0" y="5"/>
                  </a:moveTo>
                  <a:lnTo>
                    <a:pt x="0" y="5"/>
                  </a:lnTo>
                  <a:lnTo>
                    <a:pt x="22" y="0"/>
                  </a:lnTo>
                  <a:lnTo>
                    <a:pt x="39" y="13"/>
                  </a:lnTo>
                  <a:lnTo>
                    <a:pt x="0" y="5"/>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2" name="Freeform 17">
              <a:extLst>
                <a:ext uri="{FF2B5EF4-FFF2-40B4-BE49-F238E27FC236}">
                  <a16:creationId xmlns:a16="http://schemas.microsoft.com/office/drawing/2014/main" id="{2D61C530-0987-4150-BD04-B19B59069CD4}"/>
                </a:ext>
              </a:extLst>
            </p:cNvPr>
            <p:cNvSpPr>
              <a:spLocks/>
            </p:cNvSpPr>
            <p:nvPr/>
          </p:nvSpPr>
          <p:spPr bwMode="auto">
            <a:xfrm>
              <a:off x="4865" y="3434"/>
              <a:ext cx="144" cy="119"/>
            </a:xfrm>
            <a:custGeom>
              <a:avLst/>
              <a:gdLst>
                <a:gd name="T0" fmla="*/ 0 w 144"/>
                <a:gd name="T1" fmla="*/ 15 h 119"/>
                <a:gd name="T2" fmla="*/ 0 w 144"/>
                <a:gd name="T3" fmla="*/ 15 h 119"/>
                <a:gd name="T4" fmla="*/ 21 w 144"/>
                <a:gd name="T5" fmla="*/ 26 h 119"/>
                <a:gd name="T6" fmla="*/ 42 w 144"/>
                <a:gd name="T7" fmla="*/ 23 h 119"/>
                <a:gd name="T8" fmla="*/ 16 w 144"/>
                <a:gd name="T9" fmla="*/ 32 h 119"/>
                <a:gd name="T10" fmla="*/ 28 w 144"/>
                <a:gd name="T11" fmla="*/ 51 h 119"/>
                <a:gd name="T12" fmla="*/ 41 w 144"/>
                <a:gd name="T13" fmla="*/ 35 h 119"/>
                <a:gd name="T14" fmla="*/ 49 w 144"/>
                <a:gd name="T15" fmla="*/ 51 h 119"/>
                <a:gd name="T16" fmla="*/ 100 w 144"/>
                <a:gd name="T17" fmla="*/ 69 h 119"/>
                <a:gd name="T18" fmla="*/ 113 w 144"/>
                <a:gd name="T19" fmla="*/ 98 h 119"/>
                <a:gd name="T20" fmla="*/ 103 w 144"/>
                <a:gd name="T21" fmla="*/ 97 h 119"/>
                <a:gd name="T22" fmla="*/ 95 w 144"/>
                <a:gd name="T23" fmla="*/ 110 h 119"/>
                <a:gd name="T24" fmla="*/ 126 w 144"/>
                <a:gd name="T25" fmla="*/ 104 h 119"/>
                <a:gd name="T26" fmla="*/ 143 w 144"/>
                <a:gd name="T27" fmla="*/ 118 h 119"/>
                <a:gd name="T28" fmla="*/ 141 w 144"/>
                <a:gd name="T29" fmla="*/ 30 h 119"/>
                <a:gd name="T30" fmla="*/ 97 w 144"/>
                <a:gd name="T31" fmla="*/ 15 h 119"/>
                <a:gd name="T32" fmla="*/ 61 w 144"/>
                <a:gd name="T33" fmla="*/ 41 h 119"/>
                <a:gd name="T34" fmla="*/ 47 w 144"/>
                <a:gd name="T35" fmla="*/ 27 h 119"/>
                <a:gd name="T36" fmla="*/ 43 w 144"/>
                <a:gd name="T37" fmla="*/ 6 h 119"/>
                <a:gd name="T38" fmla="*/ 21 w 144"/>
                <a:gd name="T39" fmla="*/ 0 h 119"/>
                <a:gd name="T40" fmla="*/ 0 w 144"/>
                <a:gd name="T41" fmla="*/ 15 h 119"/>
                <a:gd name="T42" fmla="*/ 0 w 144"/>
                <a:gd name="T43" fmla="*/ 15 h 1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4"/>
                <a:gd name="T67" fmla="*/ 0 h 119"/>
                <a:gd name="T68" fmla="*/ 144 w 144"/>
                <a:gd name="T69" fmla="*/ 119 h 11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4" h="119">
                  <a:moveTo>
                    <a:pt x="0" y="15"/>
                  </a:moveTo>
                  <a:lnTo>
                    <a:pt x="0" y="15"/>
                  </a:lnTo>
                  <a:lnTo>
                    <a:pt x="21" y="26"/>
                  </a:lnTo>
                  <a:lnTo>
                    <a:pt x="42" y="23"/>
                  </a:lnTo>
                  <a:lnTo>
                    <a:pt x="16" y="32"/>
                  </a:lnTo>
                  <a:lnTo>
                    <a:pt x="28" y="51"/>
                  </a:lnTo>
                  <a:lnTo>
                    <a:pt x="41" y="35"/>
                  </a:lnTo>
                  <a:lnTo>
                    <a:pt x="49" y="51"/>
                  </a:lnTo>
                  <a:lnTo>
                    <a:pt x="100" y="69"/>
                  </a:lnTo>
                  <a:lnTo>
                    <a:pt x="113" y="98"/>
                  </a:lnTo>
                  <a:lnTo>
                    <a:pt x="103" y="97"/>
                  </a:lnTo>
                  <a:lnTo>
                    <a:pt x="95" y="110"/>
                  </a:lnTo>
                  <a:lnTo>
                    <a:pt x="126" y="104"/>
                  </a:lnTo>
                  <a:lnTo>
                    <a:pt x="143" y="118"/>
                  </a:lnTo>
                  <a:lnTo>
                    <a:pt x="141" y="30"/>
                  </a:lnTo>
                  <a:lnTo>
                    <a:pt x="97" y="15"/>
                  </a:lnTo>
                  <a:lnTo>
                    <a:pt x="61" y="41"/>
                  </a:lnTo>
                  <a:lnTo>
                    <a:pt x="47" y="27"/>
                  </a:lnTo>
                  <a:lnTo>
                    <a:pt x="43" y="6"/>
                  </a:lnTo>
                  <a:lnTo>
                    <a:pt x="21" y="0"/>
                  </a:lnTo>
                  <a:lnTo>
                    <a:pt x="0" y="15"/>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13" name="Freeform 18">
              <a:extLst>
                <a:ext uri="{FF2B5EF4-FFF2-40B4-BE49-F238E27FC236}">
                  <a16:creationId xmlns:a16="http://schemas.microsoft.com/office/drawing/2014/main" id="{07423ACC-5271-41F0-A4B3-F19E45B9E606}"/>
                </a:ext>
              </a:extLst>
            </p:cNvPr>
            <p:cNvSpPr>
              <a:spLocks/>
            </p:cNvSpPr>
            <p:nvPr/>
          </p:nvSpPr>
          <p:spPr bwMode="auto">
            <a:xfrm>
              <a:off x="4871" y="3526"/>
              <a:ext cx="7" cy="11"/>
            </a:xfrm>
            <a:custGeom>
              <a:avLst/>
              <a:gdLst>
                <a:gd name="T0" fmla="*/ 0 w 7"/>
                <a:gd name="T1" fmla="*/ 10 h 11"/>
                <a:gd name="T2" fmla="*/ 0 w 7"/>
                <a:gd name="T3" fmla="*/ 10 h 11"/>
                <a:gd name="T4" fmla="*/ 3 w 7"/>
                <a:gd name="T5" fmla="*/ 0 h 11"/>
                <a:gd name="T6" fmla="*/ 6 w 7"/>
                <a:gd name="T7" fmla="*/ 6 h 11"/>
                <a:gd name="T8" fmla="*/ 0 w 7"/>
                <a:gd name="T9" fmla="*/ 10 h 11"/>
                <a:gd name="T10" fmla="*/ 0 w 7"/>
                <a:gd name="T11" fmla="*/ 10 h 11"/>
                <a:gd name="T12" fmla="*/ 0 60000 65536"/>
                <a:gd name="T13" fmla="*/ 0 60000 65536"/>
                <a:gd name="T14" fmla="*/ 0 60000 65536"/>
                <a:gd name="T15" fmla="*/ 0 60000 65536"/>
                <a:gd name="T16" fmla="*/ 0 60000 65536"/>
                <a:gd name="T17" fmla="*/ 0 60000 65536"/>
                <a:gd name="T18" fmla="*/ 0 w 7"/>
                <a:gd name="T19" fmla="*/ 0 h 11"/>
                <a:gd name="T20" fmla="*/ 7 w 7"/>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7" h="11">
                  <a:moveTo>
                    <a:pt x="0" y="10"/>
                  </a:moveTo>
                  <a:lnTo>
                    <a:pt x="0" y="10"/>
                  </a:lnTo>
                  <a:lnTo>
                    <a:pt x="3" y="0"/>
                  </a:lnTo>
                  <a:lnTo>
                    <a:pt x="6" y="6"/>
                  </a:lnTo>
                  <a:lnTo>
                    <a:pt x="0" y="1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49" name="Freeform 599">
            <a:extLst>
              <a:ext uri="{FF2B5EF4-FFF2-40B4-BE49-F238E27FC236}">
                <a16:creationId xmlns:a16="http://schemas.microsoft.com/office/drawing/2014/main" id="{98BBAC1A-48C3-457C-83C0-ADBB10236A62}"/>
              </a:ext>
            </a:extLst>
          </p:cNvPr>
          <p:cNvSpPr>
            <a:spLocks/>
          </p:cNvSpPr>
          <p:nvPr/>
        </p:nvSpPr>
        <p:spPr bwMode="auto">
          <a:xfrm>
            <a:off x="5009405" y="4759147"/>
            <a:ext cx="223381" cy="154135"/>
          </a:xfrm>
          <a:custGeom>
            <a:avLst/>
            <a:gdLst>
              <a:gd name="T0" fmla="*/ 0 w 194"/>
              <a:gd name="T1" fmla="*/ 111880299 h 139"/>
              <a:gd name="T2" fmla="*/ 0 w 194"/>
              <a:gd name="T3" fmla="*/ 111880299 h 139"/>
              <a:gd name="T4" fmla="*/ 3134995 w 194"/>
              <a:gd name="T5" fmla="*/ 172905343 h 139"/>
              <a:gd name="T6" fmla="*/ 25079963 w 194"/>
              <a:gd name="T7" fmla="*/ 191552270 h 139"/>
              <a:gd name="T8" fmla="*/ 6269991 w 194"/>
              <a:gd name="T9" fmla="*/ 222064121 h 139"/>
              <a:gd name="T10" fmla="*/ 40754933 w 194"/>
              <a:gd name="T11" fmla="*/ 233930347 h 139"/>
              <a:gd name="T12" fmla="*/ 119129815 w 194"/>
              <a:gd name="T13" fmla="*/ 222064121 h 139"/>
              <a:gd name="T14" fmla="*/ 133237289 w 194"/>
              <a:gd name="T15" fmla="*/ 188161920 h 139"/>
              <a:gd name="T16" fmla="*/ 186530976 w 194"/>
              <a:gd name="T17" fmla="*/ 169514952 h 139"/>
              <a:gd name="T18" fmla="*/ 191233467 w 194"/>
              <a:gd name="T19" fmla="*/ 140696975 h 139"/>
              <a:gd name="T20" fmla="*/ 210043431 w 194"/>
              <a:gd name="T21" fmla="*/ 133916274 h 139"/>
              <a:gd name="T22" fmla="*/ 202205946 w 194"/>
              <a:gd name="T23" fmla="*/ 118659698 h 139"/>
              <a:gd name="T24" fmla="*/ 221015911 w 194"/>
              <a:gd name="T25" fmla="*/ 116965824 h 139"/>
              <a:gd name="T26" fmla="*/ 235123384 w 194"/>
              <a:gd name="T27" fmla="*/ 88147847 h 139"/>
              <a:gd name="T28" fmla="*/ 228853396 w 194"/>
              <a:gd name="T29" fmla="*/ 59329849 h 139"/>
              <a:gd name="T30" fmla="*/ 300958260 w 194"/>
              <a:gd name="T31" fmla="*/ 38989039 h 139"/>
              <a:gd name="T32" fmla="*/ 302525758 w 194"/>
              <a:gd name="T33" fmla="*/ 32208338 h 139"/>
              <a:gd name="T34" fmla="*/ 275878308 w 194"/>
              <a:gd name="T35" fmla="*/ 27122813 h 139"/>
              <a:gd name="T36" fmla="*/ 238258378 w 194"/>
              <a:gd name="T37" fmla="*/ 47463623 h 139"/>
              <a:gd name="T38" fmla="*/ 219448414 w 194"/>
              <a:gd name="T39" fmla="*/ 0 h 139"/>
              <a:gd name="T40" fmla="*/ 188098473 w 194"/>
              <a:gd name="T41" fmla="*/ 35598688 h 139"/>
              <a:gd name="T42" fmla="*/ 94049862 w 194"/>
              <a:gd name="T43" fmla="*/ 32208338 h 139"/>
              <a:gd name="T44" fmla="*/ 47024931 w 194"/>
              <a:gd name="T45" fmla="*/ 86452672 h 139"/>
              <a:gd name="T46" fmla="*/ 14107478 w 194"/>
              <a:gd name="T47" fmla="*/ 69500900 h 139"/>
              <a:gd name="T48" fmla="*/ 0 w 194"/>
              <a:gd name="T49" fmla="*/ 111880299 h 139"/>
              <a:gd name="T50" fmla="*/ 0 w 194"/>
              <a:gd name="T51" fmla="*/ 111880299 h 13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94"/>
              <a:gd name="T79" fmla="*/ 0 h 139"/>
              <a:gd name="T80" fmla="*/ 194 w 194"/>
              <a:gd name="T81" fmla="*/ 139 h 13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94" h="139">
                <a:moveTo>
                  <a:pt x="0" y="66"/>
                </a:moveTo>
                <a:lnTo>
                  <a:pt x="0" y="66"/>
                </a:lnTo>
                <a:lnTo>
                  <a:pt x="2" y="102"/>
                </a:lnTo>
                <a:lnTo>
                  <a:pt x="16" y="113"/>
                </a:lnTo>
                <a:lnTo>
                  <a:pt x="4" y="131"/>
                </a:lnTo>
                <a:lnTo>
                  <a:pt x="26" y="138"/>
                </a:lnTo>
                <a:lnTo>
                  <a:pt x="76" y="131"/>
                </a:lnTo>
                <a:lnTo>
                  <a:pt x="85" y="111"/>
                </a:lnTo>
                <a:lnTo>
                  <a:pt x="119" y="100"/>
                </a:lnTo>
                <a:lnTo>
                  <a:pt x="122" y="83"/>
                </a:lnTo>
                <a:lnTo>
                  <a:pt x="134" y="79"/>
                </a:lnTo>
                <a:lnTo>
                  <a:pt x="129" y="70"/>
                </a:lnTo>
                <a:lnTo>
                  <a:pt x="141" y="69"/>
                </a:lnTo>
                <a:lnTo>
                  <a:pt x="150" y="52"/>
                </a:lnTo>
                <a:lnTo>
                  <a:pt x="146" y="35"/>
                </a:lnTo>
                <a:lnTo>
                  <a:pt x="192" y="23"/>
                </a:lnTo>
                <a:lnTo>
                  <a:pt x="193" y="19"/>
                </a:lnTo>
                <a:lnTo>
                  <a:pt x="176" y="16"/>
                </a:lnTo>
                <a:lnTo>
                  <a:pt x="152" y="28"/>
                </a:lnTo>
                <a:lnTo>
                  <a:pt x="140" y="0"/>
                </a:lnTo>
                <a:lnTo>
                  <a:pt x="120" y="21"/>
                </a:lnTo>
                <a:lnTo>
                  <a:pt x="60" y="19"/>
                </a:lnTo>
                <a:lnTo>
                  <a:pt x="30" y="51"/>
                </a:lnTo>
                <a:lnTo>
                  <a:pt x="9" y="41"/>
                </a:lnTo>
                <a:lnTo>
                  <a:pt x="0" y="6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50" name="Group 20">
            <a:extLst>
              <a:ext uri="{FF2B5EF4-FFF2-40B4-BE49-F238E27FC236}">
                <a16:creationId xmlns:a16="http://schemas.microsoft.com/office/drawing/2014/main" id="{AFEC8AB4-05F2-43B8-8A6C-7730F04CFC06}"/>
              </a:ext>
            </a:extLst>
          </p:cNvPr>
          <p:cNvGrpSpPr>
            <a:grpSpLocks/>
          </p:cNvGrpSpPr>
          <p:nvPr/>
        </p:nvGrpSpPr>
        <p:grpSpPr bwMode="auto">
          <a:xfrm>
            <a:off x="5831392" y="5531178"/>
            <a:ext cx="635106" cy="539472"/>
            <a:chOff x="4623" y="3575"/>
            <a:chExt cx="552" cy="485"/>
          </a:xfrm>
          <a:solidFill>
            <a:srgbClr val="00B050"/>
          </a:solidFill>
        </p:grpSpPr>
        <p:sp>
          <p:nvSpPr>
            <p:cNvPr id="302" name="Freeform 610">
              <a:extLst>
                <a:ext uri="{FF2B5EF4-FFF2-40B4-BE49-F238E27FC236}">
                  <a16:creationId xmlns:a16="http://schemas.microsoft.com/office/drawing/2014/main" id="{06E97FF2-37BE-4107-8DF4-06835090D059}"/>
                </a:ext>
              </a:extLst>
            </p:cNvPr>
            <p:cNvSpPr>
              <a:spLocks/>
            </p:cNvSpPr>
            <p:nvPr/>
          </p:nvSpPr>
          <p:spPr bwMode="auto">
            <a:xfrm>
              <a:off x="4623" y="3575"/>
              <a:ext cx="552" cy="414"/>
            </a:xfrm>
            <a:custGeom>
              <a:avLst/>
              <a:gdLst>
                <a:gd name="T0" fmla="*/ 0 w 552"/>
                <a:gd name="T1" fmla="*/ 218 h 414"/>
                <a:gd name="T2" fmla="*/ 4 w 552"/>
                <a:gd name="T3" fmla="*/ 209 h 414"/>
                <a:gd name="T4" fmla="*/ 3 w 552"/>
                <a:gd name="T5" fmla="*/ 192 h 414"/>
                <a:gd name="T6" fmla="*/ 14 w 552"/>
                <a:gd name="T7" fmla="*/ 165 h 414"/>
                <a:gd name="T8" fmla="*/ 106 w 552"/>
                <a:gd name="T9" fmla="*/ 123 h 414"/>
                <a:gd name="T10" fmla="*/ 125 w 552"/>
                <a:gd name="T11" fmla="*/ 88 h 414"/>
                <a:gd name="T12" fmla="*/ 141 w 552"/>
                <a:gd name="T13" fmla="*/ 94 h 414"/>
                <a:gd name="T14" fmla="*/ 154 w 552"/>
                <a:gd name="T15" fmla="*/ 80 h 414"/>
                <a:gd name="T16" fmla="*/ 175 w 552"/>
                <a:gd name="T17" fmla="*/ 46 h 414"/>
                <a:gd name="T18" fmla="*/ 202 w 552"/>
                <a:gd name="T19" fmla="*/ 68 h 414"/>
                <a:gd name="T20" fmla="*/ 226 w 552"/>
                <a:gd name="T21" fmla="*/ 63 h 414"/>
                <a:gd name="T22" fmla="*/ 233 w 552"/>
                <a:gd name="T23" fmla="*/ 28 h 414"/>
                <a:gd name="T24" fmla="*/ 257 w 552"/>
                <a:gd name="T25" fmla="*/ 6 h 414"/>
                <a:gd name="T26" fmla="*/ 306 w 552"/>
                <a:gd name="T27" fmla="*/ 59 h 414"/>
                <a:gd name="T28" fmla="*/ 384 w 552"/>
                <a:gd name="T29" fmla="*/ 82 h 414"/>
                <a:gd name="T30" fmla="*/ 405 w 552"/>
                <a:gd name="T31" fmla="*/ 0 h 414"/>
                <a:gd name="T32" fmla="*/ 440 w 552"/>
                <a:gd name="T33" fmla="*/ 59 h 414"/>
                <a:gd name="T34" fmla="*/ 488 w 552"/>
                <a:gd name="T35" fmla="*/ 133 h 414"/>
                <a:gd name="T36" fmla="*/ 512 w 552"/>
                <a:gd name="T37" fmla="*/ 163 h 414"/>
                <a:gd name="T38" fmla="*/ 543 w 552"/>
                <a:gd name="T39" fmla="*/ 204 h 414"/>
                <a:gd name="T40" fmla="*/ 545 w 552"/>
                <a:gd name="T41" fmla="*/ 290 h 414"/>
                <a:gd name="T42" fmla="*/ 503 w 552"/>
                <a:gd name="T43" fmla="*/ 388 h 414"/>
                <a:gd name="T44" fmla="*/ 453 w 552"/>
                <a:gd name="T45" fmla="*/ 406 h 414"/>
                <a:gd name="T46" fmla="*/ 435 w 552"/>
                <a:gd name="T47" fmla="*/ 392 h 414"/>
                <a:gd name="T48" fmla="*/ 387 w 552"/>
                <a:gd name="T49" fmla="*/ 401 h 414"/>
                <a:gd name="T50" fmla="*/ 357 w 552"/>
                <a:gd name="T51" fmla="*/ 354 h 414"/>
                <a:gd name="T52" fmla="*/ 341 w 552"/>
                <a:gd name="T53" fmla="*/ 337 h 414"/>
                <a:gd name="T54" fmla="*/ 324 w 552"/>
                <a:gd name="T55" fmla="*/ 352 h 414"/>
                <a:gd name="T56" fmla="*/ 312 w 552"/>
                <a:gd name="T57" fmla="*/ 349 h 414"/>
                <a:gd name="T58" fmla="*/ 288 w 552"/>
                <a:gd name="T59" fmla="*/ 312 h 414"/>
                <a:gd name="T60" fmla="*/ 175 w 552"/>
                <a:gd name="T61" fmla="*/ 308 h 414"/>
                <a:gd name="T62" fmla="*/ 94 w 552"/>
                <a:gd name="T63" fmla="*/ 331 h 414"/>
                <a:gd name="T64" fmla="*/ 27 w 552"/>
                <a:gd name="T65" fmla="*/ 337 h 414"/>
                <a:gd name="T66" fmla="*/ 0 w 552"/>
                <a:gd name="T67" fmla="*/ 218 h 41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52"/>
                <a:gd name="T103" fmla="*/ 0 h 414"/>
                <a:gd name="T104" fmla="*/ 552 w 552"/>
                <a:gd name="T105" fmla="*/ 414 h 41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52" h="414">
                  <a:moveTo>
                    <a:pt x="0" y="218"/>
                  </a:moveTo>
                  <a:lnTo>
                    <a:pt x="0" y="218"/>
                  </a:lnTo>
                  <a:lnTo>
                    <a:pt x="9" y="221"/>
                  </a:lnTo>
                  <a:lnTo>
                    <a:pt x="4" y="209"/>
                  </a:lnTo>
                  <a:lnTo>
                    <a:pt x="15" y="215"/>
                  </a:lnTo>
                  <a:lnTo>
                    <a:pt x="3" y="192"/>
                  </a:lnTo>
                  <a:lnTo>
                    <a:pt x="11" y="155"/>
                  </a:lnTo>
                  <a:lnTo>
                    <a:pt x="14" y="165"/>
                  </a:lnTo>
                  <a:lnTo>
                    <a:pt x="48" y="136"/>
                  </a:lnTo>
                  <a:lnTo>
                    <a:pt x="106" y="123"/>
                  </a:lnTo>
                  <a:lnTo>
                    <a:pt x="125" y="101"/>
                  </a:lnTo>
                  <a:lnTo>
                    <a:pt x="125" y="88"/>
                  </a:lnTo>
                  <a:lnTo>
                    <a:pt x="133" y="78"/>
                  </a:lnTo>
                  <a:lnTo>
                    <a:pt x="141" y="94"/>
                  </a:lnTo>
                  <a:lnTo>
                    <a:pt x="141" y="76"/>
                  </a:lnTo>
                  <a:lnTo>
                    <a:pt x="154" y="80"/>
                  </a:lnTo>
                  <a:lnTo>
                    <a:pt x="155" y="67"/>
                  </a:lnTo>
                  <a:lnTo>
                    <a:pt x="175" y="46"/>
                  </a:lnTo>
                  <a:lnTo>
                    <a:pt x="197" y="48"/>
                  </a:lnTo>
                  <a:lnTo>
                    <a:pt x="202" y="68"/>
                  </a:lnTo>
                  <a:lnTo>
                    <a:pt x="210" y="56"/>
                  </a:lnTo>
                  <a:lnTo>
                    <a:pt x="226" y="63"/>
                  </a:lnTo>
                  <a:lnTo>
                    <a:pt x="220" y="49"/>
                  </a:lnTo>
                  <a:lnTo>
                    <a:pt x="233" y="28"/>
                  </a:lnTo>
                  <a:lnTo>
                    <a:pt x="265" y="20"/>
                  </a:lnTo>
                  <a:lnTo>
                    <a:pt x="257" y="6"/>
                  </a:lnTo>
                  <a:lnTo>
                    <a:pt x="319" y="23"/>
                  </a:lnTo>
                  <a:lnTo>
                    <a:pt x="306" y="59"/>
                  </a:lnTo>
                  <a:lnTo>
                    <a:pt x="368" y="97"/>
                  </a:lnTo>
                  <a:lnTo>
                    <a:pt x="384" y="82"/>
                  </a:lnTo>
                  <a:lnTo>
                    <a:pt x="390" y="19"/>
                  </a:lnTo>
                  <a:lnTo>
                    <a:pt x="405" y="0"/>
                  </a:lnTo>
                  <a:lnTo>
                    <a:pt x="418" y="49"/>
                  </a:lnTo>
                  <a:lnTo>
                    <a:pt x="440" y="59"/>
                  </a:lnTo>
                  <a:lnTo>
                    <a:pt x="454" y="115"/>
                  </a:lnTo>
                  <a:lnTo>
                    <a:pt x="488" y="133"/>
                  </a:lnTo>
                  <a:lnTo>
                    <a:pt x="499" y="165"/>
                  </a:lnTo>
                  <a:lnTo>
                    <a:pt x="512" y="163"/>
                  </a:lnTo>
                  <a:lnTo>
                    <a:pt x="515" y="179"/>
                  </a:lnTo>
                  <a:lnTo>
                    <a:pt x="543" y="204"/>
                  </a:lnTo>
                  <a:lnTo>
                    <a:pt x="551" y="247"/>
                  </a:lnTo>
                  <a:lnTo>
                    <a:pt x="545" y="290"/>
                  </a:lnTo>
                  <a:lnTo>
                    <a:pt x="521" y="326"/>
                  </a:lnTo>
                  <a:lnTo>
                    <a:pt x="503" y="388"/>
                  </a:lnTo>
                  <a:lnTo>
                    <a:pt x="472" y="395"/>
                  </a:lnTo>
                  <a:lnTo>
                    <a:pt x="453" y="406"/>
                  </a:lnTo>
                  <a:lnTo>
                    <a:pt x="454" y="413"/>
                  </a:lnTo>
                  <a:lnTo>
                    <a:pt x="435" y="392"/>
                  </a:lnTo>
                  <a:lnTo>
                    <a:pt x="413" y="408"/>
                  </a:lnTo>
                  <a:lnTo>
                    <a:pt x="387" y="401"/>
                  </a:lnTo>
                  <a:lnTo>
                    <a:pt x="367" y="386"/>
                  </a:lnTo>
                  <a:lnTo>
                    <a:pt x="357" y="354"/>
                  </a:lnTo>
                  <a:lnTo>
                    <a:pt x="341" y="358"/>
                  </a:lnTo>
                  <a:lnTo>
                    <a:pt x="341" y="337"/>
                  </a:lnTo>
                  <a:lnTo>
                    <a:pt x="336" y="351"/>
                  </a:lnTo>
                  <a:lnTo>
                    <a:pt x="324" y="352"/>
                  </a:lnTo>
                  <a:lnTo>
                    <a:pt x="336" y="311"/>
                  </a:lnTo>
                  <a:lnTo>
                    <a:pt x="312" y="349"/>
                  </a:lnTo>
                  <a:lnTo>
                    <a:pt x="301" y="341"/>
                  </a:lnTo>
                  <a:lnTo>
                    <a:pt x="288" y="312"/>
                  </a:lnTo>
                  <a:lnTo>
                    <a:pt x="248" y="295"/>
                  </a:lnTo>
                  <a:lnTo>
                    <a:pt x="175" y="308"/>
                  </a:lnTo>
                  <a:lnTo>
                    <a:pt x="144" y="330"/>
                  </a:lnTo>
                  <a:lnTo>
                    <a:pt x="94" y="331"/>
                  </a:lnTo>
                  <a:lnTo>
                    <a:pt x="65" y="350"/>
                  </a:lnTo>
                  <a:lnTo>
                    <a:pt x="27" y="337"/>
                  </a:lnTo>
                  <a:lnTo>
                    <a:pt x="35" y="297"/>
                  </a:lnTo>
                  <a:lnTo>
                    <a:pt x="0" y="218"/>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3" name="Freeform 611">
              <a:extLst>
                <a:ext uri="{FF2B5EF4-FFF2-40B4-BE49-F238E27FC236}">
                  <a16:creationId xmlns:a16="http://schemas.microsoft.com/office/drawing/2014/main" id="{119917EB-FAF9-4A69-9834-DE5882545533}"/>
                </a:ext>
              </a:extLst>
            </p:cNvPr>
            <p:cNvSpPr>
              <a:spLocks/>
            </p:cNvSpPr>
            <p:nvPr/>
          </p:nvSpPr>
          <p:spPr bwMode="auto">
            <a:xfrm>
              <a:off x="5055" y="4012"/>
              <a:ext cx="49" cy="48"/>
            </a:xfrm>
            <a:custGeom>
              <a:avLst/>
              <a:gdLst>
                <a:gd name="T0" fmla="*/ 0 w 49"/>
                <a:gd name="T1" fmla="*/ 8 h 48"/>
                <a:gd name="T2" fmla="*/ 0 w 49"/>
                <a:gd name="T3" fmla="*/ 8 h 48"/>
                <a:gd name="T4" fmla="*/ 1 w 49"/>
                <a:gd name="T5" fmla="*/ 0 h 48"/>
                <a:gd name="T6" fmla="*/ 25 w 49"/>
                <a:gd name="T7" fmla="*/ 7 h 48"/>
                <a:gd name="T8" fmla="*/ 44 w 49"/>
                <a:gd name="T9" fmla="*/ 1 h 48"/>
                <a:gd name="T10" fmla="*/ 48 w 49"/>
                <a:gd name="T11" fmla="*/ 13 h 48"/>
                <a:gd name="T12" fmla="*/ 48 w 49"/>
                <a:gd name="T13" fmla="*/ 27 h 48"/>
                <a:gd name="T14" fmla="*/ 30 w 49"/>
                <a:gd name="T15" fmla="*/ 47 h 48"/>
                <a:gd name="T16" fmla="*/ 18 w 49"/>
                <a:gd name="T17" fmla="*/ 46 h 48"/>
                <a:gd name="T18" fmla="*/ 0 w 49"/>
                <a:gd name="T19" fmla="*/ 8 h 48"/>
                <a:gd name="T20" fmla="*/ 0 w 49"/>
                <a:gd name="T21" fmla="*/ 8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9"/>
                <a:gd name="T34" fmla="*/ 0 h 48"/>
                <a:gd name="T35" fmla="*/ 49 w 49"/>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9" h="48">
                  <a:moveTo>
                    <a:pt x="0" y="8"/>
                  </a:moveTo>
                  <a:lnTo>
                    <a:pt x="0" y="8"/>
                  </a:lnTo>
                  <a:lnTo>
                    <a:pt x="1" y="0"/>
                  </a:lnTo>
                  <a:lnTo>
                    <a:pt x="25" y="7"/>
                  </a:lnTo>
                  <a:lnTo>
                    <a:pt x="44" y="1"/>
                  </a:lnTo>
                  <a:lnTo>
                    <a:pt x="48" y="13"/>
                  </a:lnTo>
                  <a:lnTo>
                    <a:pt x="48" y="27"/>
                  </a:lnTo>
                  <a:lnTo>
                    <a:pt x="30" y="47"/>
                  </a:lnTo>
                  <a:lnTo>
                    <a:pt x="18" y="46"/>
                  </a:lnTo>
                  <a:lnTo>
                    <a:pt x="0" y="8"/>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51" name="Freeform 612">
            <a:extLst>
              <a:ext uri="{FF2B5EF4-FFF2-40B4-BE49-F238E27FC236}">
                <a16:creationId xmlns:a16="http://schemas.microsoft.com/office/drawing/2014/main" id="{9A288DA3-6576-4034-9768-3D54DD56A2F8}"/>
              </a:ext>
            </a:extLst>
          </p:cNvPr>
          <p:cNvSpPr>
            <a:spLocks/>
          </p:cNvSpPr>
          <p:nvPr/>
        </p:nvSpPr>
        <p:spPr bwMode="auto">
          <a:xfrm>
            <a:off x="5437188" y="4959251"/>
            <a:ext cx="75921" cy="91940"/>
          </a:xfrm>
          <a:custGeom>
            <a:avLst/>
            <a:gdLst>
              <a:gd name="T0" fmla="*/ 0 w 66"/>
              <a:gd name="T1" fmla="*/ 43327448 h 82"/>
              <a:gd name="T2" fmla="*/ 0 w 66"/>
              <a:gd name="T3" fmla="*/ 43327448 h 82"/>
              <a:gd name="T4" fmla="*/ 14079776 w 66"/>
              <a:gd name="T5" fmla="*/ 57191119 h 82"/>
              <a:gd name="T6" fmla="*/ 21902016 w 66"/>
              <a:gd name="T7" fmla="*/ 123048514 h 82"/>
              <a:gd name="T8" fmla="*/ 46932174 w 66"/>
              <a:gd name="T9" fmla="*/ 117849802 h 82"/>
              <a:gd name="T10" fmla="*/ 62575392 w 66"/>
              <a:gd name="T11" fmla="*/ 90119827 h 82"/>
              <a:gd name="T12" fmla="*/ 79784558 w 66"/>
              <a:gd name="T13" fmla="*/ 97052321 h 82"/>
              <a:gd name="T14" fmla="*/ 92299652 w 66"/>
              <a:gd name="T15" fmla="*/ 140379749 h 82"/>
              <a:gd name="T16" fmla="*/ 101685332 w 66"/>
              <a:gd name="T17" fmla="*/ 116116020 h 82"/>
              <a:gd name="T18" fmla="*/ 90734955 w 66"/>
              <a:gd name="T19" fmla="*/ 69323642 h 82"/>
              <a:gd name="T20" fmla="*/ 79784558 w 66"/>
              <a:gd name="T21" fmla="*/ 86653580 h 82"/>
              <a:gd name="T22" fmla="*/ 67269483 w 66"/>
              <a:gd name="T23" fmla="*/ 65857395 h 82"/>
              <a:gd name="T24" fmla="*/ 92299652 w 66"/>
              <a:gd name="T25" fmla="*/ 36394944 h 82"/>
              <a:gd name="T26" fmla="*/ 43802780 w 66"/>
              <a:gd name="T27" fmla="*/ 32928697 h 82"/>
              <a:gd name="T28" fmla="*/ 12515079 w 66"/>
              <a:gd name="T29" fmla="*/ 0 h 82"/>
              <a:gd name="T30" fmla="*/ 3129395 w 66"/>
              <a:gd name="T31" fmla="*/ 19063705 h 82"/>
              <a:gd name="T32" fmla="*/ 14079776 w 66"/>
              <a:gd name="T33" fmla="*/ 32928697 h 82"/>
              <a:gd name="T34" fmla="*/ 0 w 66"/>
              <a:gd name="T35" fmla="*/ 43327448 h 82"/>
              <a:gd name="T36" fmla="*/ 0 w 66"/>
              <a:gd name="T37" fmla="*/ 43327448 h 8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6"/>
              <a:gd name="T58" fmla="*/ 0 h 82"/>
              <a:gd name="T59" fmla="*/ 66 w 66"/>
              <a:gd name="T60" fmla="*/ 82 h 8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6" h="82">
                <a:moveTo>
                  <a:pt x="0" y="25"/>
                </a:moveTo>
                <a:lnTo>
                  <a:pt x="0" y="25"/>
                </a:lnTo>
                <a:lnTo>
                  <a:pt x="9" y="33"/>
                </a:lnTo>
                <a:lnTo>
                  <a:pt x="14" y="71"/>
                </a:lnTo>
                <a:lnTo>
                  <a:pt x="30" y="68"/>
                </a:lnTo>
                <a:lnTo>
                  <a:pt x="40" y="52"/>
                </a:lnTo>
                <a:lnTo>
                  <a:pt x="51" y="56"/>
                </a:lnTo>
                <a:lnTo>
                  <a:pt x="59" y="81"/>
                </a:lnTo>
                <a:lnTo>
                  <a:pt x="65" y="67"/>
                </a:lnTo>
                <a:lnTo>
                  <a:pt x="58" y="40"/>
                </a:lnTo>
                <a:lnTo>
                  <a:pt x="51" y="50"/>
                </a:lnTo>
                <a:lnTo>
                  <a:pt x="43" y="38"/>
                </a:lnTo>
                <a:lnTo>
                  <a:pt x="59" y="21"/>
                </a:lnTo>
                <a:lnTo>
                  <a:pt x="28" y="19"/>
                </a:lnTo>
                <a:lnTo>
                  <a:pt x="8" y="0"/>
                </a:lnTo>
                <a:lnTo>
                  <a:pt x="2" y="11"/>
                </a:lnTo>
                <a:lnTo>
                  <a:pt x="9" y="19"/>
                </a:lnTo>
                <a:lnTo>
                  <a:pt x="0" y="2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2" name="Freeform 613">
            <a:extLst>
              <a:ext uri="{FF2B5EF4-FFF2-40B4-BE49-F238E27FC236}">
                <a16:creationId xmlns:a16="http://schemas.microsoft.com/office/drawing/2014/main" id="{2C0ABCF5-75CC-4F90-A550-A281E4369D32}"/>
              </a:ext>
            </a:extLst>
          </p:cNvPr>
          <p:cNvSpPr>
            <a:spLocks/>
          </p:cNvSpPr>
          <p:nvPr/>
        </p:nvSpPr>
        <p:spPr bwMode="auto">
          <a:xfrm>
            <a:off x="5453249" y="4930858"/>
            <a:ext cx="46720" cy="28393"/>
          </a:xfrm>
          <a:custGeom>
            <a:avLst/>
            <a:gdLst>
              <a:gd name="T0" fmla="*/ 0 w 42"/>
              <a:gd name="T1" fmla="*/ 27013506 h 24"/>
              <a:gd name="T2" fmla="*/ 0 w 42"/>
              <a:gd name="T3" fmla="*/ 27013506 h 24"/>
              <a:gd name="T4" fmla="*/ 7315200 w 42"/>
              <a:gd name="T5" fmla="*/ 44379820 h 24"/>
              <a:gd name="T6" fmla="*/ 59980283 w 42"/>
              <a:gd name="T7" fmla="*/ 36662076 h 24"/>
              <a:gd name="T8" fmla="*/ 57054446 w 42"/>
              <a:gd name="T9" fmla="*/ 13507447 h 24"/>
              <a:gd name="T10" fmla="*/ 19018550 w 42"/>
              <a:gd name="T11" fmla="*/ 0 h 24"/>
              <a:gd name="T12" fmla="*/ 0 w 42"/>
              <a:gd name="T13" fmla="*/ 27013506 h 24"/>
              <a:gd name="T14" fmla="*/ 0 w 42"/>
              <a:gd name="T15" fmla="*/ 27013506 h 24"/>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24"/>
              <a:gd name="T26" fmla="*/ 42 w 42"/>
              <a:gd name="T27" fmla="*/ 24 h 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24">
                <a:moveTo>
                  <a:pt x="0" y="14"/>
                </a:moveTo>
                <a:lnTo>
                  <a:pt x="0" y="14"/>
                </a:lnTo>
                <a:lnTo>
                  <a:pt x="5" y="23"/>
                </a:lnTo>
                <a:lnTo>
                  <a:pt x="41" y="19"/>
                </a:lnTo>
                <a:lnTo>
                  <a:pt x="39" y="7"/>
                </a:lnTo>
                <a:lnTo>
                  <a:pt x="13" y="0"/>
                </a:lnTo>
                <a:lnTo>
                  <a:pt x="0" y="1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3" name="Freeform 614">
            <a:extLst>
              <a:ext uri="{FF2B5EF4-FFF2-40B4-BE49-F238E27FC236}">
                <a16:creationId xmlns:a16="http://schemas.microsoft.com/office/drawing/2014/main" id="{A35E12DA-6263-428E-ACD5-29E12DA389BF}"/>
              </a:ext>
            </a:extLst>
          </p:cNvPr>
          <p:cNvSpPr>
            <a:spLocks/>
          </p:cNvSpPr>
          <p:nvPr/>
        </p:nvSpPr>
        <p:spPr bwMode="auto">
          <a:xfrm>
            <a:off x="5845992" y="5293208"/>
            <a:ext cx="20440" cy="16225"/>
          </a:xfrm>
          <a:custGeom>
            <a:avLst/>
            <a:gdLst>
              <a:gd name="T0" fmla="*/ 0 w 17"/>
              <a:gd name="T1" fmla="*/ 9677400 h 15"/>
              <a:gd name="T2" fmla="*/ 0 w 17"/>
              <a:gd name="T3" fmla="*/ 9677400 h 15"/>
              <a:gd name="T4" fmla="*/ 13673603 w 17"/>
              <a:gd name="T5" fmla="*/ 22580604 h 15"/>
              <a:gd name="T6" fmla="*/ 27347207 w 17"/>
              <a:gd name="T7" fmla="*/ 0 h 15"/>
              <a:gd name="T8" fmla="*/ 0 w 17"/>
              <a:gd name="T9" fmla="*/ 9677400 h 15"/>
              <a:gd name="T10" fmla="*/ 0 w 17"/>
              <a:gd name="T11" fmla="*/ 9677400 h 15"/>
              <a:gd name="T12" fmla="*/ 0 60000 65536"/>
              <a:gd name="T13" fmla="*/ 0 60000 65536"/>
              <a:gd name="T14" fmla="*/ 0 60000 65536"/>
              <a:gd name="T15" fmla="*/ 0 60000 65536"/>
              <a:gd name="T16" fmla="*/ 0 60000 65536"/>
              <a:gd name="T17" fmla="*/ 0 60000 65536"/>
              <a:gd name="T18" fmla="*/ 0 w 17"/>
              <a:gd name="T19" fmla="*/ 0 h 15"/>
              <a:gd name="T20" fmla="*/ 17 w 17"/>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17" h="15">
                <a:moveTo>
                  <a:pt x="0" y="6"/>
                </a:moveTo>
                <a:lnTo>
                  <a:pt x="0" y="6"/>
                </a:lnTo>
                <a:lnTo>
                  <a:pt x="8" y="14"/>
                </a:lnTo>
                <a:lnTo>
                  <a:pt x="16" y="0"/>
                </a:lnTo>
                <a:lnTo>
                  <a:pt x="0" y="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4" name="Freeform 615">
            <a:extLst>
              <a:ext uri="{FF2B5EF4-FFF2-40B4-BE49-F238E27FC236}">
                <a16:creationId xmlns:a16="http://schemas.microsoft.com/office/drawing/2014/main" id="{CAAD048A-B585-48D8-9EFF-61437A944C8C}"/>
              </a:ext>
            </a:extLst>
          </p:cNvPr>
          <p:cNvSpPr>
            <a:spLocks/>
          </p:cNvSpPr>
          <p:nvPr/>
        </p:nvSpPr>
        <p:spPr bwMode="auto">
          <a:xfrm>
            <a:off x="5504348" y="4932210"/>
            <a:ext cx="141621" cy="285283"/>
          </a:xfrm>
          <a:custGeom>
            <a:avLst/>
            <a:gdLst>
              <a:gd name="T0" fmla="*/ 0 w 124"/>
              <a:gd name="T1" fmla="*/ 180866331 h 254"/>
              <a:gd name="T2" fmla="*/ 0 w 124"/>
              <a:gd name="T3" fmla="*/ 180866331 h 254"/>
              <a:gd name="T4" fmla="*/ 9252940 w 124"/>
              <a:gd name="T5" fmla="*/ 156518251 h 254"/>
              <a:gd name="T6" fmla="*/ 63228222 w 124"/>
              <a:gd name="T7" fmla="*/ 41738375 h 254"/>
              <a:gd name="T8" fmla="*/ 101782356 w 124"/>
              <a:gd name="T9" fmla="*/ 26086159 h 254"/>
              <a:gd name="T10" fmla="*/ 109494173 w 124"/>
              <a:gd name="T11" fmla="*/ 0 h 254"/>
              <a:gd name="T12" fmla="*/ 135710623 w 124"/>
              <a:gd name="T13" fmla="*/ 15652222 h 254"/>
              <a:gd name="T14" fmla="*/ 137252987 w 124"/>
              <a:gd name="T15" fmla="*/ 38259519 h 254"/>
              <a:gd name="T16" fmla="*/ 114120021 w 124"/>
              <a:gd name="T17" fmla="*/ 107823492 h 254"/>
              <a:gd name="T18" fmla="*/ 138794108 w 124"/>
              <a:gd name="T19" fmla="*/ 102606526 h 254"/>
              <a:gd name="T20" fmla="*/ 151131773 w 124"/>
              <a:gd name="T21" fmla="*/ 149561857 h 254"/>
              <a:gd name="T22" fmla="*/ 189685926 w 124"/>
              <a:gd name="T23" fmla="*/ 163474645 h 254"/>
              <a:gd name="T24" fmla="*/ 169637687 w 124"/>
              <a:gd name="T25" fmla="*/ 186083297 h 254"/>
              <a:gd name="T26" fmla="*/ 124915322 w 124"/>
              <a:gd name="T27" fmla="*/ 215648302 h 254"/>
              <a:gd name="T28" fmla="*/ 114120021 w 124"/>
              <a:gd name="T29" fmla="*/ 243473879 h 254"/>
              <a:gd name="T30" fmla="*/ 138794108 w 124"/>
              <a:gd name="T31" fmla="*/ 297385605 h 254"/>
              <a:gd name="T32" fmla="*/ 129541170 w 124"/>
              <a:gd name="T33" fmla="*/ 328688719 h 254"/>
              <a:gd name="T34" fmla="*/ 158842347 w 124"/>
              <a:gd name="T35" fmla="*/ 398252743 h 254"/>
              <a:gd name="T36" fmla="*/ 137252987 w 124"/>
              <a:gd name="T37" fmla="*/ 439991109 h 254"/>
              <a:gd name="T38" fmla="*/ 115662384 w 124"/>
              <a:gd name="T39" fmla="*/ 290429210 h 254"/>
              <a:gd name="T40" fmla="*/ 97156508 w 124"/>
              <a:gd name="T41" fmla="*/ 266081171 h 254"/>
              <a:gd name="T42" fmla="*/ 66312948 w 124"/>
              <a:gd name="T43" fmla="*/ 306081427 h 254"/>
              <a:gd name="T44" fmla="*/ 43179983 w 124"/>
              <a:gd name="T45" fmla="*/ 299125033 h 254"/>
              <a:gd name="T46" fmla="*/ 47807072 w 124"/>
              <a:gd name="T47" fmla="*/ 243473879 h 254"/>
              <a:gd name="T48" fmla="*/ 0 w 124"/>
              <a:gd name="T49" fmla="*/ 180866331 h 254"/>
              <a:gd name="T50" fmla="*/ 0 w 124"/>
              <a:gd name="T51" fmla="*/ 180866331 h 25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24"/>
              <a:gd name="T79" fmla="*/ 0 h 254"/>
              <a:gd name="T80" fmla="*/ 124 w 124"/>
              <a:gd name="T81" fmla="*/ 254 h 25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24" h="254">
                <a:moveTo>
                  <a:pt x="0" y="104"/>
                </a:moveTo>
                <a:lnTo>
                  <a:pt x="0" y="104"/>
                </a:lnTo>
                <a:lnTo>
                  <a:pt x="6" y="90"/>
                </a:lnTo>
                <a:lnTo>
                  <a:pt x="41" y="24"/>
                </a:lnTo>
                <a:lnTo>
                  <a:pt x="66" y="15"/>
                </a:lnTo>
                <a:lnTo>
                  <a:pt x="71" y="0"/>
                </a:lnTo>
                <a:lnTo>
                  <a:pt x="88" y="9"/>
                </a:lnTo>
                <a:lnTo>
                  <a:pt x="89" y="22"/>
                </a:lnTo>
                <a:lnTo>
                  <a:pt x="74" y="62"/>
                </a:lnTo>
                <a:lnTo>
                  <a:pt x="90" y="59"/>
                </a:lnTo>
                <a:lnTo>
                  <a:pt x="98" y="86"/>
                </a:lnTo>
                <a:lnTo>
                  <a:pt x="123" y="94"/>
                </a:lnTo>
                <a:lnTo>
                  <a:pt x="110" y="107"/>
                </a:lnTo>
                <a:lnTo>
                  <a:pt x="81" y="124"/>
                </a:lnTo>
                <a:lnTo>
                  <a:pt x="74" y="140"/>
                </a:lnTo>
                <a:lnTo>
                  <a:pt x="90" y="171"/>
                </a:lnTo>
                <a:lnTo>
                  <a:pt x="84" y="189"/>
                </a:lnTo>
                <a:lnTo>
                  <a:pt x="103" y="229"/>
                </a:lnTo>
                <a:lnTo>
                  <a:pt x="89" y="253"/>
                </a:lnTo>
                <a:lnTo>
                  <a:pt x="75" y="167"/>
                </a:lnTo>
                <a:lnTo>
                  <a:pt x="63" y="153"/>
                </a:lnTo>
                <a:lnTo>
                  <a:pt x="43" y="176"/>
                </a:lnTo>
                <a:lnTo>
                  <a:pt x="28" y="172"/>
                </a:lnTo>
                <a:lnTo>
                  <a:pt x="31" y="140"/>
                </a:lnTo>
                <a:lnTo>
                  <a:pt x="0" y="10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5" name="Freeform 616">
            <a:extLst>
              <a:ext uri="{FF2B5EF4-FFF2-40B4-BE49-F238E27FC236}">
                <a16:creationId xmlns:a16="http://schemas.microsoft.com/office/drawing/2014/main" id="{1C35F4BA-69DA-4CED-8ABA-DCEFCBF67578}"/>
              </a:ext>
            </a:extLst>
          </p:cNvPr>
          <p:cNvSpPr>
            <a:spLocks/>
          </p:cNvSpPr>
          <p:nvPr/>
        </p:nvSpPr>
        <p:spPr bwMode="auto">
          <a:xfrm>
            <a:off x="5664950" y="5148539"/>
            <a:ext cx="80301" cy="62194"/>
          </a:xfrm>
          <a:custGeom>
            <a:avLst/>
            <a:gdLst>
              <a:gd name="T0" fmla="*/ 0 w 70"/>
              <a:gd name="T1" fmla="*/ 18383734 h 59"/>
              <a:gd name="T2" fmla="*/ 0 w 70"/>
              <a:gd name="T3" fmla="*/ 18383734 h 59"/>
              <a:gd name="T4" fmla="*/ 7779587 w 70"/>
              <a:gd name="T5" fmla="*/ 62808929 h 59"/>
              <a:gd name="T6" fmla="*/ 21782099 w 70"/>
              <a:gd name="T7" fmla="*/ 85788301 h 59"/>
              <a:gd name="T8" fmla="*/ 43562951 w 70"/>
              <a:gd name="T9" fmla="*/ 88851637 h 59"/>
              <a:gd name="T10" fmla="*/ 107352573 w 70"/>
              <a:gd name="T11" fmla="*/ 47489774 h 59"/>
              <a:gd name="T12" fmla="*/ 104240490 w 70"/>
              <a:gd name="T13" fmla="*/ 0 h 59"/>
              <a:gd name="T14" fmla="*/ 56010037 w 70"/>
              <a:gd name="T15" fmla="*/ 7660199 h 59"/>
              <a:gd name="T16" fmla="*/ 15557927 w 70"/>
              <a:gd name="T17" fmla="*/ 6127912 h 59"/>
              <a:gd name="T18" fmla="*/ 0 w 70"/>
              <a:gd name="T19" fmla="*/ 18383734 h 59"/>
              <a:gd name="T20" fmla="*/ 0 w 70"/>
              <a:gd name="T21" fmla="*/ 18383734 h 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0"/>
              <a:gd name="T34" fmla="*/ 0 h 59"/>
              <a:gd name="T35" fmla="*/ 70 w 70"/>
              <a:gd name="T36" fmla="*/ 59 h 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0" h="59">
                <a:moveTo>
                  <a:pt x="0" y="12"/>
                </a:moveTo>
                <a:lnTo>
                  <a:pt x="0" y="12"/>
                </a:lnTo>
                <a:lnTo>
                  <a:pt x="5" y="41"/>
                </a:lnTo>
                <a:lnTo>
                  <a:pt x="14" y="56"/>
                </a:lnTo>
                <a:lnTo>
                  <a:pt x="28" y="58"/>
                </a:lnTo>
                <a:lnTo>
                  <a:pt x="69" y="31"/>
                </a:lnTo>
                <a:lnTo>
                  <a:pt x="67" y="0"/>
                </a:lnTo>
                <a:lnTo>
                  <a:pt x="36" y="5"/>
                </a:lnTo>
                <a:lnTo>
                  <a:pt x="10" y="4"/>
                </a:lnTo>
                <a:lnTo>
                  <a:pt x="0" y="1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6" name="Freeform 617">
            <a:extLst>
              <a:ext uri="{FF2B5EF4-FFF2-40B4-BE49-F238E27FC236}">
                <a16:creationId xmlns:a16="http://schemas.microsoft.com/office/drawing/2014/main" id="{32D9D994-5044-4621-9BA8-ADC26A400533}"/>
              </a:ext>
            </a:extLst>
          </p:cNvPr>
          <p:cNvSpPr>
            <a:spLocks/>
          </p:cNvSpPr>
          <p:nvPr/>
        </p:nvSpPr>
        <p:spPr bwMode="auto">
          <a:xfrm>
            <a:off x="5311627" y="5221549"/>
            <a:ext cx="29201" cy="55434"/>
          </a:xfrm>
          <a:custGeom>
            <a:avLst/>
            <a:gdLst>
              <a:gd name="T0" fmla="*/ 0 w 26"/>
              <a:gd name="T1" fmla="*/ 0 h 51"/>
              <a:gd name="T2" fmla="*/ 0 w 26"/>
              <a:gd name="T3" fmla="*/ 0 h 51"/>
              <a:gd name="T4" fmla="*/ 7456366 w 26"/>
              <a:gd name="T5" fmla="*/ 81436595 h 51"/>
              <a:gd name="T6" fmla="*/ 37280604 w 26"/>
              <a:gd name="T7" fmla="*/ 66777986 h 51"/>
              <a:gd name="T8" fmla="*/ 22367878 w 26"/>
              <a:gd name="T9" fmla="*/ 19545242 h 51"/>
              <a:gd name="T10" fmla="*/ 0 w 26"/>
              <a:gd name="T11" fmla="*/ 0 h 51"/>
              <a:gd name="T12" fmla="*/ 0 w 26"/>
              <a:gd name="T13" fmla="*/ 0 h 51"/>
              <a:gd name="T14" fmla="*/ 0 60000 65536"/>
              <a:gd name="T15" fmla="*/ 0 60000 65536"/>
              <a:gd name="T16" fmla="*/ 0 60000 65536"/>
              <a:gd name="T17" fmla="*/ 0 60000 65536"/>
              <a:gd name="T18" fmla="*/ 0 60000 65536"/>
              <a:gd name="T19" fmla="*/ 0 60000 65536"/>
              <a:gd name="T20" fmla="*/ 0 60000 65536"/>
              <a:gd name="T21" fmla="*/ 0 w 26"/>
              <a:gd name="T22" fmla="*/ 0 h 51"/>
              <a:gd name="T23" fmla="*/ 26 w 26"/>
              <a:gd name="T24" fmla="*/ 51 h 5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51">
                <a:moveTo>
                  <a:pt x="0" y="0"/>
                </a:moveTo>
                <a:lnTo>
                  <a:pt x="0" y="0"/>
                </a:lnTo>
                <a:lnTo>
                  <a:pt x="5" y="50"/>
                </a:lnTo>
                <a:lnTo>
                  <a:pt x="25" y="41"/>
                </a:lnTo>
                <a:lnTo>
                  <a:pt x="15" y="12"/>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57" name="Group 29">
            <a:extLst>
              <a:ext uri="{FF2B5EF4-FFF2-40B4-BE49-F238E27FC236}">
                <a16:creationId xmlns:a16="http://schemas.microsoft.com/office/drawing/2014/main" id="{012B866A-76DE-480D-B8A6-60E2A070C914}"/>
              </a:ext>
            </a:extLst>
          </p:cNvPr>
          <p:cNvGrpSpPr>
            <a:grpSpLocks/>
          </p:cNvGrpSpPr>
          <p:nvPr/>
        </p:nvGrpSpPr>
        <p:grpSpPr bwMode="auto">
          <a:xfrm>
            <a:off x="5215267" y="4473859"/>
            <a:ext cx="957768" cy="619241"/>
            <a:chOff x="4086" y="2626"/>
            <a:chExt cx="835" cy="555"/>
          </a:xfrm>
          <a:solidFill>
            <a:srgbClr val="00B050"/>
          </a:solidFill>
        </p:grpSpPr>
        <p:sp>
          <p:nvSpPr>
            <p:cNvPr id="300" name="Freeform 30">
              <a:extLst>
                <a:ext uri="{FF2B5EF4-FFF2-40B4-BE49-F238E27FC236}">
                  <a16:creationId xmlns:a16="http://schemas.microsoft.com/office/drawing/2014/main" id="{61E8DEAF-BF42-4784-BF39-C0F679BA7A86}"/>
                </a:ext>
              </a:extLst>
            </p:cNvPr>
            <p:cNvSpPr>
              <a:spLocks/>
            </p:cNvSpPr>
            <p:nvPr/>
          </p:nvSpPr>
          <p:spPr bwMode="auto">
            <a:xfrm>
              <a:off x="4086" y="2626"/>
              <a:ext cx="835" cy="526"/>
            </a:xfrm>
            <a:custGeom>
              <a:avLst/>
              <a:gdLst>
                <a:gd name="T0" fmla="*/ 0 w 835"/>
                <a:gd name="T1" fmla="*/ 250 h 526"/>
                <a:gd name="T2" fmla="*/ 35 w 835"/>
                <a:gd name="T3" fmla="*/ 226 h 526"/>
                <a:gd name="T4" fmla="*/ 95 w 835"/>
                <a:gd name="T5" fmla="*/ 177 h 526"/>
                <a:gd name="T6" fmla="*/ 118 w 835"/>
                <a:gd name="T7" fmla="*/ 145 h 526"/>
                <a:gd name="T8" fmla="*/ 162 w 835"/>
                <a:gd name="T9" fmla="*/ 114 h 526"/>
                <a:gd name="T10" fmla="*/ 192 w 835"/>
                <a:gd name="T11" fmla="*/ 81 h 526"/>
                <a:gd name="T12" fmla="*/ 225 w 835"/>
                <a:gd name="T13" fmla="*/ 106 h 526"/>
                <a:gd name="T14" fmla="*/ 293 w 835"/>
                <a:gd name="T15" fmla="*/ 160 h 526"/>
                <a:gd name="T16" fmla="*/ 368 w 835"/>
                <a:gd name="T17" fmla="*/ 185 h 526"/>
                <a:gd name="T18" fmla="*/ 499 w 835"/>
                <a:gd name="T19" fmla="*/ 187 h 526"/>
                <a:gd name="T20" fmla="*/ 522 w 835"/>
                <a:gd name="T21" fmla="*/ 151 h 526"/>
                <a:gd name="T22" fmla="*/ 588 w 835"/>
                <a:gd name="T23" fmla="*/ 123 h 526"/>
                <a:gd name="T24" fmla="*/ 607 w 835"/>
                <a:gd name="T25" fmla="*/ 98 h 526"/>
                <a:gd name="T26" fmla="*/ 572 w 835"/>
                <a:gd name="T27" fmla="*/ 78 h 526"/>
                <a:gd name="T28" fmla="*/ 602 w 835"/>
                <a:gd name="T29" fmla="*/ 72 h 526"/>
                <a:gd name="T30" fmla="*/ 642 w 835"/>
                <a:gd name="T31" fmla="*/ 28 h 526"/>
                <a:gd name="T32" fmla="*/ 681 w 835"/>
                <a:gd name="T33" fmla="*/ 0 h 526"/>
                <a:gd name="T34" fmla="*/ 734 w 835"/>
                <a:gd name="T35" fmla="*/ 69 h 526"/>
                <a:gd name="T36" fmla="*/ 783 w 835"/>
                <a:gd name="T37" fmla="*/ 104 h 526"/>
                <a:gd name="T38" fmla="*/ 811 w 835"/>
                <a:gd name="T39" fmla="*/ 147 h 526"/>
                <a:gd name="T40" fmla="*/ 785 w 835"/>
                <a:gd name="T41" fmla="*/ 177 h 526"/>
                <a:gd name="T42" fmla="*/ 770 w 835"/>
                <a:gd name="T43" fmla="*/ 185 h 526"/>
                <a:gd name="T44" fmla="*/ 744 w 835"/>
                <a:gd name="T45" fmla="*/ 210 h 526"/>
                <a:gd name="T46" fmla="*/ 691 w 835"/>
                <a:gd name="T47" fmla="*/ 232 h 526"/>
                <a:gd name="T48" fmla="*/ 663 w 835"/>
                <a:gd name="T49" fmla="*/ 226 h 526"/>
                <a:gd name="T50" fmla="*/ 602 w 835"/>
                <a:gd name="T51" fmla="*/ 247 h 526"/>
                <a:gd name="T52" fmla="*/ 618 w 835"/>
                <a:gd name="T53" fmla="*/ 276 h 526"/>
                <a:gd name="T54" fmla="*/ 668 w 835"/>
                <a:gd name="T55" fmla="*/ 274 h 526"/>
                <a:gd name="T56" fmla="*/ 622 w 835"/>
                <a:gd name="T57" fmla="*/ 312 h 526"/>
                <a:gd name="T58" fmla="*/ 633 w 835"/>
                <a:gd name="T59" fmla="*/ 355 h 526"/>
                <a:gd name="T60" fmla="*/ 634 w 835"/>
                <a:gd name="T61" fmla="*/ 382 h 526"/>
                <a:gd name="T62" fmla="*/ 613 w 835"/>
                <a:gd name="T63" fmla="*/ 463 h 526"/>
                <a:gd name="T64" fmla="*/ 552 w 835"/>
                <a:gd name="T65" fmla="*/ 493 h 526"/>
                <a:gd name="T66" fmla="*/ 543 w 835"/>
                <a:gd name="T67" fmla="*/ 489 h 526"/>
                <a:gd name="T68" fmla="*/ 499 w 835"/>
                <a:gd name="T69" fmla="*/ 510 h 526"/>
                <a:gd name="T70" fmla="*/ 490 w 835"/>
                <a:gd name="T71" fmla="*/ 506 h 526"/>
                <a:gd name="T72" fmla="*/ 429 w 835"/>
                <a:gd name="T73" fmla="*/ 484 h 526"/>
                <a:gd name="T74" fmla="*/ 380 w 835"/>
                <a:gd name="T75" fmla="*/ 494 h 526"/>
                <a:gd name="T76" fmla="*/ 375 w 835"/>
                <a:gd name="T77" fmla="*/ 506 h 526"/>
                <a:gd name="T78" fmla="*/ 342 w 835"/>
                <a:gd name="T79" fmla="*/ 471 h 526"/>
                <a:gd name="T80" fmla="*/ 341 w 835"/>
                <a:gd name="T81" fmla="*/ 434 h 526"/>
                <a:gd name="T82" fmla="*/ 323 w 835"/>
                <a:gd name="T83" fmla="*/ 412 h 526"/>
                <a:gd name="T84" fmla="*/ 305 w 835"/>
                <a:gd name="T85" fmla="*/ 392 h 526"/>
                <a:gd name="T86" fmla="*/ 220 w 835"/>
                <a:gd name="T87" fmla="*/ 410 h 526"/>
                <a:gd name="T88" fmla="*/ 205 w 835"/>
                <a:gd name="T89" fmla="*/ 414 h 526"/>
                <a:gd name="T90" fmla="*/ 166 w 835"/>
                <a:gd name="T91" fmla="*/ 416 h 526"/>
                <a:gd name="T92" fmla="*/ 100 w 835"/>
                <a:gd name="T93" fmla="*/ 381 h 526"/>
                <a:gd name="T94" fmla="*/ 65 w 835"/>
                <a:gd name="T95" fmla="*/ 347 h 526"/>
                <a:gd name="T96" fmla="*/ 71 w 835"/>
                <a:gd name="T97" fmla="*/ 325 h 526"/>
                <a:gd name="T98" fmla="*/ 75 w 835"/>
                <a:gd name="T99" fmla="*/ 295 h 526"/>
                <a:gd name="T100" fmla="*/ 13 w 835"/>
                <a:gd name="T101" fmla="*/ 278 h 526"/>
                <a:gd name="T102" fmla="*/ 14 w 835"/>
                <a:gd name="T103" fmla="*/ 256 h 526"/>
                <a:gd name="T104" fmla="*/ 0 w 835"/>
                <a:gd name="T105" fmla="*/ 250 h 52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w 835"/>
                <a:gd name="T160" fmla="*/ 0 h 526"/>
                <a:gd name="T161" fmla="*/ 835 w 835"/>
                <a:gd name="T162" fmla="*/ 526 h 52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T159" t="T160" r="T161" b="T162"/>
              <a:pathLst>
                <a:path w="835" h="526">
                  <a:moveTo>
                    <a:pt x="0" y="250"/>
                  </a:moveTo>
                  <a:lnTo>
                    <a:pt x="0" y="250"/>
                  </a:lnTo>
                  <a:lnTo>
                    <a:pt x="5" y="230"/>
                  </a:lnTo>
                  <a:lnTo>
                    <a:pt x="35" y="226"/>
                  </a:lnTo>
                  <a:lnTo>
                    <a:pt x="88" y="198"/>
                  </a:lnTo>
                  <a:lnTo>
                    <a:pt x="95" y="177"/>
                  </a:lnTo>
                  <a:lnTo>
                    <a:pt x="85" y="152"/>
                  </a:lnTo>
                  <a:lnTo>
                    <a:pt x="118" y="145"/>
                  </a:lnTo>
                  <a:lnTo>
                    <a:pt x="127" y="112"/>
                  </a:lnTo>
                  <a:lnTo>
                    <a:pt x="162" y="114"/>
                  </a:lnTo>
                  <a:lnTo>
                    <a:pt x="166" y="92"/>
                  </a:lnTo>
                  <a:lnTo>
                    <a:pt x="192" y="81"/>
                  </a:lnTo>
                  <a:lnTo>
                    <a:pt x="206" y="100"/>
                  </a:lnTo>
                  <a:lnTo>
                    <a:pt x="225" y="106"/>
                  </a:lnTo>
                  <a:lnTo>
                    <a:pt x="233" y="145"/>
                  </a:lnTo>
                  <a:lnTo>
                    <a:pt x="293" y="160"/>
                  </a:lnTo>
                  <a:lnTo>
                    <a:pt x="319" y="187"/>
                  </a:lnTo>
                  <a:lnTo>
                    <a:pt x="368" y="185"/>
                  </a:lnTo>
                  <a:lnTo>
                    <a:pt x="424" y="206"/>
                  </a:lnTo>
                  <a:lnTo>
                    <a:pt x="499" y="187"/>
                  </a:lnTo>
                  <a:lnTo>
                    <a:pt x="522" y="172"/>
                  </a:lnTo>
                  <a:lnTo>
                    <a:pt x="522" y="151"/>
                  </a:lnTo>
                  <a:lnTo>
                    <a:pt x="543" y="153"/>
                  </a:lnTo>
                  <a:lnTo>
                    <a:pt x="588" y="123"/>
                  </a:lnTo>
                  <a:lnTo>
                    <a:pt x="625" y="121"/>
                  </a:lnTo>
                  <a:lnTo>
                    <a:pt x="607" y="98"/>
                  </a:lnTo>
                  <a:lnTo>
                    <a:pt x="572" y="104"/>
                  </a:lnTo>
                  <a:lnTo>
                    <a:pt x="572" y="78"/>
                  </a:lnTo>
                  <a:lnTo>
                    <a:pt x="581" y="64"/>
                  </a:lnTo>
                  <a:lnTo>
                    <a:pt x="602" y="72"/>
                  </a:lnTo>
                  <a:lnTo>
                    <a:pt x="621" y="63"/>
                  </a:lnTo>
                  <a:lnTo>
                    <a:pt x="642" y="28"/>
                  </a:lnTo>
                  <a:lnTo>
                    <a:pt x="632" y="16"/>
                  </a:lnTo>
                  <a:lnTo>
                    <a:pt x="681" y="0"/>
                  </a:lnTo>
                  <a:lnTo>
                    <a:pt x="709" y="11"/>
                  </a:lnTo>
                  <a:lnTo>
                    <a:pt x="734" y="69"/>
                  </a:lnTo>
                  <a:lnTo>
                    <a:pt x="776" y="82"/>
                  </a:lnTo>
                  <a:lnTo>
                    <a:pt x="783" y="104"/>
                  </a:lnTo>
                  <a:lnTo>
                    <a:pt x="834" y="90"/>
                  </a:lnTo>
                  <a:lnTo>
                    <a:pt x="811" y="147"/>
                  </a:lnTo>
                  <a:lnTo>
                    <a:pt x="781" y="155"/>
                  </a:lnTo>
                  <a:lnTo>
                    <a:pt x="785" y="177"/>
                  </a:lnTo>
                  <a:lnTo>
                    <a:pt x="776" y="190"/>
                  </a:lnTo>
                  <a:lnTo>
                    <a:pt x="770" y="185"/>
                  </a:lnTo>
                  <a:lnTo>
                    <a:pt x="744" y="201"/>
                  </a:lnTo>
                  <a:lnTo>
                    <a:pt x="744" y="210"/>
                  </a:lnTo>
                  <a:lnTo>
                    <a:pt x="726" y="207"/>
                  </a:lnTo>
                  <a:lnTo>
                    <a:pt x="691" y="232"/>
                  </a:lnTo>
                  <a:lnTo>
                    <a:pt x="651" y="253"/>
                  </a:lnTo>
                  <a:lnTo>
                    <a:pt x="663" y="226"/>
                  </a:lnTo>
                  <a:lnTo>
                    <a:pt x="657" y="216"/>
                  </a:lnTo>
                  <a:lnTo>
                    <a:pt x="602" y="247"/>
                  </a:lnTo>
                  <a:lnTo>
                    <a:pt x="600" y="255"/>
                  </a:lnTo>
                  <a:lnTo>
                    <a:pt x="618" y="276"/>
                  </a:lnTo>
                  <a:lnTo>
                    <a:pt x="643" y="267"/>
                  </a:lnTo>
                  <a:lnTo>
                    <a:pt x="668" y="274"/>
                  </a:lnTo>
                  <a:lnTo>
                    <a:pt x="634" y="290"/>
                  </a:lnTo>
                  <a:lnTo>
                    <a:pt x="622" y="312"/>
                  </a:lnTo>
                  <a:lnTo>
                    <a:pt x="658" y="360"/>
                  </a:lnTo>
                  <a:lnTo>
                    <a:pt x="633" y="355"/>
                  </a:lnTo>
                  <a:lnTo>
                    <a:pt x="658" y="371"/>
                  </a:lnTo>
                  <a:lnTo>
                    <a:pt x="634" y="382"/>
                  </a:lnTo>
                  <a:lnTo>
                    <a:pt x="659" y="386"/>
                  </a:lnTo>
                  <a:lnTo>
                    <a:pt x="613" y="463"/>
                  </a:lnTo>
                  <a:lnTo>
                    <a:pt x="582" y="485"/>
                  </a:lnTo>
                  <a:lnTo>
                    <a:pt x="552" y="493"/>
                  </a:lnTo>
                  <a:lnTo>
                    <a:pt x="550" y="493"/>
                  </a:lnTo>
                  <a:lnTo>
                    <a:pt x="543" y="489"/>
                  </a:lnTo>
                  <a:lnTo>
                    <a:pt x="535" y="502"/>
                  </a:lnTo>
                  <a:lnTo>
                    <a:pt x="499" y="510"/>
                  </a:lnTo>
                  <a:lnTo>
                    <a:pt x="496" y="525"/>
                  </a:lnTo>
                  <a:lnTo>
                    <a:pt x="490" y="506"/>
                  </a:lnTo>
                  <a:lnTo>
                    <a:pt x="466" y="507"/>
                  </a:lnTo>
                  <a:lnTo>
                    <a:pt x="429" y="484"/>
                  </a:lnTo>
                  <a:lnTo>
                    <a:pt x="389" y="494"/>
                  </a:lnTo>
                  <a:lnTo>
                    <a:pt x="380" y="494"/>
                  </a:lnTo>
                  <a:lnTo>
                    <a:pt x="381" y="510"/>
                  </a:lnTo>
                  <a:lnTo>
                    <a:pt x="375" y="506"/>
                  </a:lnTo>
                  <a:lnTo>
                    <a:pt x="350" y="498"/>
                  </a:lnTo>
                  <a:lnTo>
                    <a:pt x="342" y="471"/>
                  </a:lnTo>
                  <a:lnTo>
                    <a:pt x="326" y="474"/>
                  </a:lnTo>
                  <a:lnTo>
                    <a:pt x="341" y="434"/>
                  </a:lnTo>
                  <a:lnTo>
                    <a:pt x="340" y="421"/>
                  </a:lnTo>
                  <a:lnTo>
                    <a:pt x="323" y="412"/>
                  </a:lnTo>
                  <a:lnTo>
                    <a:pt x="309" y="407"/>
                  </a:lnTo>
                  <a:lnTo>
                    <a:pt x="305" y="392"/>
                  </a:lnTo>
                  <a:lnTo>
                    <a:pt x="246" y="417"/>
                  </a:lnTo>
                  <a:lnTo>
                    <a:pt x="220" y="410"/>
                  </a:lnTo>
                  <a:lnTo>
                    <a:pt x="207" y="424"/>
                  </a:lnTo>
                  <a:lnTo>
                    <a:pt x="205" y="414"/>
                  </a:lnTo>
                  <a:lnTo>
                    <a:pt x="196" y="416"/>
                  </a:lnTo>
                  <a:lnTo>
                    <a:pt x="166" y="416"/>
                  </a:lnTo>
                  <a:lnTo>
                    <a:pt x="143" y="395"/>
                  </a:lnTo>
                  <a:lnTo>
                    <a:pt x="100" y="381"/>
                  </a:lnTo>
                  <a:lnTo>
                    <a:pt x="72" y="371"/>
                  </a:lnTo>
                  <a:lnTo>
                    <a:pt x="65" y="347"/>
                  </a:lnTo>
                  <a:lnTo>
                    <a:pt x="80" y="344"/>
                  </a:lnTo>
                  <a:lnTo>
                    <a:pt x="71" y="325"/>
                  </a:lnTo>
                  <a:lnTo>
                    <a:pt x="90" y="302"/>
                  </a:lnTo>
                  <a:lnTo>
                    <a:pt x="75" y="295"/>
                  </a:lnTo>
                  <a:lnTo>
                    <a:pt x="54" y="303"/>
                  </a:lnTo>
                  <a:lnTo>
                    <a:pt x="13" y="278"/>
                  </a:lnTo>
                  <a:lnTo>
                    <a:pt x="14" y="274"/>
                  </a:lnTo>
                  <a:lnTo>
                    <a:pt x="14" y="256"/>
                  </a:lnTo>
                  <a:lnTo>
                    <a:pt x="0" y="25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301" name="Freeform 31">
              <a:extLst>
                <a:ext uri="{FF2B5EF4-FFF2-40B4-BE49-F238E27FC236}">
                  <a16:creationId xmlns:a16="http://schemas.microsoft.com/office/drawing/2014/main" id="{A5A442D7-7A6D-433C-9527-B7571BBCA649}"/>
                </a:ext>
              </a:extLst>
            </p:cNvPr>
            <p:cNvSpPr>
              <a:spLocks/>
            </p:cNvSpPr>
            <p:nvPr/>
          </p:nvSpPr>
          <p:spPr bwMode="auto">
            <a:xfrm>
              <a:off x="4564" y="3155"/>
              <a:ext cx="31" cy="26"/>
            </a:xfrm>
            <a:custGeom>
              <a:avLst/>
              <a:gdLst>
                <a:gd name="T0" fmla="*/ 0 w 31"/>
                <a:gd name="T1" fmla="*/ 19 h 26"/>
                <a:gd name="T2" fmla="*/ 0 w 31"/>
                <a:gd name="T3" fmla="*/ 19 h 26"/>
                <a:gd name="T4" fmla="*/ 9 w 31"/>
                <a:gd name="T5" fmla="*/ 0 h 26"/>
                <a:gd name="T6" fmla="*/ 30 w 31"/>
                <a:gd name="T7" fmla="*/ 4 h 26"/>
                <a:gd name="T8" fmla="*/ 13 w 31"/>
                <a:gd name="T9" fmla="*/ 25 h 26"/>
                <a:gd name="T10" fmla="*/ 0 w 31"/>
                <a:gd name="T11" fmla="*/ 19 h 26"/>
                <a:gd name="T12" fmla="*/ 0 w 31"/>
                <a:gd name="T13" fmla="*/ 19 h 26"/>
                <a:gd name="T14" fmla="*/ 0 60000 65536"/>
                <a:gd name="T15" fmla="*/ 0 60000 65536"/>
                <a:gd name="T16" fmla="*/ 0 60000 65536"/>
                <a:gd name="T17" fmla="*/ 0 60000 65536"/>
                <a:gd name="T18" fmla="*/ 0 60000 65536"/>
                <a:gd name="T19" fmla="*/ 0 60000 65536"/>
                <a:gd name="T20" fmla="*/ 0 60000 65536"/>
                <a:gd name="T21" fmla="*/ 0 w 31"/>
                <a:gd name="T22" fmla="*/ 0 h 26"/>
                <a:gd name="T23" fmla="*/ 31 w 31"/>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26">
                  <a:moveTo>
                    <a:pt x="0" y="19"/>
                  </a:moveTo>
                  <a:lnTo>
                    <a:pt x="0" y="19"/>
                  </a:lnTo>
                  <a:lnTo>
                    <a:pt x="9" y="0"/>
                  </a:lnTo>
                  <a:lnTo>
                    <a:pt x="30" y="4"/>
                  </a:lnTo>
                  <a:lnTo>
                    <a:pt x="13" y="25"/>
                  </a:lnTo>
                  <a:lnTo>
                    <a:pt x="0" y="19"/>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58" name="Freeform 621">
            <a:extLst>
              <a:ext uri="{FF2B5EF4-FFF2-40B4-BE49-F238E27FC236}">
                <a16:creationId xmlns:a16="http://schemas.microsoft.com/office/drawing/2014/main" id="{F68A2200-BED7-4D8E-9475-717F0757443E}"/>
              </a:ext>
            </a:extLst>
          </p:cNvPr>
          <p:cNvSpPr>
            <a:spLocks/>
          </p:cNvSpPr>
          <p:nvPr/>
        </p:nvSpPr>
        <p:spPr bwMode="auto">
          <a:xfrm>
            <a:off x="5940893" y="4984939"/>
            <a:ext cx="30660" cy="50027"/>
          </a:xfrm>
          <a:custGeom>
            <a:avLst/>
            <a:gdLst>
              <a:gd name="T0" fmla="*/ 0 w 25"/>
              <a:gd name="T1" fmla="*/ 29348570 h 46"/>
              <a:gd name="T2" fmla="*/ 0 w 25"/>
              <a:gd name="T3" fmla="*/ 29348570 h 46"/>
              <a:gd name="T4" fmla="*/ 16003094 w 25"/>
              <a:gd name="T5" fmla="*/ 73372696 h 46"/>
              <a:gd name="T6" fmla="*/ 42676691 w 25"/>
              <a:gd name="T7" fmla="*/ 0 h 46"/>
              <a:gd name="T8" fmla="*/ 19559484 w 25"/>
              <a:gd name="T9" fmla="*/ 1630618 h 46"/>
              <a:gd name="T10" fmla="*/ 0 w 25"/>
              <a:gd name="T11" fmla="*/ 29348570 h 46"/>
              <a:gd name="T12" fmla="*/ 0 w 25"/>
              <a:gd name="T13" fmla="*/ 29348570 h 46"/>
              <a:gd name="T14" fmla="*/ 0 60000 65536"/>
              <a:gd name="T15" fmla="*/ 0 60000 65536"/>
              <a:gd name="T16" fmla="*/ 0 60000 65536"/>
              <a:gd name="T17" fmla="*/ 0 60000 65536"/>
              <a:gd name="T18" fmla="*/ 0 60000 65536"/>
              <a:gd name="T19" fmla="*/ 0 60000 65536"/>
              <a:gd name="T20" fmla="*/ 0 60000 65536"/>
              <a:gd name="T21" fmla="*/ 0 w 25"/>
              <a:gd name="T22" fmla="*/ 0 h 46"/>
              <a:gd name="T23" fmla="*/ 25 w 25"/>
              <a:gd name="T24" fmla="*/ 46 h 4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 h="46">
                <a:moveTo>
                  <a:pt x="0" y="18"/>
                </a:moveTo>
                <a:lnTo>
                  <a:pt x="0" y="18"/>
                </a:lnTo>
                <a:lnTo>
                  <a:pt x="9" y="45"/>
                </a:lnTo>
                <a:lnTo>
                  <a:pt x="24" y="0"/>
                </a:lnTo>
                <a:lnTo>
                  <a:pt x="11" y="1"/>
                </a:lnTo>
                <a:lnTo>
                  <a:pt x="0" y="1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59" name="Freeform 622">
            <a:extLst>
              <a:ext uri="{FF2B5EF4-FFF2-40B4-BE49-F238E27FC236}">
                <a16:creationId xmlns:a16="http://schemas.microsoft.com/office/drawing/2014/main" id="{B3613336-86C9-401F-B78E-9D46A34B7C80}"/>
              </a:ext>
            </a:extLst>
          </p:cNvPr>
          <p:cNvSpPr>
            <a:spLocks/>
          </p:cNvSpPr>
          <p:nvPr/>
        </p:nvSpPr>
        <p:spPr bwMode="auto">
          <a:xfrm>
            <a:off x="5127665" y="4802412"/>
            <a:ext cx="458443" cy="444826"/>
          </a:xfrm>
          <a:custGeom>
            <a:avLst/>
            <a:gdLst>
              <a:gd name="T0" fmla="*/ 0 w 401"/>
              <a:gd name="T1" fmla="*/ 310135055 h 399"/>
              <a:gd name="T2" fmla="*/ 64899953 w 401"/>
              <a:gd name="T3" fmla="*/ 294713849 h 399"/>
              <a:gd name="T4" fmla="*/ 50993623 w 401"/>
              <a:gd name="T5" fmla="*/ 203901388 h 399"/>
              <a:gd name="T6" fmla="*/ 140617183 w 401"/>
              <a:gd name="T7" fmla="*/ 128508783 h 399"/>
              <a:gd name="T8" fmla="*/ 152979608 w 401"/>
              <a:gd name="T9" fmla="*/ 94239436 h 399"/>
              <a:gd name="T10" fmla="*/ 125164463 w 401"/>
              <a:gd name="T11" fmla="*/ 32555890 h 399"/>
              <a:gd name="T12" fmla="*/ 202426860 w 401"/>
              <a:gd name="T13" fmla="*/ 13707744 h 399"/>
              <a:gd name="T14" fmla="*/ 258055907 w 401"/>
              <a:gd name="T15" fmla="*/ 11994277 h 399"/>
              <a:gd name="T16" fmla="*/ 242604430 w 401"/>
              <a:gd name="T17" fmla="*/ 83959921 h 399"/>
              <a:gd name="T18" fmla="*/ 230242005 w 401"/>
              <a:gd name="T19" fmla="*/ 130222251 h 399"/>
              <a:gd name="T20" fmla="*/ 251875316 w 401"/>
              <a:gd name="T21" fmla="*/ 185053247 h 399"/>
              <a:gd name="T22" fmla="*/ 418762536 w 401"/>
              <a:gd name="T23" fmla="*/ 243311137 h 399"/>
              <a:gd name="T24" fmla="*/ 435760404 w 401"/>
              <a:gd name="T25" fmla="*/ 203901388 h 399"/>
              <a:gd name="T26" fmla="*/ 446576438 w 401"/>
              <a:gd name="T27" fmla="*/ 236457268 h 399"/>
              <a:gd name="T28" fmla="*/ 499115190 w 401"/>
              <a:gd name="T29" fmla="*/ 209041790 h 399"/>
              <a:gd name="T30" fmla="*/ 596465711 w 401"/>
              <a:gd name="T31" fmla="*/ 191907116 h 399"/>
              <a:gd name="T32" fmla="*/ 610373284 w 401"/>
              <a:gd name="T33" fmla="*/ 226176463 h 399"/>
              <a:gd name="T34" fmla="*/ 517658205 w 401"/>
              <a:gd name="T35" fmla="*/ 354685288 h 399"/>
              <a:gd name="T36" fmla="*/ 496024894 w 401"/>
              <a:gd name="T37" fmla="*/ 325556261 h 399"/>
              <a:gd name="T38" fmla="*/ 508386076 w 401"/>
              <a:gd name="T39" fmla="*/ 275865708 h 399"/>
              <a:gd name="T40" fmla="*/ 429578570 w 401"/>
              <a:gd name="T41" fmla="*/ 239884202 h 399"/>
              <a:gd name="T42" fmla="*/ 431123717 w 401"/>
              <a:gd name="T43" fmla="*/ 272438773 h 399"/>
              <a:gd name="T44" fmla="*/ 431123717 w 401"/>
              <a:gd name="T45" fmla="*/ 296427316 h 399"/>
              <a:gd name="T46" fmla="*/ 420307683 w 401"/>
              <a:gd name="T47" fmla="*/ 351258353 h 399"/>
              <a:gd name="T48" fmla="*/ 256510760 w 401"/>
              <a:gd name="T49" fmla="*/ 505469106 h 399"/>
              <a:gd name="T50" fmla="*/ 194701121 w 401"/>
              <a:gd name="T51" fmla="*/ 681954934 h 399"/>
              <a:gd name="T52" fmla="*/ 128256001 w 401"/>
              <a:gd name="T53" fmla="*/ 507182573 h 399"/>
              <a:gd name="T54" fmla="*/ 97350561 w 401"/>
              <a:gd name="T55" fmla="*/ 346117951 h 399"/>
              <a:gd name="T56" fmla="*/ 78807526 w 401"/>
              <a:gd name="T57" fmla="*/ 371819961 h 399"/>
              <a:gd name="T58" fmla="*/ 18543021 w 401"/>
              <a:gd name="T59" fmla="*/ 344404484 h 399"/>
              <a:gd name="T60" fmla="*/ 18543021 w 401"/>
              <a:gd name="T61" fmla="*/ 330696663 h 399"/>
              <a:gd name="T62" fmla="*/ 0 w 401"/>
              <a:gd name="T63" fmla="*/ 310135055 h 39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401"/>
              <a:gd name="T97" fmla="*/ 0 h 399"/>
              <a:gd name="T98" fmla="*/ 401 w 401"/>
              <a:gd name="T99" fmla="*/ 399 h 399"/>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401" h="399">
                <a:moveTo>
                  <a:pt x="0" y="181"/>
                </a:moveTo>
                <a:lnTo>
                  <a:pt x="0" y="181"/>
                </a:lnTo>
                <a:lnTo>
                  <a:pt x="11" y="172"/>
                </a:lnTo>
                <a:lnTo>
                  <a:pt x="42" y="172"/>
                </a:lnTo>
                <a:lnTo>
                  <a:pt x="20" y="130"/>
                </a:lnTo>
                <a:lnTo>
                  <a:pt x="33" y="119"/>
                </a:lnTo>
                <a:lnTo>
                  <a:pt x="51" y="120"/>
                </a:lnTo>
                <a:lnTo>
                  <a:pt x="91" y="75"/>
                </a:lnTo>
                <a:lnTo>
                  <a:pt x="88" y="62"/>
                </a:lnTo>
                <a:lnTo>
                  <a:pt x="99" y="55"/>
                </a:lnTo>
                <a:lnTo>
                  <a:pt x="81" y="41"/>
                </a:lnTo>
                <a:lnTo>
                  <a:pt x="81" y="19"/>
                </a:lnTo>
                <a:lnTo>
                  <a:pt x="120" y="19"/>
                </a:lnTo>
                <a:lnTo>
                  <a:pt x="131" y="8"/>
                </a:lnTo>
                <a:lnTo>
                  <a:pt x="152" y="0"/>
                </a:lnTo>
                <a:lnTo>
                  <a:pt x="167" y="7"/>
                </a:lnTo>
                <a:lnTo>
                  <a:pt x="148" y="30"/>
                </a:lnTo>
                <a:lnTo>
                  <a:pt x="157" y="49"/>
                </a:lnTo>
                <a:lnTo>
                  <a:pt x="142" y="52"/>
                </a:lnTo>
                <a:lnTo>
                  <a:pt x="149" y="76"/>
                </a:lnTo>
                <a:lnTo>
                  <a:pt x="177" y="86"/>
                </a:lnTo>
                <a:lnTo>
                  <a:pt x="163" y="108"/>
                </a:lnTo>
                <a:lnTo>
                  <a:pt x="200" y="129"/>
                </a:lnTo>
                <a:lnTo>
                  <a:pt x="271" y="142"/>
                </a:lnTo>
                <a:lnTo>
                  <a:pt x="273" y="121"/>
                </a:lnTo>
                <a:lnTo>
                  <a:pt x="282" y="119"/>
                </a:lnTo>
                <a:lnTo>
                  <a:pt x="284" y="129"/>
                </a:lnTo>
                <a:lnTo>
                  <a:pt x="289" y="138"/>
                </a:lnTo>
                <a:lnTo>
                  <a:pt x="325" y="134"/>
                </a:lnTo>
                <a:lnTo>
                  <a:pt x="323" y="122"/>
                </a:lnTo>
                <a:lnTo>
                  <a:pt x="382" y="97"/>
                </a:lnTo>
                <a:lnTo>
                  <a:pt x="386" y="112"/>
                </a:lnTo>
                <a:lnTo>
                  <a:pt x="400" y="117"/>
                </a:lnTo>
                <a:lnTo>
                  <a:pt x="395" y="132"/>
                </a:lnTo>
                <a:lnTo>
                  <a:pt x="370" y="141"/>
                </a:lnTo>
                <a:lnTo>
                  <a:pt x="335" y="207"/>
                </a:lnTo>
                <a:lnTo>
                  <a:pt x="328" y="180"/>
                </a:lnTo>
                <a:lnTo>
                  <a:pt x="321" y="190"/>
                </a:lnTo>
                <a:lnTo>
                  <a:pt x="313" y="178"/>
                </a:lnTo>
                <a:lnTo>
                  <a:pt x="329" y="161"/>
                </a:lnTo>
                <a:lnTo>
                  <a:pt x="298" y="159"/>
                </a:lnTo>
                <a:lnTo>
                  <a:pt x="278" y="140"/>
                </a:lnTo>
                <a:lnTo>
                  <a:pt x="272" y="151"/>
                </a:lnTo>
                <a:lnTo>
                  <a:pt x="279" y="159"/>
                </a:lnTo>
                <a:lnTo>
                  <a:pt x="270" y="165"/>
                </a:lnTo>
                <a:lnTo>
                  <a:pt x="279" y="173"/>
                </a:lnTo>
                <a:lnTo>
                  <a:pt x="284" y="211"/>
                </a:lnTo>
                <a:lnTo>
                  <a:pt x="272" y="205"/>
                </a:lnTo>
                <a:lnTo>
                  <a:pt x="249" y="234"/>
                </a:lnTo>
                <a:lnTo>
                  <a:pt x="166" y="295"/>
                </a:lnTo>
                <a:lnTo>
                  <a:pt x="160" y="369"/>
                </a:lnTo>
                <a:lnTo>
                  <a:pt x="126" y="398"/>
                </a:lnTo>
                <a:lnTo>
                  <a:pt x="95" y="341"/>
                </a:lnTo>
                <a:lnTo>
                  <a:pt x="83" y="296"/>
                </a:lnTo>
                <a:lnTo>
                  <a:pt x="72" y="285"/>
                </a:lnTo>
                <a:lnTo>
                  <a:pt x="63" y="202"/>
                </a:lnTo>
                <a:lnTo>
                  <a:pt x="56" y="199"/>
                </a:lnTo>
                <a:lnTo>
                  <a:pt x="51" y="217"/>
                </a:lnTo>
                <a:lnTo>
                  <a:pt x="32" y="223"/>
                </a:lnTo>
                <a:lnTo>
                  <a:pt x="12" y="201"/>
                </a:lnTo>
                <a:lnTo>
                  <a:pt x="31" y="189"/>
                </a:lnTo>
                <a:lnTo>
                  <a:pt x="12" y="193"/>
                </a:lnTo>
                <a:lnTo>
                  <a:pt x="0" y="18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60" name="Freeform 623">
            <a:extLst>
              <a:ext uri="{FF2B5EF4-FFF2-40B4-BE49-F238E27FC236}">
                <a16:creationId xmlns:a16="http://schemas.microsoft.com/office/drawing/2014/main" id="{B85D8F1C-56D7-4360-927B-5B7067E9BFF5}"/>
              </a:ext>
            </a:extLst>
          </p:cNvPr>
          <p:cNvSpPr>
            <a:spLocks/>
          </p:cNvSpPr>
          <p:nvPr/>
        </p:nvSpPr>
        <p:spPr bwMode="auto">
          <a:xfrm>
            <a:off x="4752443" y="4733457"/>
            <a:ext cx="300763" cy="251482"/>
          </a:xfrm>
          <a:custGeom>
            <a:avLst/>
            <a:gdLst>
              <a:gd name="T0" fmla="*/ 0 w 262"/>
              <a:gd name="T1" fmla="*/ 12162959 h 224"/>
              <a:gd name="T2" fmla="*/ 0 w 262"/>
              <a:gd name="T3" fmla="*/ 12162959 h 224"/>
              <a:gd name="T4" fmla="*/ 10905410 w 262"/>
              <a:gd name="T5" fmla="*/ 0 h 224"/>
              <a:gd name="T6" fmla="*/ 42065151 w 262"/>
              <a:gd name="T7" fmla="*/ 29539366 h 224"/>
              <a:gd name="T8" fmla="*/ 81014809 w 262"/>
              <a:gd name="T9" fmla="*/ 5213449 h 224"/>
              <a:gd name="T10" fmla="*/ 84130302 w 262"/>
              <a:gd name="T11" fmla="*/ 27801989 h 224"/>
              <a:gd name="T12" fmla="*/ 102825638 w 262"/>
              <a:gd name="T13" fmla="*/ 36490190 h 224"/>
              <a:gd name="T14" fmla="*/ 105942360 w 262"/>
              <a:gd name="T15" fmla="*/ 60817427 h 224"/>
              <a:gd name="T16" fmla="*/ 162028369 w 262"/>
              <a:gd name="T17" fmla="*/ 88619426 h 224"/>
              <a:gd name="T18" fmla="*/ 213442456 w 262"/>
              <a:gd name="T19" fmla="*/ 79931205 h 224"/>
              <a:gd name="T20" fmla="*/ 208767998 w 262"/>
              <a:gd name="T21" fmla="*/ 66029556 h 224"/>
              <a:gd name="T22" fmla="*/ 275760660 w 262"/>
              <a:gd name="T23" fmla="*/ 41703638 h 224"/>
              <a:gd name="T24" fmla="*/ 363007722 w 262"/>
              <a:gd name="T25" fmla="*/ 85143335 h 224"/>
              <a:gd name="T26" fmla="*/ 364565459 w 262"/>
              <a:gd name="T27" fmla="*/ 109470581 h 224"/>
              <a:gd name="T28" fmla="*/ 350543333 w 262"/>
              <a:gd name="T29" fmla="*/ 152911586 h 224"/>
              <a:gd name="T30" fmla="*/ 353658806 w 262"/>
              <a:gd name="T31" fmla="*/ 215466409 h 224"/>
              <a:gd name="T32" fmla="*/ 375470864 w 262"/>
              <a:gd name="T33" fmla="*/ 234580188 h 224"/>
              <a:gd name="T34" fmla="*/ 356775527 w 262"/>
              <a:gd name="T35" fmla="*/ 265856920 h 224"/>
              <a:gd name="T36" fmla="*/ 406630590 w 262"/>
              <a:gd name="T37" fmla="*/ 337099903 h 224"/>
              <a:gd name="T38" fmla="*/ 373913127 w 262"/>
              <a:gd name="T39" fmla="*/ 387491814 h 224"/>
              <a:gd name="T40" fmla="*/ 283550592 w 262"/>
              <a:gd name="T41" fmla="*/ 370115413 h 224"/>
              <a:gd name="T42" fmla="*/ 263297519 w 262"/>
              <a:gd name="T43" fmla="*/ 338837280 h 224"/>
              <a:gd name="T44" fmla="*/ 200978066 w 262"/>
              <a:gd name="T45" fmla="*/ 349264258 h 224"/>
              <a:gd name="T46" fmla="*/ 155797422 w 262"/>
              <a:gd name="T47" fmla="*/ 317986125 h 224"/>
              <a:gd name="T48" fmla="*/ 124637696 w 262"/>
              <a:gd name="T49" fmla="*/ 258907414 h 224"/>
              <a:gd name="T50" fmla="*/ 101267901 w 262"/>
              <a:gd name="T51" fmla="*/ 248480518 h 224"/>
              <a:gd name="T52" fmla="*/ 95035706 w 262"/>
              <a:gd name="T53" fmla="*/ 262382167 h 224"/>
              <a:gd name="T54" fmla="*/ 66992682 w 262"/>
              <a:gd name="T55" fmla="*/ 201564761 h 224"/>
              <a:gd name="T56" fmla="*/ 28043015 w 262"/>
              <a:gd name="T57" fmla="*/ 165074540 h 224"/>
              <a:gd name="T58" fmla="*/ 46739609 w 262"/>
              <a:gd name="T59" fmla="*/ 109470581 h 224"/>
              <a:gd name="T60" fmla="*/ 29601999 w 262"/>
              <a:gd name="T61" fmla="*/ 102519757 h 224"/>
              <a:gd name="T62" fmla="*/ 14022131 w 262"/>
              <a:gd name="T63" fmla="*/ 71243004 h 224"/>
              <a:gd name="T64" fmla="*/ 0 w 262"/>
              <a:gd name="T65" fmla="*/ 12162959 h 224"/>
              <a:gd name="T66" fmla="*/ 0 w 262"/>
              <a:gd name="T67" fmla="*/ 12162959 h 22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2"/>
              <a:gd name="T103" fmla="*/ 0 h 224"/>
              <a:gd name="T104" fmla="*/ 262 w 262"/>
              <a:gd name="T105" fmla="*/ 224 h 22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2" h="224">
                <a:moveTo>
                  <a:pt x="0" y="7"/>
                </a:moveTo>
                <a:lnTo>
                  <a:pt x="0" y="7"/>
                </a:lnTo>
                <a:lnTo>
                  <a:pt x="7" y="0"/>
                </a:lnTo>
                <a:lnTo>
                  <a:pt x="27" y="17"/>
                </a:lnTo>
                <a:lnTo>
                  <a:pt x="52" y="3"/>
                </a:lnTo>
                <a:lnTo>
                  <a:pt x="54" y="16"/>
                </a:lnTo>
                <a:lnTo>
                  <a:pt x="66" y="21"/>
                </a:lnTo>
                <a:lnTo>
                  <a:pt x="68" y="35"/>
                </a:lnTo>
                <a:lnTo>
                  <a:pt x="104" y="51"/>
                </a:lnTo>
                <a:lnTo>
                  <a:pt x="137" y="46"/>
                </a:lnTo>
                <a:lnTo>
                  <a:pt x="134" y="38"/>
                </a:lnTo>
                <a:lnTo>
                  <a:pt x="177" y="24"/>
                </a:lnTo>
                <a:lnTo>
                  <a:pt x="233" y="49"/>
                </a:lnTo>
                <a:lnTo>
                  <a:pt x="234" y="63"/>
                </a:lnTo>
                <a:lnTo>
                  <a:pt x="225" y="88"/>
                </a:lnTo>
                <a:lnTo>
                  <a:pt x="227" y="124"/>
                </a:lnTo>
                <a:lnTo>
                  <a:pt x="241" y="135"/>
                </a:lnTo>
                <a:lnTo>
                  <a:pt x="229" y="153"/>
                </a:lnTo>
                <a:lnTo>
                  <a:pt x="261" y="194"/>
                </a:lnTo>
                <a:lnTo>
                  <a:pt x="240" y="223"/>
                </a:lnTo>
                <a:lnTo>
                  <a:pt x="182" y="213"/>
                </a:lnTo>
                <a:lnTo>
                  <a:pt x="169" y="195"/>
                </a:lnTo>
                <a:lnTo>
                  <a:pt x="129" y="201"/>
                </a:lnTo>
                <a:lnTo>
                  <a:pt x="100" y="183"/>
                </a:lnTo>
                <a:lnTo>
                  <a:pt x="80" y="149"/>
                </a:lnTo>
                <a:lnTo>
                  <a:pt x="65" y="143"/>
                </a:lnTo>
                <a:lnTo>
                  <a:pt x="61" y="151"/>
                </a:lnTo>
                <a:lnTo>
                  <a:pt x="43" y="116"/>
                </a:lnTo>
                <a:lnTo>
                  <a:pt x="18" y="95"/>
                </a:lnTo>
                <a:lnTo>
                  <a:pt x="30" y="63"/>
                </a:lnTo>
                <a:lnTo>
                  <a:pt x="19" y="59"/>
                </a:lnTo>
                <a:lnTo>
                  <a:pt x="9" y="41"/>
                </a:lnTo>
                <a:lnTo>
                  <a:pt x="0" y="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61" name="Group 35">
            <a:extLst>
              <a:ext uri="{FF2B5EF4-FFF2-40B4-BE49-F238E27FC236}">
                <a16:creationId xmlns:a16="http://schemas.microsoft.com/office/drawing/2014/main" id="{3284F7B8-57FE-4081-8B8F-001F664C8474}"/>
              </a:ext>
            </a:extLst>
          </p:cNvPr>
          <p:cNvGrpSpPr>
            <a:grpSpLocks/>
          </p:cNvGrpSpPr>
          <p:nvPr/>
        </p:nvGrpSpPr>
        <p:grpSpPr bwMode="auto">
          <a:xfrm>
            <a:off x="6091274" y="4633384"/>
            <a:ext cx="254042" cy="248777"/>
            <a:chOff x="4850" y="2769"/>
            <a:chExt cx="221" cy="223"/>
          </a:xfrm>
          <a:solidFill>
            <a:srgbClr val="00B050"/>
          </a:solidFill>
        </p:grpSpPr>
        <p:sp>
          <p:nvSpPr>
            <p:cNvPr id="296" name="Freeform 625">
              <a:extLst>
                <a:ext uri="{FF2B5EF4-FFF2-40B4-BE49-F238E27FC236}">
                  <a16:creationId xmlns:a16="http://schemas.microsoft.com/office/drawing/2014/main" id="{E616D42A-88D3-4AFA-B922-1A7BE1904149}"/>
                </a:ext>
              </a:extLst>
            </p:cNvPr>
            <p:cNvSpPr>
              <a:spLocks/>
            </p:cNvSpPr>
            <p:nvPr/>
          </p:nvSpPr>
          <p:spPr bwMode="auto">
            <a:xfrm>
              <a:off x="4850" y="2954"/>
              <a:ext cx="33" cy="38"/>
            </a:xfrm>
            <a:custGeom>
              <a:avLst/>
              <a:gdLst>
                <a:gd name="T0" fmla="*/ 0 w 33"/>
                <a:gd name="T1" fmla="*/ 10 h 38"/>
                <a:gd name="T2" fmla="*/ 0 w 33"/>
                <a:gd name="T3" fmla="*/ 10 h 38"/>
                <a:gd name="T4" fmla="*/ 1 w 33"/>
                <a:gd name="T5" fmla="*/ 19 h 38"/>
                <a:gd name="T6" fmla="*/ 8 w 33"/>
                <a:gd name="T7" fmla="*/ 10 h 38"/>
                <a:gd name="T8" fmla="*/ 12 w 33"/>
                <a:gd name="T9" fmla="*/ 15 h 38"/>
                <a:gd name="T10" fmla="*/ 8 w 33"/>
                <a:gd name="T11" fmla="*/ 37 h 38"/>
                <a:gd name="T12" fmla="*/ 23 w 33"/>
                <a:gd name="T13" fmla="*/ 37 h 38"/>
                <a:gd name="T14" fmla="*/ 32 w 33"/>
                <a:gd name="T15" fmla="*/ 14 h 38"/>
                <a:gd name="T16" fmla="*/ 27 w 33"/>
                <a:gd name="T17" fmla="*/ 1 h 38"/>
                <a:gd name="T18" fmla="*/ 12 w 33"/>
                <a:gd name="T19" fmla="*/ 0 h 38"/>
                <a:gd name="T20" fmla="*/ 0 w 33"/>
                <a:gd name="T21" fmla="*/ 10 h 38"/>
                <a:gd name="T22" fmla="*/ 0 w 33"/>
                <a:gd name="T23" fmla="*/ 10 h 3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3"/>
                <a:gd name="T37" fmla="*/ 0 h 38"/>
                <a:gd name="T38" fmla="*/ 33 w 33"/>
                <a:gd name="T39" fmla="*/ 38 h 3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3" h="38">
                  <a:moveTo>
                    <a:pt x="0" y="10"/>
                  </a:moveTo>
                  <a:lnTo>
                    <a:pt x="0" y="10"/>
                  </a:lnTo>
                  <a:lnTo>
                    <a:pt x="1" y="19"/>
                  </a:lnTo>
                  <a:lnTo>
                    <a:pt x="8" y="10"/>
                  </a:lnTo>
                  <a:lnTo>
                    <a:pt x="12" y="15"/>
                  </a:lnTo>
                  <a:lnTo>
                    <a:pt x="8" y="37"/>
                  </a:lnTo>
                  <a:lnTo>
                    <a:pt x="23" y="37"/>
                  </a:lnTo>
                  <a:lnTo>
                    <a:pt x="32" y="14"/>
                  </a:lnTo>
                  <a:lnTo>
                    <a:pt x="27" y="1"/>
                  </a:lnTo>
                  <a:lnTo>
                    <a:pt x="12" y="0"/>
                  </a:lnTo>
                  <a:lnTo>
                    <a:pt x="0" y="1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7" name="Freeform 626">
              <a:extLst>
                <a:ext uri="{FF2B5EF4-FFF2-40B4-BE49-F238E27FC236}">
                  <a16:creationId xmlns:a16="http://schemas.microsoft.com/office/drawing/2014/main" id="{D168F5C9-5033-4E6F-B8D5-D77E4D9D65CA}"/>
                </a:ext>
              </a:extLst>
            </p:cNvPr>
            <p:cNvSpPr>
              <a:spLocks/>
            </p:cNvSpPr>
            <p:nvPr/>
          </p:nvSpPr>
          <p:spPr bwMode="auto">
            <a:xfrm>
              <a:off x="4866" y="2835"/>
              <a:ext cx="155" cy="125"/>
            </a:xfrm>
            <a:custGeom>
              <a:avLst/>
              <a:gdLst>
                <a:gd name="T0" fmla="*/ 0 w 155"/>
                <a:gd name="T1" fmla="*/ 116 h 125"/>
                <a:gd name="T2" fmla="*/ 0 w 155"/>
                <a:gd name="T3" fmla="*/ 116 h 125"/>
                <a:gd name="T4" fmla="*/ 27 w 155"/>
                <a:gd name="T5" fmla="*/ 93 h 125"/>
                <a:gd name="T6" fmla="*/ 66 w 155"/>
                <a:gd name="T7" fmla="*/ 93 h 125"/>
                <a:gd name="T8" fmla="*/ 82 w 155"/>
                <a:gd name="T9" fmla="*/ 65 h 125"/>
                <a:gd name="T10" fmla="*/ 89 w 155"/>
                <a:gd name="T11" fmla="*/ 63 h 125"/>
                <a:gd name="T12" fmla="*/ 89 w 155"/>
                <a:gd name="T13" fmla="*/ 74 h 125"/>
                <a:gd name="T14" fmla="*/ 107 w 155"/>
                <a:gd name="T15" fmla="*/ 63 h 125"/>
                <a:gd name="T16" fmla="*/ 122 w 155"/>
                <a:gd name="T17" fmla="*/ 42 h 125"/>
                <a:gd name="T18" fmla="*/ 129 w 155"/>
                <a:gd name="T19" fmla="*/ 6 h 125"/>
                <a:gd name="T20" fmla="*/ 141 w 155"/>
                <a:gd name="T21" fmla="*/ 8 h 125"/>
                <a:gd name="T22" fmla="*/ 137 w 155"/>
                <a:gd name="T23" fmla="*/ 0 h 125"/>
                <a:gd name="T24" fmla="*/ 144 w 155"/>
                <a:gd name="T25" fmla="*/ 1 h 125"/>
                <a:gd name="T26" fmla="*/ 154 w 155"/>
                <a:gd name="T27" fmla="*/ 30 h 125"/>
                <a:gd name="T28" fmla="*/ 141 w 155"/>
                <a:gd name="T29" fmla="*/ 51 h 125"/>
                <a:gd name="T30" fmla="*/ 141 w 155"/>
                <a:gd name="T31" fmla="*/ 70 h 125"/>
                <a:gd name="T32" fmla="*/ 131 w 155"/>
                <a:gd name="T33" fmla="*/ 98 h 125"/>
                <a:gd name="T34" fmla="*/ 124 w 155"/>
                <a:gd name="T35" fmla="*/ 102 h 125"/>
                <a:gd name="T36" fmla="*/ 124 w 155"/>
                <a:gd name="T37" fmla="*/ 91 h 125"/>
                <a:gd name="T38" fmla="*/ 101 w 155"/>
                <a:gd name="T39" fmla="*/ 107 h 125"/>
                <a:gd name="T40" fmla="*/ 82 w 155"/>
                <a:gd name="T41" fmla="*/ 100 h 125"/>
                <a:gd name="T42" fmla="*/ 83 w 155"/>
                <a:gd name="T43" fmla="*/ 113 h 125"/>
                <a:gd name="T44" fmla="*/ 67 w 155"/>
                <a:gd name="T45" fmla="*/ 124 h 125"/>
                <a:gd name="T46" fmla="*/ 62 w 155"/>
                <a:gd name="T47" fmla="*/ 106 h 125"/>
                <a:gd name="T48" fmla="*/ 0 w 155"/>
                <a:gd name="T49" fmla="*/ 116 h 125"/>
                <a:gd name="T50" fmla="*/ 0 w 155"/>
                <a:gd name="T51" fmla="*/ 116 h 12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5"/>
                <a:gd name="T79" fmla="*/ 0 h 125"/>
                <a:gd name="T80" fmla="*/ 155 w 155"/>
                <a:gd name="T81" fmla="*/ 125 h 12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5" h="125">
                  <a:moveTo>
                    <a:pt x="0" y="116"/>
                  </a:moveTo>
                  <a:lnTo>
                    <a:pt x="0" y="116"/>
                  </a:lnTo>
                  <a:lnTo>
                    <a:pt x="27" y="93"/>
                  </a:lnTo>
                  <a:lnTo>
                    <a:pt x="66" y="93"/>
                  </a:lnTo>
                  <a:lnTo>
                    <a:pt x="82" y="65"/>
                  </a:lnTo>
                  <a:lnTo>
                    <a:pt x="89" y="63"/>
                  </a:lnTo>
                  <a:lnTo>
                    <a:pt x="89" y="74"/>
                  </a:lnTo>
                  <a:lnTo>
                    <a:pt x="107" y="63"/>
                  </a:lnTo>
                  <a:lnTo>
                    <a:pt x="122" y="42"/>
                  </a:lnTo>
                  <a:lnTo>
                    <a:pt x="129" y="6"/>
                  </a:lnTo>
                  <a:lnTo>
                    <a:pt x="141" y="8"/>
                  </a:lnTo>
                  <a:lnTo>
                    <a:pt x="137" y="0"/>
                  </a:lnTo>
                  <a:lnTo>
                    <a:pt x="144" y="1"/>
                  </a:lnTo>
                  <a:lnTo>
                    <a:pt x="154" y="30"/>
                  </a:lnTo>
                  <a:lnTo>
                    <a:pt x="141" y="51"/>
                  </a:lnTo>
                  <a:lnTo>
                    <a:pt x="141" y="70"/>
                  </a:lnTo>
                  <a:lnTo>
                    <a:pt x="131" y="98"/>
                  </a:lnTo>
                  <a:lnTo>
                    <a:pt x="124" y="102"/>
                  </a:lnTo>
                  <a:lnTo>
                    <a:pt x="124" y="91"/>
                  </a:lnTo>
                  <a:lnTo>
                    <a:pt x="101" y="107"/>
                  </a:lnTo>
                  <a:lnTo>
                    <a:pt x="82" y="100"/>
                  </a:lnTo>
                  <a:lnTo>
                    <a:pt x="83" y="113"/>
                  </a:lnTo>
                  <a:lnTo>
                    <a:pt x="67" y="124"/>
                  </a:lnTo>
                  <a:lnTo>
                    <a:pt x="62" y="106"/>
                  </a:lnTo>
                  <a:lnTo>
                    <a:pt x="0" y="11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8" name="Freeform 627">
              <a:extLst>
                <a:ext uri="{FF2B5EF4-FFF2-40B4-BE49-F238E27FC236}">
                  <a16:creationId xmlns:a16="http://schemas.microsoft.com/office/drawing/2014/main" id="{065D8614-4825-4AE2-A869-FCEDF9F80387}"/>
                </a:ext>
              </a:extLst>
            </p:cNvPr>
            <p:cNvSpPr>
              <a:spLocks/>
            </p:cNvSpPr>
            <p:nvPr/>
          </p:nvSpPr>
          <p:spPr bwMode="auto">
            <a:xfrm>
              <a:off x="4885" y="2948"/>
              <a:ext cx="32" cy="23"/>
            </a:xfrm>
            <a:custGeom>
              <a:avLst/>
              <a:gdLst>
                <a:gd name="T0" fmla="*/ 0 w 32"/>
                <a:gd name="T1" fmla="*/ 12 h 23"/>
                <a:gd name="T2" fmla="*/ 0 w 32"/>
                <a:gd name="T3" fmla="*/ 12 h 23"/>
                <a:gd name="T4" fmla="*/ 10 w 32"/>
                <a:gd name="T5" fmla="*/ 22 h 23"/>
                <a:gd name="T6" fmla="*/ 28 w 32"/>
                <a:gd name="T7" fmla="*/ 14 h 23"/>
                <a:gd name="T8" fmla="*/ 31 w 32"/>
                <a:gd name="T9" fmla="*/ 0 h 23"/>
                <a:gd name="T10" fmla="*/ 0 w 32"/>
                <a:gd name="T11" fmla="*/ 12 h 23"/>
                <a:gd name="T12" fmla="*/ 0 w 32"/>
                <a:gd name="T13" fmla="*/ 12 h 23"/>
                <a:gd name="T14" fmla="*/ 0 60000 65536"/>
                <a:gd name="T15" fmla="*/ 0 60000 65536"/>
                <a:gd name="T16" fmla="*/ 0 60000 65536"/>
                <a:gd name="T17" fmla="*/ 0 60000 65536"/>
                <a:gd name="T18" fmla="*/ 0 60000 65536"/>
                <a:gd name="T19" fmla="*/ 0 60000 65536"/>
                <a:gd name="T20" fmla="*/ 0 60000 65536"/>
                <a:gd name="T21" fmla="*/ 0 w 32"/>
                <a:gd name="T22" fmla="*/ 0 h 23"/>
                <a:gd name="T23" fmla="*/ 32 w 32"/>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23">
                  <a:moveTo>
                    <a:pt x="0" y="12"/>
                  </a:moveTo>
                  <a:lnTo>
                    <a:pt x="0" y="12"/>
                  </a:lnTo>
                  <a:lnTo>
                    <a:pt x="10" y="22"/>
                  </a:lnTo>
                  <a:lnTo>
                    <a:pt x="28" y="14"/>
                  </a:lnTo>
                  <a:lnTo>
                    <a:pt x="31" y="0"/>
                  </a:lnTo>
                  <a:lnTo>
                    <a:pt x="0" y="1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9" name="Freeform 628">
              <a:extLst>
                <a:ext uri="{FF2B5EF4-FFF2-40B4-BE49-F238E27FC236}">
                  <a16:creationId xmlns:a16="http://schemas.microsoft.com/office/drawing/2014/main" id="{4C7AB524-CCE6-49F7-8D9F-30746B9B9D62}"/>
                </a:ext>
              </a:extLst>
            </p:cNvPr>
            <p:cNvSpPr>
              <a:spLocks/>
            </p:cNvSpPr>
            <p:nvPr/>
          </p:nvSpPr>
          <p:spPr bwMode="auto">
            <a:xfrm>
              <a:off x="4990" y="2769"/>
              <a:ext cx="81" cy="67"/>
            </a:xfrm>
            <a:custGeom>
              <a:avLst/>
              <a:gdLst>
                <a:gd name="T0" fmla="*/ 0 w 81"/>
                <a:gd name="T1" fmla="*/ 47 h 67"/>
                <a:gd name="T2" fmla="*/ 0 w 81"/>
                <a:gd name="T3" fmla="*/ 47 h 67"/>
                <a:gd name="T4" fmla="*/ 3 w 81"/>
                <a:gd name="T5" fmla="*/ 66 h 67"/>
                <a:gd name="T6" fmla="*/ 17 w 81"/>
                <a:gd name="T7" fmla="*/ 59 h 67"/>
                <a:gd name="T8" fmla="*/ 8 w 81"/>
                <a:gd name="T9" fmla="*/ 48 h 67"/>
                <a:gd name="T10" fmla="*/ 46 w 81"/>
                <a:gd name="T11" fmla="*/ 58 h 67"/>
                <a:gd name="T12" fmla="*/ 55 w 81"/>
                <a:gd name="T13" fmla="*/ 42 h 67"/>
                <a:gd name="T14" fmla="*/ 80 w 81"/>
                <a:gd name="T15" fmla="*/ 37 h 67"/>
                <a:gd name="T16" fmla="*/ 71 w 81"/>
                <a:gd name="T17" fmla="*/ 27 h 67"/>
                <a:gd name="T18" fmla="*/ 74 w 81"/>
                <a:gd name="T19" fmla="*/ 18 h 67"/>
                <a:gd name="T20" fmla="*/ 53 w 81"/>
                <a:gd name="T21" fmla="*/ 20 h 67"/>
                <a:gd name="T22" fmla="*/ 27 w 81"/>
                <a:gd name="T23" fmla="*/ 0 h 67"/>
                <a:gd name="T24" fmla="*/ 18 w 81"/>
                <a:gd name="T25" fmla="*/ 38 h 67"/>
                <a:gd name="T26" fmla="*/ 7 w 81"/>
                <a:gd name="T27" fmla="*/ 35 h 67"/>
                <a:gd name="T28" fmla="*/ 0 w 81"/>
                <a:gd name="T29" fmla="*/ 47 h 67"/>
                <a:gd name="T30" fmla="*/ 0 w 81"/>
                <a:gd name="T31" fmla="*/ 47 h 6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1"/>
                <a:gd name="T49" fmla="*/ 0 h 67"/>
                <a:gd name="T50" fmla="*/ 81 w 81"/>
                <a:gd name="T51" fmla="*/ 67 h 6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1" h="67">
                  <a:moveTo>
                    <a:pt x="0" y="47"/>
                  </a:moveTo>
                  <a:lnTo>
                    <a:pt x="0" y="47"/>
                  </a:lnTo>
                  <a:lnTo>
                    <a:pt x="3" y="66"/>
                  </a:lnTo>
                  <a:lnTo>
                    <a:pt x="17" y="59"/>
                  </a:lnTo>
                  <a:lnTo>
                    <a:pt x="8" y="48"/>
                  </a:lnTo>
                  <a:lnTo>
                    <a:pt x="46" y="58"/>
                  </a:lnTo>
                  <a:lnTo>
                    <a:pt x="55" y="42"/>
                  </a:lnTo>
                  <a:lnTo>
                    <a:pt x="80" y="37"/>
                  </a:lnTo>
                  <a:lnTo>
                    <a:pt x="71" y="27"/>
                  </a:lnTo>
                  <a:lnTo>
                    <a:pt x="74" y="18"/>
                  </a:lnTo>
                  <a:lnTo>
                    <a:pt x="53" y="20"/>
                  </a:lnTo>
                  <a:lnTo>
                    <a:pt x="27" y="0"/>
                  </a:lnTo>
                  <a:lnTo>
                    <a:pt x="18" y="38"/>
                  </a:lnTo>
                  <a:lnTo>
                    <a:pt x="7" y="35"/>
                  </a:lnTo>
                  <a:lnTo>
                    <a:pt x="0" y="47"/>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62" name="Freeform 629">
            <a:extLst>
              <a:ext uri="{FF2B5EF4-FFF2-40B4-BE49-F238E27FC236}">
                <a16:creationId xmlns:a16="http://schemas.microsoft.com/office/drawing/2014/main" id="{72EBD9EE-39F0-4737-B62A-C4E42C1C0F95}"/>
              </a:ext>
            </a:extLst>
          </p:cNvPr>
          <p:cNvSpPr>
            <a:spLocks/>
          </p:cNvSpPr>
          <p:nvPr/>
        </p:nvSpPr>
        <p:spPr bwMode="auto">
          <a:xfrm>
            <a:off x="6008053" y="4680727"/>
            <a:ext cx="100740" cy="94643"/>
          </a:xfrm>
          <a:custGeom>
            <a:avLst/>
            <a:gdLst>
              <a:gd name="T0" fmla="*/ 0 w 87"/>
              <a:gd name="T1" fmla="*/ 82254980 h 84"/>
              <a:gd name="T2" fmla="*/ 0 w 87"/>
              <a:gd name="T3" fmla="*/ 82254980 h 84"/>
              <a:gd name="T4" fmla="*/ 25363482 w 87"/>
              <a:gd name="T5" fmla="*/ 94505205 h 84"/>
              <a:gd name="T6" fmla="*/ 9510832 w 87"/>
              <a:gd name="T7" fmla="*/ 136509117 h 84"/>
              <a:gd name="T8" fmla="*/ 47555429 w 87"/>
              <a:gd name="T9" fmla="*/ 145258884 h 84"/>
              <a:gd name="T10" fmla="*/ 87186425 w 87"/>
              <a:gd name="T11" fmla="*/ 120757154 h 84"/>
              <a:gd name="T12" fmla="*/ 69748624 w 87"/>
              <a:gd name="T13" fmla="*/ 87505655 h 84"/>
              <a:gd name="T14" fmla="*/ 115718915 w 87"/>
              <a:gd name="T15" fmla="*/ 56003032 h 84"/>
              <a:gd name="T16" fmla="*/ 136326972 w 87"/>
              <a:gd name="T17" fmla="*/ 14000427 h 84"/>
              <a:gd name="T18" fmla="*/ 134741833 w 87"/>
              <a:gd name="T19" fmla="*/ 8751093 h 84"/>
              <a:gd name="T20" fmla="*/ 125231004 w 87"/>
              <a:gd name="T21" fmla="*/ 0 h 84"/>
              <a:gd name="T22" fmla="*/ 84014889 w 87"/>
              <a:gd name="T23" fmla="*/ 28002177 h 84"/>
              <a:gd name="T24" fmla="*/ 84014889 w 87"/>
              <a:gd name="T25" fmla="*/ 43752828 h 84"/>
              <a:gd name="T26" fmla="*/ 55482379 w 87"/>
              <a:gd name="T27" fmla="*/ 38502163 h 84"/>
              <a:gd name="T28" fmla="*/ 0 w 87"/>
              <a:gd name="T29" fmla="*/ 82254980 h 84"/>
              <a:gd name="T30" fmla="*/ 0 w 87"/>
              <a:gd name="T31" fmla="*/ 82254980 h 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7"/>
              <a:gd name="T49" fmla="*/ 0 h 84"/>
              <a:gd name="T50" fmla="*/ 87 w 87"/>
              <a:gd name="T51" fmla="*/ 84 h 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7" h="84">
                <a:moveTo>
                  <a:pt x="0" y="47"/>
                </a:moveTo>
                <a:lnTo>
                  <a:pt x="0" y="47"/>
                </a:lnTo>
                <a:lnTo>
                  <a:pt x="16" y="54"/>
                </a:lnTo>
                <a:lnTo>
                  <a:pt x="6" y="78"/>
                </a:lnTo>
                <a:lnTo>
                  <a:pt x="30" y="83"/>
                </a:lnTo>
                <a:lnTo>
                  <a:pt x="55" y="69"/>
                </a:lnTo>
                <a:lnTo>
                  <a:pt x="44" y="50"/>
                </a:lnTo>
                <a:lnTo>
                  <a:pt x="73" y="32"/>
                </a:lnTo>
                <a:lnTo>
                  <a:pt x="86" y="8"/>
                </a:lnTo>
                <a:lnTo>
                  <a:pt x="85" y="5"/>
                </a:lnTo>
                <a:lnTo>
                  <a:pt x="79" y="0"/>
                </a:lnTo>
                <a:lnTo>
                  <a:pt x="53" y="16"/>
                </a:lnTo>
                <a:lnTo>
                  <a:pt x="53" y="25"/>
                </a:lnTo>
                <a:lnTo>
                  <a:pt x="35" y="22"/>
                </a:lnTo>
                <a:lnTo>
                  <a:pt x="0" y="4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63" name="Freeform 630">
            <a:extLst>
              <a:ext uri="{FF2B5EF4-FFF2-40B4-BE49-F238E27FC236}">
                <a16:creationId xmlns:a16="http://schemas.microsoft.com/office/drawing/2014/main" id="{6A1D4621-CB0F-4600-999E-383FB5B7772B}"/>
              </a:ext>
            </a:extLst>
          </p:cNvPr>
          <p:cNvSpPr>
            <a:spLocks/>
          </p:cNvSpPr>
          <p:nvPr/>
        </p:nvSpPr>
        <p:spPr bwMode="auto">
          <a:xfrm>
            <a:off x="6038713" y="4759147"/>
            <a:ext cx="52561" cy="73011"/>
          </a:xfrm>
          <a:custGeom>
            <a:avLst/>
            <a:gdLst>
              <a:gd name="T0" fmla="*/ 0 w 48"/>
              <a:gd name="T1" fmla="*/ 109657851 h 66"/>
              <a:gd name="T2" fmla="*/ 0 w 48"/>
              <a:gd name="T3" fmla="*/ 109657851 h 66"/>
              <a:gd name="T4" fmla="*/ 7087791 w 48"/>
              <a:gd name="T5" fmla="*/ 23618536 h 66"/>
              <a:gd name="T6" fmla="*/ 42527939 w 48"/>
              <a:gd name="T7" fmla="*/ 0 h 66"/>
              <a:gd name="T8" fmla="*/ 66626182 w 48"/>
              <a:gd name="T9" fmla="*/ 67482449 h 66"/>
              <a:gd name="T10" fmla="*/ 42527939 w 48"/>
              <a:gd name="T11" fmla="*/ 99535812 h 66"/>
              <a:gd name="T12" fmla="*/ 0 w 48"/>
              <a:gd name="T13" fmla="*/ 109657851 h 66"/>
              <a:gd name="T14" fmla="*/ 0 w 48"/>
              <a:gd name="T15" fmla="*/ 109657851 h 66"/>
              <a:gd name="T16" fmla="*/ 0 60000 65536"/>
              <a:gd name="T17" fmla="*/ 0 60000 65536"/>
              <a:gd name="T18" fmla="*/ 0 60000 65536"/>
              <a:gd name="T19" fmla="*/ 0 60000 65536"/>
              <a:gd name="T20" fmla="*/ 0 60000 65536"/>
              <a:gd name="T21" fmla="*/ 0 60000 65536"/>
              <a:gd name="T22" fmla="*/ 0 60000 65536"/>
              <a:gd name="T23" fmla="*/ 0 60000 65536"/>
              <a:gd name="T24" fmla="*/ 0 w 48"/>
              <a:gd name="T25" fmla="*/ 0 h 66"/>
              <a:gd name="T26" fmla="*/ 48 w 48"/>
              <a:gd name="T27" fmla="*/ 66 h 6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8" h="66">
                <a:moveTo>
                  <a:pt x="0" y="65"/>
                </a:moveTo>
                <a:lnTo>
                  <a:pt x="0" y="65"/>
                </a:lnTo>
                <a:lnTo>
                  <a:pt x="5" y="14"/>
                </a:lnTo>
                <a:lnTo>
                  <a:pt x="30" y="0"/>
                </a:lnTo>
                <a:lnTo>
                  <a:pt x="47" y="40"/>
                </a:lnTo>
                <a:lnTo>
                  <a:pt x="30" y="59"/>
                </a:lnTo>
                <a:lnTo>
                  <a:pt x="0" y="6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64" name="Freeform 631">
            <a:extLst>
              <a:ext uri="{FF2B5EF4-FFF2-40B4-BE49-F238E27FC236}">
                <a16:creationId xmlns:a16="http://schemas.microsoft.com/office/drawing/2014/main" id="{45496A84-1710-4A3D-B2FE-F670417245AD}"/>
              </a:ext>
            </a:extLst>
          </p:cNvPr>
          <p:cNvSpPr>
            <a:spLocks/>
          </p:cNvSpPr>
          <p:nvPr/>
        </p:nvSpPr>
        <p:spPr bwMode="auto">
          <a:xfrm>
            <a:off x="5631371" y="5025501"/>
            <a:ext cx="112420" cy="127093"/>
          </a:xfrm>
          <a:custGeom>
            <a:avLst/>
            <a:gdLst>
              <a:gd name="T0" fmla="*/ 0 w 99"/>
              <a:gd name="T1" fmla="*/ 42094425 h 115"/>
              <a:gd name="T2" fmla="*/ 0 w 99"/>
              <a:gd name="T3" fmla="*/ 42094425 h 115"/>
              <a:gd name="T4" fmla="*/ 19818444 w 99"/>
              <a:gd name="T5" fmla="*/ 69035380 h 115"/>
              <a:gd name="T6" fmla="*/ 13720178 w 99"/>
              <a:gd name="T7" fmla="*/ 116181404 h 115"/>
              <a:gd name="T8" fmla="*/ 67079713 w 99"/>
              <a:gd name="T9" fmla="*/ 95976345 h 115"/>
              <a:gd name="T10" fmla="*/ 89946687 w 99"/>
              <a:gd name="T11" fmla="*/ 116181404 h 115"/>
              <a:gd name="T12" fmla="*/ 109766361 w 99"/>
              <a:gd name="T13" fmla="*/ 163327409 h 115"/>
              <a:gd name="T14" fmla="*/ 102143220 w 99"/>
              <a:gd name="T15" fmla="*/ 191951392 h 115"/>
              <a:gd name="T16" fmla="*/ 149403240 w 99"/>
              <a:gd name="T17" fmla="*/ 183532509 h 115"/>
              <a:gd name="T18" fmla="*/ 126536285 w 99"/>
              <a:gd name="T19" fmla="*/ 121232994 h 115"/>
              <a:gd name="T20" fmla="*/ 76226495 w 99"/>
              <a:gd name="T21" fmla="*/ 75769967 h 115"/>
              <a:gd name="T22" fmla="*/ 89946687 w 99"/>
              <a:gd name="T23" fmla="*/ 50513318 h 115"/>
              <a:gd name="T24" fmla="*/ 62505087 w 99"/>
              <a:gd name="T25" fmla="*/ 35359838 h 115"/>
              <a:gd name="T26" fmla="*/ 41161773 w 99"/>
              <a:gd name="T27" fmla="*/ 0 h 115"/>
              <a:gd name="T28" fmla="*/ 27441590 w 99"/>
              <a:gd name="T29" fmla="*/ 0 h 115"/>
              <a:gd name="T30" fmla="*/ 28966466 w 99"/>
              <a:gd name="T31" fmla="*/ 26940955 h 115"/>
              <a:gd name="T32" fmla="*/ 19818444 w 99"/>
              <a:gd name="T33" fmla="*/ 20205065 h 115"/>
              <a:gd name="T34" fmla="*/ 0 w 99"/>
              <a:gd name="T35" fmla="*/ 42094425 h 115"/>
              <a:gd name="T36" fmla="*/ 0 w 99"/>
              <a:gd name="T37" fmla="*/ 42094425 h 1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99"/>
              <a:gd name="T58" fmla="*/ 0 h 115"/>
              <a:gd name="T59" fmla="*/ 99 w 99"/>
              <a:gd name="T60" fmla="*/ 115 h 1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99" h="115">
                <a:moveTo>
                  <a:pt x="0" y="25"/>
                </a:moveTo>
                <a:lnTo>
                  <a:pt x="0" y="25"/>
                </a:lnTo>
                <a:lnTo>
                  <a:pt x="13" y="41"/>
                </a:lnTo>
                <a:lnTo>
                  <a:pt x="9" y="69"/>
                </a:lnTo>
                <a:lnTo>
                  <a:pt x="44" y="57"/>
                </a:lnTo>
                <a:lnTo>
                  <a:pt x="59" y="69"/>
                </a:lnTo>
                <a:lnTo>
                  <a:pt x="72" y="97"/>
                </a:lnTo>
                <a:lnTo>
                  <a:pt x="67" y="114"/>
                </a:lnTo>
                <a:lnTo>
                  <a:pt x="98" y="109"/>
                </a:lnTo>
                <a:lnTo>
                  <a:pt x="83" y="72"/>
                </a:lnTo>
                <a:lnTo>
                  <a:pt x="50" y="45"/>
                </a:lnTo>
                <a:lnTo>
                  <a:pt x="59" y="30"/>
                </a:lnTo>
                <a:lnTo>
                  <a:pt x="41" y="21"/>
                </a:lnTo>
                <a:lnTo>
                  <a:pt x="27" y="0"/>
                </a:lnTo>
                <a:lnTo>
                  <a:pt x="18" y="0"/>
                </a:lnTo>
                <a:lnTo>
                  <a:pt x="19" y="16"/>
                </a:lnTo>
                <a:lnTo>
                  <a:pt x="13" y="12"/>
                </a:lnTo>
                <a:lnTo>
                  <a:pt x="0" y="2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65" name="Group 43">
            <a:extLst>
              <a:ext uri="{FF2B5EF4-FFF2-40B4-BE49-F238E27FC236}">
                <a16:creationId xmlns:a16="http://schemas.microsoft.com/office/drawing/2014/main" id="{F77E394B-8C62-4B0F-B274-008D38043D9A}"/>
              </a:ext>
            </a:extLst>
          </p:cNvPr>
          <p:cNvGrpSpPr>
            <a:grpSpLocks/>
          </p:cNvGrpSpPr>
          <p:nvPr/>
        </p:nvGrpSpPr>
        <p:grpSpPr bwMode="auto">
          <a:xfrm>
            <a:off x="1855776" y="3676147"/>
            <a:ext cx="1384088" cy="1023508"/>
            <a:chOff x="1156" y="1908"/>
            <a:chExt cx="1207" cy="919"/>
          </a:xfrm>
          <a:solidFill>
            <a:srgbClr val="00B050"/>
          </a:solidFill>
        </p:grpSpPr>
        <p:sp>
          <p:nvSpPr>
            <p:cNvPr id="277" name="Freeform 633">
              <a:extLst>
                <a:ext uri="{FF2B5EF4-FFF2-40B4-BE49-F238E27FC236}">
                  <a16:creationId xmlns:a16="http://schemas.microsoft.com/office/drawing/2014/main" id="{A8A5EE46-DA47-48F6-864D-98B8159A52FC}"/>
                </a:ext>
              </a:extLst>
            </p:cNvPr>
            <p:cNvSpPr>
              <a:spLocks/>
            </p:cNvSpPr>
            <p:nvPr/>
          </p:nvSpPr>
          <p:spPr bwMode="auto">
            <a:xfrm>
              <a:off x="1156" y="2232"/>
              <a:ext cx="1166" cy="595"/>
            </a:xfrm>
            <a:custGeom>
              <a:avLst/>
              <a:gdLst>
                <a:gd name="T0" fmla="*/ 93 w 1166"/>
                <a:gd name="T1" fmla="*/ 82 h 595"/>
                <a:gd name="T2" fmla="*/ 110 w 1166"/>
                <a:gd name="T3" fmla="*/ 69 h 595"/>
                <a:gd name="T4" fmla="*/ 177 w 1166"/>
                <a:gd name="T5" fmla="*/ 35 h 595"/>
                <a:gd name="T6" fmla="*/ 250 w 1166"/>
                <a:gd name="T7" fmla="*/ 52 h 595"/>
                <a:gd name="T8" fmla="*/ 347 w 1166"/>
                <a:gd name="T9" fmla="*/ 95 h 595"/>
                <a:gd name="T10" fmla="*/ 453 w 1166"/>
                <a:gd name="T11" fmla="*/ 123 h 595"/>
                <a:gd name="T12" fmla="*/ 450 w 1166"/>
                <a:gd name="T13" fmla="*/ 93 h 595"/>
                <a:gd name="T14" fmla="*/ 515 w 1166"/>
                <a:gd name="T15" fmla="*/ 93 h 595"/>
                <a:gd name="T16" fmla="*/ 595 w 1166"/>
                <a:gd name="T17" fmla="*/ 105 h 595"/>
                <a:gd name="T18" fmla="*/ 597 w 1166"/>
                <a:gd name="T19" fmla="*/ 85 h 595"/>
                <a:gd name="T20" fmla="*/ 624 w 1166"/>
                <a:gd name="T21" fmla="*/ 114 h 595"/>
                <a:gd name="T22" fmla="*/ 632 w 1166"/>
                <a:gd name="T23" fmla="*/ 78 h 595"/>
                <a:gd name="T24" fmla="*/ 620 w 1166"/>
                <a:gd name="T25" fmla="*/ 18 h 595"/>
                <a:gd name="T26" fmla="*/ 676 w 1166"/>
                <a:gd name="T27" fmla="*/ 44 h 595"/>
                <a:gd name="T28" fmla="*/ 685 w 1166"/>
                <a:gd name="T29" fmla="*/ 61 h 595"/>
                <a:gd name="T30" fmla="*/ 721 w 1166"/>
                <a:gd name="T31" fmla="*/ 76 h 595"/>
                <a:gd name="T32" fmla="*/ 743 w 1166"/>
                <a:gd name="T33" fmla="*/ 109 h 595"/>
                <a:gd name="T34" fmla="*/ 797 w 1166"/>
                <a:gd name="T35" fmla="*/ 55 h 595"/>
                <a:gd name="T36" fmla="*/ 798 w 1166"/>
                <a:gd name="T37" fmla="*/ 85 h 595"/>
                <a:gd name="T38" fmla="*/ 783 w 1166"/>
                <a:gd name="T39" fmla="*/ 137 h 595"/>
                <a:gd name="T40" fmla="*/ 695 w 1166"/>
                <a:gd name="T41" fmla="*/ 143 h 595"/>
                <a:gd name="T42" fmla="*/ 698 w 1166"/>
                <a:gd name="T43" fmla="*/ 183 h 595"/>
                <a:gd name="T44" fmla="*/ 689 w 1166"/>
                <a:gd name="T45" fmla="*/ 208 h 595"/>
                <a:gd name="T46" fmla="*/ 661 w 1166"/>
                <a:gd name="T47" fmla="*/ 226 h 595"/>
                <a:gd name="T48" fmla="*/ 653 w 1166"/>
                <a:gd name="T49" fmla="*/ 293 h 595"/>
                <a:gd name="T50" fmla="*/ 759 w 1166"/>
                <a:gd name="T51" fmla="*/ 359 h 595"/>
                <a:gd name="T52" fmla="*/ 800 w 1166"/>
                <a:gd name="T53" fmla="*/ 404 h 595"/>
                <a:gd name="T54" fmla="*/ 817 w 1166"/>
                <a:gd name="T55" fmla="*/ 440 h 595"/>
                <a:gd name="T56" fmla="*/ 836 w 1166"/>
                <a:gd name="T57" fmla="*/ 375 h 595"/>
                <a:gd name="T58" fmla="*/ 849 w 1166"/>
                <a:gd name="T59" fmla="*/ 293 h 595"/>
                <a:gd name="T60" fmla="*/ 858 w 1166"/>
                <a:gd name="T61" fmla="*/ 252 h 595"/>
                <a:gd name="T62" fmla="*/ 900 w 1166"/>
                <a:gd name="T63" fmla="*/ 225 h 595"/>
                <a:gd name="T64" fmla="*/ 974 w 1166"/>
                <a:gd name="T65" fmla="*/ 248 h 595"/>
                <a:gd name="T66" fmla="*/ 980 w 1166"/>
                <a:gd name="T67" fmla="*/ 283 h 595"/>
                <a:gd name="T68" fmla="*/ 978 w 1166"/>
                <a:gd name="T69" fmla="*/ 312 h 595"/>
                <a:gd name="T70" fmla="*/ 1022 w 1166"/>
                <a:gd name="T71" fmla="*/ 300 h 595"/>
                <a:gd name="T72" fmla="*/ 1061 w 1166"/>
                <a:gd name="T73" fmla="*/ 285 h 595"/>
                <a:gd name="T74" fmla="*/ 1058 w 1166"/>
                <a:gd name="T75" fmla="*/ 300 h 595"/>
                <a:gd name="T76" fmla="*/ 1079 w 1166"/>
                <a:gd name="T77" fmla="*/ 316 h 595"/>
                <a:gd name="T78" fmla="*/ 1082 w 1166"/>
                <a:gd name="T79" fmla="*/ 336 h 595"/>
                <a:gd name="T80" fmla="*/ 1118 w 1166"/>
                <a:gd name="T81" fmla="*/ 362 h 595"/>
                <a:gd name="T82" fmla="*/ 1144 w 1166"/>
                <a:gd name="T83" fmla="*/ 381 h 595"/>
                <a:gd name="T84" fmla="*/ 1156 w 1166"/>
                <a:gd name="T85" fmla="*/ 400 h 595"/>
                <a:gd name="T86" fmla="*/ 985 w 1166"/>
                <a:gd name="T87" fmla="*/ 477 h 595"/>
                <a:gd name="T88" fmla="*/ 1047 w 1166"/>
                <a:gd name="T89" fmla="*/ 482 h 595"/>
                <a:gd name="T90" fmla="*/ 1053 w 1166"/>
                <a:gd name="T91" fmla="*/ 527 h 595"/>
                <a:gd name="T92" fmla="*/ 1108 w 1166"/>
                <a:gd name="T93" fmla="*/ 523 h 595"/>
                <a:gd name="T94" fmla="*/ 1022 w 1166"/>
                <a:gd name="T95" fmla="*/ 552 h 595"/>
                <a:gd name="T96" fmla="*/ 1010 w 1166"/>
                <a:gd name="T97" fmla="*/ 540 h 595"/>
                <a:gd name="T98" fmla="*/ 960 w 1166"/>
                <a:gd name="T99" fmla="*/ 539 h 595"/>
                <a:gd name="T100" fmla="*/ 846 w 1166"/>
                <a:gd name="T101" fmla="*/ 574 h 595"/>
                <a:gd name="T102" fmla="*/ 798 w 1166"/>
                <a:gd name="T103" fmla="*/ 582 h 595"/>
                <a:gd name="T104" fmla="*/ 820 w 1166"/>
                <a:gd name="T105" fmla="*/ 550 h 595"/>
                <a:gd name="T106" fmla="*/ 770 w 1166"/>
                <a:gd name="T107" fmla="*/ 518 h 595"/>
                <a:gd name="T108" fmla="*/ 735 w 1166"/>
                <a:gd name="T109" fmla="*/ 479 h 595"/>
                <a:gd name="T110" fmla="*/ 634 w 1166"/>
                <a:gd name="T111" fmla="*/ 480 h 595"/>
                <a:gd name="T112" fmla="*/ 244 w 1166"/>
                <a:gd name="T113" fmla="*/ 462 h 595"/>
                <a:gd name="T114" fmla="*/ 188 w 1166"/>
                <a:gd name="T115" fmla="*/ 431 h 595"/>
                <a:gd name="T116" fmla="*/ 149 w 1166"/>
                <a:gd name="T117" fmla="*/ 366 h 595"/>
                <a:gd name="T118" fmla="*/ 48 w 1166"/>
                <a:gd name="T119" fmla="*/ 291 h 595"/>
                <a:gd name="T120" fmla="*/ 0 w 1166"/>
                <a:gd name="T121" fmla="*/ 264 h 595"/>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166"/>
                <a:gd name="T184" fmla="*/ 0 h 595"/>
                <a:gd name="T185" fmla="*/ 1166 w 1166"/>
                <a:gd name="T186" fmla="*/ 595 h 595"/>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166" h="595">
                  <a:moveTo>
                    <a:pt x="0" y="264"/>
                  </a:moveTo>
                  <a:lnTo>
                    <a:pt x="0" y="264"/>
                  </a:lnTo>
                  <a:lnTo>
                    <a:pt x="0" y="55"/>
                  </a:lnTo>
                  <a:lnTo>
                    <a:pt x="93" y="82"/>
                  </a:lnTo>
                  <a:lnTo>
                    <a:pt x="88" y="71"/>
                  </a:lnTo>
                  <a:lnTo>
                    <a:pt x="98" y="64"/>
                  </a:lnTo>
                  <a:lnTo>
                    <a:pt x="154" y="42"/>
                  </a:lnTo>
                  <a:lnTo>
                    <a:pt x="110" y="69"/>
                  </a:lnTo>
                  <a:lnTo>
                    <a:pt x="136" y="62"/>
                  </a:lnTo>
                  <a:lnTo>
                    <a:pt x="136" y="67"/>
                  </a:lnTo>
                  <a:lnTo>
                    <a:pt x="183" y="43"/>
                  </a:lnTo>
                  <a:lnTo>
                    <a:pt x="177" y="35"/>
                  </a:lnTo>
                  <a:lnTo>
                    <a:pt x="207" y="64"/>
                  </a:lnTo>
                  <a:lnTo>
                    <a:pt x="227" y="47"/>
                  </a:lnTo>
                  <a:lnTo>
                    <a:pt x="225" y="64"/>
                  </a:lnTo>
                  <a:lnTo>
                    <a:pt x="250" y="52"/>
                  </a:lnTo>
                  <a:lnTo>
                    <a:pt x="319" y="73"/>
                  </a:lnTo>
                  <a:lnTo>
                    <a:pt x="351" y="72"/>
                  </a:lnTo>
                  <a:lnTo>
                    <a:pt x="369" y="85"/>
                  </a:lnTo>
                  <a:lnTo>
                    <a:pt x="347" y="95"/>
                  </a:lnTo>
                  <a:lnTo>
                    <a:pt x="360" y="100"/>
                  </a:lnTo>
                  <a:lnTo>
                    <a:pt x="422" y="94"/>
                  </a:lnTo>
                  <a:lnTo>
                    <a:pt x="450" y="112"/>
                  </a:lnTo>
                  <a:lnTo>
                    <a:pt x="453" y="123"/>
                  </a:lnTo>
                  <a:lnTo>
                    <a:pt x="460" y="116"/>
                  </a:lnTo>
                  <a:lnTo>
                    <a:pt x="450" y="100"/>
                  </a:lnTo>
                  <a:lnTo>
                    <a:pt x="479" y="80"/>
                  </a:lnTo>
                  <a:lnTo>
                    <a:pt x="450" y="93"/>
                  </a:lnTo>
                  <a:lnTo>
                    <a:pt x="440" y="87"/>
                  </a:lnTo>
                  <a:lnTo>
                    <a:pt x="475" y="72"/>
                  </a:lnTo>
                  <a:lnTo>
                    <a:pt x="494" y="93"/>
                  </a:lnTo>
                  <a:lnTo>
                    <a:pt x="515" y="93"/>
                  </a:lnTo>
                  <a:lnTo>
                    <a:pt x="528" y="102"/>
                  </a:lnTo>
                  <a:lnTo>
                    <a:pt x="582" y="100"/>
                  </a:lnTo>
                  <a:lnTo>
                    <a:pt x="580" y="93"/>
                  </a:lnTo>
                  <a:lnTo>
                    <a:pt x="595" y="105"/>
                  </a:lnTo>
                  <a:lnTo>
                    <a:pt x="598" y="95"/>
                  </a:lnTo>
                  <a:lnTo>
                    <a:pt x="586" y="99"/>
                  </a:lnTo>
                  <a:lnTo>
                    <a:pt x="577" y="86"/>
                  </a:lnTo>
                  <a:lnTo>
                    <a:pt x="597" y="85"/>
                  </a:lnTo>
                  <a:lnTo>
                    <a:pt x="605" y="94"/>
                  </a:lnTo>
                  <a:lnTo>
                    <a:pt x="613" y="91"/>
                  </a:lnTo>
                  <a:lnTo>
                    <a:pt x="609" y="106"/>
                  </a:lnTo>
                  <a:lnTo>
                    <a:pt x="624" y="114"/>
                  </a:lnTo>
                  <a:lnTo>
                    <a:pt x="620" y="93"/>
                  </a:lnTo>
                  <a:lnTo>
                    <a:pt x="648" y="81"/>
                  </a:lnTo>
                  <a:lnTo>
                    <a:pt x="640" y="71"/>
                  </a:lnTo>
                  <a:lnTo>
                    <a:pt x="632" y="78"/>
                  </a:lnTo>
                  <a:lnTo>
                    <a:pt x="646" y="61"/>
                  </a:lnTo>
                  <a:lnTo>
                    <a:pt x="607" y="48"/>
                  </a:lnTo>
                  <a:lnTo>
                    <a:pt x="611" y="17"/>
                  </a:lnTo>
                  <a:lnTo>
                    <a:pt x="620" y="18"/>
                  </a:lnTo>
                  <a:lnTo>
                    <a:pt x="625" y="0"/>
                  </a:lnTo>
                  <a:lnTo>
                    <a:pt x="655" y="17"/>
                  </a:lnTo>
                  <a:lnTo>
                    <a:pt x="656" y="29"/>
                  </a:lnTo>
                  <a:lnTo>
                    <a:pt x="676" y="44"/>
                  </a:lnTo>
                  <a:lnTo>
                    <a:pt x="663" y="44"/>
                  </a:lnTo>
                  <a:lnTo>
                    <a:pt x="668" y="49"/>
                  </a:lnTo>
                  <a:lnTo>
                    <a:pt x="661" y="56"/>
                  </a:lnTo>
                  <a:lnTo>
                    <a:pt x="685" y="61"/>
                  </a:lnTo>
                  <a:lnTo>
                    <a:pt x="677" y="64"/>
                  </a:lnTo>
                  <a:lnTo>
                    <a:pt x="692" y="90"/>
                  </a:lnTo>
                  <a:lnTo>
                    <a:pt x="704" y="67"/>
                  </a:lnTo>
                  <a:lnTo>
                    <a:pt x="721" y="76"/>
                  </a:lnTo>
                  <a:lnTo>
                    <a:pt x="726" y="91"/>
                  </a:lnTo>
                  <a:lnTo>
                    <a:pt x="717" y="95"/>
                  </a:lnTo>
                  <a:lnTo>
                    <a:pt x="733" y="114"/>
                  </a:lnTo>
                  <a:lnTo>
                    <a:pt x="743" y="109"/>
                  </a:lnTo>
                  <a:lnTo>
                    <a:pt x="755" y="81"/>
                  </a:lnTo>
                  <a:lnTo>
                    <a:pt x="769" y="78"/>
                  </a:lnTo>
                  <a:lnTo>
                    <a:pt x="758" y="53"/>
                  </a:lnTo>
                  <a:lnTo>
                    <a:pt x="797" y="55"/>
                  </a:lnTo>
                  <a:lnTo>
                    <a:pt x="814" y="69"/>
                  </a:lnTo>
                  <a:lnTo>
                    <a:pt x="807" y="77"/>
                  </a:lnTo>
                  <a:lnTo>
                    <a:pt x="815" y="81"/>
                  </a:lnTo>
                  <a:lnTo>
                    <a:pt x="798" y="85"/>
                  </a:lnTo>
                  <a:lnTo>
                    <a:pt x="813" y="117"/>
                  </a:lnTo>
                  <a:lnTo>
                    <a:pt x="788" y="134"/>
                  </a:lnTo>
                  <a:lnTo>
                    <a:pt x="779" y="126"/>
                  </a:lnTo>
                  <a:lnTo>
                    <a:pt x="783" y="137"/>
                  </a:lnTo>
                  <a:lnTo>
                    <a:pt x="743" y="129"/>
                  </a:lnTo>
                  <a:lnTo>
                    <a:pt x="751" y="140"/>
                  </a:lnTo>
                  <a:lnTo>
                    <a:pt x="735" y="156"/>
                  </a:lnTo>
                  <a:lnTo>
                    <a:pt x="695" y="143"/>
                  </a:lnTo>
                  <a:lnTo>
                    <a:pt x="710" y="156"/>
                  </a:lnTo>
                  <a:lnTo>
                    <a:pt x="739" y="159"/>
                  </a:lnTo>
                  <a:lnTo>
                    <a:pt x="719" y="185"/>
                  </a:lnTo>
                  <a:lnTo>
                    <a:pt x="698" y="183"/>
                  </a:lnTo>
                  <a:lnTo>
                    <a:pt x="688" y="197"/>
                  </a:lnTo>
                  <a:lnTo>
                    <a:pt x="650" y="185"/>
                  </a:lnTo>
                  <a:lnTo>
                    <a:pt x="685" y="197"/>
                  </a:lnTo>
                  <a:lnTo>
                    <a:pt x="689" y="208"/>
                  </a:lnTo>
                  <a:lnTo>
                    <a:pt x="663" y="212"/>
                  </a:lnTo>
                  <a:lnTo>
                    <a:pt x="668" y="215"/>
                  </a:lnTo>
                  <a:lnTo>
                    <a:pt x="661" y="216"/>
                  </a:lnTo>
                  <a:lnTo>
                    <a:pt x="661" y="226"/>
                  </a:lnTo>
                  <a:lnTo>
                    <a:pt x="633" y="241"/>
                  </a:lnTo>
                  <a:lnTo>
                    <a:pt x="627" y="289"/>
                  </a:lnTo>
                  <a:lnTo>
                    <a:pt x="638" y="300"/>
                  </a:lnTo>
                  <a:lnTo>
                    <a:pt x="653" y="293"/>
                  </a:lnTo>
                  <a:lnTo>
                    <a:pt x="659" y="330"/>
                  </a:lnTo>
                  <a:lnTo>
                    <a:pt x="681" y="322"/>
                  </a:lnTo>
                  <a:lnTo>
                    <a:pt x="707" y="333"/>
                  </a:lnTo>
                  <a:lnTo>
                    <a:pt x="759" y="359"/>
                  </a:lnTo>
                  <a:lnTo>
                    <a:pt x="755" y="370"/>
                  </a:lnTo>
                  <a:lnTo>
                    <a:pt x="761" y="362"/>
                  </a:lnTo>
                  <a:lnTo>
                    <a:pt x="800" y="364"/>
                  </a:lnTo>
                  <a:lnTo>
                    <a:pt x="800" y="404"/>
                  </a:lnTo>
                  <a:lnTo>
                    <a:pt x="812" y="417"/>
                  </a:lnTo>
                  <a:lnTo>
                    <a:pt x="803" y="420"/>
                  </a:lnTo>
                  <a:lnTo>
                    <a:pt x="823" y="427"/>
                  </a:lnTo>
                  <a:lnTo>
                    <a:pt x="817" y="440"/>
                  </a:lnTo>
                  <a:lnTo>
                    <a:pt x="836" y="439"/>
                  </a:lnTo>
                  <a:lnTo>
                    <a:pt x="862" y="418"/>
                  </a:lnTo>
                  <a:lnTo>
                    <a:pt x="851" y="413"/>
                  </a:lnTo>
                  <a:lnTo>
                    <a:pt x="836" y="375"/>
                  </a:lnTo>
                  <a:lnTo>
                    <a:pt x="885" y="342"/>
                  </a:lnTo>
                  <a:lnTo>
                    <a:pt x="877" y="342"/>
                  </a:lnTo>
                  <a:lnTo>
                    <a:pt x="867" y="303"/>
                  </a:lnTo>
                  <a:lnTo>
                    <a:pt x="849" y="293"/>
                  </a:lnTo>
                  <a:lnTo>
                    <a:pt x="872" y="277"/>
                  </a:lnTo>
                  <a:lnTo>
                    <a:pt x="864" y="269"/>
                  </a:lnTo>
                  <a:lnTo>
                    <a:pt x="868" y="255"/>
                  </a:lnTo>
                  <a:lnTo>
                    <a:pt x="858" y="252"/>
                  </a:lnTo>
                  <a:lnTo>
                    <a:pt x="868" y="238"/>
                  </a:lnTo>
                  <a:lnTo>
                    <a:pt x="857" y="229"/>
                  </a:lnTo>
                  <a:lnTo>
                    <a:pt x="863" y="216"/>
                  </a:lnTo>
                  <a:lnTo>
                    <a:pt x="900" y="225"/>
                  </a:lnTo>
                  <a:lnTo>
                    <a:pt x="916" y="218"/>
                  </a:lnTo>
                  <a:lnTo>
                    <a:pt x="947" y="238"/>
                  </a:lnTo>
                  <a:lnTo>
                    <a:pt x="947" y="246"/>
                  </a:lnTo>
                  <a:lnTo>
                    <a:pt x="974" y="248"/>
                  </a:lnTo>
                  <a:lnTo>
                    <a:pt x="977" y="267"/>
                  </a:lnTo>
                  <a:lnTo>
                    <a:pt x="953" y="268"/>
                  </a:lnTo>
                  <a:lnTo>
                    <a:pt x="973" y="271"/>
                  </a:lnTo>
                  <a:lnTo>
                    <a:pt x="980" y="283"/>
                  </a:lnTo>
                  <a:lnTo>
                    <a:pt x="958" y="300"/>
                  </a:lnTo>
                  <a:lnTo>
                    <a:pt x="990" y="292"/>
                  </a:lnTo>
                  <a:lnTo>
                    <a:pt x="992" y="306"/>
                  </a:lnTo>
                  <a:lnTo>
                    <a:pt x="978" y="312"/>
                  </a:lnTo>
                  <a:lnTo>
                    <a:pt x="998" y="297"/>
                  </a:lnTo>
                  <a:lnTo>
                    <a:pt x="1000" y="307"/>
                  </a:lnTo>
                  <a:lnTo>
                    <a:pt x="1018" y="292"/>
                  </a:lnTo>
                  <a:lnTo>
                    <a:pt x="1022" y="300"/>
                  </a:lnTo>
                  <a:lnTo>
                    <a:pt x="1035" y="279"/>
                  </a:lnTo>
                  <a:lnTo>
                    <a:pt x="1030" y="275"/>
                  </a:lnTo>
                  <a:lnTo>
                    <a:pt x="1045" y="264"/>
                  </a:lnTo>
                  <a:lnTo>
                    <a:pt x="1061" y="285"/>
                  </a:lnTo>
                  <a:lnTo>
                    <a:pt x="1047" y="291"/>
                  </a:lnTo>
                  <a:lnTo>
                    <a:pt x="1062" y="288"/>
                  </a:lnTo>
                  <a:lnTo>
                    <a:pt x="1068" y="297"/>
                  </a:lnTo>
                  <a:lnTo>
                    <a:pt x="1058" y="300"/>
                  </a:lnTo>
                  <a:lnTo>
                    <a:pt x="1071" y="301"/>
                  </a:lnTo>
                  <a:lnTo>
                    <a:pt x="1062" y="308"/>
                  </a:lnTo>
                  <a:lnTo>
                    <a:pt x="1072" y="306"/>
                  </a:lnTo>
                  <a:lnTo>
                    <a:pt x="1079" y="316"/>
                  </a:lnTo>
                  <a:lnTo>
                    <a:pt x="1074" y="320"/>
                  </a:lnTo>
                  <a:lnTo>
                    <a:pt x="1088" y="328"/>
                  </a:lnTo>
                  <a:lnTo>
                    <a:pt x="1066" y="336"/>
                  </a:lnTo>
                  <a:lnTo>
                    <a:pt x="1082" y="336"/>
                  </a:lnTo>
                  <a:lnTo>
                    <a:pt x="1079" y="344"/>
                  </a:lnTo>
                  <a:lnTo>
                    <a:pt x="1102" y="351"/>
                  </a:lnTo>
                  <a:lnTo>
                    <a:pt x="1110" y="369"/>
                  </a:lnTo>
                  <a:lnTo>
                    <a:pt x="1118" y="362"/>
                  </a:lnTo>
                  <a:lnTo>
                    <a:pt x="1142" y="375"/>
                  </a:lnTo>
                  <a:lnTo>
                    <a:pt x="1091" y="390"/>
                  </a:lnTo>
                  <a:lnTo>
                    <a:pt x="1102" y="399"/>
                  </a:lnTo>
                  <a:lnTo>
                    <a:pt x="1144" y="381"/>
                  </a:lnTo>
                  <a:lnTo>
                    <a:pt x="1144" y="396"/>
                  </a:lnTo>
                  <a:lnTo>
                    <a:pt x="1163" y="393"/>
                  </a:lnTo>
                  <a:lnTo>
                    <a:pt x="1165" y="400"/>
                  </a:lnTo>
                  <a:lnTo>
                    <a:pt x="1156" y="400"/>
                  </a:lnTo>
                  <a:lnTo>
                    <a:pt x="1165" y="418"/>
                  </a:lnTo>
                  <a:lnTo>
                    <a:pt x="1106" y="453"/>
                  </a:lnTo>
                  <a:lnTo>
                    <a:pt x="1021" y="453"/>
                  </a:lnTo>
                  <a:lnTo>
                    <a:pt x="985" y="477"/>
                  </a:lnTo>
                  <a:lnTo>
                    <a:pt x="955" y="513"/>
                  </a:lnTo>
                  <a:lnTo>
                    <a:pt x="985" y="486"/>
                  </a:lnTo>
                  <a:lnTo>
                    <a:pt x="1031" y="470"/>
                  </a:lnTo>
                  <a:lnTo>
                    <a:pt x="1047" y="482"/>
                  </a:lnTo>
                  <a:lnTo>
                    <a:pt x="1017" y="492"/>
                  </a:lnTo>
                  <a:lnTo>
                    <a:pt x="1041" y="497"/>
                  </a:lnTo>
                  <a:lnTo>
                    <a:pt x="1035" y="508"/>
                  </a:lnTo>
                  <a:lnTo>
                    <a:pt x="1053" y="527"/>
                  </a:lnTo>
                  <a:lnTo>
                    <a:pt x="1089" y="535"/>
                  </a:lnTo>
                  <a:lnTo>
                    <a:pt x="1098" y="510"/>
                  </a:lnTo>
                  <a:lnTo>
                    <a:pt x="1098" y="525"/>
                  </a:lnTo>
                  <a:lnTo>
                    <a:pt x="1108" y="523"/>
                  </a:lnTo>
                  <a:lnTo>
                    <a:pt x="1091" y="539"/>
                  </a:lnTo>
                  <a:lnTo>
                    <a:pt x="1049" y="550"/>
                  </a:lnTo>
                  <a:lnTo>
                    <a:pt x="1034" y="568"/>
                  </a:lnTo>
                  <a:lnTo>
                    <a:pt x="1022" y="552"/>
                  </a:lnTo>
                  <a:lnTo>
                    <a:pt x="1062" y="537"/>
                  </a:lnTo>
                  <a:lnTo>
                    <a:pt x="1041" y="538"/>
                  </a:lnTo>
                  <a:lnTo>
                    <a:pt x="1045" y="527"/>
                  </a:lnTo>
                  <a:lnTo>
                    <a:pt x="1010" y="540"/>
                  </a:lnTo>
                  <a:lnTo>
                    <a:pt x="1000" y="532"/>
                  </a:lnTo>
                  <a:lnTo>
                    <a:pt x="1000" y="510"/>
                  </a:lnTo>
                  <a:lnTo>
                    <a:pt x="977" y="503"/>
                  </a:lnTo>
                  <a:lnTo>
                    <a:pt x="960" y="539"/>
                  </a:lnTo>
                  <a:lnTo>
                    <a:pt x="891" y="552"/>
                  </a:lnTo>
                  <a:lnTo>
                    <a:pt x="843" y="566"/>
                  </a:lnTo>
                  <a:lnTo>
                    <a:pt x="835" y="572"/>
                  </a:lnTo>
                  <a:lnTo>
                    <a:pt x="846" y="574"/>
                  </a:lnTo>
                  <a:lnTo>
                    <a:pt x="849" y="579"/>
                  </a:lnTo>
                  <a:lnTo>
                    <a:pt x="791" y="594"/>
                  </a:lnTo>
                  <a:lnTo>
                    <a:pt x="794" y="587"/>
                  </a:lnTo>
                  <a:lnTo>
                    <a:pt x="798" y="582"/>
                  </a:lnTo>
                  <a:lnTo>
                    <a:pt x="800" y="576"/>
                  </a:lnTo>
                  <a:lnTo>
                    <a:pt x="809" y="571"/>
                  </a:lnTo>
                  <a:lnTo>
                    <a:pt x="810" y="539"/>
                  </a:lnTo>
                  <a:lnTo>
                    <a:pt x="820" y="550"/>
                  </a:lnTo>
                  <a:lnTo>
                    <a:pt x="837" y="546"/>
                  </a:lnTo>
                  <a:lnTo>
                    <a:pt x="823" y="527"/>
                  </a:lnTo>
                  <a:lnTo>
                    <a:pt x="773" y="518"/>
                  </a:lnTo>
                  <a:lnTo>
                    <a:pt x="770" y="518"/>
                  </a:lnTo>
                  <a:lnTo>
                    <a:pt x="765" y="493"/>
                  </a:lnTo>
                  <a:lnTo>
                    <a:pt x="755" y="495"/>
                  </a:lnTo>
                  <a:lnTo>
                    <a:pt x="746" y="480"/>
                  </a:lnTo>
                  <a:lnTo>
                    <a:pt x="735" y="479"/>
                  </a:lnTo>
                  <a:lnTo>
                    <a:pt x="735" y="488"/>
                  </a:lnTo>
                  <a:lnTo>
                    <a:pt x="722" y="475"/>
                  </a:lnTo>
                  <a:lnTo>
                    <a:pt x="699" y="493"/>
                  </a:lnTo>
                  <a:lnTo>
                    <a:pt x="634" y="480"/>
                  </a:lnTo>
                  <a:lnTo>
                    <a:pt x="626" y="468"/>
                  </a:lnTo>
                  <a:lnTo>
                    <a:pt x="625" y="476"/>
                  </a:lnTo>
                  <a:lnTo>
                    <a:pt x="249" y="476"/>
                  </a:lnTo>
                  <a:lnTo>
                    <a:pt x="244" y="462"/>
                  </a:lnTo>
                  <a:lnTo>
                    <a:pt x="224" y="458"/>
                  </a:lnTo>
                  <a:lnTo>
                    <a:pt x="225" y="449"/>
                  </a:lnTo>
                  <a:lnTo>
                    <a:pt x="183" y="437"/>
                  </a:lnTo>
                  <a:lnTo>
                    <a:pt x="188" y="431"/>
                  </a:lnTo>
                  <a:lnTo>
                    <a:pt x="178" y="414"/>
                  </a:lnTo>
                  <a:lnTo>
                    <a:pt x="168" y="413"/>
                  </a:lnTo>
                  <a:lnTo>
                    <a:pt x="145" y="377"/>
                  </a:lnTo>
                  <a:lnTo>
                    <a:pt x="149" y="366"/>
                  </a:lnTo>
                  <a:lnTo>
                    <a:pt x="150" y="347"/>
                  </a:lnTo>
                  <a:lnTo>
                    <a:pt x="124" y="336"/>
                  </a:lnTo>
                  <a:lnTo>
                    <a:pt x="76" y="273"/>
                  </a:lnTo>
                  <a:lnTo>
                    <a:pt x="48" y="291"/>
                  </a:lnTo>
                  <a:lnTo>
                    <a:pt x="41" y="283"/>
                  </a:lnTo>
                  <a:lnTo>
                    <a:pt x="39" y="281"/>
                  </a:lnTo>
                  <a:lnTo>
                    <a:pt x="26" y="264"/>
                  </a:lnTo>
                  <a:lnTo>
                    <a:pt x="0" y="26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8" name="Freeform 45">
              <a:extLst>
                <a:ext uri="{FF2B5EF4-FFF2-40B4-BE49-F238E27FC236}">
                  <a16:creationId xmlns:a16="http://schemas.microsoft.com/office/drawing/2014/main" id="{76BA38E6-1527-4FB9-80F3-E9B24A94F66A}"/>
                </a:ext>
              </a:extLst>
            </p:cNvPr>
            <p:cNvSpPr>
              <a:spLocks/>
            </p:cNvSpPr>
            <p:nvPr/>
          </p:nvSpPr>
          <p:spPr bwMode="auto">
            <a:xfrm>
              <a:off x="1330" y="2676"/>
              <a:ext cx="69" cy="40"/>
            </a:xfrm>
            <a:custGeom>
              <a:avLst/>
              <a:gdLst>
                <a:gd name="T0" fmla="*/ 0 w 69"/>
                <a:gd name="T1" fmla="*/ 0 h 40"/>
                <a:gd name="T2" fmla="*/ 0 w 69"/>
                <a:gd name="T3" fmla="*/ 0 h 40"/>
                <a:gd name="T4" fmla="*/ 37 w 69"/>
                <a:gd name="T5" fmla="*/ 8 h 40"/>
                <a:gd name="T6" fmla="*/ 68 w 69"/>
                <a:gd name="T7" fmla="*/ 39 h 40"/>
                <a:gd name="T8" fmla="*/ 50 w 69"/>
                <a:gd name="T9" fmla="*/ 33 h 40"/>
                <a:gd name="T10" fmla="*/ 0 w 69"/>
                <a:gd name="T11" fmla="*/ 0 h 40"/>
                <a:gd name="T12" fmla="*/ 0 w 69"/>
                <a:gd name="T13" fmla="*/ 0 h 40"/>
                <a:gd name="T14" fmla="*/ 0 60000 65536"/>
                <a:gd name="T15" fmla="*/ 0 60000 65536"/>
                <a:gd name="T16" fmla="*/ 0 60000 65536"/>
                <a:gd name="T17" fmla="*/ 0 60000 65536"/>
                <a:gd name="T18" fmla="*/ 0 60000 65536"/>
                <a:gd name="T19" fmla="*/ 0 60000 65536"/>
                <a:gd name="T20" fmla="*/ 0 60000 65536"/>
                <a:gd name="T21" fmla="*/ 0 w 69"/>
                <a:gd name="T22" fmla="*/ 0 h 40"/>
                <a:gd name="T23" fmla="*/ 69 w 69"/>
                <a:gd name="T24" fmla="*/ 40 h 4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9" h="40">
                  <a:moveTo>
                    <a:pt x="0" y="0"/>
                  </a:moveTo>
                  <a:lnTo>
                    <a:pt x="0" y="0"/>
                  </a:lnTo>
                  <a:lnTo>
                    <a:pt x="37" y="8"/>
                  </a:lnTo>
                  <a:lnTo>
                    <a:pt x="68" y="39"/>
                  </a:lnTo>
                  <a:lnTo>
                    <a:pt x="50" y="33"/>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9" name="Freeform 635">
              <a:extLst>
                <a:ext uri="{FF2B5EF4-FFF2-40B4-BE49-F238E27FC236}">
                  <a16:creationId xmlns:a16="http://schemas.microsoft.com/office/drawing/2014/main" id="{F381E2CA-1129-48CE-9073-C55B7F5C8268}"/>
                </a:ext>
              </a:extLst>
            </p:cNvPr>
            <p:cNvSpPr>
              <a:spLocks/>
            </p:cNvSpPr>
            <p:nvPr/>
          </p:nvSpPr>
          <p:spPr bwMode="auto">
            <a:xfrm>
              <a:off x="1362" y="2165"/>
              <a:ext cx="144" cy="89"/>
            </a:xfrm>
            <a:custGeom>
              <a:avLst/>
              <a:gdLst>
                <a:gd name="T0" fmla="*/ 0 w 144"/>
                <a:gd name="T1" fmla="*/ 66 h 89"/>
                <a:gd name="T2" fmla="*/ 0 w 144"/>
                <a:gd name="T3" fmla="*/ 66 h 89"/>
                <a:gd name="T4" fmla="*/ 6 w 144"/>
                <a:gd name="T5" fmla="*/ 55 h 89"/>
                <a:gd name="T6" fmla="*/ 27 w 144"/>
                <a:gd name="T7" fmla="*/ 18 h 89"/>
                <a:gd name="T8" fmla="*/ 17 w 144"/>
                <a:gd name="T9" fmla="*/ 3 h 89"/>
                <a:gd name="T10" fmla="*/ 61 w 144"/>
                <a:gd name="T11" fmla="*/ 0 h 89"/>
                <a:gd name="T12" fmla="*/ 92 w 144"/>
                <a:gd name="T13" fmla="*/ 14 h 89"/>
                <a:gd name="T14" fmla="*/ 112 w 144"/>
                <a:gd name="T15" fmla="*/ 6 h 89"/>
                <a:gd name="T16" fmla="*/ 143 w 144"/>
                <a:gd name="T17" fmla="*/ 27 h 89"/>
                <a:gd name="T18" fmla="*/ 77 w 144"/>
                <a:gd name="T19" fmla="*/ 59 h 89"/>
                <a:gd name="T20" fmla="*/ 72 w 144"/>
                <a:gd name="T21" fmla="*/ 79 h 89"/>
                <a:gd name="T22" fmla="*/ 39 w 144"/>
                <a:gd name="T23" fmla="*/ 88 h 89"/>
                <a:gd name="T24" fmla="*/ 25 w 144"/>
                <a:gd name="T25" fmla="*/ 73 h 89"/>
                <a:gd name="T26" fmla="*/ 0 w 144"/>
                <a:gd name="T27" fmla="*/ 66 h 89"/>
                <a:gd name="T28" fmla="*/ 0 w 144"/>
                <a:gd name="T29" fmla="*/ 66 h 8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4"/>
                <a:gd name="T46" fmla="*/ 0 h 89"/>
                <a:gd name="T47" fmla="*/ 144 w 144"/>
                <a:gd name="T48" fmla="*/ 89 h 8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4" h="89">
                  <a:moveTo>
                    <a:pt x="0" y="66"/>
                  </a:moveTo>
                  <a:lnTo>
                    <a:pt x="0" y="66"/>
                  </a:lnTo>
                  <a:lnTo>
                    <a:pt x="6" y="55"/>
                  </a:lnTo>
                  <a:lnTo>
                    <a:pt x="27" y="18"/>
                  </a:lnTo>
                  <a:lnTo>
                    <a:pt x="17" y="3"/>
                  </a:lnTo>
                  <a:lnTo>
                    <a:pt x="61" y="0"/>
                  </a:lnTo>
                  <a:lnTo>
                    <a:pt x="92" y="14"/>
                  </a:lnTo>
                  <a:lnTo>
                    <a:pt x="112" y="6"/>
                  </a:lnTo>
                  <a:lnTo>
                    <a:pt x="143" y="27"/>
                  </a:lnTo>
                  <a:lnTo>
                    <a:pt x="77" y="59"/>
                  </a:lnTo>
                  <a:lnTo>
                    <a:pt x="72" y="79"/>
                  </a:lnTo>
                  <a:lnTo>
                    <a:pt x="39" y="88"/>
                  </a:lnTo>
                  <a:lnTo>
                    <a:pt x="25" y="73"/>
                  </a:lnTo>
                  <a:lnTo>
                    <a:pt x="0" y="6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0" name="Freeform 636">
              <a:extLst>
                <a:ext uri="{FF2B5EF4-FFF2-40B4-BE49-F238E27FC236}">
                  <a16:creationId xmlns:a16="http://schemas.microsoft.com/office/drawing/2014/main" id="{2DB5D79A-F4D8-46D6-96C8-80E274FB4212}"/>
                </a:ext>
              </a:extLst>
            </p:cNvPr>
            <p:cNvSpPr>
              <a:spLocks/>
            </p:cNvSpPr>
            <p:nvPr/>
          </p:nvSpPr>
          <p:spPr bwMode="auto">
            <a:xfrm>
              <a:off x="1403" y="2082"/>
              <a:ext cx="101" cy="51"/>
            </a:xfrm>
            <a:custGeom>
              <a:avLst/>
              <a:gdLst>
                <a:gd name="T0" fmla="*/ 0 w 101"/>
                <a:gd name="T1" fmla="*/ 38 h 51"/>
                <a:gd name="T2" fmla="*/ 0 w 101"/>
                <a:gd name="T3" fmla="*/ 38 h 51"/>
                <a:gd name="T4" fmla="*/ 23 w 101"/>
                <a:gd name="T5" fmla="*/ 45 h 51"/>
                <a:gd name="T6" fmla="*/ 29 w 101"/>
                <a:gd name="T7" fmla="*/ 37 h 51"/>
                <a:gd name="T8" fmla="*/ 34 w 101"/>
                <a:gd name="T9" fmla="*/ 50 h 51"/>
                <a:gd name="T10" fmla="*/ 45 w 101"/>
                <a:gd name="T11" fmla="*/ 45 h 51"/>
                <a:gd name="T12" fmla="*/ 43 w 101"/>
                <a:gd name="T13" fmla="*/ 33 h 51"/>
                <a:gd name="T14" fmla="*/ 54 w 101"/>
                <a:gd name="T15" fmla="*/ 39 h 51"/>
                <a:gd name="T16" fmla="*/ 60 w 101"/>
                <a:gd name="T17" fmla="*/ 21 h 51"/>
                <a:gd name="T18" fmla="*/ 69 w 101"/>
                <a:gd name="T19" fmla="*/ 20 h 51"/>
                <a:gd name="T20" fmla="*/ 72 w 101"/>
                <a:gd name="T21" fmla="*/ 37 h 51"/>
                <a:gd name="T22" fmla="*/ 94 w 101"/>
                <a:gd name="T23" fmla="*/ 24 h 51"/>
                <a:gd name="T24" fmla="*/ 87 w 101"/>
                <a:gd name="T25" fmla="*/ 10 h 51"/>
                <a:gd name="T26" fmla="*/ 100 w 101"/>
                <a:gd name="T27" fmla="*/ 7 h 51"/>
                <a:gd name="T28" fmla="*/ 86 w 101"/>
                <a:gd name="T29" fmla="*/ 0 h 51"/>
                <a:gd name="T30" fmla="*/ 50 w 101"/>
                <a:gd name="T31" fmla="*/ 7 h 51"/>
                <a:gd name="T32" fmla="*/ 0 w 101"/>
                <a:gd name="T33" fmla="*/ 38 h 51"/>
                <a:gd name="T34" fmla="*/ 0 w 101"/>
                <a:gd name="T35" fmla="*/ 38 h 5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1"/>
                <a:gd name="T55" fmla="*/ 0 h 51"/>
                <a:gd name="T56" fmla="*/ 101 w 101"/>
                <a:gd name="T57" fmla="*/ 51 h 5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1" h="51">
                  <a:moveTo>
                    <a:pt x="0" y="38"/>
                  </a:moveTo>
                  <a:lnTo>
                    <a:pt x="0" y="38"/>
                  </a:lnTo>
                  <a:lnTo>
                    <a:pt x="23" y="45"/>
                  </a:lnTo>
                  <a:lnTo>
                    <a:pt x="29" y="37"/>
                  </a:lnTo>
                  <a:lnTo>
                    <a:pt x="34" y="50"/>
                  </a:lnTo>
                  <a:lnTo>
                    <a:pt x="45" y="45"/>
                  </a:lnTo>
                  <a:lnTo>
                    <a:pt x="43" y="33"/>
                  </a:lnTo>
                  <a:lnTo>
                    <a:pt x="54" y="39"/>
                  </a:lnTo>
                  <a:lnTo>
                    <a:pt x="60" y="21"/>
                  </a:lnTo>
                  <a:lnTo>
                    <a:pt x="69" y="20"/>
                  </a:lnTo>
                  <a:lnTo>
                    <a:pt x="72" y="37"/>
                  </a:lnTo>
                  <a:lnTo>
                    <a:pt x="94" y="24"/>
                  </a:lnTo>
                  <a:lnTo>
                    <a:pt x="87" y="10"/>
                  </a:lnTo>
                  <a:lnTo>
                    <a:pt x="100" y="7"/>
                  </a:lnTo>
                  <a:lnTo>
                    <a:pt x="86" y="0"/>
                  </a:lnTo>
                  <a:lnTo>
                    <a:pt x="50" y="7"/>
                  </a:lnTo>
                  <a:lnTo>
                    <a:pt x="0" y="38"/>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1" name="Freeform 637">
              <a:extLst>
                <a:ext uri="{FF2B5EF4-FFF2-40B4-BE49-F238E27FC236}">
                  <a16:creationId xmlns:a16="http://schemas.microsoft.com/office/drawing/2014/main" id="{A0DCC7A6-7BB9-4CA5-844A-ACA59AF55E84}"/>
                </a:ext>
              </a:extLst>
            </p:cNvPr>
            <p:cNvSpPr>
              <a:spLocks/>
            </p:cNvSpPr>
            <p:nvPr/>
          </p:nvSpPr>
          <p:spPr bwMode="auto">
            <a:xfrm>
              <a:off x="1457" y="2196"/>
              <a:ext cx="247" cy="122"/>
            </a:xfrm>
            <a:custGeom>
              <a:avLst/>
              <a:gdLst>
                <a:gd name="T0" fmla="*/ 0 w 247"/>
                <a:gd name="T1" fmla="*/ 39 h 122"/>
                <a:gd name="T2" fmla="*/ 0 w 247"/>
                <a:gd name="T3" fmla="*/ 39 h 122"/>
                <a:gd name="T4" fmla="*/ 12 w 247"/>
                <a:gd name="T5" fmla="*/ 29 h 122"/>
                <a:gd name="T6" fmla="*/ 6 w 247"/>
                <a:gd name="T7" fmla="*/ 24 h 122"/>
                <a:gd name="T8" fmla="*/ 35 w 247"/>
                <a:gd name="T9" fmla="*/ 7 h 122"/>
                <a:gd name="T10" fmla="*/ 59 w 247"/>
                <a:gd name="T11" fmla="*/ 0 h 122"/>
                <a:gd name="T12" fmla="*/ 67 w 247"/>
                <a:gd name="T13" fmla="*/ 13 h 122"/>
                <a:gd name="T14" fmla="*/ 59 w 247"/>
                <a:gd name="T15" fmla="*/ 20 h 122"/>
                <a:gd name="T16" fmla="*/ 81 w 247"/>
                <a:gd name="T17" fmla="*/ 10 h 122"/>
                <a:gd name="T18" fmla="*/ 105 w 247"/>
                <a:gd name="T19" fmla="*/ 18 h 122"/>
                <a:gd name="T20" fmla="*/ 96 w 247"/>
                <a:gd name="T21" fmla="*/ 27 h 122"/>
                <a:gd name="T22" fmla="*/ 124 w 247"/>
                <a:gd name="T23" fmla="*/ 21 h 122"/>
                <a:gd name="T24" fmla="*/ 116 w 247"/>
                <a:gd name="T25" fmla="*/ 11 h 122"/>
                <a:gd name="T26" fmla="*/ 127 w 247"/>
                <a:gd name="T27" fmla="*/ 12 h 122"/>
                <a:gd name="T28" fmla="*/ 149 w 247"/>
                <a:gd name="T29" fmla="*/ 44 h 122"/>
                <a:gd name="T30" fmla="*/ 157 w 247"/>
                <a:gd name="T31" fmla="*/ 37 h 122"/>
                <a:gd name="T32" fmla="*/ 148 w 247"/>
                <a:gd name="T33" fmla="*/ 1 h 122"/>
                <a:gd name="T34" fmla="*/ 166 w 247"/>
                <a:gd name="T35" fmla="*/ 2 h 122"/>
                <a:gd name="T36" fmla="*/ 186 w 247"/>
                <a:gd name="T37" fmla="*/ 14 h 122"/>
                <a:gd name="T38" fmla="*/ 197 w 247"/>
                <a:gd name="T39" fmla="*/ 58 h 122"/>
                <a:gd name="T40" fmla="*/ 246 w 247"/>
                <a:gd name="T41" fmla="*/ 80 h 122"/>
                <a:gd name="T42" fmla="*/ 245 w 247"/>
                <a:gd name="T43" fmla="*/ 91 h 122"/>
                <a:gd name="T44" fmla="*/ 232 w 247"/>
                <a:gd name="T45" fmla="*/ 86 h 122"/>
                <a:gd name="T46" fmla="*/ 217 w 247"/>
                <a:gd name="T47" fmla="*/ 94 h 122"/>
                <a:gd name="T48" fmla="*/ 238 w 247"/>
                <a:gd name="T49" fmla="*/ 104 h 122"/>
                <a:gd name="T50" fmla="*/ 219 w 247"/>
                <a:gd name="T51" fmla="*/ 114 h 122"/>
                <a:gd name="T52" fmla="*/ 187 w 247"/>
                <a:gd name="T53" fmla="*/ 109 h 122"/>
                <a:gd name="T54" fmla="*/ 169 w 247"/>
                <a:gd name="T55" fmla="*/ 97 h 122"/>
                <a:gd name="T56" fmla="*/ 128 w 247"/>
                <a:gd name="T57" fmla="*/ 117 h 122"/>
                <a:gd name="T58" fmla="*/ 78 w 247"/>
                <a:gd name="T59" fmla="*/ 121 h 122"/>
                <a:gd name="T60" fmla="*/ 68 w 247"/>
                <a:gd name="T61" fmla="*/ 102 h 122"/>
                <a:gd name="T62" fmla="*/ 40 w 247"/>
                <a:gd name="T63" fmla="*/ 100 h 122"/>
                <a:gd name="T64" fmla="*/ 22 w 247"/>
                <a:gd name="T65" fmla="*/ 84 h 122"/>
                <a:gd name="T66" fmla="*/ 93 w 247"/>
                <a:gd name="T67" fmla="*/ 74 h 122"/>
                <a:gd name="T68" fmla="*/ 19 w 247"/>
                <a:gd name="T69" fmla="*/ 69 h 122"/>
                <a:gd name="T70" fmla="*/ 9 w 247"/>
                <a:gd name="T71" fmla="*/ 59 h 122"/>
                <a:gd name="T72" fmla="*/ 47 w 247"/>
                <a:gd name="T73" fmla="*/ 48 h 122"/>
                <a:gd name="T74" fmla="*/ 12 w 247"/>
                <a:gd name="T75" fmla="*/ 49 h 122"/>
                <a:gd name="T76" fmla="*/ 15 w 247"/>
                <a:gd name="T77" fmla="*/ 44 h 122"/>
                <a:gd name="T78" fmla="*/ 0 w 247"/>
                <a:gd name="T79" fmla="*/ 39 h 122"/>
                <a:gd name="T80" fmla="*/ 0 w 247"/>
                <a:gd name="T81" fmla="*/ 39 h 12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247"/>
                <a:gd name="T124" fmla="*/ 0 h 122"/>
                <a:gd name="T125" fmla="*/ 247 w 247"/>
                <a:gd name="T126" fmla="*/ 122 h 12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247" h="122">
                  <a:moveTo>
                    <a:pt x="0" y="39"/>
                  </a:moveTo>
                  <a:lnTo>
                    <a:pt x="0" y="39"/>
                  </a:lnTo>
                  <a:lnTo>
                    <a:pt x="12" y="29"/>
                  </a:lnTo>
                  <a:lnTo>
                    <a:pt x="6" y="24"/>
                  </a:lnTo>
                  <a:lnTo>
                    <a:pt x="35" y="7"/>
                  </a:lnTo>
                  <a:lnTo>
                    <a:pt x="59" y="0"/>
                  </a:lnTo>
                  <a:lnTo>
                    <a:pt x="67" y="13"/>
                  </a:lnTo>
                  <a:lnTo>
                    <a:pt x="59" y="20"/>
                  </a:lnTo>
                  <a:lnTo>
                    <a:pt x="81" y="10"/>
                  </a:lnTo>
                  <a:lnTo>
                    <a:pt x="105" y="18"/>
                  </a:lnTo>
                  <a:lnTo>
                    <a:pt x="96" y="27"/>
                  </a:lnTo>
                  <a:lnTo>
                    <a:pt x="124" y="21"/>
                  </a:lnTo>
                  <a:lnTo>
                    <a:pt x="116" y="11"/>
                  </a:lnTo>
                  <a:lnTo>
                    <a:pt x="127" y="12"/>
                  </a:lnTo>
                  <a:lnTo>
                    <a:pt x="149" y="44"/>
                  </a:lnTo>
                  <a:lnTo>
                    <a:pt x="157" y="37"/>
                  </a:lnTo>
                  <a:lnTo>
                    <a:pt x="148" y="1"/>
                  </a:lnTo>
                  <a:lnTo>
                    <a:pt x="166" y="2"/>
                  </a:lnTo>
                  <a:lnTo>
                    <a:pt x="186" y="14"/>
                  </a:lnTo>
                  <a:lnTo>
                    <a:pt x="197" y="58"/>
                  </a:lnTo>
                  <a:lnTo>
                    <a:pt x="246" y="80"/>
                  </a:lnTo>
                  <a:lnTo>
                    <a:pt x="245" y="91"/>
                  </a:lnTo>
                  <a:lnTo>
                    <a:pt x="232" y="86"/>
                  </a:lnTo>
                  <a:lnTo>
                    <a:pt x="217" y="94"/>
                  </a:lnTo>
                  <a:lnTo>
                    <a:pt x="238" y="104"/>
                  </a:lnTo>
                  <a:lnTo>
                    <a:pt x="219" y="114"/>
                  </a:lnTo>
                  <a:lnTo>
                    <a:pt x="187" y="109"/>
                  </a:lnTo>
                  <a:lnTo>
                    <a:pt x="169" y="97"/>
                  </a:lnTo>
                  <a:lnTo>
                    <a:pt x="128" y="117"/>
                  </a:lnTo>
                  <a:lnTo>
                    <a:pt x="78" y="121"/>
                  </a:lnTo>
                  <a:lnTo>
                    <a:pt x="68" y="102"/>
                  </a:lnTo>
                  <a:lnTo>
                    <a:pt x="40" y="100"/>
                  </a:lnTo>
                  <a:lnTo>
                    <a:pt x="22" y="84"/>
                  </a:lnTo>
                  <a:lnTo>
                    <a:pt x="93" y="74"/>
                  </a:lnTo>
                  <a:lnTo>
                    <a:pt x="19" y="69"/>
                  </a:lnTo>
                  <a:lnTo>
                    <a:pt x="9" y="59"/>
                  </a:lnTo>
                  <a:lnTo>
                    <a:pt x="47" y="48"/>
                  </a:lnTo>
                  <a:lnTo>
                    <a:pt x="12" y="49"/>
                  </a:lnTo>
                  <a:lnTo>
                    <a:pt x="15" y="44"/>
                  </a:lnTo>
                  <a:lnTo>
                    <a:pt x="0" y="39"/>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2" name="Freeform 638">
              <a:extLst>
                <a:ext uri="{FF2B5EF4-FFF2-40B4-BE49-F238E27FC236}">
                  <a16:creationId xmlns:a16="http://schemas.microsoft.com/office/drawing/2014/main" id="{07D96F2F-FF99-4C3A-A04F-FF217CFF8FB5}"/>
                </a:ext>
              </a:extLst>
            </p:cNvPr>
            <p:cNvSpPr>
              <a:spLocks/>
            </p:cNvSpPr>
            <p:nvPr/>
          </p:nvSpPr>
          <p:spPr bwMode="auto">
            <a:xfrm>
              <a:off x="1475" y="2101"/>
              <a:ext cx="168" cy="68"/>
            </a:xfrm>
            <a:custGeom>
              <a:avLst/>
              <a:gdLst>
                <a:gd name="T0" fmla="*/ 0 w 168"/>
                <a:gd name="T1" fmla="*/ 44 h 68"/>
                <a:gd name="T2" fmla="*/ 0 w 168"/>
                <a:gd name="T3" fmla="*/ 44 h 68"/>
                <a:gd name="T4" fmla="*/ 6 w 168"/>
                <a:gd name="T5" fmla="*/ 38 h 68"/>
                <a:gd name="T6" fmla="*/ 34 w 168"/>
                <a:gd name="T7" fmla="*/ 32 h 68"/>
                <a:gd name="T8" fmla="*/ 6 w 168"/>
                <a:gd name="T9" fmla="*/ 33 h 68"/>
                <a:gd name="T10" fmla="*/ 39 w 168"/>
                <a:gd name="T11" fmla="*/ 27 h 68"/>
                <a:gd name="T12" fmla="*/ 12 w 168"/>
                <a:gd name="T13" fmla="*/ 27 h 68"/>
                <a:gd name="T14" fmla="*/ 14 w 168"/>
                <a:gd name="T15" fmla="*/ 19 h 68"/>
                <a:gd name="T16" fmla="*/ 40 w 168"/>
                <a:gd name="T17" fmla="*/ 19 h 68"/>
                <a:gd name="T18" fmla="*/ 22 w 168"/>
                <a:gd name="T19" fmla="*/ 17 h 68"/>
                <a:gd name="T20" fmla="*/ 36 w 168"/>
                <a:gd name="T21" fmla="*/ 10 h 68"/>
                <a:gd name="T22" fmla="*/ 70 w 168"/>
                <a:gd name="T23" fmla="*/ 19 h 68"/>
                <a:gd name="T24" fmla="*/ 87 w 168"/>
                <a:gd name="T25" fmla="*/ 36 h 68"/>
                <a:gd name="T26" fmla="*/ 118 w 168"/>
                <a:gd name="T27" fmla="*/ 37 h 68"/>
                <a:gd name="T28" fmla="*/ 106 w 168"/>
                <a:gd name="T29" fmla="*/ 27 h 68"/>
                <a:gd name="T30" fmla="*/ 113 w 168"/>
                <a:gd name="T31" fmla="*/ 20 h 68"/>
                <a:gd name="T32" fmla="*/ 99 w 168"/>
                <a:gd name="T33" fmla="*/ 12 h 68"/>
                <a:gd name="T34" fmla="*/ 121 w 168"/>
                <a:gd name="T35" fmla="*/ 0 h 68"/>
                <a:gd name="T36" fmla="*/ 131 w 168"/>
                <a:gd name="T37" fmla="*/ 14 h 68"/>
                <a:gd name="T38" fmla="*/ 124 w 168"/>
                <a:gd name="T39" fmla="*/ 21 h 68"/>
                <a:gd name="T40" fmla="*/ 136 w 168"/>
                <a:gd name="T41" fmla="*/ 23 h 68"/>
                <a:gd name="T42" fmla="*/ 132 w 168"/>
                <a:gd name="T43" fmla="*/ 31 h 68"/>
                <a:gd name="T44" fmla="*/ 147 w 168"/>
                <a:gd name="T45" fmla="*/ 33 h 68"/>
                <a:gd name="T46" fmla="*/ 156 w 168"/>
                <a:gd name="T47" fmla="*/ 23 h 68"/>
                <a:gd name="T48" fmla="*/ 167 w 168"/>
                <a:gd name="T49" fmla="*/ 35 h 68"/>
                <a:gd name="T50" fmla="*/ 158 w 168"/>
                <a:gd name="T51" fmla="*/ 50 h 68"/>
                <a:gd name="T52" fmla="*/ 122 w 168"/>
                <a:gd name="T53" fmla="*/ 49 h 68"/>
                <a:gd name="T54" fmla="*/ 67 w 168"/>
                <a:gd name="T55" fmla="*/ 67 h 68"/>
                <a:gd name="T56" fmla="*/ 45 w 168"/>
                <a:gd name="T57" fmla="*/ 57 h 68"/>
                <a:gd name="T58" fmla="*/ 91 w 168"/>
                <a:gd name="T59" fmla="*/ 42 h 68"/>
                <a:gd name="T60" fmla="*/ 51 w 168"/>
                <a:gd name="T61" fmla="*/ 51 h 68"/>
                <a:gd name="T62" fmla="*/ 58 w 168"/>
                <a:gd name="T63" fmla="*/ 39 h 68"/>
                <a:gd name="T64" fmla="*/ 38 w 168"/>
                <a:gd name="T65" fmla="*/ 52 h 68"/>
                <a:gd name="T66" fmla="*/ 14 w 168"/>
                <a:gd name="T67" fmla="*/ 49 h 68"/>
                <a:gd name="T68" fmla="*/ 0 w 168"/>
                <a:gd name="T69" fmla="*/ 44 h 68"/>
                <a:gd name="T70" fmla="*/ 0 w 168"/>
                <a:gd name="T71" fmla="*/ 44 h 6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68"/>
                <a:gd name="T109" fmla="*/ 0 h 68"/>
                <a:gd name="T110" fmla="*/ 168 w 168"/>
                <a:gd name="T111" fmla="*/ 68 h 68"/>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68" h="68">
                  <a:moveTo>
                    <a:pt x="0" y="44"/>
                  </a:moveTo>
                  <a:lnTo>
                    <a:pt x="0" y="44"/>
                  </a:lnTo>
                  <a:lnTo>
                    <a:pt x="6" y="38"/>
                  </a:lnTo>
                  <a:lnTo>
                    <a:pt x="34" y="32"/>
                  </a:lnTo>
                  <a:lnTo>
                    <a:pt x="6" y="33"/>
                  </a:lnTo>
                  <a:lnTo>
                    <a:pt x="39" y="27"/>
                  </a:lnTo>
                  <a:lnTo>
                    <a:pt x="12" y="27"/>
                  </a:lnTo>
                  <a:lnTo>
                    <a:pt x="14" y="19"/>
                  </a:lnTo>
                  <a:lnTo>
                    <a:pt x="40" y="19"/>
                  </a:lnTo>
                  <a:lnTo>
                    <a:pt x="22" y="17"/>
                  </a:lnTo>
                  <a:lnTo>
                    <a:pt x="36" y="10"/>
                  </a:lnTo>
                  <a:lnTo>
                    <a:pt x="70" y="19"/>
                  </a:lnTo>
                  <a:lnTo>
                    <a:pt x="87" y="36"/>
                  </a:lnTo>
                  <a:lnTo>
                    <a:pt x="118" y="37"/>
                  </a:lnTo>
                  <a:lnTo>
                    <a:pt x="106" y="27"/>
                  </a:lnTo>
                  <a:lnTo>
                    <a:pt x="113" y="20"/>
                  </a:lnTo>
                  <a:lnTo>
                    <a:pt x="99" y="12"/>
                  </a:lnTo>
                  <a:lnTo>
                    <a:pt x="121" y="0"/>
                  </a:lnTo>
                  <a:lnTo>
                    <a:pt x="131" y="14"/>
                  </a:lnTo>
                  <a:lnTo>
                    <a:pt x="124" y="21"/>
                  </a:lnTo>
                  <a:lnTo>
                    <a:pt x="136" y="23"/>
                  </a:lnTo>
                  <a:lnTo>
                    <a:pt x="132" y="31"/>
                  </a:lnTo>
                  <a:lnTo>
                    <a:pt x="147" y="33"/>
                  </a:lnTo>
                  <a:lnTo>
                    <a:pt x="156" y="23"/>
                  </a:lnTo>
                  <a:lnTo>
                    <a:pt x="167" y="35"/>
                  </a:lnTo>
                  <a:lnTo>
                    <a:pt x="158" y="50"/>
                  </a:lnTo>
                  <a:lnTo>
                    <a:pt x="122" y="49"/>
                  </a:lnTo>
                  <a:lnTo>
                    <a:pt x="67" y="67"/>
                  </a:lnTo>
                  <a:lnTo>
                    <a:pt x="45" y="57"/>
                  </a:lnTo>
                  <a:lnTo>
                    <a:pt x="91" y="42"/>
                  </a:lnTo>
                  <a:lnTo>
                    <a:pt x="51" y="51"/>
                  </a:lnTo>
                  <a:lnTo>
                    <a:pt x="58" y="39"/>
                  </a:lnTo>
                  <a:lnTo>
                    <a:pt x="38" y="52"/>
                  </a:lnTo>
                  <a:lnTo>
                    <a:pt x="14" y="49"/>
                  </a:lnTo>
                  <a:lnTo>
                    <a:pt x="0" y="4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3" name="Freeform 639">
              <a:extLst>
                <a:ext uri="{FF2B5EF4-FFF2-40B4-BE49-F238E27FC236}">
                  <a16:creationId xmlns:a16="http://schemas.microsoft.com/office/drawing/2014/main" id="{D60A68F1-1B93-4388-871C-FEC438998E4C}"/>
                </a:ext>
              </a:extLst>
            </p:cNvPr>
            <p:cNvSpPr>
              <a:spLocks/>
            </p:cNvSpPr>
            <p:nvPr/>
          </p:nvSpPr>
          <p:spPr bwMode="auto">
            <a:xfrm>
              <a:off x="1641" y="2031"/>
              <a:ext cx="87" cy="43"/>
            </a:xfrm>
            <a:custGeom>
              <a:avLst/>
              <a:gdLst>
                <a:gd name="T0" fmla="*/ 0 w 87"/>
                <a:gd name="T1" fmla="*/ 0 h 43"/>
                <a:gd name="T2" fmla="*/ 0 w 87"/>
                <a:gd name="T3" fmla="*/ 0 h 43"/>
                <a:gd name="T4" fmla="*/ 7 w 87"/>
                <a:gd name="T5" fmla="*/ 15 h 43"/>
                <a:gd name="T6" fmla="*/ 28 w 87"/>
                <a:gd name="T7" fmla="*/ 15 h 43"/>
                <a:gd name="T8" fmla="*/ 21 w 87"/>
                <a:gd name="T9" fmla="*/ 18 h 43"/>
                <a:gd name="T10" fmla="*/ 26 w 87"/>
                <a:gd name="T11" fmla="*/ 23 h 43"/>
                <a:gd name="T12" fmla="*/ 8 w 87"/>
                <a:gd name="T13" fmla="*/ 25 h 43"/>
                <a:gd name="T14" fmla="*/ 38 w 87"/>
                <a:gd name="T15" fmla="*/ 31 h 43"/>
                <a:gd name="T16" fmla="*/ 86 w 87"/>
                <a:gd name="T17" fmla="*/ 42 h 43"/>
                <a:gd name="T18" fmla="*/ 79 w 87"/>
                <a:gd name="T19" fmla="*/ 17 h 43"/>
                <a:gd name="T20" fmla="*/ 44 w 87"/>
                <a:gd name="T21" fmla="*/ 3 h 43"/>
                <a:gd name="T22" fmla="*/ 33 w 87"/>
                <a:gd name="T23" fmla="*/ 9 h 43"/>
                <a:gd name="T24" fmla="*/ 30 w 87"/>
                <a:gd name="T25" fmla="*/ 0 h 43"/>
                <a:gd name="T26" fmla="*/ 0 w 87"/>
                <a:gd name="T27" fmla="*/ 0 h 43"/>
                <a:gd name="T28" fmla="*/ 0 w 87"/>
                <a:gd name="T29" fmla="*/ 0 h 4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7"/>
                <a:gd name="T46" fmla="*/ 0 h 43"/>
                <a:gd name="T47" fmla="*/ 87 w 87"/>
                <a:gd name="T48" fmla="*/ 43 h 4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7" h="43">
                  <a:moveTo>
                    <a:pt x="0" y="0"/>
                  </a:moveTo>
                  <a:lnTo>
                    <a:pt x="0" y="0"/>
                  </a:lnTo>
                  <a:lnTo>
                    <a:pt x="7" y="15"/>
                  </a:lnTo>
                  <a:lnTo>
                    <a:pt x="28" y="15"/>
                  </a:lnTo>
                  <a:lnTo>
                    <a:pt x="21" y="18"/>
                  </a:lnTo>
                  <a:lnTo>
                    <a:pt x="26" y="23"/>
                  </a:lnTo>
                  <a:lnTo>
                    <a:pt x="8" y="25"/>
                  </a:lnTo>
                  <a:lnTo>
                    <a:pt x="38" y="31"/>
                  </a:lnTo>
                  <a:lnTo>
                    <a:pt x="86" y="42"/>
                  </a:lnTo>
                  <a:lnTo>
                    <a:pt x="79" y="17"/>
                  </a:lnTo>
                  <a:lnTo>
                    <a:pt x="44" y="3"/>
                  </a:lnTo>
                  <a:lnTo>
                    <a:pt x="33" y="9"/>
                  </a:lnTo>
                  <a:lnTo>
                    <a:pt x="30" y="0"/>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4" name="Freeform 640">
              <a:extLst>
                <a:ext uri="{FF2B5EF4-FFF2-40B4-BE49-F238E27FC236}">
                  <a16:creationId xmlns:a16="http://schemas.microsoft.com/office/drawing/2014/main" id="{4887EB1B-0474-493C-B8FC-9AFF74407019}"/>
                </a:ext>
              </a:extLst>
            </p:cNvPr>
            <p:cNvSpPr>
              <a:spLocks/>
            </p:cNvSpPr>
            <p:nvPr/>
          </p:nvSpPr>
          <p:spPr bwMode="auto">
            <a:xfrm>
              <a:off x="1681" y="2110"/>
              <a:ext cx="70" cy="43"/>
            </a:xfrm>
            <a:custGeom>
              <a:avLst/>
              <a:gdLst>
                <a:gd name="T0" fmla="*/ 0 w 70"/>
                <a:gd name="T1" fmla="*/ 28 h 43"/>
                <a:gd name="T2" fmla="*/ 0 w 70"/>
                <a:gd name="T3" fmla="*/ 28 h 43"/>
                <a:gd name="T4" fmla="*/ 8 w 70"/>
                <a:gd name="T5" fmla="*/ 18 h 43"/>
                <a:gd name="T6" fmla="*/ 21 w 70"/>
                <a:gd name="T7" fmla="*/ 19 h 43"/>
                <a:gd name="T8" fmla="*/ 4 w 70"/>
                <a:gd name="T9" fmla="*/ 9 h 43"/>
                <a:gd name="T10" fmla="*/ 8 w 70"/>
                <a:gd name="T11" fmla="*/ 3 h 43"/>
                <a:gd name="T12" fmla="*/ 36 w 70"/>
                <a:gd name="T13" fmla="*/ 17 h 43"/>
                <a:gd name="T14" fmla="*/ 20 w 70"/>
                <a:gd name="T15" fmla="*/ 2 h 43"/>
                <a:gd name="T16" fmla="*/ 62 w 70"/>
                <a:gd name="T17" fmla="*/ 0 h 43"/>
                <a:gd name="T18" fmla="*/ 69 w 70"/>
                <a:gd name="T19" fmla="*/ 31 h 43"/>
                <a:gd name="T20" fmla="*/ 61 w 70"/>
                <a:gd name="T21" fmla="*/ 26 h 43"/>
                <a:gd name="T22" fmla="*/ 60 w 70"/>
                <a:gd name="T23" fmla="*/ 42 h 43"/>
                <a:gd name="T24" fmla="*/ 27 w 70"/>
                <a:gd name="T25" fmla="*/ 41 h 43"/>
                <a:gd name="T26" fmla="*/ 33 w 70"/>
                <a:gd name="T27" fmla="*/ 36 h 43"/>
                <a:gd name="T28" fmla="*/ 24 w 70"/>
                <a:gd name="T29" fmla="*/ 30 h 43"/>
                <a:gd name="T30" fmla="*/ 48 w 70"/>
                <a:gd name="T31" fmla="*/ 22 h 43"/>
                <a:gd name="T32" fmla="*/ 0 w 70"/>
                <a:gd name="T33" fmla="*/ 28 h 43"/>
                <a:gd name="T34" fmla="*/ 0 w 70"/>
                <a:gd name="T35" fmla="*/ 28 h 4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0"/>
                <a:gd name="T55" fmla="*/ 0 h 43"/>
                <a:gd name="T56" fmla="*/ 70 w 70"/>
                <a:gd name="T57" fmla="*/ 43 h 4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0" h="43">
                  <a:moveTo>
                    <a:pt x="0" y="28"/>
                  </a:moveTo>
                  <a:lnTo>
                    <a:pt x="0" y="28"/>
                  </a:lnTo>
                  <a:lnTo>
                    <a:pt x="8" y="18"/>
                  </a:lnTo>
                  <a:lnTo>
                    <a:pt x="21" y="19"/>
                  </a:lnTo>
                  <a:lnTo>
                    <a:pt x="4" y="9"/>
                  </a:lnTo>
                  <a:lnTo>
                    <a:pt x="8" y="3"/>
                  </a:lnTo>
                  <a:lnTo>
                    <a:pt x="36" y="17"/>
                  </a:lnTo>
                  <a:lnTo>
                    <a:pt x="20" y="2"/>
                  </a:lnTo>
                  <a:lnTo>
                    <a:pt x="62" y="0"/>
                  </a:lnTo>
                  <a:lnTo>
                    <a:pt x="69" y="31"/>
                  </a:lnTo>
                  <a:lnTo>
                    <a:pt x="61" y="26"/>
                  </a:lnTo>
                  <a:lnTo>
                    <a:pt x="60" y="42"/>
                  </a:lnTo>
                  <a:lnTo>
                    <a:pt x="27" y="41"/>
                  </a:lnTo>
                  <a:lnTo>
                    <a:pt x="33" y="36"/>
                  </a:lnTo>
                  <a:lnTo>
                    <a:pt x="24" y="30"/>
                  </a:lnTo>
                  <a:lnTo>
                    <a:pt x="48" y="22"/>
                  </a:lnTo>
                  <a:lnTo>
                    <a:pt x="0" y="28"/>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5" name="Freeform 641">
              <a:extLst>
                <a:ext uri="{FF2B5EF4-FFF2-40B4-BE49-F238E27FC236}">
                  <a16:creationId xmlns:a16="http://schemas.microsoft.com/office/drawing/2014/main" id="{29C4ADEA-05C2-47D4-8A91-E4DF7FCB00DA}"/>
                </a:ext>
              </a:extLst>
            </p:cNvPr>
            <p:cNvSpPr>
              <a:spLocks/>
            </p:cNvSpPr>
            <p:nvPr/>
          </p:nvSpPr>
          <p:spPr bwMode="auto">
            <a:xfrm>
              <a:off x="1683" y="2183"/>
              <a:ext cx="82" cy="67"/>
            </a:xfrm>
            <a:custGeom>
              <a:avLst/>
              <a:gdLst>
                <a:gd name="T0" fmla="*/ 0 w 82"/>
                <a:gd name="T1" fmla="*/ 33 h 67"/>
                <a:gd name="T2" fmla="*/ 0 w 82"/>
                <a:gd name="T3" fmla="*/ 33 h 67"/>
                <a:gd name="T4" fmla="*/ 4 w 82"/>
                <a:gd name="T5" fmla="*/ 24 h 67"/>
                <a:gd name="T6" fmla="*/ 31 w 82"/>
                <a:gd name="T7" fmla="*/ 29 h 67"/>
                <a:gd name="T8" fmla="*/ 27 w 82"/>
                <a:gd name="T9" fmla="*/ 19 h 67"/>
                <a:gd name="T10" fmla="*/ 34 w 82"/>
                <a:gd name="T11" fmla="*/ 19 h 67"/>
                <a:gd name="T12" fmla="*/ 16 w 82"/>
                <a:gd name="T13" fmla="*/ 14 h 67"/>
                <a:gd name="T14" fmla="*/ 25 w 82"/>
                <a:gd name="T15" fmla="*/ 11 h 67"/>
                <a:gd name="T16" fmla="*/ 17 w 82"/>
                <a:gd name="T17" fmla="*/ 5 h 67"/>
                <a:gd name="T18" fmla="*/ 68 w 82"/>
                <a:gd name="T19" fmla="*/ 0 h 67"/>
                <a:gd name="T20" fmla="*/ 70 w 82"/>
                <a:gd name="T21" fmla="*/ 14 h 67"/>
                <a:gd name="T22" fmla="*/ 54 w 82"/>
                <a:gd name="T23" fmla="*/ 26 h 67"/>
                <a:gd name="T24" fmla="*/ 78 w 82"/>
                <a:gd name="T25" fmla="*/ 29 h 67"/>
                <a:gd name="T26" fmla="*/ 81 w 82"/>
                <a:gd name="T27" fmla="*/ 53 h 67"/>
                <a:gd name="T28" fmla="*/ 46 w 82"/>
                <a:gd name="T29" fmla="*/ 66 h 67"/>
                <a:gd name="T30" fmla="*/ 31 w 82"/>
                <a:gd name="T31" fmla="*/ 47 h 67"/>
                <a:gd name="T32" fmla="*/ 0 w 82"/>
                <a:gd name="T33" fmla="*/ 33 h 67"/>
                <a:gd name="T34" fmla="*/ 0 w 82"/>
                <a:gd name="T35" fmla="*/ 33 h 6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2"/>
                <a:gd name="T55" fmla="*/ 0 h 67"/>
                <a:gd name="T56" fmla="*/ 82 w 82"/>
                <a:gd name="T57" fmla="*/ 67 h 67"/>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2" h="67">
                  <a:moveTo>
                    <a:pt x="0" y="33"/>
                  </a:moveTo>
                  <a:lnTo>
                    <a:pt x="0" y="33"/>
                  </a:lnTo>
                  <a:lnTo>
                    <a:pt x="4" y="24"/>
                  </a:lnTo>
                  <a:lnTo>
                    <a:pt x="31" y="29"/>
                  </a:lnTo>
                  <a:lnTo>
                    <a:pt x="27" y="19"/>
                  </a:lnTo>
                  <a:lnTo>
                    <a:pt x="34" y="19"/>
                  </a:lnTo>
                  <a:lnTo>
                    <a:pt x="16" y="14"/>
                  </a:lnTo>
                  <a:lnTo>
                    <a:pt x="25" y="11"/>
                  </a:lnTo>
                  <a:lnTo>
                    <a:pt x="17" y="5"/>
                  </a:lnTo>
                  <a:lnTo>
                    <a:pt x="68" y="0"/>
                  </a:lnTo>
                  <a:lnTo>
                    <a:pt x="70" y="14"/>
                  </a:lnTo>
                  <a:lnTo>
                    <a:pt x="54" y="26"/>
                  </a:lnTo>
                  <a:lnTo>
                    <a:pt x="78" y="29"/>
                  </a:lnTo>
                  <a:lnTo>
                    <a:pt x="81" y="53"/>
                  </a:lnTo>
                  <a:lnTo>
                    <a:pt x="46" y="66"/>
                  </a:lnTo>
                  <a:lnTo>
                    <a:pt x="31" y="47"/>
                  </a:lnTo>
                  <a:lnTo>
                    <a:pt x="0" y="33"/>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6" name="Freeform 642">
              <a:extLst>
                <a:ext uri="{FF2B5EF4-FFF2-40B4-BE49-F238E27FC236}">
                  <a16:creationId xmlns:a16="http://schemas.microsoft.com/office/drawing/2014/main" id="{FEEA61E1-3107-42E6-A4FE-66C4C48E7580}"/>
                </a:ext>
              </a:extLst>
            </p:cNvPr>
            <p:cNvSpPr>
              <a:spLocks/>
            </p:cNvSpPr>
            <p:nvPr/>
          </p:nvSpPr>
          <p:spPr bwMode="auto">
            <a:xfrm>
              <a:off x="1740" y="2042"/>
              <a:ext cx="49" cy="34"/>
            </a:xfrm>
            <a:custGeom>
              <a:avLst/>
              <a:gdLst>
                <a:gd name="T0" fmla="*/ 0 w 49"/>
                <a:gd name="T1" fmla="*/ 0 h 34"/>
                <a:gd name="T2" fmla="*/ 0 w 49"/>
                <a:gd name="T3" fmla="*/ 0 h 34"/>
                <a:gd name="T4" fmla="*/ 5 w 49"/>
                <a:gd name="T5" fmla="*/ 20 h 34"/>
                <a:gd name="T6" fmla="*/ 20 w 49"/>
                <a:gd name="T7" fmla="*/ 21 h 34"/>
                <a:gd name="T8" fmla="*/ 7 w 49"/>
                <a:gd name="T9" fmla="*/ 24 h 34"/>
                <a:gd name="T10" fmla="*/ 14 w 49"/>
                <a:gd name="T11" fmla="*/ 33 h 34"/>
                <a:gd name="T12" fmla="*/ 44 w 49"/>
                <a:gd name="T13" fmla="*/ 28 h 34"/>
                <a:gd name="T14" fmla="*/ 48 w 49"/>
                <a:gd name="T15" fmla="*/ 16 h 34"/>
                <a:gd name="T16" fmla="*/ 0 w 49"/>
                <a:gd name="T17" fmla="*/ 0 h 34"/>
                <a:gd name="T18" fmla="*/ 0 w 49"/>
                <a:gd name="T19" fmla="*/ 0 h 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9"/>
                <a:gd name="T31" fmla="*/ 0 h 34"/>
                <a:gd name="T32" fmla="*/ 49 w 49"/>
                <a:gd name="T33" fmla="*/ 34 h 3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9" h="34">
                  <a:moveTo>
                    <a:pt x="0" y="0"/>
                  </a:moveTo>
                  <a:lnTo>
                    <a:pt x="0" y="0"/>
                  </a:lnTo>
                  <a:lnTo>
                    <a:pt x="5" y="20"/>
                  </a:lnTo>
                  <a:lnTo>
                    <a:pt x="20" y="21"/>
                  </a:lnTo>
                  <a:lnTo>
                    <a:pt x="7" y="24"/>
                  </a:lnTo>
                  <a:lnTo>
                    <a:pt x="14" y="33"/>
                  </a:lnTo>
                  <a:lnTo>
                    <a:pt x="44" y="28"/>
                  </a:lnTo>
                  <a:lnTo>
                    <a:pt x="48" y="16"/>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7" name="Freeform 643">
              <a:extLst>
                <a:ext uri="{FF2B5EF4-FFF2-40B4-BE49-F238E27FC236}">
                  <a16:creationId xmlns:a16="http://schemas.microsoft.com/office/drawing/2014/main" id="{08D5FF95-9C8B-4A2E-90AA-F4543DAD75D6}"/>
                </a:ext>
              </a:extLst>
            </p:cNvPr>
            <p:cNvSpPr>
              <a:spLocks/>
            </p:cNvSpPr>
            <p:nvPr/>
          </p:nvSpPr>
          <p:spPr bwMode="auto">
            <a:xfrm>
              <a:off x="1757" y="2093"/>
              <a:ext cx="236" cy="76"/>
            </a:xfrm>
            <a:custGeom>
              <a:avLst/>
              <a:gdLst>
                <a:gd name="T0" fmla="*/ 0 w 236"/>
                <a:gd name="T1" fmla="*/ 12 h 76"/>
                <a:gd name="T2" fmla="*/ 0 w 236"/>
                <a:gd name="T3" fmla="*/ 12 h 76"/>
                <a:gd name="T4" fmla="*/ 15 w 236"/>
                <a:gd name="T5" fmla="*/ 0 h 76"/>
                <a:gd name="T6" fmla="*/ 35 w 236"/>
                <a:gd name="T7" fmla="*/ 7 h 76"/>
                <a:gd name="T8" fmla="*/ 49 w 236"/>
                <a:gd name="T9" fmla="*/ 12 h 76"/>
                <a:gd name="T10" fmla="*/ 45 w 236"/>
                <a:gd name="T11" fmla="*/ 21 h 76"/>
                <a:gd name="T12" fmla="*/ 72 w 236"/>
                <a:gd name="T13" fmla="*/ 13 h 76"/>
                <a:gd name="T14" fmla="*/ 89 w 236"/>
                <a:gd name="T15" fmla="*/ 21 h 76"/>
                <a:gd name="T16" fmla="*/ 75 w 236"/>
                <a:gd name="T17" fmla="*/ 21 h 76"/>
                <a:gd name="T18" fmla="*/ 105 w 236"/>
                <a:gd name="T19" fmla="*/ 26 h 76"/>
                <a:gd name="T20" fmla="*/ 72 w 236"/>
                <a:gd name="T21" fmla="*/ 28 h 76"/>
                <a:gd name="T22" fmla="*/ 89 w 236"/>
                <a:gd name="T23" fmla="*/ 34 h 76"/>
                <a:gd name="T24" fmla="*/ 76 w 236"/>
                <a:gd name="T25" fmla="*/ 40 h 76"/>
                <a:gd name="T26" fmla="*/ 93 w 236"/>
                <a:gd name="T27" fmla="*/ 35 h 76"/>
                <a:gd name="T28" fmla="*/ 107 w 236"/>
                <a:gd name="T29" fmla="*/ 49 h 76"/>
                <a:gd name="T30" fmla="*/ 111 w 236"/>
                <a:gd name="T31" fmla="*/ 43 h 76"/>
                <a:gd name="T32" fmla="*/ 154 w 236"/>
                <a:gd name="T33" fmla="*/ 49 h 76"/>
                <a:gd name="T34" fmla="*/ 199 w 236"/>
                <a:gd name="T35" fmla="*/ 35 h 76"/>
                <a:gd name="T36" fmla="*/ 235 w 236"/>
                <a:gd name="T37" fmla="*/ 52 h 76"/>
                <a:gd name="T38" fmla="*/ 224 w 236"/>
                <a:gd name="T39" fmla="*/ 59 h 76"/>
                <a:gd name="T40" fmla="*/ 228 w 236"/>
                <a:gd name="T41" fmla="*/ 72 h 76"/>
                <a:gd name="T42" fmla="*/ 206 w 236"/>
                <a:gd name="T43" fmla="*/ 75 h 76"/>
                <a:gd name="T44" fmla="*/ 182 w 236"/>
                <a:gd name="T45" fmla="*/ 63 h 76"/>
                <a:gd name="T46" fmla="*/ 182 w 236"/>
                <a:gd name="T47" fmla="*/ 72 h 76"/>
                <a:gd name="T48" fmla="*/ 169 w 236"/>
                <a:gd name="T49" fmla="*/ 73 h 76"/>
                <a:gd name="T50" fmla="*/ 116 w 236"/>
                <a:gd name="T51" fmla="*/ 75 h 76"/>
                <a:gd name="T52" fmla="*/ 111 w 236"/>
                <a:gd name="T53" fmla="*/ 64 h 76"/>
                <a:gd name="T54" fmla="*/ 98 w 236"/>
                <a:gd name="T55" fmla="*/ 73 h 76"/>
                <a:gd name="T56" fmla="*/ 82 w 236"/>
                <a:gd name="T57" fmla="*/ 64 h 76"/>
                <a:gd name="T58" fmla="*/ 71 w 236"/>
                <a:gd name="T59" fmla="*/ 71 h 76"/>
                <a:gd name="T60" fmla="*/ 51 w 236"/>
                <a:gd name="T61" fmla="*/ 22 h 76"/>
                <a:gd name="T62" fmla="*/ 26 w 236"/>
                <a:gd name="T63" fmla="*/ 27 h 76"/>
                <a:gd name="T64" fmla="*/ 0 w 236"/>
                <a:gd name="T65" fmla="*/ 12 h 76"/>
                <a:gd name="T66" fmla="*/ 0 w 236"/>
                <a:gd name="T67" fmla="*/ 12 h 7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36"/>
                <a:gd name="T103" fmla="*/ 0 h 76"/>
                <a:gd name="T104" fmla="*/ 236 w 236"/>
                <a:gd name="T105" fmla="*/ 76 h 7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36" h="76">
                  <a:moveTo>
                    <a:pt x="0" y="12"/>
                  </a:moveTo>
                  <a:lnTo>
                    <a:pt x="0" y="12"/>
                  </a:lnTo>
                  <a:lnTo>
                    <a:pt x="15" y="0"/>
                  </a:lnTo>
                  <a:lnTo>
                    <a:pt x="35" y="7"/>
                  </a:lnTo>
                  <a:lnTo>
                    <a:pt x="49" y="12"/>
                  </a:lnTo>
                  <a:lnTo>
                    <a:pt x="45" y="21"/>
                  </a:lnTo>
                  <a:lnTo>
                    <a:pt x="72" y="13"/>
                  </a:lnTo>
                  <a:lnTo>
                    <a:pt x="89" y="21"/>
                  </a:lnTo>
                  <a:lnTo>
                    <a:pt x="75" y="21"/>
                  </a:lnTo>
                  <a:lnTo>
                    <a:pt x="105" y="26"/>
                  </a:lnTo>
                  <a:lnTo>
                    <a:pt x="72" y="28"/>
                  </a:lnTo>
                  <a:lnTo>
                    <a:pt x="89" y="34"/>
                  </a:lnTo>
                  <a:lnTo>
                    <a:pt x="76" y="40"/>
                  </a:lnTo>
                  <a:lnTo>
                    <a:pt x="93" y="35"/>
                  </a:lnTo>
                  <a:lnTo>
                    <a:pt x="107" y="49"/>
                  </a:lnTo>
                  <a:lnTo>
                    <a:pt x="111" y="43"/>
                  </a:lnTo>
                  <a:lnTo>
                    <a:pt x="154" y="49"/>
                  </a:lnTo>
                  <a:lnTo>
                    <a:pt x="199" y="35"/>
                  </a:lnTo>
                  <a:lnTo>
                    <a:pt x="235" y="52"/>
                  </a:lnTo>
                  <a:lnTo>
                    <a:pt x="224" y="59"/>
                  </a:lnTo>
                  <a:lnTo>
                    <a:pt x="228" y="72"/>
                  </a:lnTo>
                  <a:lnTo>
                    <a:pt x="206" y="75"/>
                  </a:lnTo>
                  <a:lnTo>
                    <a:pt x="182" y="63"/>
                  </a:lnTo>
                  <a:lnTo>
                    <a:pt x="182" y="72"/>
                  </a:lnTo>
                  <a:lnTo>
                    <a:pt x="169" y="73"/>
                  </a:lnTo>
                  <a:lnTo>
                    <a:pt x="116" y="75"/>
                  </a:lnTo>
                  <a:lnTo>
                    <a:pt x="111" y="64"/>
                  </a:lnTo>
                  <a:lnTo>
                    <a:pt x="98" y="73"/>
                  </a:lnTo>
                  <a:lnTo>
                    <a:pt x="82" y="64"/>
                  </a:lnTo>
                  <a:lnTo>
                    <a:pt x="71" y="71"/>
                  </a:lnTo>
                  <a:lnTo>
                    <a:pt x="51" y="22"/>
                  </a:lnTo>
                  <a:lnTo>
                    <a:pt x="26" y="27"/>
                  </a:lnTo>
                  <a:lnTo>
                    <a:pt x="0" y="1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8" name="Freeform 644">
              <a:extLst>
                <a:ext uri="{FF2B5EF4-FFF2-40B4-BE49-F238E27FC236}">
                  <a16:creationId xmlns:a16="http://schemas.microsoft.com/office/drawing/2014/main" id="{452598D8-71D0-4298-B70D-98F0F0DA7BA4}"/>
                </a:ext>
              </a:extLst>
            </p:cNvPr>
            <p:cNvSpPr>
              <a:spLocks/>
            </p:cNvSpPr>
            <p:nvPr/>
          </p:nvSpPr>
          <p:spPr bwMode="auto">
            <a:xfrm>
              <a:off x="1767" y="1966"/>
              <a:ext cx="154" cy="100"/>
            </a:xfrm>
            <a:custGeom>
              <a:avLst/>
              <a:gdLst>
                <a:gd name="T0" fmla="*/ 0 w 154"/>
                <a:gd name="T1" fmla="*/ 31 h 100"/>
                <a:gd name="T2" fmla="*/ 0 w 154"/>
                <a:gd name="T3" fmla="*/ 31 h 100"/>
                <a:gd name="T4" fmla="*/ 37 w 154"/>
                <a:gd name="T5" fmla="*/ 26 h 100"/>
                <a:gd name="T6" fmla="*/ 17 w 154"/>
                <a:gd name="T7" fmla="*/ 12 h 100"/>
                <a:gd name="T8" fmla="*/ 50 w 154"/>
                <a:gd name="T9" fmla="*/ 6 h 100"/>
                <a:gd name="T10" fmla="*/ 24 w 154"/>
                <a:gd name="T11" fmla="*/ 0 h 100"/>
                <a:gd name="T12" fmla="*/ 65 w 154"/>
                <a:gd name="T13" fmla="*/ 8 h 100"/>
                <a:gd name="T14" fmla="*/ 77 w 154"/>
                <a:gd name="T15" fmla="*/ 26 h 100"/>
                <a:gd name="T16" fmla="*/ 98 w 154"/>
                <a:gd name="T17" fmla="*/ 27 h 100"/>
                <a:gd name="T18" fmla="*/ 106 w 154"/>
                <a:gd name="T19" fmla="*/ 40 h 100"/>
                <a:gd name="T20" fmla="*/ 108 w 154"/>
                <a:gd name="T21" fmla="*/ 31 h 100"/>
                <a:gd name="T22" fmla="*/ 118 w 154"/>
                <a:gd name="T23" fmla="*/ 31 h 100"/>
                <a:gd name="T24" fmla="*/ 114 w 154"/>
                <a:gd name="T25" fmla="*/ 40 h 100"/>
                <a:gd name="T26" fmla="*/ 126 w 154"/>
                <a:gd name="T27" fmla="*/ 46 h 100"/>
                <a:gd name="T28" fmla="*/ 118 w 154"/>
                <a:gd name="T29" fmla="*/ 55 h 100"/>
                <a:gd name="T30" fmla="*/ 142 w 154"/>
                <a:gd name="T31" fmla="*/ 54 h 100"/>
                <a:gd name="T32" fmla="*/ 153 w 154"/>
                <a:gd name="T33" fmla="*/ 67 h 100"/>
                <a:gd name="T34" fmla="*/ 124 w 154"/>
                <a:gd name="T35" fmla="*/ 71 h 100"/>
                <a:gd name="T36" fmla="*/ 116 w 154"/>
                <a:gd name="T37" fmla="*/ 83 h 100"/>
                <a:gd name="T38" fmla="*/ 110 w 154"/>
                <a:gd name="T39" fmla="*/ 71 h 100"/>
                <a:gd name="T40" fmla="*/ 102 w 154"/>
                <a:gd name="T41" fmla="*/ 99 h 100"/>
                <a:gd name="T42" fmla="*/ 84 w 154"/>
                <a:gd name="T43" fmla="*/ 84 h 100"/>
                <a:gd name="T44" fmla="*/ 93 w 154"/>
                <a:gd name="T45" fmla="*/ 99 h 100"/>
                <a:gd name="T46" fmla="*/ 57 w 154"/>
                <a:gd name="T47" fmla="*/ 97 h 100"/>
                <a:gd name="T48" fmla="*/ 46 w 154"/>
                <a:gd name="T49" fmla="*/ 89 h 100"/>
                <a:gd name="T50" fmla="*/ 63 w 154"/>
                <a:gd name="T51" fmla="*/ 88 h 100"/>
                <a:gd name="T52" fmla="*/ 45 w 154"/>
                <a:gd name="T53" fmla="*/ 85 h 100"/>
                <a:gd name="T54" fmla="*/ 40 w 154"/>
                <a:gd name="T55" fmla="*/ 81 h 100"/>
                <a:gd name="T56" fmla="*/ 50 w 154"/>
                <a:gd name="T57" fmla="*/ 80 h 100"/>
                <a:gd name="T58" fmla="*/ 34 w 154"/>
                <a:gd name="T59" fmla="*/ 74 h 100"/>
                <a:gd name="T60" fmla="*/ 83 w 154"/>
                <a:gd name="T61" fmla="*/ 65 h 100"/>
                <a:gd name="T62" fmla="*/ 24 w 154"/>
                <a:gd name="T63" fmla="*/ 67 h 100"/>
                <a:gd name="T64" fmla="*/ 13 w 154"/>
                <a:gd name="T65" fmla="*/ 57 h 100"/>
                <a:gd name="T66" fmla="*/ 34 w 154"/>
                <a:gd name="T67" fmla="*/ 53 h 100"/>
                <a:gd name="T68" fmla="*/ 2 w 154"/>
                <a:gd name="T69" fmla="*/ 46 h 100"/>
                <a:gd name="T70" fmla="*/ 9 w 154"/>
                <a:gd name="T71" fmla="*/ 45 h 100"/>
                <a:gd name="T72" fmla="*/ 0 w 154"/>
                <a:gd name="T73" fmla="*/ 38 h 100"/>
                <a:gd name="T74" fmla="*/ 37 w 154"/>
                <a:gd name="T75" fmla="*/ 38 h 100"/>
                <a:gd name="T76" fmla="*/ 0 w 154"/>
                <a:gd name="T77" fmla="*/ 31 h 100"/>
                <a:gd name="T78" fmla="*/ 0 w 154"/>
                <a:gd name="T79" fmla="*/ 31 h 10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54"/>
                <a:gd name="T121" fmla="*/ 0 h 100"/>
                <a:gd name="T122" fmla="*/ 154 w 154"/>
                <a:gd name="T123" fmla="*/ 100 h 10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54" h="100">
                  <a:moveTo>
                    <a:pt x="0" y="31"/>
                  </a:moveTo>
                  <a:lnTo>
                    <a:pt x="0" y="31"/>
                  </a:lnTo>
                  <a:lnTo>
                    <a:pt x="37" y="26"/>
                  </a:lnTo>
                  <a:lnTo>
                    <a:pt x="17" y="12"/>
                  </a:lnTo>
                  <a:lnTo>
                    <a:pt x="50" y="6"/>
                  </a:lnTo>
                  <a:lnTo>
                    <a:pt x="24" y="0"/>
                  </a:lnTo>
                  <a:lnTo>
                    <a:pt x="65" y="8"/>
                  </a:lnTo>
                  <a:lnTo>
                    <a:pt x="77" y="26"/>
                  </a:lnTo>
                  <a:lnTo>
                    <a:pt x="98" y="27"/>
                  </a:lnTo>
                  <a:lnTo>
                    <a:pt x="106" y="40"/>
                  </a:lnTo>
                  <a:lnTo>
                    <a:pt x="108" y="31"/>
                  </a:lnTo>
                  <a:lnTo>
                    <a:pt x="118" y="31"/>
                  </a:lnTo>
                  <a:lnTo>
                    <a:pt x="114" y="40"/>
                  </a:lnTo>
                  <a:lnTo>
                    <a:pt x="126" y="46"/>
                  </a:lnTo>
                  <a:lnTo>
                    <a:pt x="118" y="55"/>
                  </a:lnTo>
                  <a:lnTo>
                    <a:pt x="142" y="54"/>
                  </a:lnTo>
                  <a:lnTo>
                    <a:pt x="153" y="67"/>
                  </a:lnTo>
                  <a:lnTo>
                    <a:pt x="124" y="71"/>
                  </a:lnTo>
                  <a:lnTo>
                    <a:pt x="116" y="83"/>
                  </a:lnTo>
                  <a:lnTo>
                    <a:pt x="110" y="71"/>
                  </a:lnTo>
                  <a:lnTo>
                    <a:pt x="102" y="99"/>
                  </a:lnTo>
                  <a:lnTo>
                    <a:pt x="84" y="84"/>
                  </a:lnTo>
                  <a:lnTo>
                    <a:pt x="93" y="99"/>
                  </a:lnTo>
                  <a:lnTo>
                    <a:pt x="57" y="97"/>
                  </a:lnTo>
                  <a:lnTo>
                    <a:pt x="46" y="89"/>
                  </a:lnTo>
                  <a:lnTo>
                    <a:pt x="63" y="88"/>
                  </a:lnTo>
                  <a:lnTo>
                    <a:pt x="45" y="85"/>
                  </a:lnTo>
                  <a:lnTo>
                    <a:pt x="40" y="81"/>
                  </a:lnTo>
                  <a:lnTo>
                    <a:pt x="50" y="80"/>
                  </a:lnTo>
                  <a:lnTo>
                    <a:pt x="34" y="74"/>
                  </a:lnTo>
                  <a:lnTo>
                    <a:pt x="83" y="65"/>
                  </a:lnTo>
                  <a:lnTo>
                    <a:pt x="24" y="67"/>
                  </a:lnTo>
                  <a:lnTo>
                    <a:pt x="13" y="57"/>
                  </a:lnTo>
                  <a:lnTo>
                    <a:pt x="34" y="53"/>
                  </a:lnTo>
                  <a:lnTo>
                    <a:pt x="2" y="46"/>
                  </a:lnTo>
                  <a:lnTo>
                    <a:pt x="9" y="45"/>
                  </a:lnTo>
                  <a:lnTo>
                    <a:pt x="0" y="38"/>
                  </a:lnTo>
                  <a:lnTo>
                    <a:pt x="37" y="38"/>
                  </a:lnTo>
                  <a:lnTo>
                    <a:pt x="0" y="31"/>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89" name="Freeform 645">
              <a:extLst>
                <a:ext uri="{FF2B5EF4-FFF2-40B4-BE49-F238E27FC236}">
                  <a16:creationId xmlns:a16="http://schemas.microsoft.com/office/drawing/2014/main" id="{AFB61959-8813-4625-8709-EEFA33F4EC0C}"/>
                </a:ext>
              </a:extLst>
            </p:cNvPr>
            <p:cNvSpPr>
              <a:spLocks/>
            </p:cNvSpPr>
            <p:nvPr/>
          </p:nvSpPr>
          <p:spPr bwMode="auto">
            <a:xfrm>
              <a:off x="1767" y="2137"/>
              <a:ext cx="38" cy="26"/>
            </a:xfrm>
            <a:custGeom>
              <a:avLst/>
              <a:gdLst>
                <a:gd name="T0" fmla="*/ 0 w 38"/>
                <a:gd name="T1" fmla="*/ 17 h 26"/>
                <a:gd name="T2" fmla="*/ 0 w 38"/>
                <a:gd name="T3" fmla="*/ 17 h 26"/>
                <a:gd name="T4" fmla="*/ 6 w 38"/>
                <a:gd name="T5" fmla="*/ 0 h 26"/>
                <a:gd name="T6" fmla="*/ 30 w 38"/>
                <a:gd name="T7" fmla="*/ 5 h 26"/>
                <a:gd name="T8" fmla="*/ 37 w 38"/>
                <a:gd name="T9" fmla="*/ 25 h 26"/>
                <a:gd name="T10" fmla="*/ 0 w 38"/>
                <a:gd name="T11" fmla="*/ 17 h 26"/>
                <a:gd name="T12" fmla="*/ 0 w 38"/>
                <a:gd name="T13" fmla="*/ 17 h 26"/>
                <a:gd name="T14" fmla="*/ 0 60000 65536"/>
                <a:gd name="T15" fmla="*/ 0 60000 65536"/>
                <a:gd name="T16" fmla="*/ 0 60000 65536"/>
                <a:gd name="T17" fmla="*/ 0 60000 65536"/>
                <a:gd name="T18" fmla="*/ 0 60000 65536"/>
                <a:gd name="T19" fmla="*/ 0 60000 65536"/>
                <a:gd name="T20" fmla="*/ 0 60000 65536"/>
                <a:gd name="T21" fmla="*/ 0 w 38"/>
                <a:gd name="T22" fmla="*/ 0 h 26"/>
                <a:gd name="T23" fmla="*/ 38 w 38"/>
                <a:gd name="T24" fmla="*/ 26 h 2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8" h="26">
                  <a:moveTo>
                    <a:pt x="0" y="17"/>
                  </a:moveTo>
                  <a:lnTo>
                    <a:pt x="0" y="17"/>
                  </a:lnTo>
                  <a:lnTo>
                    <a:pt x="6" y="0"/>
                  </a:lnTo>
                  <a:lnTo>
                    <a:pt x="30" y="5"/>
                  </a:lnTo>
                  <a:lnTo>
                    <a:pt x="37" y="25"/>
                  </a:lnTo>
                  <a:lnTo>
                    <a:pt x="0" y="17"/>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0" name="Freeform 646">
              <a:extLst>
                <a:ext uri="{FF2B5EF4-FFF2-40B4-BE49-F238E27FC236}">
                  <a16:creationId xmlns:a16="http://schemas.microsoft.com/office/drawing/2014/main" id="{A79D43BA-E0DC-4B23-8D69-7E0A9859E876}"/>
                </a:ext>
              </a:extLst>
            </p:cNvPr>
            <p:cNvSpPr>
              <a:spLocks/>
            </p:cNvSpPr>
            <p:nvPr/>
          </p:nvSpPr>
          <p:spPr bwMode="auto">
            <a:xfrm>
              <a:off x="1767" y="2075"/>
              <a:ext cx="43" cy="10"/>
            </a:xfrm>
            <a:custGeom>
              <a:avLst/>
              <a:gdLst>
                <a:gd name="T0" fmla="*/ 0 w 43"/>
                <a:gd name="T1" fmla="*/ 4 h 10"/>
                <a:gd name="T2" fmla="*/ 0 w 43"/>
                <a:gd name="T3" fmla="*/ 4 h 10"/>
                <a:gd name="T4" fmla="*/ 10 w 43"/>
                <a:gd name="T5" fmla="*/ 9 h 10"/>
                <a:gd name="T6" fmla="*/ 42 w 43"/>
                <a:gd name="T7" fmla="*/ 4 h 10"/>
                <a:gd name="T8" fmla="*/ 11 w 43"/>
                <a:gd name="T9" fmla="*/ 0 h 10"/>
                <a:gd name="T10" fmla="*/ 0 w 43"/>
                <a:gd name="T11" fmla="*/ 4 h 10"/>
                <a:gd name="T12" fmla="*/ 0 w 43"/>
                <a:gd name="T13" fmla="*/ 4 h 10"/>
                <a:gd name="T14" fmla="*/ 0 60000 65536"/>
                <a:gd name="T15" fmla="*/ 0 60000 65536"/>
                <a:gd name="T16" fmla="*/ 0 60000 65536"/>
                <a:gd name="T17" fmla="*/ 0 60000 65536"/>
                <a:gd name="T18" fmla="*/ 0 60000 65536"/>
                <a:gd name="T19" fmla="*/ 0 60000 65536"/>
                <a:gd name="T20" fmla="*/ 0 60000 65536"/>
                <a:gd name="T21" fmla="*/ 0 w 43"/>
                <a:gd name="T22" fmla="*/ 0 h 10"/>
                <a:gd name="T23" fmla="*/ 43 w 43"/>
                <a:gd name="T24" fmla="*/ 10 h 1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10">
                  <a:moveTo>
                    <a:pt x="0" y="4"/>
                  </a:moveTo>
                  <a:lnTo>
                    <a:pt x="0" y="4"/>
                  </a:lnTo>
                  <a:lnTo>
                    <a:pt x="10" y="9"/>
                  </a:lnTo>
                  <a:lnTo>
                    <a:pt x="42" y="4"/>
                  </a:lnTo>
                  <a:lnTo>
                    <a:pt x="11" y="0"/>
                  </a:lnTo>
                  <a:lnTo>
                    <a:pt x="0" y="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1" name="Freeform 647">
              <a:extLst>
                <a:ext uri="{FF2B5EF4-FFF2-40B4-BE49-F238E27FC236}">
                  <a16:creationId xmlns:a16="http://schemas.microsoft.com/office/drawing/2014/main" id="{5CE3C608-4B79-45E1-96E9-1D3DB4FF8383}"/>
                </a:ext>
              </a:extLst>
            </p:cNvPr>
            <p:cNvSpPr>
              <a:spLocks/>
            </p:cNvSpPr>
            <p:nvPr/>
          </p:nvSpPr>
          <p:spPr bwMode="auto">
            <a:xfrm>
              <a:off x="1774" y="2179"/>
              <a:ext cx="75" cy="53"/>
            </a:xfrm>
            <a:custGeom>
              <a:avLst/>
              <a:gdLst>
                <a:gd name="T0" fmla="*/ 0 w 75"/>
                <a:gd name="T1" fmla="*/ 9 h 53"/>
                <a:gd name="T2" fmla="*/ 0 w 75"/>
                <a:gd name="T3" fmla="*/ 9 h 53"/>
                <a:gd name="T4" fmla="*/ 2 w 75"/>
                <a:gd name="T5" fmla="*/ 33 h 53"/>
                <a:gd name="T6" fmla="*/ 10 w 75"/>
                <a:gd name="T7" fmla="*/ 38 h 53"/>
                <a:gd name="T8" fmla="*/ 7 w 75"/>
                <a:gd name="T9" fmla="*/ 52 h 53"/>
                <a:gd name="T10" fmla="*/ 18 w 75"/>
                <a:gd name="T11" fmla="*/ 52 h 53"/>
                <a:gd name="T12" fmla="*/ 30 w 75"/>
                <a:gd name="T13" fmla="*/ 41 h 53"/>
                <a:gd name="T14" fmla="*/ 18 w 75"/>
                <a:gd name="T15" fmla="*/ 33 h 53"/>
                <a:gd name="T16" fmla="*/ 48 w 75"/>
                <a:gd name="T17" fmla="*/ 33 h 53"/>
                <a:gd name="T18" fmla="*/ 74 w 75"/>
                <a:gd name="T19" fmla="*/ 4 h 53"/>
                <a:gd name="T20" fmla="*/ 6 w 75"/>
                <a:gd name="T21" fmla="*/ 0 h 53"/>
                <a:gd name="T22" fmla="*/ 15 w 75"/>
                <a:gd name="T23" fmla="*/ 10 h 53"/>
                <a:gd name="T24" fmla="*/ 0 w 75"/>
                <a:gd name="T25" fmla="*/ 9 h 53"/>
                <a:gd name="T26" fmla="*/ 0 w 75"/>
                <a:gd name="T27" fmla="*/ 9 h 5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5"/>
                <a:gd name="T43" fmla="*/ 0 h 53"/>
                <a:gd name="T44" fmla="*/ 75 w 75"/>
                <a:gd name="T45" fmla="*/ 53 h 5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5" h="53">
                  <a:moveTo>
                    <a:pt x="0" y="9"/>
                  </a:moveTo>
                  <a:lnTo>
                    <a:pt x="0" y="9"/>
                  </a:lnTo>
                  <a:lnTo>
                    <a:pt x="2" y="33"/>
                  </a:lnTo>
                  <a:lnTo>
                    <a:pt x="10" y="38"/>
                  </a:lnTo>
                  <a:lnTo>
                    <a:pt x="7" y="52"/>
                  </a:lnTo>
                  <a:lnTo>
                    <a:pt x="18" y="52"/>
                  </a:lnTo>
                  <a:lnTo>
                    <a:pt x="30" y="41"/>
                  </a:lnTo>
                  <a:lnTo>
                    <a:pt x="18" y="33"/>
                  </a:lnTo>
                  <a:lnTo>
                    <a:pt x="48" y="33"/>
                  </a:lnTo>
                  <a:lnTo>
                    <a:pt x="74" y="4"/>
                  </a:lnTo>
                  <a:lnTo>
                    <a:pt x="6" y="0"/>
                  </a:lnTo>
                  <a:lnTo>
                    <a:pt x="15" y="10"/>
                  </a:lnTo>
                  <a:lnTo>
                    <a:pt x="0" y="9"/>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2" name="Freeform 59">
              <a:extLst>
                <a:ext uri="{FF2B5EF4-FFF2-40B4-BE49-F238E27FC236}">
                  <a16:creationId xmlns:a16="http://schemas.microsoft.com/office/drawing/2014/main" id="{FC1B405A-ED9D-4380-ABC7-B538AE14E53B}"/>
                </a:ext>
              </a:extLst>
            </p:cNvPr>
            <p:cNvSpPr>
              <a:spLocks/>
            </p:cNvSpPr>
            <p:nvPr/>
          </p:nvSpPr>
          <p:spPr bwMode="auto">
            <a:xfrm>
              <a:off x="1824" y="1908"/>
              <a:ext cx="421" cy="214"/>
            </a:xfrm>
            <a:custGeom>
              <a:avLst/>
              <a:gdLst>
                <a:gd name="T0" fmla="*/ 37 w 421"/>
                <a:gd name="T1" fmla="*/ 50 h 214"/>
                <a:gd name="T2" fmla="*/ 31 w 421"/>
                <a:gd name="T3" fmla="*/ 58 h 214"/>
                <a:gd name="T4" fmla="*/ 36 w 421"/>
                <a:gd name="T5" fmla="*/ 68 h 214"/>
                <a:gd name="T6" fmla="*/ 66 w 421"/>
                <a:gd name="T7" fmla="*/ 83 h 214"/>
                <a:gd name="T8" fmla="*/ 89 w 421"/>
                <a:gd name="T9" fmla="*/ 71 h 214"/>
                <a:gd name="T10" fmla="*/ 135 w 421"/>
                <a:gd name="T11" fmla="*/ 72 h 214"/>
                <a:gd name="T12" fmla="*/ 166 w 421"/>
                <a:gd name="T13" fmla="*/ 75 h 214"/>
                <a:gd name="T14" fmla="*/ 172 w 421"/>
                <a:gd name="T15" fmla="*/ 74 h 214"/>
                <a:gd name="T16" fmla="*/ 142 w 421"/>
                <a:gd name="T17" fmla="*/ 111 h 214"/>
                <a:gd name="T18" fmla="*/ 111 w 421"/>
                <a:gd name="T19" fmla="*/ 93 h 214"/>
                <a:gd name="T20" fmla="*/ 90 w 421"/>
                <a:gd name="T21" fmla="*/ 103 h 214"/>
                <a:gd name="T22" fmla="*/ 100 w 421"/>
                <a:gd name="T23" fmla="*/ 131 h 214"/>
                <a:gd name="T24" fmla="*/ 132 w 421"/>
                <a:gd name="T25" fmla="*/ 145 h 214"/>
                <a:gd name="T26" fmla="*/ 62 w 421"/>
                <a:gd name="T27" fmla="*/ 157 h 214"/>
                <a:gd name="T28" fmla="*/ 88 w 421"/>
                <a:gd name="T29" fmla="*/ 158 h 214"/>
                <a:gd name="T30" fmla="*/ 109 w 421"/>
                <a:gd name="T31" fmla="*/ 157 h 214"/>
                <a:gd name="T32" fmla="*/ 88 w 421"/>
                <a:gd name="T33" fmla="*/ 167 h 214"/>
                <a:gd name="T34" fmla="*/ 132 w 421"/>
                <a:gd name="T35" fmla="*/ 159 h 214"/>
                <a:gd name="T36" fmla="*/ 51 w 421"/>
                <a:gd name="T37" fmla="*/ 168 h 214"/>
                <a:gd name="T38" fmla="*/ 39 w 421"/>
                <a:gd name="T39" fmla="*/ 207 h 214"/>
                <a:gd name="T40" fmla="*/ 72 w 421"/>
                <a:gd name="T41" fmla="*/ 202 h 214"/>
                <a:gd name="T42" fmla="*/ 93 w 421"/>
                <a:gd name="T43" fmla="*/ 203 h 214"/>
                <a:gd name="T44" fmla="*/ 126 w 421"/>
                <a:gd name="T45" fmla="*/ 207 h 214"/>
                <a:gd name="T46" fmla="*/ 149 w 421"/>
                <a:gd name="T47" fmla="*/ 205 h 214"/>
                <a:gd name="T48" fmla="*/ 191 w 421"/>
                <a:gd name="T49" fmla="*/ 193 h 214"/>
                <a:gd name="T50" fmla="*/ 135 w 421"/>
                <a:gd name="T51" fmla="*/ 184 h 214"/>
                <a:gd name="T52" fmla="*/ 188 w 421"/>
                <a:gd name="T53" fmla="*/ 162 h 214"/>
                <a:gd name="T54" fmla="*/ 204 w 421"/>
                <a:gd name="T55" fmla="*/ 155 h 214"/>
                <a:gd name="T56" fmla="*/ 235 w 421"/>
                <a:gd name="T57" fmla="*/ 142 h 214"/>
                <a:gd name="T58" fmla="*/ 217 w 421"/>
                <a:gd name="T59" fmla="*/ 129 h 214"/>
                <a:gd name="T60" fmla="*/ 237 w 421"/>
                <a:gd name="T61" fmla="*/ 125 h 214"/>
                <a:gd name="T62" fmla="*/ 235 w 421"/>
                <a:gd name="T63" fmla="*/ 108 h 214"/>
                <a:gd name="T64" fmla="*/ 268 w 421"/>
                <a:gd name="T65" fmla="*/ 98 h 214"/>
                <a:gd name="T66" fmla="*/ 305 w 421"/>
                <a:gd name="T67" fmla="*/ 90 h 214"/>
                <a:gd name="T68" fmla="*/ 341 w 421"/>
                <a:gd name="T69" fmla="*/ 53 h 214"/>
                <a:gd name="T70" fmla="*/ 357 w 421"/>
                <a:gd name="T71" fmla="*/ 50 h 214"/>
                <a:gd name="T72" fmla="*/ 393 w 421"/>
                <a:gd name="T73" fmla="*/ 23 h 214"/>
                <a:gd name="T74" fmla="*/ 345 w 421"/>
                <a:gd name="T75" fmla="*/ 6 h 214"/>
                <a:gd name="T76" fmla="*/ 249 w 421"/>
                <a:gd name="T77" fmla="*/ 11 h 214"/>
                <a:gd name="T78" fmla="*/ 219 w 421"/>
                <a:gd name="T79" fmla="*/ 19 h 214"/>
                <a:gd name="T80" fmla="*/ 154 w 421"/>
                <a:gd name="T81" fmla="*/ 7 h 214"/>
                <a:gd name="T82" fmla="*/ 147 w 421"/>
                <a:gd name="T83" fmla="*/ 21 h 214"/>
                <a:gd name="T84" fmla="*/ 117 w 421"/>
                <a:gd name="T85" fmla="*/ 23 h 214"/>
                <a:gd name="T86" fmla="*/ 65 w 421"/>
                <a:gd name="T87" fmla="*/ 33 h 214"/>
                <a:gd name="T88" fmla="*/ 0 w 421"/>
                <a:gd name="T89" fmla="*/ 50 h 214"/>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21"/>
                <a:gd name="T136" fmla="*/ 0 h 214"/>
                <a:gd name="T137" fmla="*/ 421 w 421"/>
                <a:gd name="T138" fmla="*/ 214 h 214"/>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21" h="214">
                  <a:moveTo>
                    <a:pt x="0" y="50"/>
                  </a:moveTo>
                  <a:lnTo>
                    <a:pt x="0" y="50"/>
                  </a:lnTo>
                  <a:lnTo>
                    <a:pt x="37" y="50"/>
                  </a:lnTo>
                  <a:lnTo>
                    <a:pt x="24" y="58"/>
                  </a:lnTo>
                  <a:lnTo>
                    <a:pt x="76" y="53"/>
                  </a:lnTo>
                  <a:lnTo>
                    <a:pt x="31" y="58"/>
                  </a:lnTo>
                  <a:lnTo>
                    <a:pt x="45" y="62"/>
                  </a:lnTo>
                  <a:lnTo>
                    <a:pt x="30" y="63"/>
                  </a:lnTo>
                  <a:lnTo>
                    <a:pt x="36" y="68"/>
                  </a:lnTo>
                  <a:lnTo>
                    <a:pt x="103" y="60"/>
                  </a:lnTo>
                  <a:lnTo>
                    <a:pt x="37" y="73"/>
                  </a:lnTo>
                  <a:lnTo>
                    <a:pt x="66" y="83"/>
                  </a:lnTo>
                  <a:lnTo>
                    <a:pt x="92" y="68"/>
                  </a:lnTo>
                  <a:lnTo>
                    <a:pt x="135" y="66"/>
                  </a:lnTo>
                  <a:lnTo>
                    <a:pt x="89" y="71"/>
                  </a:lnTo>
                  <a:lnTo>
                    <a:pt x="78" y="83"/>
                  </a:lnTo>
                  <a:lnTo>
                    <a:pt x="106" y="85"/>
                  </a:lnTo>
                  <a:lnTo>
                    <a:pt x="135" y="72"/>
                  </a:lnTo>
                  <a:lnTo>
                    <a:pt x="115" y="84"/>
                  </a:lnTo>
                  <a:lnTo>
                    <a:pt x="135" y="84"/>
                  </a:lnTo>
                  <a:lnTo>
                    <a:pt x="166" y="75"/>
                  </a:lnTo>
                  <a:lnTo>
                    <a:pt x="162" y="63"/>
                  </a:lnTo>
                  <a:lnTo>
                    <a:pt x="197" y="54"/>
                  </a:lnTo>
                  <a:lnTo>
                    <a:pt x="172" y="74"/>
                  </a:lnTo>
                  <a:lnTo>
                    <a:pt x="225" y="70"/>
                  </a:lnTo>
                  <a:lnTo>
                    <a:pt x="117" y="90"/>
                  </a:lnTo>
                  <a:lnTo>
                    <a:pt x="142" y="111"/>
                  </a:lnTo>
                  <a:lnTo>
                    <a:pt x="163" y="111"/>
                  </a:lnTo>
                  <a:lnTo>
                    <a:pt x="152" y="115"/>
                  </a:lnTo>
                  <a:lnTo>
                    <a:pt x="111" y="93"/>
                  </a:lnTo>
                  <a:lnTo>
                    <a:pt x="75" y="90"/>
                  </a:lnTo>
                  <a:lnTo>
                    <a:pt x="74" y="99"/>
                  </a:lnTo>
                  <a:lnTo>
                    <a:pt x="90" y="103"/>
                  </a:lnTo>
                  <a:lnTo>
                    <a:pt x="75" y="107"/>
                  </a:lnTo>
                  <a:lnTo>
                    <a:pt x="117" y="130"/>
                  </a:lnTo>
                  <a:lnTo>
                    <a:pt x="100" y="131"/>
                  </a:lnTo>
                  <a:lnTo>
                    <a:pt x="143" y="132"/>
                  </a:lnTo>
                  <a:lnTo>
                    <a:pt x="119" y="138"/>
                  </a:lnTo>
                  <a:lnTo>
                    <a:pt x="132" y="145"/>
                  </a:lnTo>
                  <a:lnTo>
                    <a:pt x="93" y="133"/>
                  </a:lnTo>
                  <a:lnTo>
                    <a:pt x="71" y="138"/>
                  </a:lnTo>
                  <a:lnTo>
                    <a:pt x="62" y="157"/>
                  </a:lnTo>
                  <a:lnTo>
                    <a:pt x="84" y="151"/>
                  </a:lnTo>
                  <a:lnTo>
                    <a:pt x="80" y="158"/>
                  </a:lnTo>
                  <a:lnTo>
                    <a:pt x="88" y="158"/>
                  </a:lnTo>
                  <a:lnTo>
                    <a:pt x="101" y="143"/>
                  </a:lnTo>
                  <a:lnTo>
                    <a:pt x="97" y="155"/>
                  </a:lnTo>
                  <a:lnTo>
                    <a:pt x="109" y="157"/>
                  </a:lnTo>
                  <a:lnTo>
                    <a:pt x="85" y="162"/>
                  </a:lnTo>
                  <a:lnTo>
                    <a:pt x="100" y="163"/>
                  </a:lnTo>
                  <a:lnTo>
                    <a:pt x="88" y="167"/>
                  </a:lnTo>
                  <a:lnTo>
                    <a:pt x="98" y="175"/>
                  </a:lnTo>
                  <a:lnTo>
                    <a:pt x="115" y="175"/>
                  </a:lnTo>
                  <a:lnTo>
                    <a:pt x="132" y="159"/>
                  </a:lnTo>
                  <a:lnTo>
                    <a:pt x="103" y="181"/>
                  </a:lnTo>
                  <a:lnTo>
                    <a:pt x="75" y="165"/>
                  </a:lnTo>
                  <a:lnTo>
                    <a:pt x="51" y="168"/>
                  </a:lnTo>
                  <a:lnTo>
                    <a:pt x="71" y="185"/>
                  </a:lnTo>
                  <a:lnTo>
                    <a:pt x="36" y="194"/>
                  </a:lnTo>
                  <a:lnTo>
                    <a:pt x="39" y="207"/>
                  </a:lnTo>
                  <a:lnTo>
                    <a:pt x="46" y="195"/>
                  </a:lnTo>
                  <a:lnTo>
                    <a:pt x="47" y="207"/>
                  </a:lnTo>
                  <a:lnTo>
                    <a:pt x="72" y="202"/>
                  </a:lnTo>
                  <a:lnTo>
                    <a:pt x="89" y="212"/>
                  </a:lnTo>
                  <a:lnTo>
                    <a:pt x="102" y="211"/>
                  </a:lnTo>
                  <a:lnTo>
                    <a:pt x="93" y="203"/>
                  </a:lnTo>
                  <a:lnTo>
                    <a:pt x="117" y="206"/>
                  </a:lnTo>
                  <a:lnTo>
                    <a:pt x="115" y="198"/>
                  </a:lnTo>
                  <a:lnTo>
                    <a:pt x="126" y="207"/>
                  </a:lnTo>
                  <a:lnTo>
                    <a:pt x="133" y="205"/>
                  </a:lnTo>
                  <a:lnTo>
                    <a:pt x="129" y="199"/>
                  </a:lnTo>
                  <a:lnTo>
                    <a:pt x="149" y="205"/>
                  </a:lnTo>
                  <a:lnTo>
                    <a:pt x="149" y="213"/>
                  </a:lnTo>
                  <a:lnTo>
                    <a:pt x="185" y="205"/>
                  </a:lnTo>
                  <a:lnTo>
                    <a:pt x="191" y="193"/>
                  </a:lnTo>
                  <a:lnTo>
                    <a:pt x="175" y="195"/>
                  </a:lnTo>
                  <a:lnTo>
                    <a:pt x="175" y="184"/>
                  </a:lnTo>
                  <a:lnTo>
                    <a:pt x="135" y="184"/>
                  </a:lnTo>
                  <a:lnTo>
                    <a:pt x="188" y="181"/>
                  </a:lnTo>
                  <a:lnTo>
                    <a:pt x="196" y="172"/>
                  </a:lnTo>
                  <a:lnTo>
                    <a:pt x="188" y="162"/>
                  </a:lnTo>
                  <a:lnTo>
                    <a:pt x="218" y="162"/>
                  </a:lnTo>
                  <a:lnTo>
                    <a:pt x="225" y="158"/>
                  </a:lnTo>
                  <a:lnTo>
                    <a:pt x="204" y="155"/>
                  </a:lnTo>
                  <a:lnTo>
                    <a:pt x="231" y="154"/>
                  </a:lnTo>
                  <a:lnTo>
                    <a:pt x="213" y="147"/>
                  </a:lnTo>
                  <a:lnTo>
                    <a:pt x="235" y="142"/>
                  </a:lnTo>
                  <a:lnTo>
                    <a:pt x="234" y="136"/>
                  </a:lnTo>
                  <a:lnTo>
                    <a:pt x="194" y="133"/>
                  </a:lnTo>
                  <a:lnTo>
                    <a:pt x="217" y="129"/>
                  </a:lnTo>
                  <a:lnTo>
                    <a:pt x="193" y="127"/>
                  </a:lnTo>
                  <a:lnTo>
                    <a:pt x="235" y="131"/>
                  </a:lnTo>
                  <a:lnTo>
                    <a:pt x="237" y="125"/>
                  </a:lnTo>
                  <a:lnTo>
                    <a:pt x="193" y="123"/>
                  </a:lnTo>
                  <a:lnTo>
                    <a:pt x="250" y="115"/>
                  </a:lnTo>
                  <a:lnTo>
                    <a:pt x="235" y="108"/>
                  </a:lnTo>
                  <a:lnTo>
                    <a:pt x="276" y="111"/>
                  </a:lnTo>
                  <a:lnTo>
                    <a:pt x="289" y="99"/>
                  </a:lnTo>
                  <a:lnTo>
                    <a:pt x="268" y="98"/>
                  </a:lnTo>
                  <a:lnTo>
                    <a:pt x="295" y="96"/>
                  </a:lnTo>
                  <a:lnTo>
                    <a:pt x="292" y="88"/>
                  </a:lnTo>
                  <a:lnTo>
                    <a:pt x="305" y="90"/>
                  </a:lnTo>
                  <a:lnTo>
                    <a:pt x="375" y="55"/>
                  </a:lnTo>
                  <a:lnTo>
                    <a:pt x="297" y="67"/>
                  </a:lnTo>
                  <a:lnTo>
                    <a:pt x="341" y="53"/>
                  </a:lnTo>
                  <a:lnTo>
                    <a:pt x="314" y="54"/>
                  </a:lnTo>
                  <a:lnTo>
                    <a:pt x="308" y="47"/>
                  </a:lnTo>
                  <a:lnTo>
                    <a:pt x="357" y="50"/>
                  </a:lnTo>
                  <a:lnTo>
                    <a:pt x="420" y="32"/>
                  </a:lnTo>
                  <a:lnTo>
                    <a:pt x="419" y="23"/>
                  </a:lnTo>
                  <a:lnTo>
                    <a:pt x="393" y="23"/>
                  </a:lnTo>
                  <a:lnTo>
                    <a:pt x="386" y="9"/>
                  </a:lnTo>
                  <a:lnTo>
                    <a:pt x="314" y="16"/>
                  </a:lnTo>
                  <a:lnTo>
                    <a:pt x="345" y="6"/>
                  </a:lnTo>
                  <a:lnTo>
                    <a:pt x="250" y="0"/>
                  </a:lnTo>
                  <a:lnTo>
                    <a:pt x="242" y="7"/>
                  </a:lnTo>
                  <a:lnTo>
                    <a:pt x="249" y="11"/>
                  </a:lnTo>
                  <a:lnTo>
                    <a:pt x="231" y="4"/>
                  </a:lnTo>
                  <a:lnTo>
                    <a:pt x="189" y="4"/>
                  </a:lnTo>
                  <a:lnTo>
                    <a:pt x="219" y="19"/>
                  </a:lnTo>
                  <a:lnTo>
                    <a:pt x="208" y="23"/>
                  </a:lnTo>
                  <a:lnTo>
                    <a:pt x="193" y="8"/>
                  </a:lnTo>
                  <a:lnTo>
                    <a:pt x="154" y="7"/>
                  </a:lnTo>
                  <a:lnTo>
                    <a:pt x="162" y="13"/>
                  </a:lnTo>
                  <a:lnTo>
                    <a:pt x="132" y="11"/>
                  </a:lnTo>
                  <a:lnTo>
                    <a:pt x="147" y="21"/>
                  </a:lnTo>
                  <a:lnTo>
                    <a:pt x="124" y="15"/>
                  </a:lnTo>
                  <a:lnTo>
                    <a:pt x="131" y="21"/>
                  </a:lnTo>
                  <a:lnTo>
                    <a:pt x="117" y="23"/>
                  </a:lnTo>
                  <a:lnTo>
                    <a:pt x="147" y="37"/>
                  </a:lnTo>
                  <a:lnTo>
                    <a:pt x="81" y="22"/>
                  </a:lnTo>
                  <a:lnTo>
                    <a:pt x="65" y="33"/>
                  </a:lnTo>
                  <a:lnTo>
                    <a:pt x="91" y="38"/>
                  </a:lnTo>
                  <a:lnTo>
                    <a:pt x="47" y="34"/>
                  </a:lnTo>
                  <a:lnTo>
                    <a:pt x="0" y="5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3" name="Freeform 649">
              <a:extLst>
                <a:ext uri="{FF2B5EF4-FFF2-40B4-BE49-F238E27FC236}">
                  <a16:creationId xmlns:a16="http://schemas.microsoft.com/office/drawing/2014/main" id="{EF082037-E064-42AF-98F0-9FE133DC1D09}"/>
                </a:ext>
              </a:extLst>
            </p:cNvPr>
            <p:cNvSpPr>
              <a:spLocks/>
            </p:cNvSpPr>
            <p:nvPr/>
          </p:nvSpPr>
          <p:spPr bwMode="auto">
            <a:xfrm>
              <a:off x="1851" y="2184"/>
              <a:ext cx="392" cy="278"/>
            </a:xfrm>
            <a:custGeom>
              <a:avLst/>
              <a:gdLst>
                <a:gd name="T0" fmla="*/ 0 w 392"/>
                <a:gd name="T1" fmla="*/ 61 h 278"/>
                <a:gd name="T2" fmla="*/ 19 w 392"/>
                <a:gd name="T3" fmla="*/ 10 h 278"/>
                <a:gd name="T4" fmla="*/ 69 w 392"/>
                <a:gd name="T5" fmla="*/ 4 h 278"/>
                <a:gd name="T6" fmla="*/ 51 w 392"/>
                <a:gd name="T7" fmla="*/ 49 h 278"/>
                <a:gd name="T8" fmla="*/ 47 w 392"/>
                <a:gd name="T9" fmla="*/ 72 h 278"/>
                <a:gd name="T10" fmla="*/ 73 w 392"/>
                <a:gd name="T11" fmla="*/ 56 h 278"/>
                <a:gd name="T12" fmla="*/ 70 w 392"/>
                <a:gd name="T13" fmla="*/ 38 h 278"/>
                <a:gd name="T14" fmla="*/ 82 w 392"/>
                <a:gd name="T15" fmla="*/ 28 h 278"/>
                <a:gd name="T16" fmla="*/ 85 w 392"/>
                <a:gd name="T17" fmla="*/ 23 h 278"/>
                <a:gd name="T18" fmla="*/ 88 w 392"/>
                <a:gd name="T19" fmla="*/ 14 h 278"/>
                <a:gd name="T20" fmla="*/ 116 w 392"/>
                <a:gd name="T21" fmla="*/ 3 h 278"/>
                <a:gd name="T22" fmla="*/ 128 w 392"/>
                <a:gd name="T23" fmla="*/ 21 h 278"/>
                <a:gd name="T24" fmla="*/ 139 w 392"/>
                <a:gd name="T25" fmla="*/ 36 h 278"/>
                <a:gd name="T26" fmla="*/ 170 w 392"/>
                <a:gd name="T27" fmla="*/ 28 h 278"/>
                <a:gd name="T28" fmla="*/ 215 w 392"/>
                <a:gd name="T29" fmla="*/ 49 h 278"/>
                <a:gd name="T30" fmla="*/ 225 w 392"/>
                <a:gd name="T31" fmla="*/ 53 h 278"/>
                <a:gd name="T32" fmla="*/ 231 w 392"/>
                <a:gd name="T33" fmla="*/ 65 h 278"/>
                <a:gd name="T34" fmla="*/ 254 w 392"/>
                <a:gd name="T35" fmla="*/ 60 h 278"/>
                <a:gd name="T36" fmla="*/ 246 w 392"/>
                <a:gd name="T37" fmla="*/ 71 h 278"/>
                <a:gd name="T38" fmla="*/ 262 w 392"/>
                <a:gd name="T39" fmla="*/ 82 h 278"/>
                <a:gd name="T40" fmla="*/ 267 w 392"/>
                <a:gd name="T41" fmla="*/ 85 h 278"/>
                <a:gd name="T42" fmla="*/ 279 w 392"/>
                <a:gd name="T43" fmla="*/ 92 h 278"/>
                <a:gd name="T44" fmla="*/ 287 w 392"/>
                <a:gd name="T45" fmla="*/ 98 h 278"/>
                <a:gd name="T46" fmla="*/ 312 w 392"/>
                <a:gd name="T47" fmla="*/ 99 h 278"/>
                <a:gd name="T48" fmla="*/ 322 w 392"/>
                <a:gd name="T49" fmla="*/ 114 h 278"/>
                <a:gd name="T50" fmla="*/ 305 w 392"/>
                <a:gd name="T51" fmla="*/ 120 h 278"/>
                <a:gd name="T52" fmla="*/ 329 w 392"/>
                <a:gd name="T53" fmla="*/ 146 h 278"/>
                <a:gd name="T54" fmla="*/ 353 w 392"/>
                <a:gd name="T55" fmla="*/ 162 h 278"/>
                <a:gd name="T56" fmla="*/ 367 w 392"/>
                <a:gd name="T57" fmla="*/ 169 h 278"/>
                <a:gd name="T58" fmla="*/ 388 w 392"/>
                <a:gd name="T59" fmla="*/ 184 h 278"/>
                <a:gd name="T60" fmla="*/ 381 w 392"/>
                <a:gd name="T61" fmla="*/ 189 h 278"/>
                <a:gd name="T62" fmla="*/ 364 w 392"/>
                <a:gd name="T63" fmla="*/ 195 h 278"/>
                <a:gd name="T64" fmla="*/ 317 w 392"/>
                <a:gd name="T65" fmla="*/ 178 h 278"/>
                <a:gd name="T66" fmla="*/ 312 w 392"/>
                <a:gd name="T67" fmla="*/ 190 h 278"/>
                <a:gd name="T68" fmla="*/ 310 w 392"/>
                <a:gd name="T69" fmla="*/ 198 h 278"/>
                <a:gd name="T70" fmla="*/ 341 w 392"/>
                <a:gd name="T71" fmla="*/ 220 h 278"/>
                <a:gd name="T72" fmla="*/ 351 w 392"/>
                <a:gd name="T73" fmla="*/ 240 h 278"/>
                <a:gd name="T74" fmla="*/ 290 w 392"/>
                <a:gd name="T75" fmla="*/ 239 h 278"/>
                <a:gd name="T76" fmla="*/ 256 w 392"/>
                <a:gd name="T77" fmla="*/ 256 h 278"/>
                <a:gd name="T78" fmla="*/ 256 w 392"/>
                <a:gd name="T79" fmla="*/ 242 h 278"/>
                <a:gd name="T80" fmla="*/ 227 w 392"/>
                <a:gd name="T81" fmla="*/ 219 h 278"/>
                <a:gd name="T82" fmla="*/ 208 w 392"/>
                <a:gd name="T83" fmla="*/ 224 h 278"/>
                <a:gd name="T84" fmla="*/ 182 w 392"/>
                <a:gd name="T85" fmla="*/ 229 h 278"/>
                <a:gd name="T86" fmla="*/ 173 w 392"/>
                <a:gd name="T87" fmla="*/ 202 h 278"/>
                <a:gd name="T88" fmla="*/ 213 w 392"/>
                <a:gd name="T89" fmla="*/ 186 h 278"/>
                <a:gd name="T90" fmla="*/ 221 w 392"/>
                <a:gd name="T91" fmla="*/ 128 h 278"/>
                <a:gd name="T92" fmla="*/ 215 w 392"/>
                <a:gd name="T93" fmla="*/ 120 h 278"/>
                <a:gd name="T94" fmla="*/ 182 w 392"/>
                <a:gd name="T95" fmla="*/ 119 h 278"/>
                <a:gd name="T96" fmla="*/ 170 w 392"/>
                <a:gd name="T97" fmla="*/ 101 h 278"/>
                <a:gd name="T98" fmla="*/ 148 w 392"/>
                <a:gd name="T99" fmla="*/ 86 h 278"/>
                <a:gd name="T100" fmla="*/ 115 w 392"/>
                <a:gd name="T101" fmla="*/ 95 h 278"/>
                <a:gd name="T102" fmla="*/ 26 w 392"/>
                <a:gd name="T103" fmla="*/ 89 h 278"/>
                <a:gd name="T104" fmla="*/ 39 w 392"/>
                <a:gd name="T105" fmla="*/ 72 h 278"/>
                <a:gd name="T106" fmla="*/ 0 w 392"/>
                <a:gd name="T107" fmla="*/ 61 h 27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92"/>
                <a:gd name="T163" fmla="*/ 0 h 278"/>
                <a:gd name="T164" fmla="*/ 392 w 392"/>
                <a:gd name="T165" fmla="*/ 278 h 278"/>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92" h="278">
                  <a:moveTo>
                    <a:pt x="0" y="61"/>
                  </a:moveTo>
                  <a:lnTo>
                    <a:pt x="0" y="61"/>
                  </a:lnTo>
                  <a:lnTo>
                    <a:pt x="3" y="32"/>
                  </a:lnTo>
                  <a:lnTo>
                    <a:pt x="19" y="10"/>
                  </a:lnTo>
                  <a:lnTo>
                    <a:pt x="47" y="0"/>
                  </a:lnTo>
                  <a:lnTo>
                    <a:pt x="69" y="4"/>
                  </a:lnTo>
                  <a:lnTo>
                    <a:pt x="45" y="32"/>
                  </a:lnTo>
                  <a:lnTo>
                    <a:pt x="51" y="49"/>
                  </a:lnTo>
                  <a:lnTo>
                    <a:pt x="69" y="65"/>
                  </a:lnTo>
                  <a:lnTo>
                    <a:pt x="47" y="72"/>
                  </a:lnTo>
                  <a:lnTo>
                    <a:pt x="70" y="71"/>
                  </a:lnTo>
                  <a:lnTo>
                    <a:pt x="73" y="56"/>
                  </a:lnTo>
                  <a:lnTo>
                    <a:pt x="56" y="47"/>
                  </a:lnTo>
                  <a:lnTo>
                    <a:pt x="70" y="38"/>
                  </a:lnTo>
                  <a:lnTo>
                    <a:pt x="59" y="25"/>
                  </a:lnTo>
                  <a:lnTo>
                    <a:pt x="82" y="28"/>
                  </a:lnTo>
                  <a:lnTo>
                    <a:pt x="61" y="21"/>
                  </a:lnTo>
                  <a:lnTo>
                    <a:pt x="85" y="23"/>
                  </a:lnTo>
                  <a:lnTo>
                    <a:pt x="69" y="13"/>
                  </a:lnTo>
                  <a:lnTo>
                    <a:pt x="88" y="14"/>
                  </a:lnTo>
                  <a:lnTo>
                    <a:pt x="100" y="4"/>
                  </a:lnTo>
                  <a:lnTo>
                    <a:pt x="116" y="3"/>
                  </a:lnTo>
                  <a:lnTo>
                    <a:pt x="117" y="16"/>
                  </a:lnTo>
                  <a:lnTo>
                    <a:pt x="128" y="21"/>
                  </a:lnTo>
                  <a:lnTo>
                    <a:pt x="124" y="49"/>
                  </a:lnTo>
                  <a:lnTo>
                    <a:pt x="139" y="36"/>
                  </a:lnTo>
                  <a:lnTo>
                    <a:pt x="148" y="41"/>
                  </a:lnTo>
                  <a:lnTo>
                    <a:pt x="170" y="28"/>
                  </a:lnTo>
                  <a:lnTo>
                    <a:pt x="202" y="36"/>
                  </a:lnTo>
                  <a:lnTo>
                    <a:pt x="215" y="49"/>
                  </a:lnTo>
                  <a:lnTo>
                    <a:pt x="206" y="56"/>
                  </a:lnTo>
                  <a:lnTo>
                    <a:pt x="225" y="53"/>
                  </a:lnTo>
                  <a:lnTo>
                    <a:pt x="219" y="61"/>
                  </a:lnTo>
                  <a:lnTo>
                    <a:pt x="231" y="65"/>
                  </a:lnTo>
                  <a:lnTo>
                    <a:pt x="240" y="55"/>
                  </a:lnTo>
                  <a:lnTo>
                    <a:pt x="254" y="60"/>
                  </a:lnTo>
                  <a:lnTo>
                    <a:pt x="258" y="69"/>
                  </a:lnTo>
                  <a:lnTo>
                    <a:pt x="246" y="71"/>
                  </a:lnTo>
                  <a:lnTo>
                    <a:pt x="265" y="71"/>
                  </a:lnTo>
                  <a:lnTo>
                    <a:pt x="262" y="82"/>
                  </a:lnTo>
                  <a:lnTo>
                    <a:pt x="276" y="76"/>
                  </a:lnTo>
                  <a:lnTo>
                    <a:pt x="267" y="85"/>
                  </a:lnTo>
                  <a:lnTo>
                    <a:pt x="295" y="83"/>
                  </a:lnTo>
                  <a:lnTo>
                    <a:pt x="279" y="92"/>
                  </a:lnTo>
                  <a:lnTo>
                    <a:pt x="292" y="92"/>
                  </a:lnTo>
                  <a:lnTo>
                    <a:pt x="287" y="98"/>
                  </a:lnTo>
                  <a:lnTo>
                    <a:pt x="300" y="89"/>
                  </a:lnTo>
                  <a:lnTo>
                    <a:pt x="312" y="99"/>
                  </a:lnTo>
                  <a:lnTo>
                    <a:pt x="290" y="107"/>
                  </a:lnTo>
                  <a:lnTo>
                    <a:pt x="322" y="114"/>
                  </a:lnTo>
                  <a:lnTo>
                    <a:pt x="294" y="116"/>
                  </a:lnTo>
                  <a:lnTo>
                    <a:pt x="305" y="120"/>
                  </a:lnTo>
                  <a:lnTo>
                    <a:pt x="296" y="129"/>
                  </a:lnTo>
                  <a:lnTo>
                    <a:pt x="329" y="146"/>
                  </a:lnTo>
                  <a:lnTo>
                    <a:pt x="345" y="143"/>
                  </a:lnTo>
                  <a:lnTo>
                    <a:pt x="353" y="162"/>
                  </a:lnTo>
                  <a:lnTo>
                    <a:pt x="369" y="161"/>
                  </a:lnTo>
                  <a:lnTo>
                    <a:pt x="367" y="169"/>
                  </a:lnTo>
                  <a:lnTo>
                    <a:pt x="391" y="174"/>
                  </a:lnTo>
                  <a:lnTo>
                    <a:pt x="388" y="184"/>
                  </a:lnTo>
                  <a:lnTo>
                    <a:pt x="376" y="183"/>
                  </a:lnTo>
                  <a:lnTo>
                    <a:pt x="381" y="189"/>
                  </a:lnTo>
                  <a:lnTo>
                    <a:pt x="375" y="199"/>
                  </a:lnTo>
                  <a:lnTo>
                    <a:pt x="364" y="195"/>
                  </a:lnTo>
                  <a:lnTo>
                    <a:pt x="362" y="214"/>
                  </a:lnTo>
                  <a:lnTo>
                    <a:pt x="317" y="178"/>
                  </a:lnTo>
                  <a:lnTo>
                    <a:pt x="300" y="182"/>
                  </a:lnTo>
                  <a:lnTo>
                    <a:pt x="312" y="190"/>
                  </a:lnTo>
                  <a:lnTo>
                    <a:pt x="303" y="199"/>
                  </a:lnTo>
                  <a:lnTo>
                    <a:pt x="310" y="198"/>
                  </a:lnTo>
                  <a:lnTo>
                    <a:pt x="320" y="216"/>
                  </a:lnTo>
                  <a:lnTo>
                    <a:pt x="341" y="220"/>
                  </a:lnTo>
                  <a:lnTo>
                    <a:pt x="340" y="231"/>
                  </a:lnTo>
                  <a:lnTo>
                    <a:pt x="351" y="240"/>
                  </a:lnTo>
                  <a:lnTo>
                    <a:pt x="345" y="264"/>
                  </a:lnTo>
                  <a:lnTo>
                    <a:pt x="290" y="239"/>
                  </a:lnTo>
                  <a:lnTo>
                    <a:pt x="327" y="277"/>
                  </a:lnTo>
                  <a:lnTo>
                    <a:pt x="256" y="256"/>
                  </a:lnTo>
                  <a:lnTo>
                    <a:pt x="246" y="243"/>
                  </a:lnTo>
                  <a:lnTo>
                    <a:pt x="256" y="242"/>
                  </a:lnTo>
                  <a:lnTo>
                    <a:pt x="233" y="234"/>
                  </a:lnTo>
                  <a:lnTo>
                    <a:pt x="227" y="219"/>
                  </a:lnTo>
                  <a:lnTo>
                    <a:pt x="209" y="214"/>
                  </a:lnTo>
                  <a:lnTo>
                    <a:pt x="208" y="224"/>
                  </a:lnTo>
                  <a:lnTo>
                    <a:pt x="198" y="219"/>
                  </a:lnTo>
                  <a:lnTo>
                    <a:pt x="182" y="229"/>
                  </a:lnTo>
                  <a:lnTo>
                    <a:pt x="163" y="219"/>
                  </a:lnTo>
                  <a:lnTo>
                    <a:pt x="173" y="202"/>
                  </a:lnTo>
                  <a:lnTo>
                    <a:pt x="225" y="202"/>
                  </a:lnTo>
                  <a:lnTo>
                    <a:pt x="213" y="186"/>
                  </a:lnTo>
                  <a:lnTo>
                    <a:pt x="242" y="161"/>
                  </a:lnTo>
                  <a:lnTo>
                    <a:pt x="221" y="128"/>
                  </a:lnTo>
                  <a:lnTo>
                    <a:pt x="207" y="125"/>
                  </a:lnTo>
                  <a:lnTo>
                    <a:pt x="215" y="120"/>
                  </a:lnTo>
                  <a:lnTo>
                    <a:pt x="183" y="129"/>
                  </a:lnTo>
                  <a:lnTo>
                    <a:pt x="182" y="119"/>
                  </a:lnTo>
                  <a:lnTo>
                    <a:pt x="194" y="114"/>
                  </a:lnTo>
                  <a:lnTo>
                    <a:pt x="170" y="101"/>
                  </a:lnTo>
                  <a:lnTo>
                    <a:pt x="170" y="91"/>
                  </a:lnTo>
                  <a:lnTo>
                    <a:pt x="148" y="86"/>
                  </a:lnTo>
                  <a:lnTo>
                    <a:pt x="153" y="100"/>
                  </a:lnTo>
                  <a:lnTo>
                    <a:pt x="115" y="95"/>
                  </a:lnTo>
                  <a:lnTo>
                    <a:pt x="125" y="102"/>
                  </a:lnTo>
                  <a:lnTo>
                    <a:pt x="26" y="89"/>
                  </a:lnTo>
                  <a:lnTo>
                    <a:pt x="8" y="71"/>
                  </a:lnTo>
                  <a:lnTo>
                    <a:pt x="39" y="72"/>
                  </a:lnTo>
                  <a:lnTo>
                    <a:pt x="0" y="61"/>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4" name="Freeform 650">
              <a:extLst>
                <a:ext uri="{FF2B5EF4-FFF2-40B4-BE49-F238E27FC236}">
                  <a16:creationId xmlns:a16="http://schemas.microsoft.com/office/drawing/2014/main" id="{98B4C2FA-6767-429D-A4F4-A6C69BD8FB7F}"/>
                </a:ext>
              </a:extLst>
            </p:cNvPr>
            <p:cNvSpPr>
              <a:spLocks/>
            </p:cNvSpPr>
            <p:nvPr/>
          </p:nvSpPr>
          <p:spPr bwMode="auto">
            <a:xfrm>
              <a:off x="1890" y="2375"/>
              <a:ext cx="92" cy="62"/>
            </a:xfrm>
            <a:custGeom>
              <a:avLst/>
              <a:gdLst>
                <a:gd name="T0" fmla="*/ 0 w 92"/>
                <a:gd name="T1" fmla="*/ 50 h 62"/>
                <a:gd name="T2" fmla="*/ 0 w 92"/>
                <a:gd name="T3" fmla="*/ 50 h 62"/>
                <a:gd name="T4" fmla="*/ 14 w 92"/>
                <a:gd name="T5" fmla="*/ 38 h 62"/>
                <a:gd name="T6" fmla="*/ 22 w 92"/>
                <a:gd name="T7" fmla="*/ 0 h 62"/>
                <a:gd name="T8" fmla="*/ 30 w 92"/>
                <a:gd name="T9" fmla="*/ 14 h 62"/>
                <a:gd name="T10" fmla="*/ 51 w 92"/>
                <a:gd name="T11" fmla="*/ 17 h 62"/>
                <a:gd name="T12" fmla="*/ 91 w 92"/>
                <a:gd name="T13" fmla="*/ 45 h 62"/>
                <a:gd name="T14" fmla="*/ 86 w 92"/>
                <a:gd name="T15" fmla="*/ 54 h 62"/>
                <a:gd name="T16" fmla="*/ 49 w 92"/>
                <a:gd name="T17" fmla="*/ 41 h 62"/>
                <a:gd name="T18" fmla="*/ 27 w 92"/>
                <a:gd name="T19" fmla="*/ 61 h 62"/>
                <a:gd name="T20" fmla="*/ 21 w 92"/>
                <a:gd name="T21" fmla="*/ 45 h 62"/>
                <a:gd name="T22" fmla="*/ 0 w 92"/>
                <a:gd name="T23" fmla="*/ 50 h 62"/>
                <a:gd name="T24" fmla="*/ 0 w 92"/>
                <a:gd name="T25" fmla="*/ 50 h 6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92"/>
                <a:gd name="T40" fmla="*/ 0 h 62"/>
                <a:gd name="T41" fmla="*/ 92 w 92"/>
                <a:gd name="T42" fmla="*/ 62 h 6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92" h="62">
                  <a:moveTo>
                    <a:pt x="0" y="50"/>
                  </a:moveTo>
                  <a:lnTo>
                    <a:pt x="0" y="50"/>
                  </a:lnTo>
                  <a:lnTo>
                    <a:pt x="14" y="38"/>
                  </a:lnTo>
                  <a:lnTo>
                    <a:pt x="22" y="0"/>
                  </a:lnTo>
                  <a:lnTo>
                    <a:pt x="30" y="14"/>
                  </a:lnTo>
                  <a:lnTo>
                    <a:pt x="51" y="17"/>
                  </a:lnTo>
                  <a:lnTo>
                    <a:pt x="91" y="45"/>
                  </a:lnTo>
                  <a:lnTo>
                    <a:pt x="86" y="54"/>
                  </a:lnTo>
                  <a:lnTo>
                    <a:pt x="49" y="41"/>
                  </a:lnTo>
                  <a:lnTo>
                    <a:pt x="27" y="61"/>
                  </a:lnTo>
                  <a:lnTo>
                    <a:pt x="21" y="45"/>
                  </a:lnTo>
                  <a:lnTo>
                    <a:pt x="0" y="5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95" name="Freeform 651">
              <a:extLst>
                <a:ext uri="{FF2B5EF4-FFF2-40B4-BE49-F238E27FC236}">
                  <a16:creationId xmlns:a16="http://schemas.microsoft.com/office/drawing/2014/main" id="{A1A87950-40EA-4DE8-8CE6-D33F454687B7}"/>
                </a:ext>
              </a:extLst>
            </p:cNvPr>
            <p:cNvSpPr>
              <a:spLocks/>
            </p:cNvSpPr>
            <p:nvPr/>
          </p:nvSpPr>
          <p:spPr bwMode="auto">
            <a:xfrm>
              <a:off x="2271" y="2661"/>
              <a:ext cx="92" cy="89"/>
            </a:xfrm>
            <a:custGeom>
              <a:avLst/>
              <a:gdLst>
                <a:gd name="T0" fmla="*/ 0 w 92"/>
                <a:gd name="T1" fmla="*/ 69 h 89"/>
                <a:gd name="T2" fmla="*/ 0 w 92"/>
                <a:gd name="T3" fmla="*/ 69 h 89"/>
                <a:gd name="T4" fmla="*/ 37 w 92"/>
                <a:gd name="T5" fmla="*/ 4 h 89"/>
                <a:gd name="T6" fmla="*/ 52 w 92"/>
                <a:gd name="T7" fmla="*/ 0 h 89"/>
                <a:gd name="T8" fmla="*/ 34 w 92"/>
                <a:gd name="T9" fmla="*/ 34 h 89"/>
                <a:gd name="T10" fmla="*/ 46 w 92"/>
                <a:gd name="T11" fmla="*/ 26 h 89"/>
                <a:gd name="T12" fmla="*/ 54 w 92"/>
                <a:gd name="T13" fmla="*/ 41 h 89"/>
                <a:gd name="T14" fmla="*/ 78 w 92"/>
                <a:gd name="T15" fmla="*/ 41 h 89"/>
                <a:gd name="T16" fmla="*/ 73 w 92"/>
                <a:gd name="T17" fmla="*/ 54 h 89"/>
                <a:gd name="T18" fmla="*/ 85 w 92"/>
                <a:gd name="T19" fmla="*/ 53 h 89"/>
                <a:gd name="T20" fmla="*/ 77 w 92"/>
                <a:gd name="T21" fmla="*/ 67 h 89"/>
                <a:gd name="T22" fmla="*/ 88 w 92"/>
                <a:gd name="T23" fmla="*/ 60 h 89"/>
                <a:gd name="T24" fmla="*/ 91 w 92"/>
                <a:gd name="T25" fmla="*/ 73 h 89"/>
                <a:gd name="T26" fmla="*/ 79 w 92"/>
                <a:gd name="T27" fmla="*/ 88 h 89"/>
                <a:gd name="T28" fmla="*/ 78 w 92"/>
                <a:gd name="T29" fmla="*/ 77 h 89"/>
                <a:gd name="T30" fmla="*/ 73 w 92"/>
                <a:gd name="T31" fmla="*/ 83 h 89"/>
                <a:gd name="T32" fmla="*/ 73 w 92"/>
                <a:gd name="T33" fmla="*/ 66 h 89"/>
                <a:gd name="T34" fmla="*/ 50 w 92"/>
                <a:gd name="T35" fmla="*/ 83 h 89"/>
                <a:gd name="T36" fmla="*/ 63 w 92"/>
                <a:gd name="T37" fmla="*/ 71 h 89"/>
                <a:gd name="T38" fmla="*/ 45 w 92"/>
                <a:gd name="T39" fmla="*/ 73 h 89"/>
                <a:gd name="T40" fmla="*/ 49 w 92"/>
                <a:gd name="T41" fmla="*/ 66 h 89"/>
                <a:gd name="T42" fmla="*/ 0 w 92"/>
                <a:gd name="T43" fmla="*/ 69 h 89"/>
                <a:gd name="T44" fmla="*/ 0 w 92"/>
                <a:gd name="T45" fmla="*/ 69 h 8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2"/>
                <a:gd name="T70" fmla="*/ 0 h 89"/>
                <a:gd name="T71" fmla="*/ 92 w 92"/>
                <a:gd name="T72" fmla="*/ 89 h 8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2" h="89">
                  <a:moveTo>
                    <a:pt x="0" y="69"/>
                  </a:moveTo>
                  <a:lnTo>
                    <a:pt x="0" y="69"/>
                  </a:lnTo>
                  <a:lnTo>
                    <a:pt x="37" y="4"/>
                  </a:lnTo>
                  <a:lnTo>
                    <a:pt x="52" y="0"/>
                  </a:lnTo>
                  <a:lnTo>
                    <a:pt x="34" y="34"/>
                  </a:lnTo>
                  <a:lnTo>
                    <a:pt x="46" y="26"/>
                  </a:lnTo>
                  <a:lnTo>
                    <a:pt x="54" y="41"/>
                  </a:lnTo>
                  <a:lnTo>
                    <a:pt x="78" y="41"/>
                  </a:lnTo>
                  <a:lnTo>
                    <a:pt x="73" y="54"/>
                  </a:lnTo>
                  <a:lnTo>
                    <a:pt x="85" y="53"/>
                  </a:lnTo>
                  <a:lnTo>
                    <a:pt x="77" y="67"/>
                  </a:lnTo>
                  <a:lnTo>
                    <a:pt x="88" y="60"/>
                  </a:lnTo>
                  <a:lnTo>
                    <a:pt x="91" y="73"/>
                  </a:lnTo>
                  <a:lnTo>
                    <a:pt x="79" y="88"/>
                  </a:lnTo>
                  <a:lnTo>
                    <a:pt x="78" y="77"/>
                  </a:lnTo>
                  <a:lnTo>
                    <a:pt x="73" y="83"/>
                  </a:lnTo>
                  <a:lnTo>
                    <a:pt x="73" y="66"/>
                  </a:lnTo>
                  <a:lnTo>
                    <a:pt x="50" y="83"/>
                  </a:lnTo>
                  <a:lnTo>
                    <a:pt x="63" y="71"/>
                  </a:lnTo>
                  <a:lnTo>
                    <a:pt x="45" y="73"/>
                  </a:lnTo>
                  <a:lnTo>
                    <a:pt x="49" y="66"/>
                  </a:lnTo>
                  <a:lnTo>
                    <a:pt x="0" y="69"/>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66" name="Freeform 652">
            <a:extLst>
              <a:ext uri="{FF2B5EF4-FFF2-40B4-BE49-F238E27FC236}">
                <a16:creationId xmlns:a16="http://schemas.microsoft.com/office/drawing/2014/main" id="{90B134E2-230D-4E83-9B2B-2B5C0A7635AE}"/>
              </a:ext>
            </a:extLst>
          </p:cNvPr>
          <p:cNvSpPr>
            <a:spLocks/>
          </p:cNvSpPr>
          <p:nvPr/>
        </p:nvSpPr>
        <p:spPr bwMode="auto">
          <a:xfrm>
            <a:off x="2920127" y="3659924"/>
            <a:ext cx="950468" cy="673324"/>
          </a:xfrm>
          <a:custGeom>
            <a:avLst/>
            <a:gdLst>
              <a:gd name="T0" fmla="*/ 91471449 w 830"/>
              <a:gd name="T1" fmla="*/ 245076928 h 606"/>
              <a:gd name="T2" fmla="*/ 182942897 w 830"/>
              <a:gd name="T3" fmla="*/ 205933045 h 606"/>
              <a:gd name="T4" fmla="*/ 148834854 w 830"/>
              <a:gd name="T5" fmla="*/ 199125753 h 606"/>
              <a:gd name="T6" fmla="*/ 243406691 w 830"/>
              <a:gd name="T7" fmla="*/ 132750054 h 606"/>
              <a:gd name="T8" fmla="*/ 275964501 w 830"/>
              <a:gd name="T9" fmla="*/ 88500049 h 606"/>
              <a:gd name="T10" fmla="*/ 410846402 w 830"/>
              <a:gd name="T11" fmla="*/ 86798879 h 606"/>
              <a:gd name="T12" fmla="*/ 455807010 w 830"/>
              <a:gd name="T13" fmla="*/ 76586617 h 606"/>
              <a:gd name="T14" fmla="*/ 576735842 w 830"/>
              <a:gd name="T15" fmla="*/ 86798879 h 606"/>
              <a:gd name="T16" fmla="*/ 561231411 w 830"/>
              <a:gd name="T17" fmla="*/ 44250025 h 606"/>
              <a:gd name="T18" fmla="*/ 607742213 w 830"/>
              <a:gd name="T19" fmla="*/ 39143894 h 606"/>
              <a:gd name="T20" fmla="*/ 617044622 w 830"/>
              <a:gd name="T21" fmla="*/ 15317063 h 606"/>
              <a:gd name="T22" fmla="*/ 702315412 w 830"/>
              <a:gd name="T23" fmla="*/ 20423184 h 606"/>
              <a:gd name="T24" fmla="*/ 976729641 w 830"/>
              <a:gd name="T25" fmla="*/ 15317063 h 606"/>
              <a:gd name="T26" fmla="*/ 767429787 w 830"/>
              <a:gd name="T27" fmla="*/ 39143894 h 606"/>
              <a:gd name="T28" fmla="*/ 1021690249 w 830"/>
              <a:gd name="T29" fmla="*/ 39143894 h 606"/>
              <a:gd name="T30" fmla="*/ 883708037 w 830"/>
              <a:gd name="T31" fmla="*/ 85096383 h 606"/>
              <a:gd name="T32" fmla="*/ 992232826 w 830"/>
              <a:gd name="T33" fmla="*/ 97009816 h 606"/>
              <a:gd name="T34" fmla="*/ 1017038421 w 830"/>
              <a:gd name="T35" fmla="*/ 171893978 h 606"/>
              <a:gd name="T36" fmla="*/ 1172075258 w 830"/>
              <a:gd name="T37" fmla="*/ 97009816 h 606"/>
              <a:gd name="T38" fmla="*/ 1227888469 w 830"/>
              <a:gd name="T39" fmla="*/ 151472062 h 606"/>
              <a:gd name="T40" fmla="*/ 1114711852 w 830"/>
              <a:gd name="T41" fmla="*/ 209336691 h 606"/>
              <a:gd name="T42" fmla="*/ 1141067641 w 830"/>
              <a:gd name="T43" fmla="*/ 234865991 h 606"/>
              <a:gd name="T44" fmla="*/ 1137967253 w 830"/>
              <a:gd name="T45" fmla="*/ 311452587 h 606"/>
              <a:gd name="T46" fmla="*/ 1158122266 w 830"/>
              <a:gd name="T47" fmla="*/ 354000198 h 606"/>
              <a:gd name="T48" fmla="*/ 1085254430 w 830"/>
              <a:gd name="T49" fmla="*/ 384635619 h 606"/>
              <a:gd name="T50" fmla="*/ 1128664844 w 830"/>
              <a:gd name="T51" fmla="*/ 437395390 h 606"/>
              <a:gd name="T52" fmla="*/ 1105409443 w 830"/>
              <a:gd name="T53" fmla="*/ 442501511 h 606"/>
              <a:gd name="T54" fmla="*/ 1066650856 w 830"/>
              <a:gd name="T55" fmla="*/ 473135628 h 606"/>
              <a:gd name="T56" fmla="*/ 1030992658 w 830"/>
              <a:gd name="T57" fmla="*/ 496962453 h 606"/>
              <a:gd name="T58" fmla="*/ 1018589860 w 830"/>
              <a:gd name="T59" fmla="*/ 546318578 h 606"/>
              <a:gd name="T60" fmla="*/ 1052696620 w 830"/>
              <a:gd name="T61" fmla="*/ 595674703 h 606"/>
              <a:gd name="T62" fmla="*/ 1086804624 w 830"/>
              <a:gd name="T63" fmla="*/ 641625878 h 606"/>
              <a:gd name="T64" fmla="*/ 1021690249 w 830"/>
              <a:gd name="T65" fmla="*/ 604184470 h 606"/>
              <a:gd name="T66" fmla="*/ 930218839 w 830"/>
              <a:gd name="T67" fmla="*/ 641625878 h 606"/>
              <a:gd name="T68" fmla="*/ 1071301438 w 830"/>
              <a:gd name="T69" fmla="*/ 662049057 h 606"/>
              <a:gd name="T70" fmla="*/ 855800809 w 830"/>
              <a:gd name="T71" fmla="*/ 714808992 h 606"/>
              <a:gd name="T72" fmla="*/ 786034606 w 830"/>
              <a:gd name="T73" fmla="*/ 805011475 h 606"/>
              <a:gd name="T74" fmla="*/ 759678817 w 830"/>
              <a:gd name="T75" fmla="*/ 806712646 h 606"/>
              <a:gd name="T76" fmla="*/ 696113390 w 830"/>
              <a:gd name="T77" fmla="*/ 857771246 h 606"/>
              <a:gd name="T78" fmla="*/ 686810981 w 830"/>
              <a:gd name="T79" fmla="*/ 900318776 h 606"/>
              <a:gd name="T80" fmla="*/ 654253171 w 830"/>
              <a:gd name="T81" fmla="*/ 924146905 h 606"/>
              <a:gd name="T82" fmla="*/ 638749829 w 830"/>
              <a:gd name="T83" fmla="*/ 1014348084 h 606"/>
              <a:gd name="T84" fmla="*/ 586037006 w 830"/>
              <a:gd name="T85" fmla="*/ 1002434672 h 606"/>
              <a:gd name="T86" fmla="*/ 524023019 w 830"/>
              <a:gd name="T87" fmla="*/ 982011493 h 606"/>
              <a:gd name="T88" fmla="*/ 455807010 w 830"/>
              <a:gd name="T89" fmla="*/ 905424897 h 606"/>
              <a:gd name="T90" fmla="*/ 443404213 w 830"/>
              <a:gd name="T91" fmla="*/ 885001717 h 606"/>
              <a:gd name="T92" fmla="*/ 406195820 w 830"/>
              <a:gd name="T93" fmla="*/ 769271238 h 606"/>
              <a:gd name="T94" fmla="*/ 462009031 w 830"/>
              <a:gd name="T95" fmla="*/ 723318758 h 606"/>
              <a:gd name="T96" fmla="*/ 479062411 w 830"/>
              <a:gd name="T97" fmla="*/ 658645412 h 606"/>
              <a:gd name="T98" fmla="*/ 458907398 w 830"/>
              <a:gd name="T99" fmla="*/ 636521062 h 606"/>
              <a:gd name="T100" fmla="*/ 434101803 w 830"/>
              <a:gd name="T101" fmla="*/ 610991761 h 606"/>
              <a:gd name="T102" fmla="*/ 410846402 w 830"/>
              <a:gd name="T103" fmla="*/ 575251524 h 606"/>
              <a:gd name="T104" fmla="*/ 386040807 w 830"/>
              <a:gd name="T105" fmla="*/ 575251524 h 606"/>
              <a:gd name="T106" fmla="*/ 378288592 w 830"/>
              <a:gd name="T107" fmla="*/ 513981986 h 606"/>
              <a:gd name="T108" fmla="*/ 306972117 w 830"/>
              <a:gd name="T109" fmla="*/ 410164919 h 606"/>
              <a:gd name="T110" fmla="*/ 128679841 w 830"/>
              <a:gd name="T111" fmla="*/ 384635619 h 606"/>
              <a:gd name="T112" fmla="*/ 103874246 w 830"/>
              <a:gd name="T113" fmla="*/ 364212440 h 606"/>
              <a:gd name="T114" fmla="*/ 155036875 w 830"/>
              <a:gd name="T115" fmla="*/ 335279412 h 606"/>
              <a:gd name="T116" fmla="*/ 0 w 830"/>
              <a:gd name="T117" fmla="*/ 289326933 h 60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830"/>
              <a:gd name="T178" fmla="*/ 0 h 606"/>
              <a:gd name="T179" fmla="*/ 830 w 830"/>
              <a:gd name="T180" fmla="*/ 606 h 60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830" h="606">
                <a:moveTo>
                  <a:pt x="0" y="170"/>
                </a:moveTo>
                <a:lnTo>
                  <a:pt x="0" y="170"/>
                </a:lnTo>
                <a:lnTo>
                  <a:pt x="5" y="161"/>
                </a:lnTo>
                <a:lnTo>
                  <a:pt x="59" y="144"/>
                </a:lnTo>
                <a:lnTo>
                  <a:pt x="93" y="144"/>
                </a:lnTo>
                <a:lnTo>
                  <a:pt x="112" y="130"/>
                </a:lnTo>
                <a:lnTo>
                  <a:pt x="107" y="126"/>
                </a:lnTo>
                <a:lnTo>
                  <a:pt x="118" y="121"/>
                </a:lnTo>
                <a:lnTo>
                  <a:pt x="108" y="118"/>
                </a:lnTo>
                <a:lnTo>
                  <a:pt x="127" y="112"/>
                </a:lnTo>
                <a:lnTo>
                  <a:pt x="120" y="108"/>
                </a:lnTo>
                <a:lnTo>
                  <a:pt x="96" y="117"/>
                </a:lnTo>
                <a:lnTo>
                  <a:pt x="72" y="105"/>
                </a:lnTo>
                <a:lnTo>
                  <a:pt x="103" y="98"/>
                </a:lnTo>
                <a:lnTo>
                  <a:pt x="120" y="79"/>
                </a:lnTo>
                <a:lnTo>
                  <a:pt x="157" y="78"/>
                </a:lnTo>
                <a:lnTo>
                  <a:pt x="155" y="57"/>
                </a:lnTo>
                <a:lnTo>
                  <a:pt x="183" y="57"/>
                </a:lnTo>
                <a:lnTo>
                  <a:pt x="211" y="72"/>
                </a:lnTo>
                <a:lnTo>
                  <a:pt x="178" y="52"/>
                </a:lnTo>
                <a:lnTo>
                  <a:pt x="240" y="40"/>
                </a:lnTo>
                <a:lnTo>
                  <a:pt x="255" y="49"/>
                </a:lnTo>
                <a:lnTo>
                  <a:pt x="257" y="67"/>
                </a:lnTo>
                <a:lnTo>
                  <a:pt x="265" y="51"/>
                </a:lnTo>
                <a:lnTo>
                  <a:pt x="305" y="63"/>
                </a:lnTo>
                <a:lnTo>
                  <a:pt x="291" y="54"/>
                </a:lnTo>
                <a:lnTo>
                  <a:pt x="311" y="55"/>
                </a:lnTo>
                <a:lnTo>
                  <a:pt x="294" y="45"/>
                </a:lnTo>
                <a:lnTo>
                  <a:pt x="289" y="36"/>
                </a:lnTo>
                <a:lnTo>
                  <a:pt x="298" y="35"/>
                </a:lnTo>
                <a:lnTo>
                  <a:pt x="378" y="60"/>
                </a:lnTo>
                <a:lnTo>
                  <a:pt x="372" y="51"/>
                </a:lnTo>
                <a:lnTo>
                  <a:pt x="389" y="50"/>
                </a:lnTo>
                <a:lnTo>
                  <a:pt x="378" y="43"/>
                </a:lnTo>
                <a:lnTo>
                  <a:pt x="405" y="45"/>
                </a:lnTo>
                <a:lnTo>
                  <a:pt x="362" y="26"/>
                </a:lnTo>
                <a:lnTo>
                  <a:pt x="440" y="36"/>
                </a:lnTo>
                <a:lnTo>
                  <a:pt x="422" y="26"/>
                </a:lnTo>
                <a:lnTo>
                  <a:pt x="377" y="24"/>
                </a:lnTo>
                <a:lnTo>
                  <a:pt x="392" y="23"/>
                </a:lnTo>
                <a:lnTo>
                  <a:pt x="364" y="14"/>
                </a:lnTo>
                <a:lnTo>
                  <a:pt x="397" y="16"/>
                </a:lnTo>
                <a:lnTo>
                  <a:pt x="383" y="12"/>
                </a:lnTo>
                <a:lnTo>
                  <a:pt x="398" y="9"/>
                </a:lnTo>
                <a:lnTo>
                  <a:pt x="455" y="26"/>
                </a:lnTo>
                <a:lnTo>
                  <a:pt x="449" y="20"/>
                </a:lnTo>
                <a:lnTo>
                  <a:pt x="474" y="14"/>
                </a:lnTo>
                <a:lnTo>
                  <a:pt x="453" y="12"/>
                </a:lnTo>
                <a:lnTo>
                  <a:pt x="452" y="4"/>
                </a:lnTo>
                <a:lnTo>
                  <a:pt x="466" y="0"/>
                </a:lnTo>
                <a:lnTo>
                  <a:pt x="619" y="4"/>
                </a:lnTo>
                <a:lnTo>
                  <a:pt x="630" y="9"/>
                </a:lnTo>
                <a:lnTo>
                  <a:pt x="626" y="12"/>
                </a:lnTo>
                <a:lnTo>
                  <a:pt x="523" y="13"/>
                </a:lnTo>
                <a:lnTo>
                  <a:pt x="535" y="18"/>
                </a:lnTo>
                <a:lnTo>
                  <a:pt x="495" y="23"/>
                </a:lnTo>
                <a:lnTo>
                  <a:pt x="640" y="14"/>
                </a:lnTo>
                <a:lnTo>
                  <a:pt x="645" y="22"/>
                </a:lnTo>
                <a:lnTo>
                  <a:pt x="626" y="27"/>
                </a:lnTo>
                <a:lnTo>
                  <a:pt x="659" y="23"/>
                </a:lnTo>
                <a:lnTo>
                  <a:pt x="697" y="33"/>
                </a:lnTo>
                <a:lnTo>
                  <a:pt x="640" y="49"/>
                </a:lnTo>
                <a:lnTo>
                  <a:pt x="548" y="47"/>
                </a:lnTo>
                <a:lnTo>
                  <a:pt x="570" y="50"/>
                </a:lnTo>
                <a:lnTo>
                  <a:pt x="531" y="57"/>
                </a:lnTo>
                <a:lnTo>
                  <a:pt x="531" y="65"/>
                </a:lnTo>
                <a:lnTo>
                  <a:pt x="632" y="52"/>
                </a:lnTo>
                <a:lnTo>
                  <a:pt x="640" y="57"/>
                </a:lnTo>
                <a:lnTo>
                  <a:pt x="619" y="70"/>
                </a:lnTo>
                <a:lnTo>
                  <a:pt x="684" y="50"/>
                </a:lnTo>
                <a:lnTo>
                  <a:pt x="688" y="69"/>
                </a:lnTo>
                <a:lnTo>
                  <a:pt x="656" y="101"/>
                </a:lnTo>
                <a:lnTo>
                  <a:pt x="718" y="64"/>
                </a:lnTo>
                <a:lnTo>
                  <a:pt x="718" y="70"/>
                </a:lnTo>
                <a:lnTo>
                  <a:pt x="747" y="69"/>
                </a:lnTo>
                <a:lnTo>
                  <a:pt x="756" y="57"/>
                </a:lnTo>
                <a:lnTo>
                  <a:pt x="789" y="55"/>
                </a:lnTo>
                <a:lnTo>
                  <a:pt x="829" y="66"/>
                </a:lnTo>
                <a:lnTo>
                  <a:pt x="790" y="82"/>
                </a:lnTo>
                <a:lnTo>
                  <a:pt x="792" y="89"/>
                </a:lnTo>
                <a:lnTo>
                  <a:pt x="702" y="98"/>
                </a:lnTo>
                <a:lnTo>
                  <a:pt x="774" y="99"/>
                </a:lnTo>
                <a:lnTo>
                  <a:pt x="715" y="113"/>
                </a:lnTo>
                <a:lnTo>
                  <a:pt x="719" y="123"/>
                </a:lnTo>
                <a:lnTo>
                  <a:pt x="759" y="113"/>
                </a:lnTo>
                <a:lnTo>
                  <a:pt x="730" y="126"/>
                </a:lnTo>
                <a:lnTo>
                  <a:pt x="726" y="142"/>
                </a:lnTo>
                <a:lnTo>
                  <a:pt x="736" y="138"/>
                </a:lnTo>
                <a:lnTo>
                  <a:pt x="708" y="153"/>
                </a:lnTo>
                <a:lnTo>
                  <a:pt x="698" y="183"/>
                </a:lnTo>
                <a:lnTo>
                  <a:pt x="713" y="177"/>
                </a:lnTo>
                <a:lnTo>
                  <a:pt x="734" y="183"/>
                </a:lnTo>
                <a:lnTo>
                  <a:pt x="715" y="183"/>
                </a:lnTo>
                <a:lnTo>
                  <a:pt x="715" y="192"/>
                </a:lnTo>
                <a:lnTo>
                  <a:pt x="746" y="196"/>
                </a:lnTo>
                <a:lnTo>
                  <a:pt x="747" y="208"/>
                </a:lnTo>
                <a:lnTo>
                  <a:pt x="700" y="205"/>
                </a:lnTo>
                <a:lnTo>
                  <a:pt x="713" y="210"/>
                </a:lnTo>
                <a:lnTo>
                  <a:pt x="687" y="214"/>
                </a:lnTo>
                <a:lnTo>
                  <a:pt x="700" y="226"/>
                </a:lnTo>
                <a:lnTo>
                  <a:pt x="724" y="227"/>
                </a:lnTo>
                <a:lnTo>
                  <a:pt x="710" y="234"/>
                </a:lnTo>
                <a:lnTo>
                  <a:pt x="729" y="241"/>
                </a:lnTo>
                <a:lnTo>
                  <a:pt x="728" y="257"/>
                </a:lnTo>
                <a:lnTo>
                  <a:pt x="693" y="247"/>
                </a:lnTo>
                <a:lnTo>
                  <a:pt x="714" y="255"/>
                </a:lnTo>
                <a:lnTo>
                  <a:pt x="701" y="261"/>
                </a:lnTo>
                <a:lnTo>
                  <a:pt x="713" y="260"/>
                </a:lnTo>
                <a:lnTo>
                  <a:pt x="710" y="270"/>
                </a:lnTo>
                <a:lnTo>
                  <a:pt x="735" y="275"/>
                </a:lnTo>
                <a:lnTo>
                  <a:pt x="695" y="272"/>
                </a:lnTo>
                <a:lnTo>
                  <a:pt x="688" y="278"/>
                </a:lnTo>
                <a:lnTo>
                  <a:pt x="718" y="290"/>
                </a:lnTo>
                <a:lnTo>
                  <a:pt x="714" y="301"/>
                </a:lnTo>
                <a:lnTo>
                  <a:pt x="689" y="307"/>
                </a:lnTo>
                <a:lnTo>
                  <a:pt x="665" y="292"/>
                </a:lnTo>
                <a:lnTo>
                  <a:pt x="629" y="305"/>
                </a:lnTo>
                <a:lnTo>
                  <a:pt x="655" y="313"/>
                </a:lnTo>
                <a:lnTo>
                  <a:pt x="630" y="320"/>
                </a:lnTo>
                <a:lnTo>
                  <a:pt x="657" y="321"/>
                </a:lnTo>
                <a:lnTo>
                  <a:pt x="648" y="336"/>
                </a:lnTo>
                <a:lnTo>
                  <a:pt x="659" y="327"/>
                </a:lnTo>
                <a:lnTo>
                  <a:pt x="688" y="340"/>
                </a:lnTo>
                <a:lnTo>
                  <a:pt x="679" y="350"/>
                </a:lnTo>
                <a:lnTo>
                  <a:pt x="695" y="346"/>
                </a:lnTo>
                <a:lnTo>
                  <a:pt x="688" y="356"/>
                </a:lnTo>
                <a:lnTo>
                  <a:pt x="699" y="351"/>
                </a:lnTo>
                <a:lnTo>
                  <a:pt x="701" y="377"/>
                </a:lnTo>
                <a:lnTo>
                  <a:pt x="688" y="368"/>
                </a:lnTo>
                <a:lnTo>
                  <a:pt x="688" y="377"/>
                </a:lnTo>
                <a:lnTo>
                  <a:pt x="675" y="377"/>
                </a:lnTo>
                <a:lnTo>
                  <a:pt x="659" y="355"/>
                </a:lnTo>
                <a:lnTo>
                  <a:pt x="619" y="344"/>
                </a:lnTo>
                <a:lnTo>
                  <a:pt x="647" y="358"/>
                </a:lnTo>
                <a:lnTo>
                  <a:pt x="611" y="365"/>
                </a:lnTo>
                <a:lnTo>
                  <a:pt x="600" y="377"/>
                </a:lnTo>
                <a:lnTo>
                  <a:pt x="634" y="380"/>
                </a:lnTo>
                <a:lnTo>
                  <a:pt x="605" y="387"/>
                </a:lnTo>
                <a:lnTo>
                  <a:pt x="649" y="378"/>
                </a:lnTo>
                <a:lnTo>
                  <a:pt x="691" y="389"/>
                </a:lnTo>
                <a:lnTo>
                  <a:pt x="636" y="419"/>
                </a:lnTo>
                <a:lnTo>
                  <a:pt x="584" y="432"/>
                </a:lnTo>
                <a:lnTo>
                  <a:pt x="565" y="433"/>
                </a:lnTo>
                <a:lnTo>
                  <a:pt x="552" y="420"/>
                </a:lnTo>
                <a:lnTo>
                  <a:pt x="558" y="433"/>
                </a:lnTo>
                <a:lnTo>
                  <a:pt x="543" y="441"/>
                </a:lnTo>
                <a:lnTo>
                  <a:pt x="523" y="473"/>
                </a:lnTo>
                <a:lnTo>
                  <a:pt x="507" y="473"/>
                </a:lnTo>
                <a:lnTo>
                  <a:pt x="503" y="482"/>
                </a:lnTo>
                <a:lnTo>
                  <a:pt x="487" y="484"/>
                </a:lnTo>
                <a:lnTo>
                  <a:pt x="480" y="480"/>
                </a:lnTo>
                <a:lnTo>
                  <a:pt x="490" y="474"/>
                </a:lnTo>
                <a:lnTo>
                  <a:pt x="479" y="473"/>
                </a:lnTo>
                <a:lnTo>
                  <a:pt x="473" y="489"/>
                </a:lnTo>
                <a:lnTo>
                  <a:pt x="448" y="491"/>
                </a:lnTo>
                <a:lnTo>
                  <a:pt x="449" y="504"/>
                </a:lnTo>
                <a:lnTo>
                  <a:pt x="433" y="505"/>
                </a:lnTo>
                <a:lnTo>
                  <a:pt x="447" y="515"/>
                </a:lnTo>
                <a:lnTo>
                  <a:pt x="429" y="518"/>
                </a:lnTo>
                <a:lnTo>
                  <a:pt x="443" y="529"/>
                </a:lnTo>
                <a:lnTo>
                  <a:pt x="431" y="529"/>
                </a:lnTo>
                <a:lnTo>
                  <a:pt x="440" y="532"/>
                </a:lnTo>
                <a:lnTo>
                  <a:pt x="431" y="545"/>
                </a:lnTo>
                <a:lnTo>
                  <a:pt x="422" y="543"/>
                </a:lnTo>
                <a:lnTo>
                  <a:pt x="429" y="549"/>
                </a:lnTo>
                <a:lnTo>
                  <a:pt x="412" y="554"/>
                </a:lnTo>
                <a:lnTo>
                  <a:pt x="422" y="572"/>
                </a:lnTo>
                <a:lnTo>
                  <a:pt x="412" y="596"/>
                </a:lnTo>
                <a:lnTo>
                  <a:pt x="400" y="597"/>
                </a:lnTo>
                <a:lnTo>
                  <a:pt x="409" y="605"/>
                </a:lnTo>
                <a:lnTo>
                  <a:pt x="381" y="605"/>
                </a:lnTo>
                <a:lnTo>
                  <a:pt x="378" y="589"/>
                </a:lnTo>
                <a:lnTo>
                  <a:pt x="339" y="591"/>
                </a:lnTo>
                <a:lnTo>
                  <a:pt x="348" y="587"/>
                </a:lnTo>
                <a:lnTo>
                  <a:pt x="328" y="580"/>
                </a:lnTo>
                <a:lnTo>
                  <a:pt x="338" y="577"/>
                </a:lnTo>
                <a:lnTo>
                  <a:pt x="323" y="577"/>
                </a:lnTo>
                <a:lnTo>
                  <a:pt x="328" y="564"/>
                </a:lnTo>
                <a:lnTo>
                  <a:pt x="320" y="567"/>
                </a:lnTo>
                <a:lnTo>
                  <a:pt x="294" y="532"/>
                </a:lnTo>
                <a:lnTo>
                  <a:pt x="294" y="522"/>
                </a:lnTo>
                <a:lnTo>
                  <a:pt x="313" y="510"/>
                </a:lnTo>
                <a:lnTo>
                  <a:pt x="305" y="507"/>
                </a:lnTo>
                <a:lnTo>
                  <a:pt x="286" y="520"/>
                </a:lnTo>
                <a:lnTo>
                  <a:pt x="286" y="494"/>
                </a:lnTo>
                <a:lnTo>
                  <a:pt x="268" y="480"/>
                </a:lnTo>
                <a:lnTo>
                  <a:pt x="273" y="460"/>
                </a:lnTo>
                <a:lnTo>
                  <a:pt x="262" y="452"/>
                </a:lnTo>
                <a:lnTo>
                  <a:pt x="277" y="434"/>
                </a:lnTo>
                <a:lnTo>
                  <a:pt x="268" y="432"/>
                </a:lnTo>
                <a:lnTo>
                  <a:pt x="301" y="432"/>
                </a:lnTo>
                <a:lnTo>
                  <a:pt x="298" y="425"/>
                </a:lnTo>
                <a:lnTo>
                  <a:pt x="275" y="426"/>
                </a:lnTo>
                <a:lnTo>
                  <a:pt x="309" y="410"/>
                </a:lnTo>
                <a:lnTo>
                  <a:pt x="301" y="405"/>
                </a:lnTo>
                <a:lnTo>
                  <a:pt x="309" y="387"/>
                </a:lnTo>
                <a:lnTo>
                  <a:pt x="281" y="387"/>
                </a:lnTo>
                <a:lnTo>
                  <a:pt x="251" y="372"/>
                </a:lnTo>
                <a:lnTo>
                  <a:pt x="305" y="380"/>
                </a:lnTo>
                <a:lnTo>
                  <a:pt x="296" y="374"/>
                </a:lnTo>
                <a:lnTo>
                  <a:pt x="305" y="371"/>
                </a:lnTo>
                <a:lnTo>
                  <a:pt x="284" y="360"/>
                </a:lnTo>
                <a:lnTo>
                  <a:pt x="291" y="355"/>
                </a:lnTo>
                <a:lnTo>
                  <a:pt x="280" y="359"/>
                </a:lnTo>
                <a:lnTo>
                  <a:pt x="288" y="352"/>
                </a:lnTo>
                <a:lnTo>
                  <a:pt x="274" y="352"/>
                </a:lnTo>
                <a:lnTo>
                  <a:pt x="289" y="347"/>
                </a:lnTo>
                <a:lnTo>
                  <a:pt x="265" y="338"/>
                </a:lnTo>
                <a:lnTo>
                  <a:pt x="260" y="352"/>
                </a:lnTo>
                <a:lnTo>
                  <a:pt x="240" y="352"/>
                </a:lnTo>
                <a:lnTo>
                  <a:pt x="236" y="347"/>
                </a:lnTo>
                <a:lnTo>
                  <a:pt x="249" y="338"/>
                </a:lnTo>
                <a:lnTo>
                  <a:pt x="239" y="338"/>
                </a:lnTo>
                <a:lnTo>
                  <a:pt x="251" y="316"/>
                </a:lnTo>
                <a:lnTo>
                  <a:pt x="237" y="312"/>
                </a:lnTo>
                <a:lnTo>
                  <a:pt x="244" y="302"/>
                </a:lnTo>
                <a:lnTo>
                  <a:pt x="221" y="275"/>
                </a:lnTo>
                <a:lnTo>
                  <a:pt x="229" y="274"/>
                </a:lnTo>
                <a:lnTo>
                  <a:pt x="198" y="250"/>
                </a:lnTo>
                <a:lnTo>
                  <a:pt x="198" y="241"/>
                </a:lnTo>
                <a:lnTo>
                  <a:pt x="165" y="229"/>
                </a:lnTo>
                <a:lnTo>
                  <a:pt x="134" y="222"/>
                </a:lnTo>
                <a:lnTo>
                  <a:pt x="106" y="234"/>
                </a:lnTo>
                <a:lnTo>
                  <a:pt x="83" y="226"/>
                </a:lnTo>
                <a:lnTo>
                  <a:pt x="91" y="235"/>
                </a:lnTo>
                <a:lnTo>
                  <a:pt x="67" y="231"/>
                </a:lnTo>
                <a:lnTo>
                  <a:pt x="46" y="222"/>
                </a:lnTo>
                <a:lnTo>
                  <a:pt x="67" y="214"/>
                </a:lnTo>
                <a:lnTo>
                  <a:pt x="21" y="205"/>
                </a:lnTo>
                <a:lnTo>
                  <a:pt x="38" y="198"/>
                </a:lnTo>
                <a:lnTo>
                  <a:pt x="93" y="200"/>
                </a:lnTo>
                <a:lnTo>
                  <a:pt x="100" y="197"/>
                </a:lnTo>
                <a:lnTo>
                  <a:pt x="90" y="192"/>
                </a:lnTo>
                <a:lnTo>
                  <a:pt x="99" y="187"/>
                </a:lnTo>
                <a:lnTo>
                  <a:pt x="50" y="191"/>
                </a:lnTo>
                <a:lnTo>
                  <a:pt x="0" y="17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67" name="Freeform 653">
            <a:extLst>
              <a:ext uri="{FF2B5EF4-FFF2-40B4-BE49-F238E27FC236}">
                <a16:creationId xmlns:a16="http://schemas.microsoft.com/office/drawing/2014/main" id="{42F516B0-83CB-401D-9D4F-5EFC00BB80FF}"/>
              </a:ext>
            </a:extLst>
          </p:cNvPr>
          <p:cNvSpPr>
            <a:spLocks/>
          </p:cNvSpPr>
          <p:nvPr/>
        </p:nvSpPr>
        <p:spPr bwMode="auto">
          <a:xfrm>
            <a:off x="3679334" y="4181819"/>
            <a:ext cx="173742" cy="77068"/>
          </a:xfrm>
          <a:custGeom>
            <a:avLst/>
            <a:gdLst>
              <a:gd name="T0" fmla="*/ 0 w 151"/>
              <a:gd name="T1" fmla="*/ 40104274 h 70"/>
              <a:gd name="T2" fmla="*/ 0 w 151"/>
              <a:gd name="T3" fmla="*/ 40104274 h 70"/>
              <a:gd name="T4" fmla="*/ 15652254 w 151"/>
              <a:gd name="T5" fmla="*/ 35091241 h 70"/>
              <a:gd name="T6" fmla="*/ 6260402 w 151"/>
              <a:gd name="T7" fmla="*/ 25065175 h 70"/>
              <a:gd name="T8" fmla="*/ 26607957 w 151"/>
              <a:gd name="T9" fmla="*/ 31749650 h 70"/>
              <a:gd name="T10" fmla="*/ 17217354 w 151"/>
              <a:gd name="T11" fmla="*/ 13367662 h 70"/>
              <a:gd name="T12" fmla="*/ 40695106 w 151"/>
              <a:gd name="T13" fmla="*/ 23395026 h 70"/>
              <a:gd name="T14" fmla="*/ 29739408 w 151"/>
              <a:gd name="T15" fmla="*/ 1671443 h 70"/>
              <a:gd name="T16" fmla="*/ 65737964 w 151"/>
              <a:gd name="T17" fmla="*/ 18381988 h 70"/>
              <a:gd name="T18" fmla="*/ 68868163 w 151"/>
              <a:gd name="T19" fmla="*/ 48460201 h 70"/>
              <a:gd name="T20" fmla="*/ 87650631 w 151"/>
              <a:gd name="T21" fmla="*/ 15039104 h 70"/>
              <a:gd name="T22" fmla="*/ 106433080 w 151"/>
              <a:gd name="T23" fmla="*/ 28408059 h 70"/>
              <a:gd name="T24" fmla="*/ 122085329 w 151"/>
              <a:gd name="T25" fmla="*/ 11697513 h 70"/>
              <a:gd name="T26" fmla="*/ 134607378 w 151"/>
              <a:gd name="T27" fmla="*/ 31749650 h 70"/>
              <a:gd name="T28" fmla="*/ 131477179 w 151"/>
              <a:gd name="T29" fmla="*/ 13367662 h 70"/>
              <a:gd name="T30" fmla="*/ 170607214 w 151"/>
              <a:gd name="T31" fmla="*/ 13367662 h 70"/>
              <a:gd name="T32" fmla="*/ 175302514 w 151"/>
              <a:gd name="T33" fmla="*/ 0 h 70"/>
              <a:gd name="T34" fmla="*/ 192519862 w 151"/>
              <a:gd name="T35" fmla="*/ 11697513 h 70"/>
              <a:gd name="T36" fmla="*/ 214432511 w 151"/>
              <a:gd name="T37" fmla="*/ 6684477 h 70"/>
              <a:gd name="T38" fmla="*/ 198780262 w 151"/>
              <a:gd name="T39" fmla="*/ 15039104 h 70"/>
              <a:gd name="T40" fmla="*/ 234780059 w 151"/>
              <a:gd name="T41" fmla="*/ 51801792 h 70"/>
              <a:gd name="T42" fmla="*/ 203475561 w 151"/>
              <a:gd name="T43" fmla="*/ 83551432 h 70"/>
              <a:gd name="T44" fmla="*/ 117390029 w 151"/>
              <a:gd name="T45" fmla="*/ 115301092 h 70"/>
              <a:gd name="T46" fmla="*/ 39130007 w 151"/>
              <a:gd name="T47" fmla="*/ 100261993 h 70"/>
              <a:gd name="T48" fmla="*/ 57912465 w 151"/>
              <a:gd name="T49" fmla="*/ 70183775 h 70"/>
              <a:gd name="T50" fmla="*/ 12522054 w 151"/>
              <a:gd name="T51" fmla="*/ 60157709 h 70"/>
              <a:gd name="T52" fmla="*/ 56347365 w 151"/>
              <a:gd name="T53" fmla="*/ 58486267 h 70"/>
              <a:gd name="T54" fmla="*/ 40695106 w 151"/>
              <a:gd name="T55" fmla="*/ 48460201 h 70"/>
              <a:gd name="T56" fmla="*/ 56347365 w 151"/>
              <a:gd name="T57" fmla="*/ 40104274 h 70"/>
              <a:gd name="T58" fmla="*/ 0 w 151"/>
              <a:gd name="T59" fmla="*/ 40104274 h 70"/>
              <a:gd name="T60" fmla="*/ 0 w 151"/>
              <a:gd name="T61" fmla="*/ 40104274 h 7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151"/>
              <a:gd name="T94" fmla="*/ 0 h 70"/>
              <a:gd name="T95" fmla="*/ 151 w 151"/>
              <a:gd name="T96" fmla="*/ 70 h 7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151" h="70">
                <a:moveTo>
                  <a:pt x="0" y="24"/>
                </a:moveTo>
                <a:lnTo>
                  <a:pt x="0" y="24"/>
                </a:lnTo>
                <a:lnTo>
                  <a:pt x="10" y="21"/>
                </a:lnTo>
                <a:lnTo>
                  <a:pt x="4" y="15"/>
                </a:lnTo>
                <a:lnTo>
                  <a:pt x="17" y="19"/>
                </a:lnTo>
                <a:lnTo>
                  <a:pt x="11" y="8"/>
                </a:lnTo>
                <a:lnTo>
                  <a:pt x="26" y="14"/>
                </a:lnTo>
                <a:lnTo>
                  <a:pt x="19" y="1"/>
                </a:lnTo>
                <a:lnTo>
                  <a:pt x="42" y="11"/>
                </a:lnTo>
                <a:lnTo>
                  <a:pt x="44" y="29"/>
                </a:lnTo>
                <a:lnTo>
                  <a:pt x="56" y="9"/>
                </a:lnTo>
                <a:lnTo>
                  <a:pt x="68" y="17"/>
                </a:lnTo>
                <a:lnTo>
                  <a:pt x="78" y="7"/>
                </a:lnTo>
                <a:lnTo>
                  <a:pt x="86" y="19"/>
                </a:lnTo>
                <a:lnTo>
                  <a:pt x="84" y="8"/>
                </a:lnTo>
                <a:lnTo>
                  <a:pt x="109" y="8"/>
                </a:lnTo>
                <a:lnTo>
                  <a:pt x="112" y="0"/>
                </a:lnTo>
                <a:lnTo>
                  <a:pt x="123" y="7"/>
                </a:lnTo>
                <a:lnTo>
                  <a:pt x="137" y="4"/>
                </a:lnTo>
                <a:lnTo>
                  <a:pt x="127" y="9"/>
                </a:lnTo>
                <a:lnTo>
                  <a:pt x="150" y="31"/>
                </a:lnTo>
                <a:lnTo>
                  <a:pt x="130" y="50"/>
                </a:lnTo>
                <a:lnTo>
                  <a:pt x="75" y="69"/>
                </a:lnTo>
                <a:lnTo>
                  <a:pt x="25" y="60"/>
                </a:lnTo>
                <a:lnTo>
                  <a:pt x="37" y="42"/>
                </a:lnTo>
                <a:lnTo>
                  <a:pt x="8" y="36"/>
                </a:lnTo>
                <a:lnTo>
                  <a:pt x="36" y="35"/>
                </a:lnTo>
                <a:lnTo>
                  <a:pt x="26" y="29"/>
                </a:lnTo>
                <a:lnTo>
                  <a:pt x="36" y="24"/>
                </a:lnTo>
                <a:lnTo>
                  <a:pt x="0" y="2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68" name="Freeform 654">
            <a:extLst>
              <a:ext uri="{FF2B5EF4-FFF2-40B4-BE49-F238E27FC236}">
                <a16:creationId xmlns:a16="http://schemas.microsoft.com/office/drawing/2014/main" id="{AEDBB3BA-B9B5-4529-80D6-07A47E3580D4}"/>
              </a:ext>
            </a:extLst>
          </p:cNvPr>
          <p:cNvSpPr>
            <a:spLocks/>
          </p:cNvSpPr>
          <p:nvPr/>
        </p:nvSpPr>
        <p:spPr bwMode="auto">
          <a:xfrm>
            <a:off x="2229542" y="4859199"/>
            <a:ext cx="474503" cy="289340"/>
          </a:xfrm>
          <a:custGeom>
            <a:avLst/>
            <a:gdLst>
              <a:gd name="T0" fmla="*/ 0 w 412"/>
              <a:gd name="T1" fmla="*/ 5082858 h 261"/>
              <a:gd name="T2" fmla="*/ 0 w 412"/>
              <a:gd name="T3" fmla="*/ 5082858 h 261"/>
              <a:gd name="T4" fmla="*/ 29795363 w 412"/>
              <a:gd name="T5" fmla="*/ 72852125 h 261"/>
              <a:gd name="T6" fmla="*/ 65864618 w 412"/>
              <a:gd name="T7" fmla="*/ 105042701 h 261"/>
              <a:gd name="T8" fmla="*/ 64295518 w 412"/>
              <a:gd name="T9" fmla="*/ 123679407 h 261"/>
              <a:gd name="T10" fmla="*/ 45477599 w 412"/>
              <a:gd name="T11" fmla="*/ 127067544 h 261"/>
              <a:gd name="T12" fmla="*/ 86250404 w 412"/>
              <a:gd name="T13" fmla="*/ 142316113 h 261"/>
              <a:gd name="T14" fmla="*/ 108205270 w 412"/>
              <a:gd name="T15" fmla="*/ 174506710 h 261"/>
              <a:gd name="T16" fmla="*/ 106637423 w 412"/>
              <a:gd name="T17" fmla="*/ 199919690 h 261"/>
              <a:gd name="T18" fmla="*/ 152115002 w 412"/>
              <a:gd name="T19" fmla="*/ 242275958 h 261"/>
              <a:gd name="T20" fmla="*/ 163092435 w 412"/>
              <a:gd name="T21" fmla="*/ 228722108 h 261"/>
              <a:gd name="T22" fmla="*/ 53318085 w 412"/>
              <a:gd name="T23" fmla="*/ 62686412 h 261"/>
              <a:gd name="T24" fmla="*/ 47045445 w 412"/>
              <a:gd name="T25" fmla="*/ 18636711 h 261"/>
              <a:gd name="T26" fmla="*/ 70568158 w 412"/>
              <a:gd name="T27" fmla="*/ 28802429 h 261"/>
              <a:gd name="T28" fmla="*/ 111340964 w 412"/>
              <a:gd name="T29" fmla="*/ 101654564 h 261"/>
              <a:gd name="T30" fmla="*/ 169365114 w 412"/>
              <a:gd name="T31" fmla="*/ 155869963 h 261"/>
              <a:gd name="T32" fmla="*/ 166228168 w 412"/>
              <a:gd name="T33" fmla="*/ 176200127 h 261"/>
              <a:gd name="T34" fmla="*/ 246205893 w 412"/>
              <a:gd name="T35" fmla="*/ 250746952 h 261"/>
              <a:gd name="T36" fmla="*/ 255615479 w 412"/>
              <a:gd name="T37" fmla="*/ 282937507 h 261"/>
              <a:gd name="T38" fmla="*/ 246205893 w 412"/>
              <a:gd name="T39" fmla="*/ 303267631 h 261"/>
              <a:gd name="T40" fmla="*/ 265023813 w 412"/>
              <a:gd name="T41" fmla="*/ 332070050 h 261"/>
              <a:gd name="T42" fmla="*/ 417138854 w 412"/>
              <a:gd name="T43" fmla="*/ 410005092 h 261"/>
              <a:gd name="T44" fmla="*/ 484571299 w 412"/>
              <a:gd name="T45" fmla="*/ 403227517 h 261"/>
              <a:gd name="T46" fmla="*/ 528479779 w 412"/>
              <a:gd name="T47" fmla="*/ 440500929 h 261"/>
              <a:gd name="T48" fmla="*/ 545729852 w 412"/>
              <a:gd name="T49" fmla="*/ 404922236 h 261"/>
              <a:gd name="T50" fmla="*/ 567684718 w 412"/>
              <a:gd name="T51" fmla="*/ 403227517 h 261"/>
              <a:gd name="T52" fmla="*/ 545729852 w 412"/>
              <a:gd name="T53" fmla="*/ 372731680 h 261"/>
              <a:gd name="T54" fmla="*/ 594344377 w 412"/>
              <a:gd name="T55" fmla="*/ 360872550 h 261"/>
              <a:gd name="T56" fmla="*/ 613162297 w 412"/>
              <a:gd name="T57" fmla="*/ 347318700 h 261"/>
              <a:gd name="T58" fmla="*/ 617867090 w 412"/>
              <a:gd name="T59" fmla="*/ 340541043 h 261"/>
              <a:gd name="T60" fmla="*/ 624139730 w 412"/>
              <a:gd name="T61" fmla="*/ 357484413 h 261"/>
              <a:gd name="T62" fmla="*/ 644526749 w 412"/>
              <a:gd name="T63" fmla="*/ 282937507 h 261"/>
              <a:gd name="T64" fmla="*/ 617867090 w 412"/>
              <a:gd name="T65" fmla="*/ 272771795 h 261"/>
              <a:gd name="T66" fmla="*/ 569253817 w 412"/>
              <a:gd name="T67" fmla="*/ 282937507 h 261"/>
              <a:gd name="T68" fmla="*/ 544162005 w 412"/>
              <a:gd name="T69" fmla="*/ 347318700 h 261"/>
              <a:gd name="T70" fmla="*/ 481434353 w 412"/>
              <a:gd name="T71" fmla="*/ 354094974 h 261"/>
              <a:gd name="T72" fmla="*/ 454775946 w 412"/>
              <a:gd name="T73" fmla="*/ 338847625 h 261"/>
              <a:gd name="T74" fmla="*/ 414001908 w 412"/>
              <a:gd name="T75" fmla="*/ 259217945 h 261"/>
              <a:gd name="T76" fmla="*/ 412434061 w 412"/>
              <a:gd name="T77" fmla="*/ 199919690 h 261"/>
              <a:gd name="T78" fmla="*/ 426548440 w 412"/>
              <a:gd name="T79" fmla="*/ 171117271 h 261"/>
              <a:gd name="T80" fmla="*/ 384206555 w 412"/>
              <a:gd name="T81" fmla="*/ 155869963 h 261"/>
              <a:gd name="T82" fmla="*/ 330888489 w 412"/>
              <a:gd name="T83" fmla="*/ 72852125 h 261"/>
              <a:gd name="T84" fmla="*/ 285410832 w 412"/>
              <a:gd name="T85" fmla="*/ 89794132 h 261"/>
              <a:gd name="T86" fmla="*/ 227387973 w 412"/>
              <a:gd name="T87" fmla="*/ 22024853 h 261"/>
              <a:gd name="T88" fmla="*/ 130160136 w 412"/>
              <a:gd name="T89" fmla="*/ 35578703 h 261"/>
              <a:gd name="T90" fmla="*/ 48614545 w 412"/>
              <a:gd name="T91" fmla="*/ 0 h 261"/>
              <a:gd name="T92" fmla="*/ 0 w 412"/>
              <a:gd name="T93" fmla="*/ 5082858 h 261"/>
              <a:gd name="T94" fmla="*/ 0 w 412"/>
              <a:gd name="T95" fmla="*/ 5082858 h 261"/>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12"/>
              <a:gd name="T145" fmla="*/ 0 h 261"/>
              <a:gd name="T146" fmla="*/ 412 w 412"/>
              <a:gd name="T147" fmla="*/ 261 h 261"/>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12" h="261">
                <a:moveTo>
                  <a:pt x="0" y="3"/>
                </a:moveTo>
                <a:lnTo>
                  <a:pt x="0" y="3"/>
                </a:lnTo>
                <a:lnTo>
                  <a:pt x="19" y="43"/>
                </a:lnTo>
                <a:lnTo>
                  <a:pt x="42" y="62"/>
                </a:lnTo>
                <a:lnTo>
                  <a:pt x="41" y="73"/>
                </a:lnTo>
                <a:lnTo>
                  <a:pt x="29" y="75"/>
                </a:lnTo>
                <a:lnTo>
                  <a:pt x="55" y="84"/>
                </a:lnTo>
                <a:lnTo>
                  <a:pt x="69" y="103"/>
                </a:lnTo>
                <a:lnTo>
                  <a:pt x="68" y="118"/>
                </a:lnTo>
                <a:lnTo>
                  <a:pt x="97" y="143"/>
                </a:lnTo>
                <a:lnTo>
                  <a:pt x="104" y="135"/>
                </a:lnTo>
                <a:lnTo>
                  <a:pt x="34" y="37"/>
                </a:lnTo>
                <a:lnTo>
                  <a:pt x="30" y="11"/>
                </a:lnTo>
                <a:lnTo>
                  <a:pt x="45" y="17"/>
                </a:lnTo>
                <a:lnTo>
                  <a:pt x="71" y="60"/>
                </a:lnTo>
                <a:lnTo>
                  <a:pt x="108" y="92"/>
                </a:lnTo>
                <a:lnTo>
                  <a:pt x="106" y="104"/>
                </a:lnTo>
                <a:lnTo>
                  <a:pt x="157" y="148"/>
                </a:lnTo>
                <a:lnTo>
                  <a:pt x="163" y="167"/>
                </a:lnTo>
                <a:lnTo>
                  <a:pt x="157" y="179"/>
                </a:lnTo>
                <a:lnTo>
                  <a:pt x="169" y="196"/>
                </a:lnTo>
                <a:lnTo>
                  <a:pt x="266" y="242"/>
                </a:lnTo>
                <a:lnTo>
                  <a:pt x="309" y="238"/>
                </a:lnTo>
                <a:lnTo>
                  <a:pt x="337" y="260"/>
                </a:lnTo>
                <a:lnTo>
                  <a:pt x="348" y="239"/>
                </a:lnTo>
                <a:lnTo>
                  <a:pt x="362" y="238"/>
                </a:lnTo>
                <a:lnTo>
                  <a:pt x="348" y="220"/>
                </a:lnTo>
                <a:lnTo>
                  <a:pt x="379" y="213"/>
                </a:lnTo>
                <a:lnTo>
                  <a:pt x="391" y="205"/>
                </a:lnTo>
                <a:lnTo>
                  <a:pt x="394" y="201"/>
                </a:lnTo>
                <a:lnTo>
                  <a:pt x="398" y="211"/>
                </a:lnTo>
                <a:lnTo>
                  <a:pt x="411" y="167"/>
                </a:lnTo>
                <a:lnTo>
                  <a:pt x="394" y="161"/>
                </a:lnTo>
                <a:lnTo>
                  <a:pt x="363" y="167"/>
                </a:lnTo>
                <a:lnTo>
                  <a:pt x="347" y="205"/>
                </a:lnTo>
                <a:lnTo>
                  <a:pt x="307" y="209"/>
                </a:lnTo>
                <a:lnTo>
                  <a:pt x="290" y="200"/>
                </a:lnTo>
                <a:lnTo>
                  <a:pt x="264" y="153"/>
                </a:lnTo>
                <a:lnTo>
                  <a:pt x="263" y="118"/>
                </a:lnTo>
                <a:lnTo>
                  <a:pt x="272" y="101"/>
                </a:lnTo>
                <a:lnTo>
                  <a:pt x="245" y="92"/>
                </a:lnTo>
                <a:lnTo>
                  <a:pt x="211" y="43"/>
                </a:lnTo>
                <a:lnTo>
                  <a:pt x="182" y="53"/>
                </a:lnTo>
                <a:lnTo>
                  <a:pt x="145" y="13"/>
                </a:lnTo>
                <a:lnTo>
                  <a:pt x="83" y="21"/>
                </a:lnTo>
                <a:lnTo>
                  <a:pt x="31" y="0"/>
                </a:lnTo>
                <a:lnTo>
                  <a:pt x="0" y="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69" name="Freeform 655">
            <a:extLst>
              <a:ext uri="{FF2B5EF4-FFF2-40B4-BE49-F238E27FC236}">
                <a16:creationId xmlns:a16="http://schemas.microsoft.com/office/drawing/2014/main" id="{103CE0F2-1959-4FB4-9DEB-710314E74D8F}"/>
              </a:ext>
            </a:extLst>
          </p:cNvPr>
          <p:cNvSpPr>
            <a:spLocks/>
          </p:cNvSpPr>
          <p:nvPr/>
        </p:nvSpPr>
        <p:spPr bwMode="auto">
          <a:xfrm>
            <a:off x="5435729" y="4464485"/>
            <a:ext cx="497864" cy="276999"/>
          </a:xfrm>
          <a:custGeom>
            <a:avLst/>
            <a:gdLst>
              <a:gd name="T0" fmla="*/ 0 w 434"/>
              <a:gd name="T1" fmla="*/ 97804222 h 183"/>
              <a:gd name="T2" fmla="*/ 0 w 434"/>
              <a:gd name="T3" fmla="*/ 97804222 h 183"/>
              <a:gd name="T4" fmla="*/ 21780710 w 434"/>
              <a:gd name="T5" fmla="*/ 130405179 h 183"/>
              <a:gd name="T6" fmla="*/ 51342202 w 434"/>
              <a:gd name="T7" fmla="*/ 140699736 h 183"/>
              <a:gd name="T8" fmla="*/ 63787960 w 434"/>
              <a:gd name="T9" fmla="*/ 207618979 h 183"/>
              <a:gd name="T10" fmla="*/ 157136156 w 434"/>
              <a:gd name="T11" fmla="*/ 233356025 h 183"/>
              <a:gd name="T12" fmla="*/ 197588027 w 434"/>
              <a:gd name="T13" fmla="*/ 279684804 h 183"/>
              <a:gd name="T14" fmla="*/ 273821727 w 434"/>
              <a:gd name="T15" fmla="*/ 276252848 h 183"/>
              <a:gd name="T16" fmla="*/ 360947101 w 434"/>
              <a:gd name="T17" fmla="*/ 312285761 h 183"/>
              <a:gd name="T18" fmla="*/ 477632633 w 434"/>
              <a:gd name="T19" fmla="*/ 279684804 h 183"/>
              <a:gd name="T20" fmla="*/ 513416994 w 434"/>
              <a:gd name="T21" fmla="*/ 253946448 h 183"/>
              <a:gd name="T22" fmla="*/ 513416994 w 434"/>
              <a:gd name="T23" fmla="*/ 217913535 h 183"/>
              <a:gd name="T24" fmla="*/ 546088045 w 434"/>
              <a:gd name="T25" fmla="*/ 221345491 h 183"/>
              <a:gd name="T26" fmla="*/ 616100113 w 434"/>
              <a:gd name="T27" fmla="*/ 169870047 h 183"/>
              <a:gd name="T28" fmla="*/ 673665330 w 434"/>
              <a:gd name="T29" fmla="*/ 166438092 h 183"/>
              <a:gd name="T30" fmla="*/ 645660348 w 434"/>
              <a:gd name="T31" fmla="*/ 126973224 h 183"/>
              <a:gd name="T32" fmla="*/ 591207349 w 434"/>
              <a:gd name="T33" fmla="*/ 137269090 h 183"/>
              <a:gd name="T34" fmla="*/ 591207349 w 434"/>
              <a:gd name="T35" fmla="*/ 92656289 h 183"/>
              <a:gd name="T36" fmla="*/ 605209762 w 434"/>
              <a:gd name="T37" fmla="*/ 68633890 h 183"/>
              <a:gd name="T38" fmla="*/ 566314585 w 434"/>
              <a:gd name="T39" fmla="*/ 61771289 h 183"/>
              <a:gd name="T40" fmla="*/ 465186875 w 434"/>
              <a:gd name="T41" fmla="*/ 89224334 h 183"/>
              <a:gd name="T42" fmla="*/ 378061578 w 434"/>
              <a:gd name="T43" fmla="*/ 49759445 h 183"/>
              <a:gd name="T44" fmla="*/ 320496438 w 434"/>
              <a:gd name="T45" fmla="*/ 54907378 h 183"/>
              <a:gd name="T46" fmla="*/ 300271146 w 434"/>
              <a:gd name="T47" fmla="*/ 22306411 h 183"/>
              <a:gd name="T48" fmla="*/ 244261492 w 434"/>
              <a:gd name="T49" fmla="*/ 0 h 183"/>
              <a:gd name="T50" fmla="*/ 214701257 w 434"/>
              <a:gd name="T51" fmla="*/ 24022389 h 183"/>
              <a:gd name="T52" fmla="*/ 213145849 w 434"/>
              <a:gd name="T53" fmla="*/ 68633890 h 183"/>
              <a:gd name="T54" fmla="*/ 85569928 w 434"/>
              <a:gd name="T55" fmla="*/ 48043467 h 183"/>
              <a:gd name="T56" fmla="*/ 0 w 434"/>
              <a:gd name="T57" fmla="*/ 97804222 h 183"/>
              <a:gd name="T58" fmla="*/ 0 w 434"/>
              <a:gd name="T59" fmla="*/ 97804222 h 18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434"/>
              <a:gd name="T91" fmla="*/ 0 h 183"/>
              <a:gd name="T92" fmla="*/ 434 w 434"/>
              <a:gd name="T93" fmla="*/ 183 h 183"/>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434" h="183">
                <a:moveTo>
                  <a:pt x="0" y="57"/>
                </a:moveTo>
                <a:lnTo>
                  <a:pt x="0" y="57"/>
                </a:lnTo>
                <a:lnTo>
                  <a:pt x="14" y="76"/>
                </a:lnTo>
                <a:lnTo>
                  <a:pt x="33" y="82"/>
                </a:lnTo>
                <a:lnTo>
                  <a:pt x="41" y="121"/>
                </a:lnTo>
                <a:lnTo>
                  <a:pt x="101" y="136"/>
                </a:lnTo>
                <a:lnTo>
                  <a:pt x="127" y="163"/>
                </a:lnTo>
                <a:lnTo>
                  <a:pt x="176" y="161"/>
                </a:lnTo>
                <a:lnTo>
                  <a:pt x="232" y="182"/>
                </a:lnTo>
                <a:lnTo>
                  <a:pt x="307" y="163"/>
                </a:lnTo>
                <a:lnTo>
                  <a:pt x="330" y="148"/>
                </a:lnTo>
                <a:lnTo>
                  <a:pt x="330" y="127"/>
                </a:lnTo>
                <a:lnTo>
                  <a:pt x="351" y="129"/>
                </a:lnTo>
                <a:lnTo>
                  <a:pt x="396" y="99"/>
                </a:lnTo>
                <a:lnTo>
                  <a:pt x="433" y="97"/>
                </a:lnTo>
                <a:lnTo>
                  <a:pt x="415" y="74"/>
                </a:lnTo>
                <a:lnTo>
                  <a:pt x="380" y="80"/>
                </a:lnTo>
                <a:lnTo>
                  <a:pt x="380" y="54"/>
                </a:lnTo>
                <a:lnTo>
                  <a:pt x="389" y="40"/>
                </a:lnTo>
                <a:lnTo>
                  <a:pt x="364" y="36"/>
                </a:lnTo>
                <a:lnTo>
                  <a:pt x="299" y="52"/>
                </a:lnTo>
                <a:lnTo>
                  <a:pt x="243" y="29"/>
                </a:lnTo>
                <a:lnTo>
                  <a:pt x="206" y="32"/>
                </a:lnTo>
                <a:lnTo>
                  <a:pt x="193" y="13"/>
                </a:lnTo>
                <a:lnTo>
                  <a:pt x="157" y="0"/>
                </a:lnTo>
                <a:lnTo>
                  <a:pt x="138" y="14"/>
                </a:lnTo>
                <a:lnTo>
                  <a:pt x="137" y="40"/>
                </a:lnTo>
                <a:lnTo>
                  <a:pt x="55" y="28"/>
                </a:lnTo>
                <a:lnTo>
                  <a:pt x="0" y="57"/>
                </a:lnTo>
              </a:path>
            </a:pathLst>
          </a:custGeom>
          <a:solidFill>
            <a:schemeClr val="bg1">
              <a:lumMod val="65000"/>
            </a:schemeClr>
          </a:solidFill>
          <a:ln w="12700">
            <a:solidFill>
              <a:srgbClr val="FFFFFF"/>
            </a:solidFill>
            <a:round/>
            <a:headEnd/>
            <a:tailEnd/>
          </a:ln>
        </p:spPr>
        <p:txBody>
          <a:bodyPr lIns="0" tIns="0" rIns="0" bIns="0" anchor="ctr">
            <a:spAutoFit/>
          </a:bodyPr>
          <a:lstStyle/>
          <a:p>
            <a:endParaRPr lang="en-GB" kern="0" dirty="0">
              <a:solidFill>
                <a:sysClr val="windowText" lastClr="000000"/>
              </a:solidFill>
            </a:endParaRPr>
          </a:p>
        </p:txBody>
      </p:sp>
      <p:sp>
        <p:nvSpPr>
          <p:cNvPr id="70" name="Freeform 656">
            <a:extLst>
              <a:ext uri="{FF2B5EF4-FFF2-40B4-BE49-F238E27FC236}">
                <a16:creationId xmlns:a16="http://schemas.microsoft.com/office/drawing/2014/main" id="{4F08ECD2-B0A3-418F-849F-235D1C7B0112}"/>
              </a:ext>
            </a:extLst>
          </p:cNvPr>
          <p:cNvSpPr>
            <a:spLocks/>
          </p:cNvSpPr>
          <p:nvPr/>
        </p:nvSpPr>
        <p:spPr bwMode="auto">
          <a:xfrm>
            <a:off x="4876544" y="4986293"/>
            <a:ext cx="116801" cy="132501"/>
          </a:xfrm>
          <a:custGeom>
            <a:avLst/>
            <a:gdLst>
              <a:gd name="T0" fmla="*/ 0 w 105"/>
              <a:gd name="T1" fmla="*/ 143570889 h 119"/>
              <a:gd name="T2" fmla="*/ 0 w 105"/>
              <a:gd name="T3" fmla="*/ 143570889 h 119"/>
              <a:gd name="T4" fmla="*/ 20480870 w 105"/>
              <a:gd name="T5" fmla="*/ 201682754 h 119"/>
              <a:gd name="T6" fmla="*/ 57054450 w 105"/>
              <a:gd name="T7" fmla="*/ 193136590 h 119"/>
              <a:gd name="T8" fmla="*/ 114110109 w 105"/>
              <a:gd name="T9" fmla="*/ 141860872 h 119"/>
              <a:gd name="T10" fmla="*/ 112646586 w 105"/>
              <a:gd name="T11" fmla="*/ 117932397 h 119"/>
              <a:gd name="T12" fmla="*/ 150683680 w 105"/>
              <a:gd name="T13" fmla="*/ 73494155 h 119"/>
              <a:gd name="T14" fmla="*/ 152145994 w 105"/>
              <a:gd name="T15" fmla="*/ 59820554 h 119"/>
              <a:gd name="T16" fmla="*/ 131665133 w 105"/>
              <a:gd name="T17" fmla="*/ 34183359 h 119"/>
              <a:gd name="T18" fmla="*/ 84850527 w 105"/>
              <a:gd name="T19" fmla="*/ 0 h 119"/>
              <a:gd name="T20" fmla="*/ 73147160 w 105"/>
              <a:gd name="T21" fmla="*/ 1708710 h 119"/>
              <a:gd name="T22" fmla="*/ 78998834 w 105"/>
              <a:gd name="T23" fmla="*/ 18801043 h 119"/>
              <a:gd name="T24" fmla="*/ 62907334 w 105"/>
              <a:gd name="T25" fmla="*/ 54693117 h 119"/>
              <a:gd name="T26" fmla="*/ 73147160 w 105"/>
              <a:gd name="T27" fmla="*/ 71785445 h 119"/>
              <a:gd name="T28" fmla="*/ 58517973 w 105"/>
              <a:gd name="T29" fmla="*/ 119642415 h 119"/>
              <a:gd name="T30" fmla="*/ 0 w 105"/>
              <a:gd name="T31" fmla="*/ 143570889 h 119"/>
              <a:gd name="T32" fmla="*/ 0 w 105"/>
              <a:gd name="T33" fmla="*/ 143570889 h 11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05"/>
              <a:gd name="T52" fmla="*/ 0 h 119"/>
              <a:gd name="T53" fmla="*/ 105 w 105"/>
              <a:gd name="T54" fmla="*/ 119 h 119"/>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05" h="119">
                <a:moveTo>
                  <a:pt x="0" y="84"/>
                </a:moveTo>
                <a:lnTo>
                  <a:pt x="0" y="84"/>
                </a:lnTo>
                <a:lnTo>
                  <a:pt x="14" y="118"/>
                </a:lnTo>
                <a:lnTo>
                  <a:pt x="39" y="113"/>
                </a:lnTo>
                <a:lnTo>
                  <a:pt x="78" y="83"/>
                </a:lnTo>
                <a:lnTo>
                  <a:pt x="77" y="69"/>
                </a:lnTo>
                <a:lnTo>
                  <a:pt x="103" y="43"/>
                </a:lnTo>
                <a:lnTo>
                  <a:pt x="104" y="35"/>
                </a:lnTo>
                <a:lnTo>
                  <a:pt x="90" y="20"/>
                </a:lnTo>
                <a:lnTo>
                  <a:pt x="58" y="0"/>
                </a:lnTo>
                <a:lnTo>
                  <a:pt x="50" y="1"/>
                </a:lnTo>
                <a:lnTo>
                  <a:pt x="54" y="11"/>
                </a:lnTo>
                <a:lnTo>
                  <a:pt x="43" y="32"/>
                </a:lnTo>
                <a:lnTo>
                  <a:pt x="50" y="42"/>
                </a:lnTo>
                <a:lnTo>
                  <a:pt x="40" y="70"/>
                </a:lnTo>
                <a:lnTo>
                  <a:pt x="0" y="8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71" name="Freeform 657">
            <a:extLst>
              <a:ext uri="{FF2B5EF4-FFF2-40B4-BE49-F238E27FC236}">
                <a16:creationId xmlns:a16="http://schemas.microsoft.com/office/drawing/2014/main" id="{5E649382-9C23-4795-BBF9-46D64A38F33F}"/>
              </a:ext>
            </a:extLst>
          </p:cNvPr>
          <p:cNvSpPr>
            <a:spLocks/>
          </p:cNvSpPr>
          <p:nvPr/>
        </p:nvSpPr>
        <p:spPr bwMode="auto">
          <a:xfrm>
            <a:off x="5314547" y="4898408"/>
            <a:ext cx="127022" cy="64899"/>
          </a:xfrm>
          <a:custGeom>
            <a:avLst/>
            <a:gdLst>
              <a:gd name="T0" fmla="*/ 0 w 111"/>
              <a:gd name="T1" fmla="*/ 39317863 h 57"/>
              <a:gd name="T2" fmla="*/ 0 w 111"/>
              <a:gd name="T3" fmla="*/ 39317863 h 57"/>
              <a:gd name="T4" fmla="*/ 21675035 w 111"/>
              <a:gd name="T5" fmla="*/ 0 h 57"/>
              <a:gd name="T6" fmla="*/ 88246756 w 111"/>
              <a:gd name="T7" fmla="*/ 25020341 h 57"/>
              <a:gd name="T8" fmla="*/ 123855015 w 111"/>
              <a:gd name="T9" fmla="*/ 62549509 h 57"/>
              <a:gd name="T10" fmla="*/ 170300826 w 111"/>
              <a:gd name="T11" fmla="*/ 62549509 h 57"/>
              <a:gd name="T12" fmla="*/ 167203860 w 111"/>
              <a:gd name="T13" fmla="*/ 100080026 h 57"/>
              <a:gd name="T14" fmla="*/ 57283304 w 111"/>
              <a:gd name="T15" fmla="*/ 76847032 h 57"/>
              <a:gd name="T16" fmla="*/ 0 w 111"/>
              <a:gd name="T17" fmla="*/ 39317863 h 57"/>
              <a:gd name="T18" fmla="*/ 0 w 111"/>
              <a:gd name="T19" fmla="*/ 39317863 h 5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1"/>
              <a:gd name="T31" fmla="*/ 0 h 57"/>
              <a:gd name="T32" fmla="*/ 111 w 111"/>
              <a:gd name="T33" fmla="*/ 57 h 5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1" h="57">
                <a:moveTo>
                  <a:pt x="0" y="22"/>
                </a:moveTo>
                <a:lnTo>
                  <a:pt x="0" y="22"/>
                </a:lnTo>
                <a:lnTo>
                  <a:pt x="14" y="0"/>
                </a:lnTo>
                <a:lnTo>
                  <a:pt x="57" y="14"/>
                </a:lnTo>
                <a:lnTo>
                  <a:pt x="80" y="35"/>
                </a:lnTo>
                <a:lnTo>
                  <a:pt x="110" y="35"/>
                </a:lnTo>
                <a:lnTo>
                  <a:pt x="108" y="56"/>
                </a:lnTo>
                <a:lnTo>
                  <a:pt x="37" y="43"/>
                </a:lnTo>
                <a:lnTo>
                  <a:pt x="0" y="2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72" name="Group 69">
            <a:extLst>
              <a:ext uri="{FF2B5EF4-FFF2-40B4-BE49-F238E27FC236}">
                <a16:creationId xmlns:a16="http://schemas.microsoft.com/office/drawing/2014/main" id="{A36B7DC4-1B53-4416-8305-AD78F046273A}"/>
              </a:ext>
            </a:extLst>
          </p:cNvPr>
          <p:cNvGrpSpPr>
            <a:grpSpLocks/>
          </p:cNvGrpSpPr>
          <p:nvPr/>
        </p:nvGrpSpPr>
        <p:grpSpPr bwMode="auto">
          <a:xfrm>
            <a:off x="6666457" y="5909764"/>
            <a:ext cx="186879" cy="219035"/>
            <a:chOff x="5352" y="3915"/>
            <a:chExt cx="163" cy="197"/>
          </a:xfrm>
          <a:solidFill>
            <a:srgbClr val="00B050"/>
          </a:solidFill>
        </p:grpSpPr>
        <p:sp>
          <p:nvSpPr>
            <p:cNvPr id="275" name="Freeform 659">
              <a:extLst>
                <a:ext uri="{FF2B5EF4-FFF2-40B4-BE49-F238E27FC236}">
                  <a16:creationId xmlns:a16="http://schemas.microsoft.com/office/drawing/2014/main" id="{AAA97107-21AF-4370-995C-0E31C43B175B}"/>
                </a:ext>
              </a:extLst>
            </p:cNvPr>
            <p:cNvSpPr>
              <a:spLocks/>
            </p:cNvSpPr>
            <p:nvPr/>
          </p:nvSpPr>
          <p:spPr bwMode="auto">
            <a:xfrm>
              <a:off x="5352" y="4012"/>
              <a:ext cx="106" cy="100"/>
            </a:xfrm>
            <a:custGeom>
              <a:avLst/>
              <a:gdLst>
                <a:gd name="T0" fmla="*/ 0 w 106"/>
                <a:gd name="T1" fmla="*/ 87 h 100"/>
                <a:gd name="T2" fmla="*/ 0 w 106"/>
                <a:gd name="T3" fmla="*/ 87 h 100"/>
                <a:gd name="T4" fmla="*/ 22 w 106"/>
                <a:gd name="T5" fmla="*/ 56 h 100"/>
                <a:gd name="T6" fmla="*/ 60 w 106"/>
                <a:gd name="T7" fmla="*/ 34 h 100"/>
                <a:gd name="T8" fmla="*/ 79 w 106"/>
                <a:gd name="T9" fmla="*/ 0 h 100"/>
                <a:gd name="T10" fmla="*/ 91 w 106"/>
                <a:gd name="T11" fmla="*/ 10 h 100"/>
                <a:gd name="T12" fmla="*/ 104 w 106"/>
                <a:gd name="T13" fmla="*/ 6 h 100"/>
                <a:gd name="T14" fmla="*/ 105 w 106"/>
                <a:gd name="T15" fmla="*/ 18 h 100"/>
                <a:gd name="T16" fmla="*/ 85 w 106"/>
                <a:gd name="T17" fmla="*/ 41 h 100"/>
                <a:gd name="T18" fmla="*/ 90 w 106"/>
                <a:gd name="T19" fmla="*/ 52 h 100"/>
                <a:gd name="T20" fmla="*/ 67 w 106"/>
                <a:gd name="T21" fmla="*/ 56 h 100"/>
                <a:gd name="T22" fmla="*/ 57 w 106"/>
                <a:gd name="T23" fmla="*/ 89 h 100"/>
                <a:gd name="T24" fmla="*/ 34 w 106"/>
                <a:gd name="T25" fmla="*/ 99 h 100"/>
                <a:gd name="T26" fmla="*/ 0 w 106"/>
                <a:gd name="T27" fmla="*/ 87 h 100"/>
                <a:gd name="T28" fmla="*/ 0 w 106"/>
                <a:gd name="T29" fmla="*/ 87 h 10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6"/>
                <a:gd name="T46" fmla="*/ 0 h 100"/>
                <a:gd name="T47" fmla="*/ 106 w 106"/>
                <a:gd name="T48" fmla="*/ 100 h 10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6" h="100">
                  <a:moveTo>
                    <a:pt x="0" y="87"/>
                  </a:moveTo>
                  <a:lnTo>
                    <a:pt x="0" y="87"/>
                  </a:lnTo>
                  <a:lnTo>
                    <a:pt x="22" y="56"/>
                  </a:lnTo>
                  <a:lnTo>
                    <a:pt x="60" y="34"/>
                  </a:lnTo>
                  <a:lnTo>
                    <a:pt x="79" y="0"/>
                  </a:lnTo>
                  <a:lnTo>
                    <a:pt x="91" y="10"/>
                  </a:lnTo>
                  <a:lnTo>
                    <a:pt x="104" y="6"/>
                  </a:lnTo>
                  <a:lnTo>
                    <a:pt x="105" y="18"/>
                  </a:lnTo>
                  <a:lnTo>
                    <a:pt x="85" y="41"/>
                  </a:lnTo>
                  <a:lnTo>
                    <a:pt x="90" y="52"/>
                  </a:lnTo>
                  <a:lnTo>
                    <a:pt x="67" y="56"/>
                  </a:lnTo>
                  <a:lnTo>
                    <a:pt x="57" y="89"/>
                  </a:lnTo>
                  <a:lnTo>
                    <a:pt x="34" y="99"/>
                  </a:lnTo>
                  <a:lnTo>
                    <a:pt x="0" y="87"/>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6" name="Freeform 660">
              <a:extLst>
                <a:ext uri="{FF2B5EF4-FFF2-40B4-BE49-F238E27FC236}">
                  <a16:creationId xmlns:a16="http://schemas.microsoft.com/office/drawing/2014/main" id="{28698661-DF5F-4315-8BCF-342C6DAABF32}"/>
                </a:ext>
              </a:extLst>
            </p:cNvPr>
            <p:cNvSpPr>
              <a:spLocks/>
            </p:cNvSpPr>
            <p:nvPr/>
          </p:nvSpPr>
          <p:spPr bwMode="auto">
            <a:xfrm>
              <a:off x="5435" y="3915"/>
              <a:ext cx="80" cy="110"/>
            </a:xfrm>
            <a:custGeom>
              <a:avLst/>
              <a:gdLst>
                <a:gd name="T0" fmla="*/ 0 w 80"/>
                <a:gd name="T1" fmla="*/ 0 h 110"/>
                <a:gd name="T2" fmla="*/ 0 w 80"/>
                <a:gd name="T3" fmla="*/ 0 h 110"/>
                <a:gd name="T4" fmla="*/ 22 w 80"/>
                <a:gd name="T5" fmla="*/ 13 h 110"/>
                <a:gd name="T6" fmla="*/ 28 w 80"/>
                <a:gd name="T7" fmla="*/ 37 h 110"/>
                <a:gd name="T8" fmla="*/ 37 w 80"/>
                <a:gd name="T9" fmla="*/ 43 h 110"/>
                <a:gd name="T10" fmla="*/ 43 w 80"/>
                <a:gd name="T11" fmla="*/ 33 h 110"/>
                <a:gd name="T12" fmla="*/ 47 w 80"/>
                <a:gd name="T13" fmla="*/ 50 h 110"/>
                <a:gd name="T14" fmla="*/ 79 w 80"/>
                <a:gd name="T15" fmla="*/ 50 h 110"/>
                <a:gd name="T16" fmla="*/ 73 w 80"/>
                <a:gd name="T17" fmla="*/ 74 h 110"/>
                <a:gd name="T18" fmla="*/ 57 w 80"/>
                <a:gd name="T19" fmla="*/ 77 h 110"/>
                <a:gd name="T20" fmla="*/ 43 w 80"/>
                <a:gd name="T21" fmla="*/ 108 h 110"/>
                <a:gd name="T22" fmla="*/ 28 w 80"/>
                <a:gd name="T23" fmla="*/ 109 h 110"/>
                <a:gd name="T24" fmla="*/ 35 w 80"/>
                <a:gd name="T25" fmla="*/ 98 h 110"/>
                <a:gd name="T26" fmla="*/ 15 w 80"/>
                <a:gd name="T27" fmla="*/ 75 h 110"/>
                <a:gd name="T28" fmla="*/ 31 w 80"/>
                <a:gd name="T29" fmla="*/ 56 h 110"/>
                <a:gd name="T30" fmla="*/ 28 w 80"/>
                <a:gd name="T31" fmla="*/ 40 h 110"/>
                <a:gd name="T32" fmla="*/ 0 w 80"/>
                <a:gd name="T33" fmla="*/ 0 h 110"/>
                <a:gd name="T34" fmla="*/ 0 w 80"/>
                <a:gd name="T35" fmla="*/ 0 h 1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0"/>
                <a:gd name="T55" fmla="*/ 0 h 110"/>
                <a:gd name="T56" fmla="*/ 80 w 80"/>
                <a:gd name="T57" fmla="*/ 110 h 11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0" h="110">
                  <a:moveTo>
                    <a:pt x="0" y="0"/>
                  </a:moveTo>
                  <a:lnTo>
                    <a:pt x="0" y="0"/>
                  </a:lnTo>
                  <a:lnTo>
                    <a:pt x="22" y="13"/>
                  </a:lnTo>
                  <a:lnTo>
                    <a:pt x="28" y="37"/>
                  </a:lnTo>
                  <a:lnTo>
                    <a:pt x="37" y="43"/>
                  </a:lnTo>
                  <a:lnTo>
                    <a:pt x="43" y="33"/>
                  </a:lnTo>
                  <a:lnTo>
                    <a:pt x="47" y="50"/>
                  </a:lnTo>
                  <a:lnTo>
                    <a:pt x="79" y="50"/>
                  </a:lnTo>
                  <a:lnTo>
                    <a:pt x="73" y="74"/>
                  </a:lnTo>
                  <a:lnTo>
                    <a:pt x="57" y="77"/>
                  </a:lnTo>
                  <a:lnTo>
                    <a:pt x="43" y="108"/>
                  </a:lnTo>
                  <a:lnTo>
                    <a:pt x="28" y="109"/>
                  </a:lnTo>
                  <a:lnTo>
                    <a:pt x="35" y="98"/>
                  </a:lnTo>
                  <a:lnTo>
                    <a:pt x="15" y="75"/>
                  </a:lnTo>
                  <a:lnTo>
                    <a:pt x="31" y="56"/>
                  </a:lnTo>
                  <a:lnTo>
                    <a:pt x="28" y="40"/>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73" name="Freeform 661">
            <a:extLst>
              <a:ext uri="{FF2B5EF4-FFF2-40B4-BE49-F238E27FC236}">
                <a16:creationId xmlns:a16="http://schemas.microsoft.com/office/drawing/2014/main" id="{98ADAE93-D5E4-4A59-9C44-F3321359FCDF}"/>
              </a:ext>
            </a:extLst>
          </p:cNvPr>
          <p:cNvSpPr>
            <a:spLocks/>
          </p:cNvSpPr>
          <p:nvPr/>
        </p:nvSpPr>
        <p:spPr bwMode="auto">
          <a:xfrm>
            <a:off x="5013784" y="4783484"/>
            <a:ext cx="264263" cy="221737"/>
          </a:xfrm>
          <a:custGeom>
            <a:avLst/>
            <a:gdLst>
              <a:gd name="T0" fmla="*/ 0 w 230"/>
              <a:gd name="T1" fmla="*/ 184855067 h 199"/>
              <a:gd name="T2" fmla="*/ 0 w 230"/>
              <a:gd name="T3" fmla="*/ 184855067 h 199"/>
              <a:gd name="T4" fmla="*/ 34336892 w 230"/>
              <a:gd name="T5" fmla="*/ 196837704 h 199"/>
              <a:gd name="T6" fmla="*/ 112372904 w 230"/>
              <a:gd name="T7" fmla="*/ 184855067 h 199"/>
              <a:gd name="T8" fmla="*/ 126419980 w 230"/>
              <a:gd name="T9" fmla="*/ 150623590 h 199"/>
              <a:gd name="T10" fmla="*/ 179485088 w 230"/>
              <a:gd name="T11" fmla="*/ 131794665 h 199"/>
              <a:gd name="T12" fmla="*/ 184167446 w 230"/>
              <a:gd name="T13" fmla="*/ 102696964 h 199"/>
              <a:gd name="T14" fmla="*/ 202895633 w 230"/>
              <a:gd name="T15" fmla="*/ 95850677 h 199"/>
              <a:gd name="T16" fmla="*/ 195092534 w 230"/>
              <a:gd name="T17" fmla="*/ 80446837 h 199"/>
              <a:gd name="T18" fmla="*/ 213821969 w 230"/>
              <a:gd name="T19" fmla="*/ 78734284 h 199"/>
              <a:gd name="T20" fmla="*/ 227867797 w 230"/>
              <a:gd name="T21" fmla="*/ 49636583 h 199"/>
              <a:gd name="T22" fmla="*/ 221625068 w 230"/>
              <a:gd name="T23" fmla="*/ 20538866 h 199"/>
              <a:gd name="T24" fmla="*/ 293419571 w 230"/>
              <a:gd name="T25" fmla="*/ 0 h 199"/>
              <a:gd name="T26" fmla="*/ 357409805 w 230"/>
              <a:gd name="T27" fmla="*/ 42790286 h 199"/>
              <a:gd name="T28" fmla="*/ 340240740 w 230"/>
              <a:gd name="T29" fmla="*/ 61617913 h 199"/>
              <a:gd name="T30" fmla="*/ 279372495 w 230"/>
              <a:gd name="T31" fmla="*/ 61617913 h 199"/>
              <a:gd name="T32" fmla="*/ 279372495 w 230"/>
              <a:gd name="T33" fmla="*/ 99274475 h 199"/>
              <a:gd name="T34" fmla="*/ 307465399 w 230"/>
              <a:gd name="T35" fmla="*/ 123237133 h 199"/>
              <a:gd name="T36" fmla="*/ 290297582 w 230"/>
              <a:gd name="T37" fmla="*/ 135218463 h 199"/>
              <a:gd name="T38" fmla="*/ 294979941 w 230"/>
              <a:gd name="T39" fmla="*/ 157469877 h 199"/>
              <a:gd name="T40" fmla="*/ 232550156 w 230"/>
              <a:gd name="T41" fmla="*/ 234492937 h 199"/>
              <a:gd name="T42" fmla="*/ 204457252 w 230"/>
              <a:gd name="T43" fmla="*/ 232781693 h 199"/>
              <a:gd name="T44" fmla="*/ 184167446 w 230"/>
              <a:gd name="T45" fmla="*/ 251609309 h 199"/>
              <a:gd name="T46" fmla="*/ 218503079 w 230"/>
              <a:gd name="T47" fmla="*/ 323497286 h 199"/>
              <a:gd name="T48" fmla="*/ 170120370 w 230"/>
              <a:gd name="T49" fmla="*/ 323497286 h 199"/>
              <a:gd name="T50" fmla="*/ 152952514 w 230"/>
              <a:gd name="T51" fmla="*/ 338902414 h 199"/>
              <a:gd name="T52" fmla="*/ 117055263 w 230"/>
              <a:gd name="T53" fmla="*/ 296110830 h 199"/>
              <a:gd name="T54" fmla="*/ 17167821 w 230"/>
              <a:gd name="T55" fmla="*/ 304669670 h 199"/>
              <a:gd name="T56" fmla="*/ 49943099 w 230"/>
              <a:gd name="T57" fmla="*/ 255031799 h 199"/>
              <a:gd name="T58" fmla="*/ 0 w 230"/>
              <a:gd name="T59" fmla="*/ 184855067 h 199"/>
              <a:gd name="T60" fmla="*/ 0 w 230"/>
              <a:gd name="T61" fmla="*/ 184855067 h 199"/>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30"/>
              <a:gd name="T94" fmla="*/ 0 h 199"/>
              <a:gd name="T95" fmla="*/ 230 w 230"/>
              <a:gd name="T96" fmla="*/ 199 h 199"/>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30" h="199">
                <a:moveTo>
                  <a:pt x="0" y="108"/>
                </a:moveTo>
                <a:lnTo>
                  <a:pt x="0" y="108"/>
                </a:lnTo>
                <a:lnTo>
                  <a:pt x="22" y="115"/>
                </a:lnTo>
                <a:lnTo>
                  <a:pt x="72" y="108"/>
                </a:lnTo>
                <a:lnTo>
                  <a:pt x="81" y="88"/>
                </a:lnTo>
                <a:lnTo>
                  <a:pt x="115" y="77"/>
                </a:lnTo>
                <a:lnTo>
                  <a:pt x="118" y="60"/>
                </a:lnTo>
                <a:lnTo>
                  <a:pt x="130" y="56"/>
                </a:lnTo>
                <a:lnTo>
                  <a:pt x="125" y="47"/>
                </a:lnTo>
                <a:lnTo>
                  <a:pt x="137" y="46"/>
                </a:lnTo>
                <a:lnTo>
                  <a:pt x="146" y="29"/>
                </a:lnTo>
                <a:lnTo>
                  <a:pt x="142" y="12"/>
                </a:lnTo>
                <a:lnTo>
                  <a:pt x="188" y="0"/>
                </a:lnTo>
                <a:lnTo>
                  <a:pt x="229" y="25"/>
                </a:lnTo>
                <a:lnTo>
                  <a:pt x="218" y="36"/>
                </a:lnTo>
                <a:lnTo>
                  <a:pt x="179" y="36"/>
                </a:lnTo>
                <a:lnTo>
                  <a:pt x="179" y="58"/>
                </a:lnTo>
                <a:lnTo>
                  <a:pt x="197" y="72"/>
                </a:lnTo>
                <a:lnTo>
                  <a:pt x="186" y="79"/>
                </a:lnTo>
                <a:lnTo>
                  <a:pt x="189" y="92"/>
                </a:lnTo>
                <a:lnTo>
                  <a:pt x="149" y="137"/>
                </a:lnTo>
                <a:lnTo>
                  <a:pt x="131" y="136"/>
                </a:lnTo>
                <a:lnTo>
                  <a:pt x="118" y="147"/>
                </a:lnTo>
                <a:lnTo>
                  <a:pt x="140" y="189"/>
                </a:lnTo>
                <a:lnTo>
                  <a:pt x="109" y="189"/>
                </a:lnTo>
                <a:lnTo>
                  <a:pt x="98" y="198"/>
                </a:lnTo>
                <a:lnTo>
                  <a:pt x="75" y="173"/>
                </a:lnTo>
                <a:lnTo>
                  <a:pt x="11" y="178"/>
                </a:lnTo>
                <a:lnTo>
                  <a:pt x="32" y="149"/>
                </a:lnTo>
                <a:lnTo>
                  <a:pt x="0" y="10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74" name="Group 73">
            <a:extLst>
              <a:ext uri="{FF2B5EF4-FFF2-40B4-BE49-F238E27FC236}">
                <a16:creationId xmlns:a16="http://schemas.microsoft.com/office/drawing/2014/main" id="{9BD7B3BD-D790-4305-84E7-5A72B29158D7}"/>
              </a:ext>
            </a:extLst>
          </p:cNvPr>
          <p:cNvGrpSpPr>
            <a:grpSpLocks/>
          </p:cNvGrpSpPr>
          <p:nvPr/>
        </p:nvGrpSpPr>
        <p:grpSpPr bwMode="auto">
          <a:xfrm>
            <a:off x="6270798" y="5408134"/>
            <a:ext cx="186880" cy="116277"/>
            <a:chOff x="5006" y="3464"/>
            <a:chExt cx="164" cy="107"/>
          </a:xfrm>
          <a:solidFill>
            <a:srgbClr val="00B050"/>
          </a:solidFill>
        </p:grpSpPr>
        <p:sp>
          <p:nvSpPr>
            <p:cNvPr id="272" name="Freeform 663">
              <a:extLst>
                <a:ext uri="{FF2B5EF4-FFF2-40B4-BE49-F238E27FC236}">
                  <a16:creationId xmlns:a16="http://schemas.microsoft.com/office/drawing/2014/main" id="{37313F0F-7032-46C5-AB40-4833F09656C9}"/>
                </a:ext>
              </a:extLst>
            </p:cNvPr>
            <p:cNvSpPr>
              <a:spLocks/>
            </p:cNvSpPr>
            <p:nvPr/>
          </p:nvSpPr>
          <p:spPr bwMode="auto">
            <a:xfrm>
              <a:off x="5006" y="3464"/>
              <a:ext cx="136" cy="107"/>
            </a:xfrm>
            <a:custGeom>
              <a:avLst/>
              <a:gdLst>
                <a:gd name="T0" fmla="*/ 0 w 136"/>
                <a:gd name="T1" fmla="*/ 0 h 107"/>
                <a:gd name="T2" fmla="*/ 0 w 136"/>
                <a:gd name="T3" fmla="*/ 0 h 107"/>
                <a:gd name="T4" fmla="*/ 2 w 136"/>
                <a:gd name="T5" fmla="*/ 88 h 107"/>
                <a:gd name="T6" fmla="*/ 24 w 136"/>
                <a:gd name="T7" fmla="*/ 91 h 107"/>
                <a:gd name="T8" fmla="*/ 46 w 136"/>
                <a:gd name="T9" fmla="*/ 67 h 107"/>
                <a:gd name="T10" fmla="*/ 70 w 136"/>
                <a:gd name="T11" fmla="*/ 78 h 107"/>
                <a:gd name="T12" fmla="*/ 93 w 136"/>
                <a:gd name="T13" fmla="*/ 101 h 107"/>
                <a:gd name="T14" fmla="*/ 135 w 136"/>
                <a:gd name="T15" fmla="*/ 106 h 107"/>
                <a:gd name="T16" fmla="*/ 87 w 136"/>
                <a:gd name="T17" fmla="*/ 67 h 107"/>
                <a:gd name="T18" fmla="*/ 90 w 136"/>
                <a:gd name="T19" fmla="*/ 47 h 107"/>
                <a:gd name="T20" fmla="*/ 67 w 136"/>
                <a:gd name="T21" fmla="*/ 41 h 107"/>
                <a:gd name="T22" fmla="*/ 46 w 136"/>
                <a:gd name="T23" fmla="*/ 16 h 107"/>
                <a:gd name="T24" fmla="*/ 0 w 136"/>
                <a:gd name="T25" fmla="*/ 0 h 107"/>
                <a:gd name="T26" fmla="*/ 0 w 136"/>
                <a:gd name="T27" fmla="*/ 0 h 1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6"/>
                <a:gd name="T43" fmla="*/ 0 h 107"/>
                <a:gd name="T44" fmla="*/ 136 w 136"/>
                <a:gd name="T45" fmla="*/ 107 h 10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6" h="107">
                  <a:moveTo>
                    <a:pt x="0" y="0"/>
                  </a:moveTo>
                  <a:lnTo>
                    <a:pt x="0" y="0"/>
                  </a:lnTo>
                  <a:lnTo>
                    <a:pt x="2" y="88"/>
                  </a:lnTo>
                  <a:lnTo>
                    <a:pt x="24" y="91"/>
                  </a:lnTo>
                  <a:lnTo>
                    <a:pt x="46" y="67"/>
                  </a:lnTo>
                  <a:lnTo>
                    <a:pt x="70" y="78"/>
                  </a:lnTo>
                  <a:lnTo>
                    <a:pt x="93" y="101"/>
                  </a:lnTo>
                  <a:lnTo>
                    <a:pt x="135" y="106"/>
                  </a:lnTo>
                  <a:lnTo>
                    <a:pt x="87" y="67"/>
                  </a:lnTo>
                  <a:lnTo>
                    <a:pt x="90" y="47"/>
                  </a:lnTo>
                  <a:lnTo>
                    <a:pt x="67" y="41"/>
                  </a:lnTo>
                  <a:lnTo>
                    <a:pt x="46" y="16"/>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3" name="Freeform 75">
              <a:extLst>
                <a:ext uri="{FF2B5EF4-FFF2-40B4-BE49-F238E27FC236}">
                  <a16:creationId xmlns:a16="http://schemas.microsoft.com/office/drawing/2014/main" id="{6E3F9E2E-887E-4711-8692-BB936FDF937E}"/>
                </a:ext>
              </a:extLst>
            </p:cNvPr>
            <p:cNvSpPr>
              <a:spLocks/>
            </p:cNvSpPr>
            <p:nvPr/>
          </p:nvSpPr>
          <p:spPr bwMode="auto">
            <a:xfrm>
              <a:off x="5105" y="3487"/>
              <a:ext cx="57" cy="28"/>
            </a:xfrm>
            <a:custGeom>
              <a:avLst/>
              <a:gdLst>
                <a:gd name="T0" fmla="*/ 0 w 57"/>
                <a:gd name="T1" fmla="*/ 18 h 28"/>
                <a:gd name="T2" fmla="*/ 0 w 57"/>
                <a:gd name="T3" fmla="*/ 18 h 28"/>
                <a:gd name="T4" fmla="*/ 33 w 57"/>
                <a:gd name="T5" fmla="*/ 27 h 28"/>
                <a:gd name="T6" fmla="*/ 56 w 57"/>
                <a:gd name="T7" fmla="*/ 8 h 28"/>
                <a:gd name="T8" fmla="*/ 47 w 57"/>
                <a:gd name="T9" fmla="*/ 0 h 28"/>
                <a:gd name="T10" fmla="*/ 40 w 57"/>
                <a:gd name="T11" fmla="*/ 10 h 28"/>
                <a:gd name="T12" fmla="*/ 0 w 57"/>
                <a:gd name="T13" fmla="*/ 18 h 28"/>
                <a:gd name="T14" fmla="*/ 0 w 57"/>
                <a:gd name="T15" fmla="*/ 18 h 28"/>
                <a:gd name="T16" fmla="*/ 0 60000 65536"/>
                <a:gd name="T17" fmla="*/ 0 60000 65536"/>
                <a:gd name="T18" fmla="*/ 0 60000 65536"/>
                <a:gd name="T19" fmla="*/ 0 60000 65536"/>
                <a:gd name="T20" fmla="*/ 0 60000 65536"/>
                <a:gd name="T21" fmla="*/ 0 60000 65536"/>
                <a:gd name="T22" fmla="*/ 0 60000 65536"/>
                <a:gd name="T23" fmla="*/ 0 60000 65536"/>
                <a:gd name="T24" fmla="*/ 0 w 57"/>
                <a:gd name="T25" fmla="*/ 0 h 28"/>
                <a:gd name="T26" fmla="*/ 57 w 57"/>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 h="28">
                  <a:moveTo>
                    <a:pt x="0" y="18"/>
                  </a:moveTo>
                  <a:lnTo>
                    <a:pt x="0" y="18"/>
                  </a:lnTo>
                  <a:lnTo>
                    <a:pt x="33" y="27"/>
                  </a:lnTo>
                  <a:lnTo>
                    <a:pt x="56" y="8"/>
                  </a:lnTo>
                  <a:lnTo>
                    <a:pt x="47" y="0"/>
                  </a:lnTo>
                  <a:lnTo>
                    <a:pt x="40" y="10"/>
                  </a:lnTo>
                  <a:lnTo>
                    <a:pt x="0" y="18"/>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4" name="Freeform 665">
              <a:extLst>
                <a:ext uri="{FF2B5EF4-FFF2-40B4-BE49-F238E27FC236}">
                  <a16:creationId xmlns:a16="http://schemas.microsoft.com/office/drawing/2014/main" id="{90E3737C-0897-45B0-80D4-8986F7FC090B}"/>
                </a:ext>
              </a:extLst>
            </p:cNvPr>
            <p:cNvSpPr>
              <a:spLocks/>
            </p:cNvSpPr>
            <p:nvPr/>
          </p:nvSpPr>
          <p:spPr bwMode="auto">
            <a:xfrm>
              <a:off x="5139" y="3466"/>
              <a:ext cx="31" cy="28"/>
            </a:xfrm>
            <a:custGeom>
              <a:avLst/>
              <a:gdLst>
                <a:gd name="T0" fmla="*/ 0 w 31"/>
                <a:gd name="T1" fmla="*/ 0 h 28"/>
                <a:gd name="T2" fmla="*/ 0 w 31"/>
                <a:gd name="T3" fmla="*/ 0 h 28"/>
                <a:gd name="T4" fmla="*/ 23 w 31"/>
                <a:gd name="T5" fmla="*/ 12 h 28"/>
                <a:gd name="T6" fmla="*/ 30 w 31"/>
                <a:gd name="T7" fmla="*/ 27 h 28"/>
                <a:gd name="T8" fmla="*/ 29 w 31"/>
                <a:gd name="T9" fmla="*/ 16 h 28"/>
                <a:gd name="T10" fmla="*/ 0 w 31"/>
                <a:gd name="T11" fmla="*/ 0 h 28"/>
                <a:gd name="T12" fmla="*/ 0 w 31"/>
                <a:gd name="T13" fmla="*/ 0 h 28"/>
                <a:gd name="T14" fmla="*/ 0 60000 65536"/>
                <a:gd name="T15" fmla="*/ 0 60000 65536"/>
                <a:gd name="T16" fmla="*/ 0 60000 65536"/>
                <a:gd name="T17" fmla="*/ 0 60000 65536"/>
                <a:gd name="T18" fmla="*/ 0 60000 65536"/>
                <a:gd name="T19" fmla="*/ 0 60000 65536"/>
                <a:gd name="T20" fmla="*/ 0 60000 65536"/>
                <a:gd name="T21" fmla="*/ 0 w 31"/>
                <a:gd name="T22" fmla="*/ 0 h 28"/>
                <a:gd name="T23" fmla="*/ 31 w 31"/>
                <a:gd name="T24" fmla="*/ 28 h 2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 h="28">
                  <a:moveTo>
                    <a:pt x="0" y="0"/>
                  </a:moveTo>
                  <a:lnTo>
                    <a:pt x="0" y="0"/>
                  </a:lnTo>
                  <a:lnTo>
                    <a:pt x="23" y="12"/>
                  </a:lnTo>
                  <a:lnTo>
                    <a:pt x="30" y="27"/>
                  </a:lnTo>
                  <a:lnTo>
                    <a:pt x="29" y="16"/>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grpSp>
        <p:nvGrpSpPr>
          <p:cNvPr id="75" name="Group 77">
            <a:extLst>
              <a:ext uri="{FF2B5EF4-FFF2-40B4-BE49-F238E27FC236}">
                <a16:creationId xmlns:a16="http://schemas.microsoft.com/office/drawing/2014/main" id="{794F3FAD-552B-4F54-B292-3C9EFB594DE8}"/>
              </a:ext>
            </a:extLst>
          </p:cNvPr>
          <p:cNvGrpSpPr>
            <a:grpSpLocks/>
          </p:cNvGrpSpPr>
          <p:nvPr/>
        </p:nvGrpSpPr>
        <p:grpSpPr bwMode="auto">
          <a:xfrm>
            <a:off x="5897164" y="5086360"/>
            <a:ext cx="141623" cy="200105"/>
            <a:chOff x="4680" y="3175"/>
            <a:chExt cx="125" cy="179"/>
          </a:xfrm>
          <a:solidFill>
            <a:srgbClr val="00B050"/>
          </a:solidFill>
        </p:grpSpPr>
        <p:sp>
          <p:nvSpPr>
            <p:cNvPr id="266" name="Freeform 667">
              <a:extLst>
                <a:ext uri="{FF2B5EF4-FFF2-40B4-BE49-F238E27FC236}">
                  <a16:creationId xmlns:a16="http://schemas.microsoft.com/office/drawing/2014/main" id="{FA9BAED0-43F7-4E99-8B88-399CA30CA33F}"/>
                </a:ext>
              </a:extLst>
            </p:cNvPr>
            <p:cNvSpPr>
              <a:spLocks/>
            </p:cNvSpPr>
            <p:nvPr/>
          </p:nvSpPr>
          <p:spPr bwMode="auto">
            <a:xfrm>
              <a:off x="4680" y="3275"/>
              <a:ext cx="32" cy="40"/>
            </a:xfrm>
            <a:custGeom>
              <a:avLst/>
              <a:gdLst>
                <a:gd name="T0" fmla="*/ 0 w 32"/>
                <a:gd name="T1" fmla="*/ 39 h 40"/>
                <a:gd name="T2" fmla="*/ 0 w 32"/>
                <a:gd name="T3" fmla="*/ 39 h 40"/>
                <a:gd name="T4" fmla="*/ 22 w 32"/>
                <a:gd name="T5" fmla="*/ 21 h 40"/>
                <a:gd name="T6" fmla="*/ 31 w 32"/>
                <a:gd name="T7" fmla="*/ 0 h 40"/>
                <a:gd name="T8" fmla="*/ 0 w 32"/>
                <a:gd name="T9" fmla="*/ 39 h 40"/>
                <a:gd name="T10" fmla="*/ 0 w 32"/>
                <a:gd name="T11" fmla="*/ 39 h 40"/>
                <a:gd name="T12" fmla="*/ 0 60000 65536"/>
                <a:gd name="T13" fmla="*/ 0 60000 65536"/>
                <a:gd name="T14" fmla="*/ 0 60000 65536"/>
                <a:gd name="T15" fmla="*/ 0 60000 65536"/>
                <a:gd name="T16" fmla="*/ 0 60000 65536"/>
                <a:gd name="T17" fmla="*/ 0 60000 65536"/>
                <a:gd name="T18" fmla="*/ 0 w 32"/>
                <a:gd name="T19" fmla="*/ 0 h 40"/>
                <a:gd name="T20" fmla="*/ 32 w 32"/>
                <a:gd name="T21" fmla="*/ 40 h 40"/>
              </a:gdLst>
              <a:ahLst/>
              <a:cxnLst>
                <a:cxn ang="T12">
                  <a:pos x="T0" y="T1"/>
                </a:cxn>
                <a:cxn ang="T13">
                  <a:pos x="T2" y="T3"/>
                </a:cxn>
                <a:cxn ang="T14">
                  <a:pos x="T4" y="T5"/>
                </a:cxn>
                <a:cxn ang="T15">
                  <a:pos x="T6" y="T7"/>
                </a:cxn>
                <a:cxn ang="T16">
                  <a:pos x="T8" y="T9"/>
                </a:cxn>
                <a:cxn ang="T17">
                  <a:pos x="T10" y="T11"/>
                </a:cxn>
              </a:cxnLst>
              <a:rect l="T18" t="T19" r="T20" b="T21"/>
              <a:pathLst>
                <a:path w="32" h="40">
                  <a:moveTo>
                    <a:pt x="0" y="39"/>
                  </a:moveTo>
                  <a:lnTo>
                    <a:pt x="0" y="39"/>
                  </a:lnTo>
                  <a:lnTo>
                    <a:pt x="22" y="21"/>
                  </a:lnTo>
                  <a:lnTo>
                    <a:pt x="31" y="0"/>
                  </a:lnTo>
                  <a:lnTo>
                    <a:pt x="0" y="39"/>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7" name="Freeform 79">
              <a:extLst>
                <a:ext uri="{FF2B5EF4-FFF2-40B4-BE49-F238E27FC236}">
                  <a16:creationId xmlns:a16="http://schemas.microsoft.com/office/drawing/2014/main" id="{9454F253-2A59-4A63-ACAF-CC2D0548B1FD}"/>
                </a:ext>
              </a:extLst>
            </p:cNvPr>
            <p:cNvSpPr>
              <a:spLocks/>
            </p:cNvSpPr>
            <p:nvPr/>
          </p:nvSpPr>
          <p:spPr bwMode="auto">
            <a:xfrm>
              <a:off x="4717" y="3175"/>
              <a:ext cx="57" cy="84"/>
            </a:xfrm>
            <a:custGeom>
              <a:avLst/>
              <a:gdLst>
                <a:gd name="T0" fmla="*/ 0 w 57"/>
                <a:gd name="T1" fmla="*/ 33 h 84"/>
                <a:gd name="T2" fmla="*/ 0 w 57"/>
                <a:gd name="T3" fmla="*/ 33 h 84"/>
                <a:gd name="T4" fmla="*/ 11 w 57"/>
                <a:gd name="T5" fmla="*/ 0 h 84"/>
                <a:gd name="T6" fmla="*/ 30 w 57"/>
                <a:gd name="T7" fmla="*/ 1 h 84"/>
                <a:gd name="T8" fmla="*/ 35 w 57"/>
                <a:gd name="T9" fmla="*/ 23 h 84"/>
                <a:gd name="T10" fmla="*/ 20 w 57"/>
                <a:gd name="T11" fmla="*/ 45 h 84"/>
                <a:gd name="T12" fmla="*/ 23 w 57"/>
                <a:gd name="T13" fmla="*/ 58 h 84"/>
                <a:gd name="T14" fmla="*/ 53 w 57"/>
                <a:gd name="T15" fmla="*/ 66 h 84"/>
                <a:gd name="T16" fmla="*/ 56 w 57"/>
                <a:gd name="T17" fmla="*/ 83 h 84"/>
                <a:gd name="T18" fmla="*/ 38 w 57"/>
                <a:gd name="T19" fmla="*/ 66 h 84"/>
                <a:gd name="T20" fmla="*/ 38 w 57"/>
                <a:gd name="T21" fmla="*/ 74 h 84"/>
                <a:gd name="T22" fmla="*/ 11 w 57"/>
                <a:gd name="T23" fmla="*/ 66 h 84"/>
                <a:gd name="T24" fmla="*/ 0 w 57"/>
                <a:gd name="T25" fmla="*/ 33 h 84"/>
                <a:gd name="T26" fmla="*/ 0 w 57"/>
                <a:gd name="T27" fmla="*/ 33 h 8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7"/>
                <a:gd name="T43" fmla="*/ 0 h 84"/>
                <a:gd name="T44" fmla="*/ 57 w 57"/>
                <a:gd name="T45" fmla="*/ 84 h 8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7" h="84">
                  <a:moveTo>
                    <a:pt x="0" y="33"/>
                  </a:moveTo>
                  <a:lnTo>
                    <a:pt x="0" y="33"/>
                  </a:lnTo>
                  <a:lnTo>
                    <a:pt x="11" y="0"/>
                  </a:lnTo>
                  <a:lnTo>
                    <a:pt x="30" y="1"/>
                  </a:lnTo>
                  <a:lnTo>
                    <a:pt x="35" y="23"/>
                  </a:lnTo>
                  <a:lnTo>
                    <a:pt x="20" y="45"/>
                  </a:lnTo>
                  <a:lnTo>
                    <a:pt x="23" y="58"/>
                  </a:lnTo>
                  <a:lnTo>
                    <a:pt x="53" y="66"/>
                  </a:lnTo>
                  <a:lnTo>
                    <a:pt x="56" y="83"/>
                  </a:lnTo>
                  <a:lnTo>
                    <a:pt x="38" y="66"/>
                  </a:lnTo>
                  <a:lnTo>
                    <a:pt x="38" y="74"/>
                  </a:lnTo>
                  <a:lnTo>
                    <a:pt x="11" y="66"/>
                  </a:lnTo>
                  <a:lnTo>
                    <a:pt x="0" y="33"/>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8" name="Freeform 669">
              <a:extLst>
                <a:ext uri="{FF2B5EF4-FFF2-40B4-BE49-F238E27FC236}">
                  <a16:creationId xmlns:a16="http://schemas.microsoft.com/office/drawing/2014/main" id="{BC2F61F0-0972-40B7-9276-EC3C84E67EEC}"/>
                </a:ext>
              </a:extLst>
            </p:cNvPr>
            <p:cNvSpPr>
              <a:spLocks/>
            </p:cNvSpPr>
            <p:nvPr/>
          </p:nvSpPr>
          <p:spPr bwMode="auto">
            <a:xfrm>
              <a:off x="4722" y="3246"/>
              <a:ext cx="17" cy="18"/>
            </a:xfrm>
            <a:custGeom>
              <a:avLst/>
              <a:gdLst>
                <a:gd name="T0" fmla="*/ 0 w 17"/>
                <a:gd name="T1" fmla="*/ 0 h 18"/>
                <a:gd name="T2" fmla="*/ 0 w 17"/>
                <a:gd name="T3" fmla="*/ 0 h 18"/>
                <a:gd name="T4" fmla="*/ 8 w 17"/>
                <a:gd name="T5" fmla="*/ 0 h 18"/>
                <a:gd name="T6" fmla="*/ 16 w 17"/>
                <a:gd name="T7" fmla="*/ 3 h 18"/>
                <a:gd name="T8" fmla="*/ 12 w 17"/>
                <a:gd name="T9" fmla="*/ 17 h 18"/>
                <a:gd name="T10" fmla="*/ 0 w 17"/>
                <a:gd name="T11" fmla="*/ 0 h 18"/>
                <a:gd name="T12" fmla="*/ 0 w 17"/>
                <a:gd name="T13" fmla="*/ 0 h 18"/>
                <a:gd name="T14" fmla="*/ 0 60000 65536"/>
                <a:gd name="T15" fmla="*/ 0 60000 65536"/>
                <a:gd name="T16" fmla="*/ 0 60000 65536"/>
                <a:gd name="T17" fmla="*/ 0 60000 65536"/>
                <a:gd name="T18" fmla="*/ 0 60000 65536"/>
                <a:gd name="T19" fmla="*/ 0 60000 65536"/>
                <a:gd name="T20" fmla="*/ 0 60000 65536"/>
                <a:gd name="T21" fmla="*/ 0 w 17"/>
                <a:gd name="T22" fmla="*/ 0 h 18"/>
                <a:gd name="T23" fmla="*/ 17 w 17"/>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18">
                  <a:moveTo>
                    <a:pt x="0" y="0"/>
                  </a:moveTo>
                  <a:lnTo>
                    <a:pt x="0" y="0"/>
                  </a:lnTo>
                  <a:lnTo>
                    <a:pt x="8" y="0"/>
                  </a:lnTo>
                  <a:lnTo>
                    <a:pt x="16" y="3"/>
                  </a:lnTo>
                  <a:lnTo>
                    <a:pt x="12" y="17"/>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9" name="Freeform 81">
              <a:extLst>
                <a:ext uri="{FF2B5EF4-FFF2-40B4-BE49-F238E27FC236}">
                  <a16:creationId xmlns:a16="http://schemas.microsoft.com/office/drawing/2014/main" id="{B1E799A7-A53F-4DD0-A331-B920C5631522}"/>
                </a:ext>
              </a:extLst>
            </p:cNvPr>
            <p:cNvSpPr>
              <a:spLocks/>
            </p:cNvSpPr>
            <p:nvPr/>
          </p:nvSpPr>
          <p:spPr bwMode="auto">
            <a:xfrm>
              <a:off x="4744" y="3267"/>
              <a:ext cx="15" cy="22"/>
            </a:xfrm>
            <a:custGeom>
              <a:avLst/>
              <a:gdLst>
                <a:gd name="T0" fmla="*/ 0 w 15"/>
                <a:gd name="T1" fmla="*/ 0 h 22"/>
                <a:gd name="T2" fmla="*/ 0 w 15"/>
                <a:gd name="T3" fmla="*/ 0 h 22"/>
                <a:gd name="T4" fmla="*/ 1 w 15"/>
                <a:gd name="T5" fmla="*/ 21 h 22"/>
                <a:gd name="T6" fmla="*/ 14 w 15"/>
                <a:gd name="T7" fmla="*/ 12 h 22"/>
                <a:gd name="T8" fmla="*/ 0 w 15"/>
                <a:gd name="T9" fmla="*/ 0 h 22"/>
                <a:gd name="T10" fmla="*/ 0 w 15"/>
                <a:gd name="T11" fmla="*/ 0 h 22"/>
                <a:gd name="T12" fmla="*/ 0 60000 65536"/>
                <a:gd name="T13" fmla="*/ 0 60000 65536"/>
                <a:gd name="T14" fmla="*/ 0 60000 65536"/>
                <a:gd name="T15" fmla="*/ 0 60000 65536"/>
                <a:gd name="T16" fmla="*/ 0 60000 65536"/>
                <a:gd name="T17" fmla="*/ 0 60000 65536"/>
                <a:gd name="T18" fmla="*/ 0 w 15"/>
                <a:gd name="T19" fmla="*/ 0 h 22"/>
                <a:gd name="T20" fmla="*/ 15 w 15"/>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15" h="22">
                  <a:moveTo>
                    <a:pt x="0" y="0"/>
                  </a:moveTo>
                  <a:lnTo>
                    <a:pt x="0" y="0"/>
                  </a:lnTo>
                  <a:lnTo>
                    <a:pt x="1" y="21"/>
                  </a:lnTo>
                  <a:lnTo>
                    <a:pt x="14" y="12"/>
                  </a:lnTo>
                  <a:lnTo>
                    <a:pt x="0" y="0"/>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0" name="Freeform 671">
              <a:extLst>
                <a:ext uri="{FF2B5EF4-FFF2-40B4-BE49-F238E27FC236}">
                  <a16:creationId xmlns:a16="http://schemas.microsoft.com/office/drawing/2014/main" id="{3BCCB7F3-0A69-4735-8804-EA1993676A85}"/>
                </a:ext>
              </a:extLst>
            </p:cNvPr>
            <p:cNvSpPr>
              <a:spLocks/>
            </p:cNvSpPr>
            <p:nvPr/>
          </p:nvSpPr>
          <p:spPr bwMode="auto">
            <a:xfrm>
              <a:off x="4745" y="3297"/>
              <a:ext cx="60" cy="57"/>
            </a:xfrm>
            <a:custGeom>
              <a:avLst/>
              <a:gdLst>
                <a:gd name="T0" fmla="*/ 0 w 60"/>
                <a:gd name="T1" fmla="*/ 38 h 57"/>
                <a:gd name="T2" fmla="*/ 0 w 60"/>
                <a:gd name="T3" fmla="*/ 38 h 57"/>
                <a:gd name="T4" fmla="*/ 13 w 60"/>
                <a:gd name="T5" fmla="*/ 18 h 57"/>
                <a:gd name="T6" fmla="*/ 28 w 60"/>
                <a:gd name="T7" fmla="*/ 22 h 57"/>
                <a:gd name="T8" fmla="*/ 49 w 60"/>
                <a:gd name="T9" fmla="*/ 0 h 57"/>
                <a:gd name="T10" fmla="*/ 59 w 60"/>
                <a:gd name="T11" fmla="*/ 13 h 57"/>
                <a:gd name="T12" fmla="*/ 58 w 60"/>
                <a:gd name="T13" fmla="*/ 46 h 57"/>
                <a:gd name="T14" fmla="*/ 53 w 60"/>
                <a:gd name="T15" fmla="*/ 32 h 57"/>
                <a:gd name="T16" fmla="*/ 47 w 60"/>
                <a:gd name="T17" fmla="*/ 56 h 57"/>
                <a:gd name="T18" fmla="*/ 32 w 60"/>
                <a:gd name="T19" fmla="*/ 50 h 57"/>
                <a:gd name="T20" fmla="*/ 23 w 60"/>
                <a:gd name="T21" fmla="*/ 25 h 57"/>
                <a:gd name="T22" fmla="*/ 0 w 60"/>
                <a:gd name="T23" fmla="*/ 38 h 57"/>
                <a:gd name="T24" fmla="*/ 0 w 60"/>
                <a:gd name="T25" fmla="*/ 38 h 5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0"/>
                <a:gd name="T40" fmla="*/ 0 h 57"/>
                <a:gd name="T41" fmla="*/ 60 w 60"/>
                <a:gd name="T42" fmla="*/ 57 h 5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0" h="57">
                  <a:moveTo>
                    <a:pt x="0" y="38"/>
                  </a:moveTo>
                  <a:lnTo>
                    <a:pt x="0" y="38"/>
                  </a:lnTo>
                  <a:lnTo>
                    <a:pt x="13" y="18"/>
                  </a:lnTo>
                  <a:lnTo>
                    <a:pt x="28" y="22"/>
                  </a:lnTo>
                  <a:lnTo>
                    <a:pt x="49" y="0"/>
                  </a:lnTo>
                  <a:lnTo>
                    <a:pt x="59" y="13"/>
                  </a:lnTo>
                  <a:lnTo>
                    <a:pt x="58" y="46"/>
                  </a:lnTo>
                  <a:lnTo>
                    <a:pt x="53" y="32"/>
                  </a:lnTo>
                  <a:lnTo>
                    <a:pt x="47" y="56"/>
                  </a:lnTo>
                  <a:lnTo>
                    <a:pt x="32" y="50"/>
                  </a:lnTo>
                  <a:lnTo>
                    <a:pt x="23" y="25"/>
                  </a:lnTo>
                  <a:lnTo>
                    <a:pt x="0" y="38"/>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71" name="Freeform 672">
              <a:extLst>
                <a:ext uri="{FF2B5EF4-FFF2-40B4-BE49-F238E27FC236}">
                  <a16:creationId xmlns:a16="http://schemas.microsoft.com/office/drawing/2014/main" id="{5E8B5FE5-FAF9-4831-92A3-85C56F6B10BA}"/>
                </a:ext>
              </a:extLst>
            </p:cNvPr>
            <p:cNvSpPr>
              <a:spLocks/>
            </p:cNvSpPr>
            <p:nvPr/>
          </p:nvSpPr>
          <p:spPr bwMode="auto">
            <a:xfrm>
              <a:off x="4752" y="3283"/>
              <a:ext cx="14" cy="24"/>
            </a:xfrm>
            <a:custGeom>
              <a:avLst/>
              <a:gdLst>
                <a:gd name="T0" fmla="*/ 0 w 14"/>
                <a:gd name="T1" fmla="*/ 14 h 24"/>
                <a:gd name="T2" fmla="*/ 0 w 14"/>
                <a:gd name="T3" fmla="*/ 14 h 24"/>
                <a:gd name="T4" fmla="*/ 3 w 14"/>
                <a:gd name="T5" fmla="*/ 10 h 24"/>
                <a:gd name="T6" fmla="*/ 13 w 14"/>
                <a:gd name="T7" fmla="*/ 0 h 24"/>
                <a:gd name="T8" fmla="*/ 9 w 14"/>
                <a:gd name="T9" fmla="*/ 23 h 24"/>
                <a:gd name="T10" fmla="*/ 0 w 14"/>
                <a:gd name="T11" fmla="*/ 14 h 24"/>
                <a:gd name="T12" fmla="*/ 0 w 14"/>
                <a:gd name="T13" fmla="*/ 14 h 24"/>
                <a:gd name="T14" fmla="*/ 0 60000 65536"/>
                <a:gd name="T15" fmla="*/ 0 60000 65536"/>
                <a:gd name="T16" fmla="*/ 0 60000 65536"/>
                <a:gd name="T17" fmla="*/ 0 60000 65536"/>
                <a:gd name="T18" fmla="*/ 0 60000 65536"/>
                <a:gd name="T19" fmla="*/ 0 60000 65536"/>
                <a:gd name="T20" fmla="*/ 0 60000 65536"/>
                <a:gd name="T21" fmla="*/ 0 w 14"/>
                <a:gd name="T22" fmla="*/ 0 h 24"/>
                <a:gd name="T23" fmla="*/ 14 w 14"/>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24">
                  <a:moveTo>
                    <a:pt x="0" y="14"/>
                  </a:moveTo>
                  <a:lnTo>
                    <a:pt x="0" y="14"/>
                  </a:lnTo>
                  <a:lnTo>
                    <a:pt x="3" y="10"/>
                  </a:lnTo>
                  <a:lnTo>
                    <a:pt x="13" y="0"/>
                  </a:lnTo>
                  <a:lnTo>
                    <a:pt x="9" y="23"/>
                  </a:lnTo>
                  <a:lnTo>
                    <a:pt x="0" y="1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76" name="Freeform 673">
            <a:extLst>
              <a:ext uri="{FF2B5EF4-FFF2-40B4-BE49-F238E27FC236}">
                <a16:creationId xmlns:a16="http://schemas.microsoft.com/office/drawing/2014/main" id="{EF511045-E73B-4CFF-885B-23ECD1E8C178}"/>
              </a:ext>
            </a:extLst>
          </p:cNvPr>
          <p:cNvSpPr>
            <a:spLocks/>
          </p:cNvSpPr>
          <p:nvPr/>
        </p:nvSpPr>
        <p:spPr bwMode="auto">
          <a:xfrm>
            <a:off x="4480881" y="3865437"/>
            <a:ext cx="2559400" cy="831516"/>
          </a:xfrm>
          <a:custGeom>
            <a:avLst/>
            <a:gdLst>
              <a:gd name="T0" fmla="*/ 37309631 w 2232"/>
              <a:gd name="T1" fmla="*/ 710412683 h 748"/>
              <a:gd name="T2" fmla="*/ 66845385 w 2232"/>
              <a:gd name="T3" fmla="*/ 442943307 h 748"/>
              <a:gd name="T4" fmla="*/ 129026444 w 2232"/>
              <a:gd name="T5" fmla="*/ 374798509 h 748"/>
              <a:gd name="T6" fmla="*/ 167890879 w 2232"/>
              <a:gd name="T7" fmla="*/ 560493703 h 748"/>
              <a:gd name="T8" fmla="*/ 300026834 w 2232"/>
              <a:gd name="T9" fmla="*/ 560493703 h 748"/>
              <a:gd name="T10" fmla="*/ 421280687 w 2232"/>
              <a:gd name="T11" fmla="*/ 431017413 h 748"/>
              <a:gd name="T12" fmla="*/ 592281039 w 2232"/>
              <a:gd name="T13" fmla="*/ 420796150 h 748"/>
              <a:gd name="T14" fmla="*/ 879870995 w 2232"/>
              <a:gd name="T15" fmla="*/ 419092823 h 748"/>
              <a:gd name="T16" fmla="*/ 881425770 w 2232"/>
              <a:gd name="T17" fmla="*/ 270877252 h 748"/>
              <a:gd name="T18" fmla="*/ 990243836 w 2232"/>
              <a:gd name="T19" fmla="*/ 408870255 h 748"/>
              <a:gd name="T20" fmla="*/ 1008898646 w 2232"/>
              <a:gd name="T21" fmla="*/ 398648993 h 748"/>
              <a:gd name="T22" fmla="*/ 1089734496 w 2232"/>
              <a:gd name="T23" fmla="*/ 417389497 h 748"/>
              <a:gd name="T24" fmla="*/ 1035326087 w 2232"/>
              <a:gd name="T25" fmla="*/ 238507527 h 748"/>
              <a:gd name="T26" fmla="*/ 1094397576 w 2232"/>
              <a:gd name="T27" fmla="*/ 247026768 h 748"/>
              <a:gd name="T28" fmla="*/ 1139479826 w 2232"/>
              <a:gd name="T29" fmla="*/ 195917844 h 748"/>
              <a:gd name="T30" fmla="*/ 1400642498 w 2232"/>
              <a:gd name="T31" fmla="*/ 78367386 h 748"/>
              <a:gd name="T32" fmla="*/ 1576305929 w 2232"/>
              <a:gd name="T33" fmla="*/ 56220229 h 748"/>
              <a:gd name="T34" fmla="*/ 1786169430 w 2232"/>
              <a:gd name="T35" fmla="*/ 47700987 h 748"/>
              <a:gd name="T36" fmla="*/ 1699115726 w 2232"/>
              <a:gd name="T37" fmla="*/ 223174980 h 748"/>
              <a:gd name="T38" fmla="*/ 1835914761 w 2232"/>
              <a:gd name="T39" fmla="*/ 209545759 h 748"/>
              <a:gd name="T40" fmla="*/ 2044223487 w 2232"/>
              <a:gd name="T41" fmla="*/ 218065001 h 748"/>
              <a:gd name="T42" fmla="*/ 2147483647 w 2232"/>
              <a:gd name="T43" fmla="*/ 284506472 h 748"/>
              <a:gd name="T44" fmla="*/ 2147483647 w 2232"/>
              <a:gd name="T45" fmla="*/ 267469294 h 748"/>
              <a:gd name="T46" fmla="*/ 2147483647 w 2232"/>
              <a:gd name="T47" fmla="*/ 371390551 h 748"/>
              <a:gd name="T48" fmla="*/ 2147483647 w 2232"/>
              <a:gd name="T49" fmla="*/ 361169288 h 748"/>
              <a:gd name="T50" fmla="*/ 2147483647 w 2232"/>
              <a:gd name="T51" fmla="*/ 459979180 h 748"/>
              <a:gd name="T52" fmla="*/ 2147483647 w 2232"/>
              <a:gd name="T53" fmla="*/ 562197029 h 748"/>
              <a:gd name="T54" fmla="*/ 2147483647 w 2232"/>
              <a:gd name="T55" fmla="*/ 492348905 h 748"/>
              <a:gd name="T56" fmla="*/ 2147483647 w 2232"/>
              <a:gd name="T57" fmla="*/ 613305954 h 748"/>
              <a:gd name="T58" fmla="*/ 2147483647 w 2232"/>
              <a:gd name="T59" fmla="*/ 725746535 h 748"/>
              <a:gd name="T60" fmla="*/ 2147483647 w 2232"/>
              <a:gd name="T61" fmla="*/ 850110236 h 748"/>
              <a:gd name="T62" fmla="*/ 2147483647 w 2232"/>
              <a:gd name="T63" fmla="*/ 982994484 h 748"/>
              <a:gd name="T64" fmla="*/ 2147483647 w 2232"/>
              <a:gd name="T65" fmla="*/ 689970157 h 748"/>
              <a:gd name="T66" fmla="*/ 2147483647 w 2232"/>
              <a:gd name="T67" fmla="*/ 662711553 h 748"/>
              <a:gd name="T68" fmla="*/ 2147483647 w 2232"/>
              <a:gd name="T69" fmla="*/ 747893692 h 748"/>
              <a:gd name="T70" fmla="*/ 2147483647 w 2232"/>
              <a:gd name="T71" fmla="*/ 919959665 h 748"/>
              <a:gd name="T72" fmla="*/ 2147483647 w 2232"/>
              <a:gd name="T73" fmla="*/ 974475243 h 748"/>
              <a:gd name="T74" fmla="*/ 2147483647 w 2232"/>
              <a:gd name="T75" fmla="*/ 1257278307 h 748"/>
              <a:gd name="T76" fmla="*/ 2135941517 w 2232"/>
              <a:gd name="T77" fmla="*/ 1051139282 h 748"/>
              <a:gd name="T78" fmla="*/ 1898097047 w 2232"/>
              <a:gd name="T79" fmla="*/ 1042621346 h 748"/>
              <a:gd name="T80" fmla="*/ 1507907035 w 2232"/>
              <a:gd name="T81" fmla="*/ 998327031 h 748"/>
              <a:gd name="T82" fmla="*/ 1147252456 w 2232"/>
              <a:gd name="T83" fmla="*/ 1042621346 h 748"/>
              <a:gd name="T84" fmla="*/ 1016671276 w 2232"/>
              <a:gd name="T85" fmla="*/ 1001733684 h 748"/>
              <a:gd name="T86" fmla="*/ 778825559 w 2232"/>
              <a:gd name="T87" fmla="*/ 877368677 h 748"/>
              <a:gd name="T88" fmla="*/ 620262008 w 2232"/>
              <a:gd name="T89" fmla="*/ 916553013 h 748"/>
              <a:gd name="T90" fmla="*/ 645134673 w 2232"/>
              <a:gd name="T91" fmla="*/ 1001733684 h 748"/>
              <a:gd name="T92" fmla="*/ 553416642 w 2232"/>
              <a:gd name="T93" fmla="*/ 993215747 h 748"/>
              <a:gd name="T94" fmla="*/ 415062832 w 2232"/>
              <a:gd name="T95" fmla="*/ 1013659578 h 748"/>
              <a:gd name="T96" fmla="*/ 401072348 w 2232"/>
              <a:gd name="T97" fmla="*/ 1097136923 h 748"/>
              <a:gd name="T98" fmla="*/ 452372453 w 2232"/>
              <a:gd name="T99" fmla="*/ 1161875068 h 748"/>
              <a:gd name="T100" fmla="*/ 411953282 w 2232"/>
              <a:gd name="T101" fmla="*/ 1253870349 h 748"/>
              <a:gd name="T102" fmla="*/ 290699429 w 2232"/>
              <a:gd name="T103" fmla="*/ 1206169383 h 748"/>
              <a:gd name="T104" fmla="*/ 272044619 w 2232"/>
              <a:gd name="T105" fmla="*/ 1092025639 h 748"/>
              <a:gd name="T106" fmla="*/ 138353849 w 2232"/>
              <a:gd name="T107" fmla="*/ 1000030358 h 748"/>
              <a:gd name="T108" fmla="*/ 93272845 w 2232"/>
              <a:gd name="T109" fmla="*/ 954032717 h 748"/>
              <a:gd name="T110" fmla="*/ 6217857 w 2232"/>
              <a:gd name="T111" fmla="*/ 880776635 h 748"/>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232"/>
              <a:gd name="T169" fmla="*/ 0 h 748"/>
              <a:gd name="T170" fmla="*/ 2232 w 2232"/>
              <a:gd name="T171" fmla="*/ 748 h 748"/>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232" h="748">
                <a:moveTo>
                  <a:pt x="8" y="492"/>
                </a:moveTo>
                <a:lnTo>
                  <a:pt x="13" y="474"/>
                </a:lnTo>
                <a:lnTo>
                  <a:pt x="22" y="458"/>
                </a:lnTo>
                <a:lnTo>
                  <a:pt x="15" y="439"/>
                </a:lnTo>
                <a:lnTo>
                  <a:pt x="15" y="428"/>
                </a:lnTo>
                <a:lnTo>
                  <a:pt x="46" y="423"/>
                </a:lnTo>
                <a:lnTo>
                  <a:pt x="24" y="417"/>
                </a:lnTo>
                <a:lnTo>
                  <a:pt x="25" y="409"/>
                </a:lnTo>
                <a:lnTo>
                  <a:pt x="11" y="411"/>
                </a:lnTo>
                <a:lnTo>
                  <a:pt x="63" y="367"/>
                </a:lnTo>
                <a:lnTo>
                  <a:pt x="40" y="321"/>
                </a:lnTo>
                <a:lnTo>
                  <a:pt x="46" y="299"/>
                </a:lnTo>
                <a:lnTo>
                  <a:pt x="32" y="274"/>
                </a:lnTo>
                <a:lnTo>
                  <a:pt x="43" y="260"/>
                </a:lnTo>
                <a:lnTo>
                  <a:pt x="24" y="241"/>
                </a:lnTo>
                <a:lnTo>
                  <a:pt x="29" y="225"/>
                </a:lnTo>
                <a:lnTo>
                  <a:pt x="55" y="207"/>
                </a:lnTo>
                <a:lnTo>
                  <a:pt x="69" y="205"/>
                </a:lnTo>
                <a:lnTo>
                  <a:pt x="86" y="209"/>
                </a:lnTo>
                <a:lnTo>
                  <a:pt x="71" y="213"/>
                </a:lnTo>
                <a:lnTo>
                  <a:pt x="83" y="220"/>
                </a:lnTo>
                <a:lnTo>
                  <a:pt x="123" y="222"/>
                </a:lnTo>
                <a:lnTo>
                  <a:pt x="195" y="259"/>
                </a:lnTo>
                <a:lnTo>
                  <a:pt x="196" y="277"/>
                </a:lnTo>
                <a:lnTo>
                  <a:pt x="166" y="294"/>
                </a:lnTo>
                <a:lnTo>
                  <a:pt x="69" y="271"/>
                </a:lnTo>
                <a:lnTo>
                  <a:pt x="109" y="298"/>
                </a:lnTo>
                <a:lnTo>
                  <a:pt x="108" y="329"/>
                </a:lnTo>
                <a:lnTo>
                  <a:pt x="146" y="344"/>
                </a:lnTo>
                <a:lnTo>
                  <a:pt x="157" y="342"/>
                </a:lnTo>
                <a:lnTo>
                  <a:pt x="151" y="329"/>
                </a:lnTo>
                <a:lnTo>
                  <a:pt x="133" y="324"/>
                </a:lnTo>
                <a:lnTo>
                  <a:pt x="138" y="313"/>
                </a:lnTo>
                <a:lnTo>
                  <a:pt x="155" y="325"/>
                </a:lnTo>
                <a:lnTo>
                  <a:pt x="193" y="329"/>
                </a:lnTo>
                <a:lnTo>
                  <a:pt x="177" y="304"/>
                </a:lnTo>
                <a:lnTo>
                  <a:pt x="212" y="284"/>
                </a:lnTo>
                <a:lnTo>
                  <a:pt x="237" y="298"/>
                </a:lnTo>
                <a:lnTo>
                  <a:pt x="236" y="243"/>
                </a:lnTo>
                <a:lnTo>
                  <a:pt x="226" y="234"/>
                </a:lnTo>
                <a:lnTo>
                  <a:pt x="268" y="247"/>
                </a:lnTo>
                <a:lnTo>
                  <a:pt x="271" y="253"/>
                </a:lnTo>
                <a:lnTo>
                  <a:pt x="248" y="263"/>
                </a:lnTo>
                <a:lnTo>
                  <a:pt x="271" y="281"/>
                </a:lnTo>
                <a:lnTo>
                  <a:pt x="290" y="260"/>
                </a:lnTo>
                <a:lnTo>
                  <a:pt x="368" y="227"/>
                </a:lnTo>
                <a:lnTo>
                  <a:pt x="380" y="226"/>
                </a:lnTo>
                <a:lnTo>
                  <a:pt x="368" y="231"/>
                </a:lnTo>
                <a:lnTo>
                  <a:pt x="381" y="247"/>
                </a:lnTo>
                <a:lnTo>
                  <a:pt x="438" y="226"/>
                </a:lnTo>
                <a:lnTo>
                  <a:pt x="451" y="241"/>
                </a:lnTo>
                <a:lnTo>
                  <a:pt x="464" y="230"/>
                </a:lnTo>
                <a:lnTo>
                  <a:pt x="457" y="212"/>
                </a:lnTo>
                <a:lnTo>
                  <a:pt x="465" y="206"/>
                </a:lnTo>
                <a:lnTo>
                  <a:pt x="509" y="215"/>
                </a:lnTo>
                <a:lnTo>
                  <a:pt x="566" y="246"/>
                </a:lnTo>
                <a:lnTo>
                  <a:pt x="577" y="231"/>
                </a:lnTo>
                <a:lnTo>
                  <a:pt x="565" y="215"/>
                </a:lnTo>
                <a:lnTo>
                  <a:pt x="547" y="211"/>
                </a:lnTo>
                <a:lnTo>
                  <a:pt x="554" y="186"/>
                </a:lnTo>
                <a:lnTo>
                  <a:pt x="542" y="183"/>
                </a:lnTo>
                <a:lnTo>
                  <a:pt x="546" y="171"/>
                </a:lnTo>
                <a:lnTo>
                  <a:pt x="567" y="159"/>
                </a:lnTo>
                <a:lnTo>
                  <a:pt x="581" y="129"/>
                </a:lnTo>
                <a:lnTo>
                  <a:pt x="610" y="130"/>
                </a:lnTo>
                <a:lnTo>
                  <a:pt x="625" y="134"/>
                </a:lnTo>
                <a:lnTo>
                  <a:pt x="614" y="166"/>
                </a:lnTo>
                <a:lnTo>
                  <a:pt x="626" y="181"/>
                </a:lnTo>
                <a:lnTo>
                  <a:pt x="622" y="225"/>
                </a:lnTo>
                <a:lnTo>
                  <a:pt x="637" y="240"/>
                </a:lnTo>
                <a:lnTo>
                  <a:pt x="631" y="256"/>
                </a:lnTo>
                <a:lnTo>
                  <a:pt x="609" y="268"/>
                </a:lnTo>
                <a:lnTo>
                  <a:pt x="616" y="274"/>
                </a:lnTo>
                <a:lnTo>
                  <a:pt x="586" y="280"/>
                </a:lnTo>
                <a:lnTo>
                  <a:pt x="618" y="291"/>
                </a:lnTo>
                <a:lnTo>
                  <a:pt x="653" y="256"/>
                </a:lnTo>
                <a:lnTo>
                  <a:pt x="649" y="234"/>
                </a:lnTo>
                <a:lnTo>
                  <a:pt x="661" y="231"/>
                </a:lnTo>
                <a:lnTo>
                  <a:pt x="680" y="227"/>
                </a:lnTo>
                <a:lnTo>
                  <a:pt x="689" y="239"/>
                </a:lnTo>
                <a:lnTo>
                  <a:pt x="688" y="256"/>
                </a:lnTo>
                <a:lnTo>
                  <a:pt x="711" y="261"/>
                </a:lnTo>
                <a:lnTo>
                  <a:pt x="693" y="255"/>
                </a:lnTo>
                <a:lnTo>
                  <a:pt x="701" y="245"/>
                </a:lnTo>
                <a:lnTo>
                  <a:pt x="694" y="231"/>
                </a:lnTo>
                <a:lnTo>
                  <a:pt x="641" y="221"/>
                </a:lnTo>
                <a:lnTo>
                  <a:pt x="649" y="187"/>
                </a:lnTo>
                <a:lnTo>
                  <a:pt x="631" y="166"/>
                </a:lnTo>
                <a:lnTo>
                  <a:pt x="657" y="146"/>
                </a:lnTo>
                <a:lnTo>
                  <a:pt x="654" y="132"/>
                </a:lnTo>
                <a:lnTo>
                  <a:pt x="666" y="140"/>
                </a:lnTo>
                <a:lnTo>
                  <a:pt x="660" y="167"/>
                </a:lnTo>
                <a:lnTo>
                  <a:pt x="668" y="171"/>
                </a:lnTo>
                <a:lnTo>
                  <a:pt x="704" y="180"/>
                </a:lnTo>
                <a:lnTo>
                  <a:pt x="672" y="157"/>
                </a:lnTo>
                <a:lnTo>
                  <a:pt x="696" y="158"/>
                </a:lnTo>
                <a:lnTo>
                  <a:pt x="691" y="149"/>
                </a:lnTo>
                <a:lnTo>
                  <a:pt x="704" y="145"/>
                </a:lnTo>
                <a:lnTo>
                  <a:pt x="770" y="162"/>
                </a:lnTo>
                <a:lnTo>
                  <a:pt x="757" y="174"/>
                </a:lnTo>
                <a:lnTo>
                  <a:pt x="756" y="192"/>
                </a:lnTo>
                <a:lnTo>
                  <a:pt x="769" y="202"/>
                </a:lnTo>
                <a:lnTo>
                  <a:pt x="776" y="162"/>
                </a:lnTo>
                <a:lnTo>
                  <a:pt x="740" y="142"/>
                </a:lnTo>
                <a:lnTo>
                  <a:pt x="733" y="115"/>
                </a:lnTo>
                <a:lnTo>
                  <a:pt x="816" y="105"/>
                </a:lnTo>
                <a:lnTo>
                  <a:pt x="806" y="79"/>
                </a:lnTo>
                <a:lnTo>
                  <a:pt x="816" y="85"/>
                </a:lnTo>
                <a:lnTo>
                  <a:pt x="830" y="75"/>
                </a:lnTo>
                <a:lnTo>
                  <a:pt x="820" y="72"/>
                </a:lnTo>
                <a:lnTo>
                  <a:pt x="908" y="51"/>
                </a:lnTo>
                <a:lnTo>
                  <a:pt x="901" y="46"/>
                </a:lnTo>
                <a:lnTo>
                  <a:pt x="941" y="43"/>
                </a:lnTo>
                <a:lnTo>
                  <a:pt x="941" y="50"/>
                </a:lnTo>
                <a:lnTo>
                  <a:pt x="951" y="50"/>
                </a:lnTo>
                <a:lnTo>
                  <a:pt x="980" y="41"/>
                </a:lnTo>
                <a:lnTo>
                  <a:pt x="994" y="46"/>
                </a:lnTo>
                <a:lnTo>
                  <a:pt x="981" y="35"/>
                </a:lnTo>
                <a:lnTo>
                  <a:pt x="1014" y="33"/>
                </a:lnTo>
                <a:lnTo>
                  <a:pt x="1015" y="19"/>
                </a:lnTo>
                <a:lnTo>
                  <a:pt x="1054" y="0"/>
                </a:lnTo>
                <a:lnTo>
                  <a:pt x="1081" y="11"/>
                </a:lnTo>
                <a:lnTo>
                  <a:pt x="1058" y="21"/>
                </a:lnTo>
                <a:lnTo>
                  <a:pt x="1098" y="20"/>
                </a:lnTo>
                <a:lnTo>
                  <a:pt x="1082" y="35"/>
                </a:lnTo>
                <a:lnTo>
                  <a:pt x="1149" y="28"/>
                </a:lnTo>
                <a:lnTo>
                  <a:pt x="1186" y="50"/>
                </a:lnTo>
                <a:lnTo>
                  <a:pt x="1181" y="59"/>
                </a:lnTo>
                <a:lnTo>
                  <a:pt x="1168" y="54"/>
                </a:lnTo>
                <a:lnTo>
                  <a:pt x="1185" y="61"/>
                </a:lnTo>
                <a:lnTo>
                  <a:pt x="1177" y="74"/>
                </a:lnTo>
                <a:lnTo>
                  <a:pt x="1054" y="139"/>
                </a:lnTo>
                <a:lnTo>
                  <a:pt x="1093" y="131"/>
                </a:lnTo>
                <a:lnTo>
                  <a:pt x="1085" y="123"/>
                </a:lnTo>
                <a:lnTo>
                  <a:pt x="1147" y="110"/>
                </a:lnTo>
                <a:lnTo>
                  <a:pt x="1130" y="113"/>
                </a:lnTo>
                <a:lnTo>
                  <a:pt x="1134" y="101"/>
                </a:lnTo>
                <a:lnTo>
                  <a:pt x="1168" y="110"/>
                </a:lnTo>
                <a:lnTo>
                  <a:pt x="1174" y="101"/>
                </a:lnTo>
                <a:lnTo>
                  <a:pt x="1181" y="123"/>
                </a:lnTo>
                <a:lnTo>
                  <a:pt x="1198" y="124"/>
                </a:lnTo>
                <a:lnTo>
                  <a:pt x="1183" y="115"/>
                </a:lnTo>
                <a:lnTo>
                  <a:pt x="1215" y="110"/>
                </a:lnTo>
                <a:lnTo>
                  <a:pt x="1255" y="115"/>
                </a:lnTo>
                <a:lnTo>
                  <a:pt x="1251" y="123"/>
                </a:lnTo>
                <a:lnTo>
                  <a:pt x="1285" y="129"/>
                </a:lnTo>
                <a:lnTo>
                  <a:pt x="1315" y="128"/>
                </a:lnTo>
                <a:lnTo>
                  <a:pt x="1316" y="108"/>
                </a:lnTo>
                <a:lnTo>
                  <a:pt x="1325" y="105"/>
                </a:lnTo>
                <a:lnTo>
                  <a:pt x="1401" y="128"/>
                </a:lnTo>
                <a:lnTo>
                  <a:pt x="1390" y="162"/>
                </a:lnTo>
                <a:lnTo>
                  <a:pt x="1426" y="186"/>
                </a:lnTo>
                <a:lnTo>
                  <a:pt x="1445" y="153"/>
                </a:lnTo>
                <a:lnTo>
                  <a:pt x="1458" y="167"/>
                </a:lnTo>
                <a:lnTo>
                  <a:pt x="1483" y="162"/>
                </a:lnTo>
                <a:lnTo>
                  <a:pt x="1517" y="174"/>
                </a:lnTo>
                <a:lnTo>
                  <a:pt x="1544" y="167"/>
                </a:lnTo>
                <a:lnTo>
                  <a:pt x="1541" y="153"/>
                </a:lnTo>
                <a:lnTo>
                  <a:pt x="1560" y="132"/>
                </a:lnTo>
                <a:lnTo>
                  <a:pt x="1674" y="147"/>
                </a:lnTo>
                <a:lnTo>
                  <a:pt x="1681" y="157"/>
                </a:lnTo>
                <a:lnTo>
                  <a:pt x="1667" y="162"/>
                </a:lnTo>
                <a:lnTo>
                  <a:pt x="1703" y="167"/>
                </a:lnTo>
                <a:lnTo>
                  <a:pt x="1717" y="183"/>
                </a:lnTo>
                <a:lnTo>
                  <a:pt x="1802" y="180"/>
                </a:lnTo>
                <a:lnTo>
                  <a:pt x="1818" y="192"/>
                </a:lnTo>
                <a:lnTo>
                  <a:pt x="1812" y="207"/>
                </a:lnTo>
                <a:lnTo>
                  <a:pt x="1837" y="218"/>
                </a:lnTo>
                <a:lnTo>
                  <a:pt x="1850" y="209"/>
                </a:lnTo>
                <a:lnTo>
                  <a:pt x="1910" y="216"/>
                </a:lnTo>
                <a:lnTo>
                  <a:pt x="1923" y="207"/>
                </a:lnTo>
                <a:lnTo>
                  <a:pt x="1930" y="221"/>
                </a:lnTo>
                <a:lnTo>
                  <a:pt x="1955" y="232"/>
                </a:lnTo>
                <a:lnTo>
                  <a:pt x="1967" y="224"/>
                </a:lnTo>
                <a:lnTo>
                  <a:pt x="1955" y="212"/>
                </a:lnTo>
                <a:lnTo>
                  <a:pt x="1962" y="202"/>
                </a:lnTo>
                <a:lnTo>
                  <a:pt x="2068" y="217"/>
                </a:lnTo>
                <a:lnTo>
                  <a:pt x="2138" y="257"/>
                </a:lnTo>
                <a:lnTo>
                  <a:pt x="2153" y="257"/>
                </a:lnTo>
                <a:lnTo>
                  <a:pt x="2171" y="289"/>
                </a:lnTo>
                <a:lnTo>
                  <a:pt x="2164" y="271"/>
                </a:lnTo>
                <a:lnTo>
                  <a:pt x="2175" y="270"/>
                </a:lnTo>
                <a:lnTo>
                  <a:pt x="2182" y="276"/>
                </a:lnTo>
                <a:lnTo>
                  <a:pt x="2202" y="274"/>
                </a:lnTo>
                <a:lnTo>
                  <a:pt x="2231" y="293"/>
                </a:lnTo>
                <a:lnTo>
                  <a:pt x="2190" y="313"/>
                </a:lnTo>
                <a:lnTo>
                  <a:pt x="2198" y="319"/>
                </a:lnTo>
                <a:lnTo>
                  <a:pt x="2184" y="322"/>
                </a:lnTo>
                <a:lnTo>
                  <a:pt x="2196" y="330"/>
                </a:lnTo>
                <a:lnTo>
                  <a:pt x="2171" y="330"/>
                </a:lnTo>
                <a:lnTo>
                  <a:pt x="2163" y="319"/>
                </a:lnTo>
                <a:lnTo>
                  <a:pt x="2153" y="323"/>
                </a:lnTo>
                <a:lnTo>
                  <a:pt x="2138" y="304"/>
                </a:lnTo>
                <a:lnTo>
                  <a:pt x="2110" y="305"/>
                </a:lnTo>
                <a:lnTo>
                  <a:pt x="2103" y="294"/>
                </a:lnTo>
                <a:lnTo>
                  <a:pt x="2110" y="289"/>
                </a:lnTo>
                <a:lnTo>
                  <a:pt x="2099" y="289"/>
                </a:lnTo>
                <a:lnTo>
                  <a:pt x="2090" y="293"/>
                </a:lnTo>
                <a:lnTo>
                  <a:pt x="2100" y="306"/>
                </a:lnTo>
                <a:lnTo>
                  <a:pt x="2094" y="313"/>
                </a:lnTo>
                <a:lnTo>
                  <a:pt x="2071" y="326"/>
                </a:lnTo>
                <a:lnTo>
                  <a:pt x="2055" y="324"/>
                </a:lnTo>
                <a:lnTo>
                  <a:pt x="2081" y="360"/>
                </a:lnTo>
                <a:lnTo>
                  <a:pt x="2077" y="374"/>
                </a:lnTo>
                <a:lnTo>
                  <a:pt x="2050" y="364"/>
                </a:lnTo>
                <a:lnTo>
                  <a:pt x="2051" y="370"/>
                </a:lnTo>
                <a:lnTo>
                  <a:pt x="2002" y="388"/>
                </a:lnTo>
                <a:lnTo>
                  <a:pt x="1958" y="425"/>
                </a:lnTo>
                <a:lnTo>
                  <a:pt x="1928" y="411"/>
                </a:lnTo>
                <a:lnTo>
                  <a:pt x="1900" y="426"/>
                </a:lnTo>
                <a:lnTo>
                  <a:pt x="1900" y="412"/>
                </a:lnTo>
                <a:lnTo>
                  <a:pt x="1885" y="427"/>
                </a:lnTo>
                <a:lnTo>
                  <a:pt x="1865" y="425"/>
                </a:lnTo>
                <a:lnTo>
                  <a:pt x="1845" y="461"/>
                </a:lnTo>
                <a:lnTo>
                  <a:pt x="1861" y="469"/>
                </a:lnTo>
                <a:lnTo>
                  <a:pt x="1854" y="480"/>
                </a:lnTo>
                <a:lnTo>
                  <a:pt x="1862" y="499"/>
                </a:lnTo>
                <a:lnTo>
                  <a:pt x="1848" y="496"/>
                </a:lnTo>
                <a:lnTo>
                  <a:pt x="1840" y="512"/>
                </a:lnTo>
                <a:lnTo>
                  <a:pt x="1845" y="526"/>
                </a:lnTo>
                <a:lnTo>
                  <a:pt x="1815" y="539"/>
                </a:lnTo>
                <a:lnTo>
                  <a:pt x="1818" y="555"/>
                </a:lnTo>
                <a:lnTo>
                  <a:pt x="1798" y="559"/>
                </a:lnTo>
                <a:lnTo>
                  <a:pt x="1792" y="577"/>
                </a:lnTo>
                <a:lnTo>
                  <a:pt x="1774" y="596"/>
                </a:lnTo>
                <a:lnTo>
                  <a:pt x="1759" y="526"/>
                </a:lnTo>
                <a:lnTo>
                  <a:pt x="1761" y="489"/>
                </a:lnTo>
                <a:lnTo>
                  <a:pt x="1774" y="466"/>
                </a:lnTo>
                <a:lnTo>
                  <a:pt x="1795" y="462"/>
                </a:lnTo>
                <a:lnTo>
                  <a:pt x="1843" y="415"/>
                </a:lnTo>
                <a:lnTo>
                  <a:pt x="1867" y="405"/>
                </a:lnTo>
                <a:lnTo>
                  <a:pt x="1874" y="378"/>
                </a:lnTo>
                <a:lnTo>
                  <a:pt x="1885" y="370"/>
                </a:lnTo>
                <a:lnTo>
                  <a:pt x="1866" y="370"/>
                </a:lnTo>
                <a:lnTo>
                  <a:pt x="1860" y="392"/>
                </a:lnTo>
                <a:lnTo>
                  <a:pt x="1819" y="411"/>
                </a:lnTo>
                <a:lnTo>
                  <a:pt x="1823" y="383"/>
                </a:lnTo>
                <a:lnTo>
                  <a:pt x="1779" y="389"/>
                </a:lnTo>
                <a:lnTo>
                  <a:pt x="1738" y="426"/>
                </a:lnTo>
                <a:lnTo>
                  <a:pt x="1746" y="441"/>
                </a:lnTo>
                <a:lnTo>
                  <a:pt x="1702" y="446"/>
                </a:lnTo>
                <a:lnTo>
                  <a:pt x="1696" y="442"/>
                </a:lnTo>
                <a:lnTo>
                  <a:pt x="1711" y="439"/>
                </a:lnTo>
                <a:lnTo>
                  <a:pt x="1674" y="430"/>
                </a:lnTo>
                <a:lnTo>
                  <a:pt x="1664" y="439"/>
                </a:lnTo>
                <a:lnTo>
                  <a:pt x="1580" y="440"/>
                </a:lnTo>
                <a:lnTo>
                  <a:pt x="1480" y="525"/>
                </a:lnTo>
                <a:lnTo>
                  <a:pt x="1500" y="529"/>
                </a:lnTo>
                <a:lnTo>
                  <a:pt x="1500" y="544"/>
                </a:lnTo>
                <a:lnTo>
                  <a:pt x="1512" y="534"/>
                </a:lnTo>
                <a:lnTo>
                  <a:pt x="1509" y="547"/>
                </a:lnTo>
                <a:lnTo>
                  <a:pt x="1524" y="540"/>
                </a:lnTo>
                <a:lnTo>
                  <a:pt x="1522" y="548"/>
                </a:lnTo>
                <a:lnTo>
                  <a:pt x="1527" y="534"/>
                </a:lnTo>
                <a:lnTo>
                  <a:pt x="1541" y="535"/>
                </a:lnTo>
                <a:lnTo>
                  <a:pt x="1563" y="553"/>
                </a:lnTo>
                <a:lnTo>
                  <a:pt x="1544" y="554"/>
                </a:lnTo>
                <a:lnTo>
                  <a:pt x="1561" y="560"/>
                </a:lnTo>
                <a:lnTo>
                  <a:pt x="1564" y="572"/>
                </a:lnTo>
                <a:lnTo>
                  <a:pt x="1551" y="599"/>
                </a:lnTo>
                <a:lnTo>
                  <a:pt x="1548" y="640"/>
                </a:lnTo>
                <a:lnTo>
                  <a:pt x="1478" y="725"/>
                </a:lnTo>
                <a:lnTo>
                  <a:pt x="1453" y="736"/>
                </a:lnTo>
                <a:lnTo>
                  <a:pt x="1434" y="725"/>
                </a:lnTo>
                <a:lnTo>
                  <a:pt x="1417" y="741"/>
                </a:lnTo>
                <a:lnTo>
                  <a:pt x="1416" y="738"/>
                </a:lnTo>
                <a:lnTo>
                  <a:pt x="1425" y="725"/>
                </a:lnTo>
                <a:lnTo>
                  <a:pt x="1421" y="703"/>
                </a:lnTo>
                <a:lnTo>
                  <a:pt x="1451" y="695"/>
                </a:lnTo>
                <a:lnTo>
                  <a:pt x="1474" y="638"/>
                </a:lnTo>
                <a:lnTo>
                  <a:pt x="1423" y="652"/>
                </a:lnTo>
                <a:lnTo>
                  <a:pt x="1416" y="630"/>
                </a:lnTo>
                <a:lnTo>
                  <a:pt x="1374" y="617"/>
                </a:lnTo>
                <a:lnTo>
                  <a:pt x="1349" y="559"/>
                </a:lnTo>
                <a:lnTo>
                  <a:pt x="1321" y="548"/>
                </a:lnTo>
                <a:lnTo>
                  <a:pt x="1272" y="564"/>
                </a:lnTo>
                <a:lnTo>
                  <a:pt x="1282" y="576"/>
                </a:lnTo>
                <a:lnTo>
                  <a:pt x="1261" y="611"/>
                </a:lnTo>
                <a:lnTo>
                  <a:pt x="1242" y="620"/>
                </a:lnTo>
                <a:lnTo>
                  <a:pt x="1221" y="612"/>
                </a:lnTo>
                <a:lnTo>
                  <a:pt x="1196" y="608"/>
                </a:lnTo>
                <a:lnTo>
                  <a:pt x="1131" y="624"/>
                </a:lnTo>
                <a:lnTo>
                  <a:pt x="1075" y="601"/>
                </a:lnTo>
                <a:lnTo>
                  <a:pt x="1038" y="604"/>
                </a:lnTo>
                <a:lnTo>
                  <a:pt x="1025" y="585"/>
                </a:lnTo>
                <a:lnTo>
                  <a:pt x="989" y="572"/>
                </a:lnTo>
                <a:lnTo>
                  <a:pt x="970" y="586"/>
                </a:lnTo>
                <a:lnTo>
                  <a:pt x="969" y="612"/>
                </a:lnTo>
                <a:lnTo>
                  <a:pt x="887" y="600"/>
                </a:lnTo>
                <a:lnTo>
                  <a:pt x="843" y="624"/>
                </a:lnTo>
                <a:lnTo>
                  <a:pt x="820" y="634"/>
                </a:lnTo>
                <a:lnTo>
                  <a:pt x="791" y="615"/>
                </a:lnTo>
                <a:lnTo>
                  <a:pt x="772" y="625"/>
                </a:lnTo>
                <a:lnTo>
                  <a:pt x="738" y="612"/>
                </a:lnTo>
                <a:lnTo>
                  <a:pt x="725" y="611"/>
                </a:lnTo>
                <a:lnTo>
                  <a:pt x="715" y="591"/>
                </a:lnTo>
                <a:lnTo>
                  <a:pt x="696" y="591"/>
                </a:lnTo>
                <a:lnTo>
                  <a:pt x="688" y="594"/>
                </a:lnTo>
                <a:lnTo>
                  <a:pt x="674" y="579"/>
                </a:lnTo>
                <a:lnTo>
                  <a:pt x="664" y="583"/>
                </a:lnTo>
                <a:lnTo>
                  <a:pt x="654" y="588"/>
                </a:lnTo>
                <a:lnTo>
                  <a:pt x="616" y="556"/>
                </a:lnTo>
                <a:lnTo>
                  <a:pt x="605" y="553"/>
                </a:lnTo>
                <a:lnTo>
                  <a:pt x="579" y="529"/>
                </a:lnTo>
                <a:lnTo>
                  <a:pt x="555" y="544"/>
                </a:lnTo>
                <a:lnTo>
                  <a:pt x="550" y="534"/>
                </a:lnTo>
                <a:lnTo>
                  <a:pt x="514" y="532"/>
                </a:lnTo>
                <a:lnTo>
                  <a:pt x="501" y="515"/>
                </a:lnTo>
                <a:lnTo>
                  <a:pt x="482" y="516"/>
                </a:lnTo>
                <a:lnTo>
                  <a:pt x="475" y="524"/>
                </a:lnTo>
                <a:lnTo>
                  <a:pt x="451" y="528"/>
                </a:lnTo>
                <a:lnTo>
                  <a:pt x="444" y="524"/>
                </a:lnTo>
                <a:lnTo>
                  <a:pt x="435" y="537"/>
                </a:lnTo>
                <a:lnTo>
                  <a:pt x="428" y="534"/>
                </a:lnTo>
                <a:lnTo>
                  <a:pt x="399" y="538"/>
                </a:lnTo>
                <a:lnTo>
                  <a:pt x="389" y="534"/>
                </a:lnTo>
                <a:lnTo>
                  <a:pt x="386" y="538"/>
                </a:lnTo>
                <a:lnTo>
                  <a:pt x="401" y="553"/>
                </a:lnTo>
                <a:lnTo>
                  <a:pt x="391" y="562"/>
                </a:lnTo>
                <a:lnTo>
                  <a:pt x="392" y="575"/>
                </a:lnTo>
                <a:lnTo>
                  <a:pt x="408" y="576"/>
                </a:lnTo>
                <a:lnTo>
                  <a:pt x="415" y="588"/>
                </a:lnTo>
                <a:lnTo>
                  <a:pt x="411" y="597"/>
                </a:lnTo>
                <a:lnTo>
                  <a:pt x="399" y="591"/>
                </a:lnTo>
                <a:lnTo>
                  <a:pt x="389" y="596"/>
                </a:lnTo>
                <a:lnTo>
                  <a:pt x="380" y="591"/>
                </a:lnTo>
                <a:lnTo>
                  <a:pt x="376" y="583"/>
                </a:lnTo>
                <a:lnTo>
                  <a:pt x="365" y="588"/>
                </a:lnTo>
                <a:lnTo>
                  <a:pt x="356" y="583"/>
                </a:lnTo>
                <a:lnTo>
                  <a:pt x="347" y="591"/>
                </a:lnTo>
                <a:lnTo>
                  <a:pt x="335" y="592"/>
                </a:lnTo>
                <a:lnTo>
                  <a:pt x="327" y="583"/>
                </a:lnTo>
                <a:lnTo>
                  <a:pt x="283" y="580"/>
                </a:lnTo>
                <a:lnTo>
                  <a:pt x="278" y="585"/>
                </a:lnTo>
                <a:lnTo>
                  <a:pt x="274" y="585"/>
                </a:lnTo>
                <a:lnTo>
                  <a:pt x="267" y="595"/>
                </a:lnTo>
                <a:lnTo>
                  <a:pt x="268" y="605"/>
                </a:lnTo>
                <a:lnTo>
                  <a:pt x="263" y="605"/>
                </a:lnTo>
                <a:lnTo>
                  <a:pt x="259" y="597"/>
                </a:lnTo>
                <a:lnTo>
                  <a:pt x="253" y="598"/>
                </a:lnTo>
                <a:lnTo>
                  <a:pt x="251" y="627"/>
                </a:lnTo>
                <a:lnTo>
                  <a:pt x="258" y="636"/>
                </a:lnTo>
                <a:lnTo>
                  <a:pt x="258" y="644"/>
                </a:lnTo>
                <a:lnTo>
                  <a:pt x="265" y="643"/>
                </a:lnTo>
                <a:lnTo>
                  <a:pt x="274" y="639"/>
                </a:lnTo>
                <a:lnTo>
                  <a:pt x="282" y="652"/>
                </a:lnTo>
                <a:lnTo>
                  <a:pt x="288" y="660"/>
                </a:lnTo>
                <a:lnTo>
                  <a:pt x="294" y="671"/>
                </a:lnTo>
                <a:lnTo>
                  <a:pt x="304" y="673"/>
                </a:lnTo>
                <a:lnTo>
                  <a:pt x="291" y="682"/>
                </a:lnTo>
                <a:lnTo>
                  <a:pt x="282" y="674"/>
                </a:lnTo>
                <a:lnTo>
                  <a:pt x="273" y="707"/>
                </a:lnTo>
                <a:lnTo>
                  <a:pt x="284" y="715"/>
                </a:lnTo>
                <a:lnTo>
                  <a:pt x="294" y="747"/>
                </a:lnTo>
                <a:lnTo>
                  <a:pt x="285" y="741"/>
                </a:lnTo>
                <a:lnTo>
                  <a:pt x="276" y="738"/>
                </a:lnTo>
                <a:lnTo>
                  <a:pt x="265" y="736"/>
                </a:lnTo>
                <a:lnTo>
                  <a:pt x="258" y="733"/>
                </a:lnTo>
                <a:lnTo>
                  <a:pt x="250" y="731"/>
                </a:lnTo>
                <a:lnTo>
                  <a:pt x="244" y="720"/>
                </a:lnTo>
                <a:lnTo>
                  <a:pt x="230" y="727"/>
                </a:lnTo>
                <a:lnTo>
                  <a:pt x="217" y="726"/>
                </a:lnTo>
                <a:lnTo>
                  <a:pt x="209" y="717"/>
                </a:lnTo>
                <a:lnTo>
                  <a:pt x="187" y="708"/>
                </a:lnTo>
                <a:lnTo>
                  <a:pt x="165" y="709"/>
                </a:lnTo>
                <a:lnTo>
                  <a:pt x="142" y="694"/>
                </a:lnTo>
                <a:lnTo>
                  <a:pt x="160" y="679"/>
                </a:lnTo>
                <a:lnTo>
                  <a:pt x="162" y="667"/>
                </a:lnTo>
                <a:lnTo>
                  <a:pt x="162" y="654"/>
                </a:lnTo>
                <a:lnTo>
                  <a:pt x="163" y="645"/>
                </a:lnTo>
                <a:lnTo>
                  <a:pt x="175" y="641"/>
                </a:lnTo>
                <a:lnTo>
                  <a:pt x="169" y="622"/>
                </a:lnTo>
                <a:lnTo>
                  <a:pt x="155" y="617"/>
                </a:lnTo>
                <a:lnTo>
                  <a:pt x="148" y="614"/>
                </a:lnTo>
                <a:lnTo>
                  <a:pt x="139" y="617"/>
                </a:lnTo>
                <a:lnTo>
                  <a:pt x="118" y="612"/>
                </a:lnTo>
                <a:lnTo>
                  <a:pt x="102" y="593"/>
                </a:lnTo>
                <a:lnTo>
                  <a:pt x="89" y="587"/>
                </a:lnTo>
                <a:lnTo>
                  <a:pt x="83" y="570"/>
                </a:lnTo>
                <a:lnTo>
                  <a:pt x="71" y="568"/>
                </a:lnTo>
                <a:lnTo>
                  <a:pt x="60" y="574"/>
                </a:lnTo>
                <a:lnTo>
                  <a:pt x="53" y="577"/>
                </a:lnTo>
                <a:lnTo>
                  <a:pt x="50" y="569"/>
                </a:lnTo>
                <a:lnTo>
                  <a:pt x="44" y="562"/>
                </a:lnTo>
                <a:lnTo>
                  <a:pt x="60" y="560"/>
                </a:lnTo>
                <a:lnTo>
                  <a:pt x="59" y="555"/>
                </a:lnTo>
                <a:lnTo>
                  <a:pt x="55" y="552"/>
                </a:lnTo>
                <a:lnTo>
                  <a:pt x="50" y="548"/>
                </a:lnTo>
                <a:lnTo>
                  <a:pt x="41" y="528"/>
                </a:lnTo>
                <a:lnTo>
                  <a:pt x="29" y="517"/>
                </a:lnTo>
                <a:lnTo>
                  <a:pt x="17" y="517"/>
                </a:lnTo>
                <a:lnTo>
                  <a:pt x="4" y="517"/>
                </a:lnTo>
                <a:lnTo>
                  <a:pt x="0" y="502"/>
                </a:lnTo>
                <a:lnTo>
                  <a:pt x="8" y="492"/>
                </a:lnTo>
              </a:path>
            </a:pathLst>
          </a:custGeom>
          <a:solidFill>
            <a:schemeClr val="accent3"/>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77" name="Freeform 674">
            <a:extLst>
              <a:ext uri="{FF2B5EF4-FFF2-40B4-BE49-F238E27FC236}">
                <a16:creationId xmlns:a16="http://schemas.microsoft.com/office/drawing/2014/main" id="{BF50E8F5-4960-4CF4-8383-AF42F855C8F0}"/>
              </a:ext>
            </a:extLst>
          </p:cNvPr>
          <p:cNvSpPr>
            <a:spLocks/>
          </p:cNvSpPr>
          <p:nvPr/>
        </p:nvSpPr>
        <p:spPr bwMode="auto">
          <a:xfrm>
            <a:off x="4791862" y="3755921"/>
            <a:ext cx="78840" cy="35154"/>
          </a:xfrm>
          <a:custGeom>
            <a:avLst/>
            <a:gdLst>
              <a:gd name="T0" fmla="*/ 0 w 69"/>
              <a:gd name="T1" fmla="*/ 37227388 h 31"/>
              <a:gd name="T2" fmla="*/ 0 w 69"/>
              <a:gd name="T3" fmla="*/ 37227388 h 31"/>
              <a:gd name="T4" fmla="*/ 21608912 w 69"/>
              <a:gd name="T5" fmla="*/ 24818262 h 31"/>
              <a:gd name="T6" fmla="*/ 6174684 w 69"/>
              <a:gd name="T7" fmla="*/ 15954786 h 31"/>
              <a:gd name="T8" fmla="*/ 80263432 w 69"/>
              <a:gd name="T9" fmla="*/ 0 h 31"/>
              <a:gd name="T10" fmla="*/ 94155865 w 69"/>
              <a:gd name="T11" fmla="*/ 1772162 h 31"/>
              <a:gd name="T12" fmla="*/ 78720382 w 69"/>
              <a:gd name="T13" fmla="*/ 14182624 h 31"/>
              <a:gd name="T14" fmla="*/ 104960937 w 69"/>
              <a:gd name="T15" fmla="*/ 14182624 h 31"/>
              <a:gd name="T16" fmla="*/ 37044375 w 69"/>
              <a:gd name="T17" fmla="*/ 42546536 h 31"/>
              <a:gd name="T18" fmla="*/ 21608912 w 69"/>
              <a:gd name="T19" fmla="*/ 53183511 h 31"/>
              <a:gd name="T20" fmla="*/ 24696253 w 69"/>
              <a:gd name="T21" fmla="*/ 39000881 h 31"/>
              <a:gd name="T22" fmla="*/ 0 w 69"/>
              <a:gd name="T23" fmla="*/ 37227388 h 31"/>
              <a:gd name="T24" fmla="*/ 0 w 69"/>
              <a:gd name="T25" fmla="*/ 37227388 h 3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9"/>
              <a:gd name="T40" fmla="*/ 0 h 31"/>
              <a:gd name="T41" fmla="*/ 69 w 69"/>
              <a:gd name="T42" fmla="*/ 31 h 3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9" h="31">
                <a:moveTo>
                  <a:pt x="0" y="21"/>
                </a:moveTo>
                <a:lnTo>
                  <a:pt x="0" y="21"/>
                </a:lnTo>
                <a:lnTo>
                  <a:pt x="14" y="14"/>
                </a:lnTo>
                <a:lnTo>
                  <a:pt x="4" y="9"/>
                </a:lnTo>
                <a:lnTo>
                  <a:pt x="52" y="0"/>
                </a:lnTo>
                <a:lnTo>
                  <a:pt x="61" y="1"/>
                </a:lnTo>
                <a:lnTo>
                  <a:pt x="51" y="8"/>
                </a:lnTo>
                <a:lnTo>
                  <a:pt x="68" y="8"/>
                </a:lnTo>
                <a:lnTo>
                  <a:pt x="24" y="24"/>
                </a:lnTo>
                <a:lnTo>
                  <a:pt x="14" y="30"/>
                </a:lnTo>
                <a:lnTo>
                  <a:pt x="16" y="22"/>
                </a:lnTo>
                <a:lnTo>
                  <a:pt x="0" y="21"/>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78" name="Freeform 675">
            <a:extLst>
              <a:ext uri="{FF2B5EF4-FFF2-40B4-BE49-F238E27FC236}">
                <a16:creationId xmlns:a16="http://schemas.microsoft.com/office/drawing/2014/main" id="{EA39EB43-A228-4F10-9D52-7DCE445E0176}"/>
              </a:ext>
            </a:extLst>
          </p:cNvPr>
          <p:cNvSpPr>
            <a:spLocks/>
          </p:cNvSpPr>
          <p:nvPr/>
        </p:nvSpPr>
        <p:spPr bwMode="auto">
          <a:xfrm>
            <a:off x="4815223" y="4106103"/>
            <a:ext cx="32120" cy="17577"/>
          </a:xfrm>
          <a:custGeom>
            <a:avLst/>
            <a:gdLst>
              <a:gd name="T0" fmla="*/ 0 w 28"/>
              <a:gd name="T1" fmla="*/ 24956500 h 16"/>
              <a:gd name="T2" fmla="*/ 0 w 28"/>
              <a:gd name="T3" fmla="*/ 24956500 h 16"/>
              <a:gd name="T4" fmla="*/ 12447022 w 28"/>
              <a:gd name="T5" fmla="*/ 0 h 16"/>
              <a:gd name="T6" fmla="*/ 42007299 w 28"/>
              <a:gd name="T7" fmla="*/ 13310219 h 16"/>
              <a:gd name="T8" fmla="*/ 0 w 28"/>
              <a:gd name="T9" fmla="*/ 24956500 h 16"/>
              <a:gd name="T10" fmla="*/ 0 w 28"/>
              <a:gd name="T11" fmla="*/ 24956500 h 16"/>
              <a:gd name="T12" fmla="*/ 0 60000 65536"/>
              <a:gd name="T13" fmla="*/ 0 60000 65536"/>
              <a:gd name="T14" fmla="*/ 0 60000 65536"/>
              <a:gd name="T15" fmla="*/ 0 60000 65536"/>
              <a:gd name="T16" fmla="*/ 0 60000 65536"/>
              <a:gd name="T17" fmla="*/ 0 60000 65536"/>
              <a:gd name="T18" fmla="*/ 0 w 28"/>
              <a:gd name="T19" fmla="*/ 0 h 16"/>
              <a:gd name="T20" fmla="*/ 28 w 28"/>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28" h="16">
                <a:moveTo>
                  <a:pt x="0" y="15"/>
                </a:moveTo>
                <a:lnTo>
                  <a:pt x="0" y="15"/>
                </a:lnTo>
                <a:lnTo>
                  <a:pt x="8" y="0"/>
                </a:lnTo>
                <a:lnTo>
                  <a:pt x="27" y="8"/>
                </a:lnTo>
                <a:lnTo>
                  <a:pt x="0" y="1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79" name="Freeform 676">
            <a:extLst>
              <a:ext uri="{FF2B5EF4-FFF2-40B4-BE49-F238E27FC236}">
                <a16:creationId xmlns:a16="http://schemas.microsoft.com/office/drawing/2014/main" id="{95BF0EB2-490C-4E4C-983D-DB8C80733A18}"/>
              </a:ext>
            </a:extLst>
          </p:cNvPr>
          <p:cNvSpPr>
            <a:spLocks/>
          </p:cNvSpPr>
          <p:nvPr/>
        </p:nvSpPr>
        <p:spPr bwMode="auto">
          <a:xfrm>
            <a:off x="4866324" y="4004699"/>
            <a:ext cx="97821" cy="67603"/>
          </a:xfrm>
          <a:custGeom>
            <a:avLst/>
            <a:gdLst>
              <a:gd name="T0" fmla="*/ 0 w 84"/>
              <a:gd name="T1" fmla="*/ 47622488 h 63"/>
              <a:gd name="T2" fmla="*/ 0 w 84"/>
              <a:gd name="T3" fmla="*/ 47622488 h 63"/>
              <a:gd name="T4" fmla="*/ 11222458 w 84"/>
              <a:gd name="T5" fmla="*/ 69846223 h 63"/>
              <a:gd name="T6" fmla="*/ 25652236 w 84"/>
              <a:gd name="T7" fmla="*/ 61908725 h 63"/>
              <a:gd name="T8" fmla="*/ 41686311 w 84"/>
              <a:gd name="T9" fmla="*/ 76194962 h 63"/>
              <a:gd name="T10" fmla="*/ 54511791 w 84"/>
              <a:gd name="T11" fmla="*/ 69846223 h 63"/>
              <a:gd name="T12" fmla="*/ 49702711 w 84"/>
              <a:gd name="T13" fmla="*/ 95243717 h 63"/>
              <a:gd name="T14" fmla="*/ 133074048 w 84"/>
              <a:gd name="T15" fmla="*/ 98418716 h 63"/>
              <a:gd name="T16" fmla="*/ 101007183 w 84"/>
              <a:gd name="T17" fmla="*/ 80957460 h 63"/>
              <a:gd name="T18" fmla="*/ 84974383 w 84"/>
              <a:gd name="T19" fmla="*/ 50796228 h 63"/>
              <a:gd name="T20" fmla="*/ 86578676 w 84"/>
              <a:gd name="T21" fmla="*/ 17461241 h 63"/>
              <a:gd name="T22" fmla="*/ 107420556 w 84"/>
              <a:gd name="T23" fmla="*/ 0 h 63"/>
              <a:gd name="T24" fmla="*/ 35272928 w 84"/>
              <a:gd name="T25" fmla="*/ 6350001 h 63"/>
              <a:gd name="T26" fmla="*/ 17635831 w 84"/>
              <a:gd name="T27" fmla="*/ 47622488 h 63"/>
              <a:gd name="T28" fmla="*/ 0 w 84"/>
              <a:gd name="T29" fmla="*/ 47622488 h 63"/>
              <a:gd name="T30" fmla="*/ 0 w 84"/>
              <a:gd name="T31" fmla="*/ 47622488 h 6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84"/>
              <a:gd name="T49" fmla="*/ 0 h 63"/>
              <a:gd name="T50" fmla="*/ 84 w 84"/>
              <a:gd name="T51" fmla="*/ 63 h 6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84" h="63">
                <a:moveTo>
                  <a:pt x="0" y="30"/>
                </a:moveTo>
                <a:lnTo>
                  <a:pt x="0" y="30"/>
                </a:lnTo>
                <a:lnTo>
                  <a:pt x="7" y="44"/>
                </a:lnTo>
                <a:lnTo>
                  <a:pt x="16" y="39"/>
                </a:lnTo>
                <a:lnTo>
                  <a:pt x="26" y="48"/>
                </a:lnTo>
                <a:lnTo>
                  <a:pt x="34" y="44"/>
                </a:lnTo>
                <a:lnTo>
                  <a:pt x="31" y="60"/>
                </a:lnTo>
                <a:lnTo>
                  <a:pt x="83" y="62"/>
                </a:lnTo>
                <a:lnTo>
                  <a:pt x="63" y="51"/>
                </a:lnTo>
                <a:lnTo>
                  <a:pt x="53" y="32"/>
                </a:lnTo>
                <a:lnTo>
                  <a:pt x="54" y="11"/>
                </a:lnTo>
                <a:lnTo>
                  <a:pt x="67" y="0"/>
                </a:lnTo>
                <a:lnTo>
                  <a:pt x="22" y="4"/>
                </a:lnTo>
                <a:lnTo>
                  <a:pt x="11" y="30"/>
                </a:lnTo>
                <a:lnTo>
                  <a:pt x="0" y="3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0" name="Freeform 677">
            <a:extLst>
              <a:ext uri="{FF2B5EF4-FFF2-40B4-BE49-F238E27FC236}">
                <a16:creationId xmlns:a16="http://schemas.microsoft.com/office/drawing/2014/main" id="{407A864B-2946-4460-8D74-618B9CA860C4}"/>
              </a:ext>
            </a:extLst>
          </p:cNvPr>
          <p:cNvSpPr>
            <a:spLocks/>
          </p:cNvSpPr>
          <p:nvPr/>
        </p:nvSpPr>
        <p:spPr bwMode="auto">
          <a:xfrm>
            <a:off x="4901364" y="3888423"/>
            <a:ext cx="240902" cy="116277"/>
          </a:xfrm>
          <a:custGeom>
            <a:avLst/>
            <a:gdLst>
              <a:gd name="T0" fmla="*/ 0 w 211"/>
              <a:gd name="T1" fmla="*/ 154608593 h 103"/>
              <a:gd name="T2" fmla="*/ 0 w 211"/>
              <a:gd name="T3" fmla="*/ 154608593 h 103"/>
              <a:gd name="T4" fmla="*/ 30821668 w 211"/>
              <a:gd name="T5" fmla="*/ 158122454 h 103"/>
              <a:gd name="T6" fmla="*/ 10787834 w 211"/>
              <a:gd name="T7" fmla="*/ 173934207 h 103"/>
              <a:gd name="T8" fmla="*/ 64725751 w 211"/>
              <a:gd name="T9" fmla="*/ 179205661 h 103"/>
              <a:gd name="T10" fmla="*/ 66267578 w 211"/>
              <a:gd name="T11" fmla="*/ 158122454 h 103"/>
              <a:gd name="T12" fmla="*/ 81678427 w 211"/>
              <a:gd name="T13" fmla="*/ 163392583 h 103"/>
              <a:gd name="T14" fmla="*/ 66267578 w 211"/>
              <a:gd name="T15" fmla="*/ 151094733 h 103"/>
              <a:gd name="T16" fmla="*/ 87842014 w 211"/>
              <a:gd name="T17" fmla="*/ 154608593 h 103"/>
              <a:gd name="T18" fmla="*/ 81678427 w 211"/>
              <a:gd name="T19" fmla="*/ 131767835 h 103"/>
              <a:gd name="T20" fmla="*/ 94006842 w 211"/>
              <a:gd name="T21" fmla="*/ 145823279 h 103"/>
              <a:gd name="T22" fmla="*/ 107877085 w 211"/>
              <a:gd name="T23" fmla="*/ 133525428 h 103"/>
              <a:gd name="T24" fmla="*/ 98629843 w 211"/>
              <a:gd name="T25" fmla="*/ 117713717 h 103"/>
              <a:gd name="T26" fmla="*/ 130993329 w 211"/>
              <a:gd name="T27" fmla="*/ 119469985 h 103"/>
              <a:gd name="T28" fmla="*/ 123287914 w 211"/>
              <a:gd name="T29" fmla="*/ 110685996 h 103"/>
              <a:gd name="T30" fmla="*/ 137156916 w 211"/>
              <a:gd name="T31" fmla="*/ 114199856 h 103"/>
              <a:gd name="T32" fmla="*/ 146404158 w 211"/>
              <a:gd name="T33" fmla="*/ 94872959 h 103"/>
              <a:gd name="T34" fmla="*/ 306677318 w 211"/>
              <a:gd name="T35" fmla="*/ 38652480 h 103"/>
              <a:gd name="T36" fmla="*/ 323629975 w 211"/>
              <a:gd name="T37" fmla="*/ 15811716 h 103"/>
              <a:gd name="T38" fmla="*/ 292807075 w 211"/>
              <a:gd name="T39" fmla="*/ 0 h 103"/>
              <a:gd name="T40" fmla="*/ 225000171 w 211"/>
              <a:gd name="T41" fmla="*/ 36894887 h 103"/>
              <a:gd name="T42" fmla="*/ 154109573 w 211"/>
              <a:gd name="T43" fmla="*/ 36894887 h 103"/>
              <a:gd name="T44" fmla="*/ 80136580 w 211"/>
              <a:gd name="T45" fmla="*/ 84331356 h 103"/>
              <a:gd name="T46" fmla="*/ 40068911 w 211"/>
              <a:gd name="T47" fmla="*/ 91359098 h 103"/>
              <a:gd name="T48" fmla="*/ 41609507 w 211"/>
              <a:gd name="T49" fmla="*/ 110685996 h 103"/>
              <a:gd name="T50" fmla="*/ 63185164 w 211"/>
              <a:gd name="T51" fmla="*/ 114199856 h 103"/>
              <a:gd name="T52" fmla="*/ 38527083 w 211"/>
              <a:gd name="T53" fmla="*/ 114199856 h 103"/>
              <a:gd name="T54" fmla="*/ 49314921 w 211"/>
              <a:gd name="T55" fmla="*/ 122983846 h 103"/>
              <a:gd name="T56" fmla="*/ 30821668 w 211"/>
              <a:gd name="T57" fmla="*/ 133525428 h 103"/>
              <a:gd name="T58" fmla="*/ 52397336 w 211"/>
              <a:gd name="T59" fmla="*/ 142309418 h 103"/>
              <a:gd name="T60" fmla="*/ 0 w 211"/>
              <a:gd name="T61" fmla="*/ 154608593 h 103"/>
              <a:gd name="T62" fmla="*/ 0 w 211"/>
              <a:gd name="T63" fmla="*/ 154608593 h 10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1"/>
              <a:gd name="T97" fmla="*/ 0 h 103"/>
              <a:gd name="T98" fmla="*/ 211 w 211"/>
              <a:gd name="T99" fmla="*/ 103 h 10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1" h="103">
                <a:moveTo>
                  <a:pt x="0" y="88"/>
                </a:moveTo>
                <a:lnTo>
                  <a:pt x="0" y="88"/>
                </a:lnTo>
                <a:lnTo>
                  <a:pt x="20" y="90"/>
                </a:lnTo>
                <a:lnTo>
                  <a:pt x="7" y="99"/>
                </a:lnTo>
                <a:lnTo>
                  <a:pt x="42" y="102"/>
                </a:lnTo>
                <a:lnTo>
                  <a:pt x="43" y="90"/>
                </a:lnTo>
                <a:lnTo>
                  <a:pt x="53" y="93"/>
                </a:lnTo>
                <a:lnTo>
                  <a:pt x="43" y="86"/>
                </a:lnTo>
                <a:lnTo>
                  <a:pt x="57" y="88"/>
                </a:lnTo>
                <a:lnTo>
                  <a:pt x="53" y="75"/>
                </a:lnTo>
                <a:lnTo>
                  <a:pt x="61" y="83"/>
                </a:lnTo>
                <a:lnTo>
                  <a:pt x="70" y="76"/>
                </a:lnTo>
                <a:lnTo>
                  <a:pt x="64" y="67"/>
                </a:lnTo>
                <a:lnTo>
                  <a:pt x="85" y="68"/>
                </a:lnTo>
                <a:lnTo>
                  <a:pt x="80" y="63"/>
                </a:lnTo>
                <a:lnTo>
                  <a:pt x="89" y="65"/>
                </a:lnTo>
                <a:lnTo>
                  <a:pt x="95" y="54"/>
                </a:lnTo>
                <a:lnTo>
                  <a:pt x="199" y="22"/>
                </a:lnTo>
                <a:lnTo>
                  <a:pt x="210" y="9"/>
                </a:lnTo>
                <a:lnTo>
                  <a:pt x="190" y="0"/>
                </a:lnTo>
                <a:lnTo>
                  <a:pt x="146" y="21"/>
                </a:lnTo>
                <a:lnTo>
                  <a:pt x="100" y="21"/>
                </a:lnTo>
                <a:lnTo>
                  <a:pt x="52" y="48"/>
                </a:lnTo>
                <a:lnTo>
                  <a:pt x="26" y="52"/>
                </a:lnTo>
                <a:lnTo>
                  <a:pt x="27" y="63"/>
                </a:lnTo>
                <a:lnTo>
                  <a:pt x="41" y="65"/>
                </a:lnTo>
                <a:lnTo>
                  <a:pt x="25" y="65"/>
                </a:lnTo>
                <a:lnTo>
                  <a:pt x="32" y="70"/>
                </a:lnTo>
                <a:lnTo>
                  <a:pt x="20" y="76"/>
                </a:lnTo>
                <a:lnTo>
                  <a:pt x="34" y="81"/>
                </a:lnTo>
                <a:lnTo>
                  <a:pt x="0" y="88"/>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1" name="Freeform 678">
            <a:extLst>
              <a:ext uri="{FF2B5EF4-FFF2-40B4-BE49-F238E27FC236}">
                <a16:creationId xmlns:a16="http://schemas.microsoft.com/office/drawing/2014/main" id="{ADA77C41-C517-4C6A-92B8-8C800F9BABEE}"/>
              </a:ext>
            </a:extLst>
          </p:cNvPr>
          <p:cNvSpPr>
            <a:spLocks/>
          </p:cNvSpPr>
          <p:nvPr/>
        </p:nvSpPr>
        <p:spPr bwMode="auto">
          <a:xfrm>
            <a:off x="5040065" y="3741049"/>
            <a:ext cx="46720" cy="21633"/>
          </a:xfrm>
          <a:custGeom>
            <a:avLst/>
            <a:gdLst>
              <a:gd name="T0" fmla="*/ 0 w 41"/>
              <a:gd name="T1" fmla="*/ 20480869 h 21"/>
              <a:gd name="T2" fmla="*/ 0 w 41"/>
              <a:gd name="T3" fmla="*/ 20480869 h 21"/>
              <a:gd name="T4" fmla="*/ 18421813 w 41"/>
              <a:gd name="T5" fmla="*/ 29258380 h 21"/>
              <a:gd name="T6" fmla="*/ 61407284 w 41"/>
              <a:gd name="T7" fmla="*/ 19018550 h 21"/>
              <a:gd name="T8" fmla="*/ 35309714 w 41"/>
              <a:gd name="T9" fmla="*/ 0 h 21"/>
              <a:gd name="T10" fmla="*/ 0 w 41"/>
              <a:gd name="T11" fmla="*/ 20480869 h 21"/>
              <a:gd name="T12" fmla="*/ 0 w 41"/>
              <a:gd name="T13" fmla="*/ 20480869 h 21"/>
              <a:gd name="T14" fmla="*/ 0 60000 65536"/>
              <a:gd name="T15" fmla="*/ 0 60000 65536"/>
              <a:gd name="T16" fmla="*/ 0 60000 65536"/>
              <a:gd name="T17" fmla="*/ 0 60000 65536"/>
              <a:gd name="T18" fmla="*/ 0 60000 65536"/>
              <a:gd name="T19" fmla="*/ 0 60000 65536"/>
              <a:gd name="T20" fmla="*/ 0 60000 65536"/>
              <a:gd name="T21" fmla="*/ 0 w 41"/>
              <a:gd name="T22" fmla="*/ 0 h 21"/>
              <a:gd name="T23" fmla="*/ 41 w 41"/>
              <a:gd name="T24" fmla="*/ 21 h 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21">
                <a:moveTo>
                  <a:pt x="0" y="14"/>
                </a:moveTo>
                <a:lnTo>
                  <a:pt x="0" y="14"/>
                </a:lnTo>
                <a:lnTo>
                  <a:pt x="12" y="20"/>
                </a:lnTo>
                <a:lnTo>
                  <a:pt x="40" y="13"/>
                </a:lnTo>
                <a:lnTo>
                  <a:pt x="23" y="0"/>
                </a:lnTo>
                <a:lnTo>
                  <a:pt x="0" y="14"/>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2" name="Freeform 679">
            <a:extLst>
              <a:ext uri="{FF2B5EF4-FFF2-40B4-BE49-F238E27FC236}">
                <a16:creationId xmlns:a16="http://schemas.microsoft.com/office/drawing/2014/main" id="{FD1F4F0E-11F9-489B-AEEE-DCA1015253E2}"/>
              </a:ext>
            </a:extLst>
          </p:cNvPr>
          <p:cNvSpPr>
            <a:spLocks/>
          </p:cNvSpPr>
          <p:nvPr/>
        </p:nvSpPr>
        <p:spPr bwMode="auto">
          <a:xfrm>
            <a:off x="5485369" y="3785666"/>
            <a:ext cx="43801" cy="14872"/>
          </a:xfrm>
          <a:custGeom>
            <a:avLst/>
            <a:gdLst>
              <a:gd name="T0" fmla="*/ 0 w 38"/>
              <a:gd name="T1" fmla="*/ 0 h 14"/>
              <a:gd name="T2" fmla="*/ 0 w 38"/>
              <a:gd name="T3" fmla="*/ 0 h 14"/>
              <a:gd name="T4" fmla="*/ 25132214 w 38"/>
              <a:gd name="T5" fmla="*/ 15557395 h 14"/>
              <a:gd name="T6" fmla="*/ 17277847 w 38"/>
              <a:gd name="T7" fmla="*/ 20224737 h 14"/>
              <a:gd name="T8" fmla="*/ 39268060 w 38"/>
              <a:gd name="T9" fmla="*/ 20224737 h 14"/>
              <a:gd name="T10" fmla="*/ 58117536 w 38"/>
              <a:gd name="T11" fmla="*/ 9334686 h 14"/>
              <a:gd name="T12" fmla="*/ 0 w 38"/>
              <a:gd name="T13" fmla="*/ 0 h 14"/>
              <a:gd name="T14" fmla="*/ 0 w 38"/>
              <a:gd name="T15" fmla="*/ 0 h 14"/>
              <a:gd name="T16" fmla="*/ 0 60000 65536"/>
              <a:gd name="T17" fmla="*/ 0 60000 65536"/>
              <a:gd name="T18" fmla="*/ 0 60000 65536"/>
              <a:gd name="T19" fmla="*/ 0 60000 65536"/>
              <a:gd name="T20" fmla="*/ 0 60000 65536"/>
              <a:gd name="T21" fmla="*/ 0 60000 65536"/>
              <a:gd name="T22" fmla="*/ 0 60000 65536"/>
              <a:gd name="T23" fmla="*/ 0 60000 65536"/>
              <a:gd name="T24" fmla="*/ 0 w 38"/>
              <a:gd name="T25" fmla="*/ 0 h 14"/>
              <a:gd name="T26" fmla="*/ 38 w 38"/>
              <a:gd name="T27" fmla="*/ 14 h 1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8" h="14">
                <a:moveTo>
                  <a:pt x="0" y="0"/>
                </a:moveTo>
                <a:lnTo>
                  <a:pt x="0" y="0"/>
                </a:lnTo>
                <a:lnTo>
                  <a:pt x="16" y="10"/>
                </a:lnTo>
                <a:lnTo>
                  <a:pt x="11" y="13"/>
                </a:lnTo>
                <a:lnTo>
                  <a:pt x="25" y="13"/>
                </a:lnTo>
                <a:lnTo>
                  <a:pt x="37" y="6"/>
                </a:lnTo>
                <a:lnTo>
                  <a:pt x="0" y="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3" name="Freeform 680">
            <a:extLst>
              <a:ext uri="{FF2B5EF4-FFF2-40B4-BE49-F238E27FC236}">
                <a16:creationId xmlns:a16="http://schemas.microsoft.com/office/drawing/2014/main" id="{691F974D-6BEA-413E-AFE8-2F8F695C9D1F}"/>
              </a:ext>
            </a:extLst>
          </p:cNvPr>
          <p:cNvSpPr>
            <a:spLocks/>
          </p:cNvSpPr>
          <p:nvPr/>
        </p:nvSpPr>
        <p:spPr bwMode="auto">
          <a:xfrm>
            <a:off x="5494130" y="3745104"/>
            <a:ext cx="100740" cy="41913"/>
          </a:xfrm>
          <a:custGeom>
            <a:avLst/>
            <a:gdLst>
              <a:gd name="T0" fmla="*/ 0 w 88"/>
              <a:gd name="T1" fmla="*/ 51992477 h 38"/>
              <a:gd name="T2" fmla="*/ 0 w 88"/>
              <a:gd name="T3" fmla="*/ 51992477 h 38"/>
              <a:gd name="T4" fmla="*/ 35635620 w 88"/>
              <a:gd name="T5" fmla="*/ 16772225 h 38"/>
              <a:gd name="T6" fmla="*/ 86764515 w 88"/>
              <a:gd name="T7" fmla="*/ 0 h 38"/>
              <a:gd name="T8" fmla="*/ 134795229 w 88"/>
              <a:gd name="T9" fmla="*/ 30188970 h 38"/>
              <a:gd name="T10" fmla="*/ 119301972 w 88"/>
              <a:gd name="T11" fmla="*/ 35220247 h 38"/>
              <a:gd name="T12" fmla="*/ 122400126 w 88"/>
              <a:gd name="T13" fmla="*/ 48638292 h 38"/>
              <a:gd name="T14" fmla="*/ 52678585 w 88"/>
              <a:gd name="T15" fmla="*/ 62055032 h 38"/>
              <a:gd name="T16" fmla="*/ 0 w 88"/>
              <a:gd name="T17" fmla="*/ 51992477 h 38"/>
              <a:gd name="T18" fmla="*/ 0 w 88"/>
              <a:gd name="T19" fmla="*/ 51992477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8"/>
              <a:gd name="T31" fmla="*/ 0 h 38"/>
              <a:gd name="T32" fmla="*/ 88 w 88"/>
              <a:gd name="T33" fmla="*/ 38 h 3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8" h="38">
                <a:moveTo>
                  <a:pt x="0" y="31"/>
                </a:moveTo>
                <a:lnTo>
                  <a:pt x="0" y="31"/>
                </a:lnTo>
                <a:lnTo>
                  <a:pt x="23" y="10"/>
                </a:lnTo>
                <a:lnTo>
                  <a:pt x="56" y="0"/>
                </a:lnTo>
                <a:lnTo>
                  <a:pt x="87" y="18"/>
                </a:lnTo>
                <a:lnTo>
                  <a:pt x="77" y="21"/>
                </a:lnTo>
                <a:lnTo>
                  <a:pt x="79" y="29"/>
                </a:lnTo>
                <a:lnTo>
                  <a:pt x="34" y="37"/>
                </a:lnTo>
                <a:lnTo>
                  <a:pt x="0" y="31"/>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4" name="Freeform 681">
            <a:extLst>
              <a:ext uri="{FF2B5EF4-FFF2-40B4-BE49-F238E27FC236}">
                <a16:creationId xmlns:a16="http://schemas.microsoft.com/office/drawing/2014/main" id="{9A782A32-53DB-445E-8E52-7A8689503316}"/>
              </a:ext>
            </a:extLst>
          </p:cNvPr>
          <p:cNvSpPr>
            <a:spLocks/>
          </p:cNvSpPr>
          <p:nvPr/>
        </p:nvSpPr>
        <p:spPr bwMode="auto">
          <a:xfrm>
            <a:off x="5514569" y="3781609"/>
            <a:ext cx="110961" cy="50027"/>
          </a:xfrm>
          <a:custGeom>
            <a:avLst/>
            <a:gdLst>
              <a:gd name="T0" fmla="*/ 0 w 98"/>
              <a:gd name="T1" fmla="*/ 32371164 h 45"/>
              <a:gd name="T2" fmla="*/ 0 w 98"/>
              <a:gd name="T3" fmla="*/ 32371164 h 45"/>
              <a:gd name="T4" fmla="*/ 27281675 w 98"/>
              <a:gd name="T5" fmla="*/ 37482673 h 45"/>
              <a:gd name="T6" fmla="*/ 45470282 w 98"/>
              <a:gd name="T7" fmla="*/ 63040231 h 45"/>
              <a:gd name="T8" fmla="*/ 60626625 w 98"/>
              <a:gd name="T9" fmla="*/ 54520614 h 45"/>
              <a:gd name="T10" fmla="*/ 121253251 w 98"/>
              <a:gd name="T11" fmla="*/ 74966652 h 45"/>
              <a:gd name="T12" fmla="*/ 142472871 w 98"/>
              <a:gd name="T13" fmla="*/ 66447034 h 45"/>
              <a:gd name="T14" fmla="*/ 125799785 w 98"/>
              <a:gd name="T15" fmla="*/ 47705703 h 45"/>
              <a:gd name="T16" fmla="*/ 137925106 w 98"/>
              <a:gd name="T17" fmla="*/ 52817212 h 45"/>
              <a:gd name="T18" fmla="*/ 147019404 w 98"/>
              <a:gd name="T19" fmla="*/ 22149450 h 45"/>
              <a:gd name="T20" fmla="*/ 115189975 w 98"/>
              <a:gd name="T21" fmla="*/ 6814914 h 45"/>
              <a:gd name="T22" fmla="*/ 83361776 w 98"/>
              <a:gd name="T23" fmla="*/ 28964361 h 45"/>
              <a:gd name="T24" fmla="*/ 109127929 w 98"/>
              <a:gd name="T25" fmla="*/ 17037935 h 45"/>
              <a:gd name="T26" fmla="*/ 93971586 w 98"/>
              <a:gd name="T27" fmla="*/ 0 h 45"/>
              <a:gd name="T28" fmla="*/ 42438028 w 98"/>
              <a:gd name="T29" fmla="*/ 6814914 h 45"/>
              <a:gd name="T30" fmla="*/ 0 w 98"/>
              <a:gd name="T31" fmla="*/ 32371164 h 45"/>
              <a:gd name="T32" fmla="*/ 0 w 98"/>
              <a:gd name="T33" fmla="*/ 32371164 h 4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8"/>
              <a:gd name="T52" fmla="*/ 0 h 45"/>
              <a:gd name="T53" fmla="*/ 98 w 98"/>
              <a:gd name="T54" fmla="*/ 45 h 4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8" h="45">
                <a:moveTo>
                  <a:pt x="0" y="19"/>
                </a:moveTo>
                <a:lnTo>
                  <a:pt x="0" y="19"/>
                </a:lnTo>
                <a:lnTo>
                  <a:pt x="18" y="22"/>
                </a:lnTo>
                <a:lnTo>
                  <a:pt x="30" y="37"/>
                </a:lnTo>
                <a:lnTo>
                  <a:pt x="40" y="32"/>
                </a:lnTo>
                <a:lnTo>
                  <a:pt x="80" y="44"/>
                </a:lnTo>
                <a:lnTo>
                  <a:pt x="94" y="39"/>
                </a:lnTo>
                <a:lnTo>
                  <a:pt x="83" y="28"/>
                </a:lnTo>
                <a:lnTo>
                  <a:pt x="91" y="31"/>
                </a:lnTo>
                <a:lnTo>
                  <a:pt x="97" y="13"/>
                </a:lnTo>
                <a:lnTo>
                  <a:pt x="76" y="4"/>
                </a:lnTo>
                <a:lnTo>
                  <a:pt x="55" y="17"/>
                </a:lnTo>
                <a:lnTo>
                  <a:pt x="72" y="10"/>
                </a:lnTo>
                <a:lnTo>
                  <a:pt x="62" y="0"/>
                </a:lnTo>
                <a:lnTo>
                  <a:pt x="28" y="4"/>
                </a:lnTo>
                <a:lnTo>
                  <a:pt x="0" y="19"/>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5" name="Freeform 682">
            <a:extLst>
              <a:ext uri="{FF2B5EF4-FFF2-40B4-BE49-F238E27FC236}">
                <a16:creationId xmlns:a16="http://schemas.microsoft.com/office/drawing/2014/main" id="{89889F1F-F5A9-4CDA-9661-2DABF92F0C98}"/>
              </a:ext>
            </a:extLst>
          </p:cNvPr>
          <p:cNvSpPr>
            <a:spLocks/>
          </p:cNvSpPr>
          <p:nvPr/>
        </p:nvSpPr>
        <p:spPr bwMode="auto">
          <a:xfrm>
            <a:off x="5619689" y="3807299"/>
            <a:ext cx="93441" cy="50027"/>
          </a:xfrm>
          <a:custGeom>
            <a:avLst/>
            <a:gdLst>
              <a:gd name="T0" fmla="*/ 0 w 82"/>
              <a:gd name="T1" fmla="*/ 61957319 h 46"/>
              <a:gd name="T2" fmla="*/ 0 w 82"/>
              <a:gd name="T3" fmla="*/ 61957319 h 46"/>
              <a:gd name="T4" fmla="*/ 9210906 w 82"/>
              <a:gd name="T5" fmla="*/ 73370170 h 46"/>
              <a:gd name="T6" fmla="*/ 113603665 w 82"/>
              <a:gd name="T7" fmla="*/ 58696140 h 46"/>
              <a:gd name="T8" fmla="*/ 124349719 w 82"/>
              <a:gd name="T9" fmla="*/ 34239839 h 46"/>
              <a:gd name="T10" fmla="*/ 95181857 w 82"/>
              <a:gd name="T11" fmla="*/ 14674035 h 46"/>
              <a:gd name="T12" fmla="*/ 70618188 w 82"/>
              <a:gd name="T13" fmla="*/ 22825711 h 46"/>
              <a:gd name="T14" fmla="*/ 73688489 w 82"/>
              <a:gd name="T15" fmla="*/ 6522361 h 46"/>
              <a:gd name="T16" fmla="*/ 59872134 w 82"/>
              <a:gd name="T17" fmla="*/ 0 h 46"/>
              <a:gd name="T18" fmla="*/ 12281210 w 82"/>
              <a:gd name="T19" fmla="*/ 53804371 h 46"/>
              <a:gd name="T20" fmla="*/ 0 w 82"/>
              <a:gd name="T21" fmla="*/ 61957319 h 46"/>
              <a:gd name="T22" fmla="*/ 0 w 82"/>
              <a:gd name="T23" fmla="*/ 61957319 h 4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2"/>
              <a:gd name="T37" fmla="*/ 0 h 46"/>
              <a:gd name="T38" fmla="*/ 82 w 82"/>
              <a:gd name="T39" fmla="*/ 46 h 4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2" h="46">
                <a:moveTo>
                  <a:pt x="0" y="38"/>
                </a:moveTo>
                <a:lnTo>
                  <a:pt x="0" y="38"/>
                </a:lnTo>
                <a:lnTo>
                  <a:pt x="6" y="45"/>
                </a:lnTo>
                <a:lnTo>
                  <a:pt x="74" y="36"/>
                </a:lnTo>
                <a:lnTo>
                  <a:pt x="81" y="21"/>
                </a:lnTo>
                <a:lnTo>
                  <a:pt x="62" y="9"/>
                </a:lnTo>
                <a:lnTo>
                  <a:pt x="46" y="14"/>
                </a:lnTo>
                <a:lnTo>
                  <a:pt x="48" y="4"/>
                </a:lnTo>
                <a:lnTo>
                  <a:pt x="39" y="0"/>
                </a:lnTo>
                <a:lnTo>
                  <a:pt x="8" y="33"/>
                </a:lnTo>
                <a:lnTo>
                  <a:pt x="0" y="38"/>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6" name="Freeform 683">
            <a:extLst>
              <a:ext uri="{FF2B5EF4-FFF2-40B4-BE49-F238E27FC236}">
                <a16:creationId xmlns:a16="http://schemas.microsoft.com/office/drawing/2014/main" id="{4AB652D7-26CE-4535-9304-FA5D0E7D6FEE}"/>
              </a:ext>
            </a:extLst>
          </p:cNvPr>
          <p:cNvSpPr>
            <a:spLocks/>
          </p:cNvSpPr>
          <p:nvPr/>
        </p:nvSpPr>
        <p:spPr bwMode="auto">
          <a:xfrm>
            <a:off x="6200775" y="3911407"/>
            <a:ext cx="105121" cy="48674"/>
          </a:xfrm>
          <a:custGeom>
            <a:avLst/>
            <a:gdLst>
              <a:gd name="T0" fmla="*/ 0 w 92"/>
              <a:gd name="T1" fmla="*/ 40628330 h 43"/>
              <a:gd name="T2" fmla="*/ 0 w 92"/>
              <a:gd name="T3" fmla="*/ 40628330 h 43"/>
              <a:gd name="T4" fmla="*/ 27783597 w 92"/>
              <a:gd name="T5" fmla="*/ 1766334 h 43"/>
              <a:gd name="T6" fmla="*/ 47849462 w 92"/>
              <a:gd name="T7" fmla="*/ 0 h 43"/>
              <a:gd name="T8" fmla="*/ 80263441 w 92"/>
              <a:gd name="T9" fmla="*/ 28262669 h 43"/>
              <a:gd name="T10" fmla="*/ 84895093 w 92"/>
              <a:gd name="T11" fmla="*/ 7065335 h 43"/>
              <a:gd name="T12" fmla="*/ 120396413 w 92"/>
              <a:gd name="T13" fmla="*/ 24730003 h 43"/>
              <a:gd name="T14" fmla="*/ 117309072 w 92"/>
              <a:gd name="T15" fmla="*/ 51226339 h 43"/>
              <a:gd name="T16" fmla="*/ 140462268 w 92"/>
              <a:gd name="T17" fmla="*/ 61824337 h 43"/>
              <a:gd name="T18" fmla="*/ 66372268 w 92"/>
              <a:gd name="T19" fmla="*/ 65358332 h 43"/>
              <a:gd name="T20" fmla="*/ 61741877 w 92"/>
              <a:gd name="T21" fmla="*/ 54759005 h 43"/>
              <a:gd name="T22" fmla="*/ 49393754 w 92"/>
              <a:gd name="T23" fmla="*/ 74189998 h 43"/>
              <a:gd name="T24" fmla="*/ 0 w 92"/>
              <a:gd name="T25" fmla="*/ 40628330 h 43"/>
              <a:gd name="T26" fmla="*/ 0 w 92"/>
              <a:gd name="T27" fmla="*/ 40628330 h 4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2"/>
              <a:gd name="T43" fmla="*/ 0 h 43"/>
              <a:gd name="T44" fmla="*/ 92 w 92"/>
              <a:gd name="T45" fmla="*/ 43 h 4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2" h="43">
                <a:moveTo>
                  <a:pt x="0" y="23"/>
                </a:moveTo>
                <a:lnTo>
                  <a:pt x="0" y="23"/>
                </a:lnTo>
                <a:lnTo>
                  <a:pt x="18" y="1"/>
                </a:lnTo>
                <a:lnTo>
                  <a:pt x="31" y="0"/>
                </a:lnTo>
                <a:lnTo>
                  <a:pt x="52" y="16"/>
                </a:lnTo>
                <a:lnTo>
                  <a:pt x="55" y="4"/>
                </a:lnTo>
                <a:lnTo>
                  <a:pt x="78" y="14"/>
                </a:lnTo>
                <a:lnTo>
                  <a:pt x="76" y="29"/>
                </a:lnTo>
                <a:lnTo>
                  <a:pt x="91" y="35"/>
                </a:lnTo>
                <a:lnTo>
                  <a:pt x="43" y="37"/>
                </a:lnTo>
                <a:lnTo>
                  <a:pt x="40" y="31"/>
                </a:lnTo>
                <a:lnTo>
                  <a:pt x="32" y="42"/>
                </a:lnTo>
                <a:lnTo>
                  <a:pt x="0" y="23"/>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7" name="Freeform 684">
            <a:extLst>
              <a:ext uri="{FF2B5EF4-FFF2-40B4-BE49-F238E27FC236}">
                <a16:creationId xmlns:a16="http://schemas.microsoft.com/office/drawing/2014/main" id="{5394BAFA-E989-4A31-B6CE-E7B95647C880}"/>
              </a:ext>
            </a:extLst>
          </p:cNvPr>
          <p:cNvSpPr>
            <a:spLocks/>
          </p:cNvSpPr>
          <p:nvPr/>
        </p:nvSpPr>
        <p:spPr bwMode="auto">
          <a:xfrm>
            <a:off x="6273775" y="3912760"/>
            <a:ext cx="64240" cy="35154"/>
          </a:xfrm>
          <a:custGeom>
            <a:avLst/>
            <a:gdLst>
              <a:gd name="T0" fmla="*/ 0 w 57"/>
              <a:gd name="T1" fmla="*/ 0 h 30"/>
              <a:gd name="T2" fmla="*/ 0 w 57"/>
              <a:gd name="T3" fmla="*/ 0 h 30"/>
              <a:gd name="T4" fmla="*/ 28531889 w 57"/>
              <a:gd name="T5" fmla="*/ 20821862 h 30"/>
              <a:gd name="T6" fmla="*/ 21023629 w 57"/>
              <a:gd name="T7" fmla="*/ 39751953 h 30"/>
              <a:gd name="T8" fmla="*/ 34538987 w 57"/>
              <a:gd name="T9" fmla="*/ 54894382 h 30"/>
              <a:gd name="T10" fmla="*/ 60068552 w 57"/>
              <a:gd name="T11" fmla="*/ 54894382 h 30"/>
              <a:gd name="T12" fmla="*/ 84095739 w 57"/>
              <a:gd name="T13" fmla="*/ 34072515 h 30"/>
              <a:gd name="T14" fmla="*/ 0 w 57"/>
              <a:gd name="T15" fmla="*/ 0 h 30"/>
              <a:gd name="T16" fmla="*/ 0 w 57"/>
              <a:gd name="T17" fmla="*/ 0 h 3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7"/>
              <a:gd name="T28" fmla="*/ 0 h 30"/>
              <a:gd name="T29" fmla="*/ 57 w 57"/>
              <a:gd name="T30" fmla="*/ 30 h 3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7" h="30">
                <a:moveTo>
                  <a:pt x="0" y="0"/>
                </a:moveTo>
                <a:lnTo>
                  <a:pt x="0" y="0"/>
                </a:lnTo>
                <a:lnTo>
                  <a:pt x="19" y="11"/>
                </a:lnTo>
                <a:lnTo>
                  <a:pt x="14" y="21"/>
                </a:lnTo>
                <a:lnTo>
                  <a:pt x="23" y="29"/>
                </a:lnTo>
                <a:lnTo>
                  <a:pt x="40" y="29"/>
                </a:lnTo>
                <a:lnTo>
                  <a:pt x="56" y="18"/>
                </a:lnTo>
                <a:lnTo>
                  <a:pt x="0" y="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8" name="Freeform 685">
            <a:extLst>
              <a:ext uri="{FF2B5EF4-FFF2-40B4-BE49-F238E27FC236}">
                <a16:creationId xmlns:a16="http://schemas.microsoft.com/office/drawing/2014/main" id="{CC2CD2E4-CCD1-47BB-A4BE-E08B6EE05F8A}"/>
              </a:ext>
            </a:extLst>
          </p:cNvPr>
          <p:cNvSpPr>
            <a:spLocks/>
          </p:cNvSpPr>
          <p:nvPr/>
        </p:nvSpPr>
        <p:spPr bwMode="auto">
          <a:xfrm>
            <a:off x="6279616" y="4458991"/>
            <a:ext cx="48180" cy="166302"/>
          </a:xfrm>
          <a:custGeom>
            <a:avLst/>
            <a:gdLst>
              <a:gd name="T0" fmla="*/ 0 w 43"/>
              <a:gd name="T1" fmla="*/ 65259437 h 149"/>
              <a:gd name="T2" fmla="*/ 0 w 43"/>
              <a:gd name="T3" fmla="*/ 65259437 h 149"/>
              <a:gd name="T4" fmla="*/ 10389683 w 43"/>
              <a:gd name="T5" fmla="*/ 96172434 h 149"/>
              <a:gd name="T6" fmla="*/ 10389683 w 43"/>
              <a:gd name="T7" fmla="*/ 254170820 h 149"/>
              <a:gd name="T8" fmla="*/ 20779367 w 43"/>
              <a:gd name="T9" fmla="*/ 235278901 h 149"/>
              <a:gd name="T10" fmla="*/ 37107049 w 43"/>
              <a:gd name="T11" fmla="*/ 247301269 h 149"/>
              <a:gd name="T12" fmla="*/ 19295470 w 43"/>
              <a:gd name="T13" fmla="*/ 204365925 h 149"/>
              <a:gd name="T14" fmla="*/ 29685153 w 43"/>
              <a:gd name="T15" fmla="*/ 159715118 h 149"/>
              <a:gd name="T16" fmla="*/ 62339309 w 43"/>
              <a:gd name="T17" fmla="*/ 173454260 h 149"/>
              <a:gd name="T18" fmla="*/ 31169045 w 43"/>
              <a:gd name="T19" fmla="*/ 89302883 h 149"/>
              <a:gd name="T20" fmla="*/ 20779367 w 43"/>
              <a:gd name="T21" fmla="*/ 0 h 149"/>
              <a:gd name="T22" fmla="*/ 0 w 43"/>
              <a:gd name="T23" fmla="*/ 65259437 h 149"/>
              <a:gd name="T24" fmla="*/ 0 w 43"/>
              <a:gd name="T25" fmla="*/ 65259437 h 14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
              <a:gd name="T40" fmla="*/ 0 h 149"/>
              <a:gd name="T41" fmla="*/ 43 w 43"/>
              <a:gd name="T42" fmla="*/ 149 h 14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 h="149">
                <a:moveTo>
                  <a:pt x="0" y="38"/>
                </a:moveTo>
                <a:lnTo>
                  <a:pt x="0" y="38"/>
                </a:lnTo>
                <a:lnTo>
                  <a:pt x="7" y="56"/>
                </a:lnTo>
                <a:lnTo>
                  <a:pt x="7" y="148"/>
                </a:lnTo>
                <a:lnTo>
                  <a:pt x="14" y="137"/>
                </a:lnTo>
                <a:lnTo>
                  <a:pt x="25" y="144"/>
                </a:lnTo>
                <a:lnTo>
                  <a:pt x="13" y="119"/>
                </a:lnTo>
                <a:lnTo>
                  <a:pt x="20" y="93"/>
                </a:lnTo>
                <a:lnTo>
                  <a:pt x="42" y="101"/>
                </a:lnTo>
                <a:lnTo>
                  <a:pt x="21" y="52"/>
                </a:lnTo>
                <a:lnTo>
                  <a:pt x="14" y="0"/>
                </a:lnTo>
                <a:lnTo>
                  <a:pt x="0" y="3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89" name="Freeform 686">
            <a:extLst>
              <a:ext uri="{FF2B5EF4-FFF2-40B4-BE49-F238E27FC236}">
                <a16:creationId xmlns:a16="http://schemas.microsoft.com/office/drawing/2014/main" id="{FA39D6F1-3E4E-4C18-8AA5-C6DEADB50CF5}"/>
              </a:ext>
            </a:extLst>
          </p:cNvPr>
          <p:cNvSpPr>
            <a:spLocks/>
          </p:cNvSpPr>
          <p:nvPr/>
        </p:nvSpPr>
        <p:spPr bwMode="auto">
          <a:xfrm>
            <a:off x="6351155" y="3933039"/>
            <a:ext cx="73000" cy="24337"/>
          </a:xfrm>
          <a:custGeom>
            <a:avLst/>
            <a:gdLst>
              <a:gd name="T0" fmla="*/ 0 w 64"/>
              <a:gd name="T1" fmla="*/ 0 h 22"/>
              <a:gd name="T2" fmla="*/ 0 w 64"/>
              <a:gd name="T3" fmla="*/ 0 h 22"/>
              <a:gd name="T4" fmla="*/ 16920514 w 64"/>
              <a:gd name="T5" fmla="*/ 23618538 h 22"/>
              <a:gd name="T6" fmla="*/ 61526777 w 64"/>
              <a:gd name="T7" fmla="*/ 35427802 h 22"/>
              <a:gd name="T8" fmla="*/ 96905705 w 64"/>
              <a:gd name="T9" fmla="*/ 28680208 h 22"/>
              <a:gd name="T10" fmla="*/ 0 w 64"/>
              <a:gd name="T11" fmla="*/ 0 h 22"/>
              <a:gd name="T12" fmla="*/ 0 w 64"/>
              <a:gd name="T13" fmla="*/ 0 h 22"/>
              <a:gd name="T14" fmla="*/ 0 60000 65536"/>
              <a:gd name="T15" fmla="*/ 0 60000 65536"/>
              <a:gd name="T16" fmla="*/ 0 60000 65536"/>
              <a:gd name="T17" fmla="*/ 0 60000 65536"/>
              <a:gd name="T18" fmla="*/ 0 60000 65536"/>
              <a:gd name="T19" fmla="*/ 0 60000 65536"/>
              <a:gd name="T20" fmla="*/ 0 60000 65536"/>
              <a:gd name="T21" fmla="*/ 0 w 64"/>
              <a:gd name="T22" fmla="*/ 0 h 22"/>
              <a:gd name="T23" fmla="*/ 64 w 64"/>
              <a:gd name="T24" fmla="*/ 22 h 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22">
                <a:moveTo>
                  <a:pt x="0" y="0"/>
                </a:moveTo>
                <a:lnTo>
                  <a:pt x="0" y="0"/>
                </a:lnTo>
                <a:lnTo>
                  <a:pt x="11" y="14"/>
                </a:lnTo>
                <a:lnTo>
                  <a:pt x="40" y="21"/>
                </a:lnTo>
                <a:lnTo>
                  <a:pt x="63" y="17"/>
                </a:lnTo>
                <a:lnTo>
                  <a:pt x="0" y="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90" name="Group 98">
            <a:extLst>
              <a:ext uri="{FF2B5EF4-FFF2-40B4-BE49-F238E27FC236}">
                <a16:creationId xmlns:a16="http://schemas.microsoft.com/office/drawing/2014/main" id="{9CCE8B22-9644-4C67-9A90-6B439FFBAE2D}"/>
              </a:ext>
            </a:extLst>
          </p:cNvPr>
          <p:cNvGrpSpPr>
            <a:grpSpLocks/>
          </p:cNvGrpSpPr>
          <p:nvPr/>
        </p:nvGrpSpPr>
        <p:grpSpPr bwMode="auto">
          <a:xfrm>
            <a:off x="4231217" y="3769442"/>
            <a:ext cx="258423" cy="131149"/>
            <a:chOff x="3227" y="1992"/>
            <a:chExt cx="225" cy="118"/>
          </a:xfrm>
          <a:solidFill>
            <a:srgbClr val="00B050"/>
          </a:solidFill>
        </p:grpSpPr>
        <p:sp>
          <p:nvSpPr>
            <p:cNvPr id="263" name="Freeform 688">
              <a:extLst>
                <a:ext uri="{FF2B5EF4-FFF2-40B4-BE49-F238E27FC236}">
                  <a16:creationId xmlns:a16="http://schemas.microsoft.com/office/drawing/2014/main" id="{FF0D9FE9-6439-4CB6-927A-C8BD823405CF}"/>
                </a:ext>
              </a:extLst>
            </p:cNvPr>
            <p:cNvSpPr>
              <a:spLocks/>
            </p:cNvSpPr>
            <p:nvPr/>
          </p:nvSpPr>
          <p:spPr bwMode="auto">
            <a:xfrm>
              <a:off x="3227" y="2006"/>
              <a:ext cx="146" cy="104"/>
            </a:xfrm>
            <a:custGeom>
              <a:avLst/>
              <a:gdLst>
                <a:gd name="T0" fmla="*/ 0 w 146"/>
                <a:gd name="T1" fmla="*/ 13 h 104"/>
                <a:gd name="T2" fmla="*/ 0 w 146"/>
                <a:gd name="T3" fmla="*/ 13 h 104"/>
                <a:gd name="T4" fmla="*/ 1 w 146"/>
                <a:gd name="T5" fmla="*/ 25 h 104"/>
                <a:gd name="T6" fmla="*/ 16 w 146"/>
                <a:gd name="T7" fmla="*/ 25 h 104"/>
                <a:gd name="T8" fmla="*/ 12 w 146"/>
                <a:gd name="T9" fmla="*/ 31 h 104"/>
                <a:gd name="T10" fmla="*/ 22 w 146"/>
                <a:gd name="T11" fmla="*/ 35 h 104"/>
                <a:gd name="T12" fmla="*/ 8 w 146"/>
                <a:gd name="T13" fmla="*/ 34 h 104"/>
                <a:gd name="T14" fmla="*/ 34 w 146"/>
                <a:gd name="T15" fmla="*/ 45 h 104"/>
                <a:gd name="T16" fmla="*/ 23 w 146"/>
                <a:gd name="T17" fmla="*/ 49 h 104"/>
                <a:gd name="T18" fmla="*/ 31 w 146"/>
                <a:gd name="T19" fmla="*/ 57 h 104"/>
                <a:gd name="T20" fmla="*/ 53 w 146"/>
                <a:gd name="T21" fmla="*/ 52 h 104"/>
                <a:gd name="T22" fmla="*/ 53 w 146"/>
                <a:gd name="T23" fmla="*/ 42 h 104"/>
                <a:gd name="T24" fmla="*/ 64 w 146"/>
                <a:gd name="T25" fmla="*/ 38 h 104"/>
                <a:gd name="T26" fmla="*/ 66 w 146"/>
                <a:gd name="T27" fmla="*/ 50 h 104"/>
                <a:gd name="T28" fmla="*/ 80 w 146"/>
                <a:gd name="T29" fmla="*/ 42 h 104"/>
                <a:gd name="T30" fmla="*/ 77 w 146"/>
                <a:gd name="T31" fmla="*/ 50 h 104"/>
                <a:gd name="T32" fmla="*/ 90 w 146"/>
                <a:gd name="T33" fmla="*/ 50 h 104"/>
                <a:gd name="T34" fmla="*/ 40 w 146"/>
                <a:gd name="T35" fmla="*/ 62 h 104"/>
                <a:gd name="T36" fmla="*/ 43 w 146"/>
                <a:gd name="T37" fmla="*/ 71 h 104"/>
                <a:gd name="T38" fmla="*/ 84 w 146"/>
                <a:gd name="T39" fmla="*/ 64 h 104"/>
                <a:gd name="T40" fmla="*/ 55 w 146"/>
                <a:gd name="T41" fmla="*/ 73 h 104"/>
                <a:gd name="T42" fmla="*/ 72 w 146"/>
                <a:gd name="T43" fmla="*/ 78 h 104"/>
                <a:gd name="T44" fmla="*/ 44 w 146"/>
                <a:gd name="T45" fmla="*/ 82 h 104"/>
                <a:gd name="T46" fmla="*/ 86 w 146"/>
                <a:gd name="T47" fmla="*/ 103 h 104"/>
                <a:gd name="T48" fmla="*/ 113 w 146"/>
                <a:gd name="T49" fmla="*/ 50 h 104"/>
                <a:gd name="T50" fmla="*/ 145 w 146"/>
                <a:gd name="T51" fmla="*/ 37 h 104"/>
                <a:gd name="T52" fmla="*/ 109 w 146"/>
                <a:gd name="T53" fmla="*/ 28 h 104"/>
                <a:gd name="T54" fmla="*/ 104 w 146"/>
                <a:gd name="T55" fmla="*/ 15 h 104"/>
                <a:gd name="T56" fmla="*/ 94 w 146"/>
                <a:gd name="T57" fmla="*/ 23 h 104"/>
                <a:gd name="T58" fmla="*/ 99 w 146"/>
                <a:gd name="T59" fmla="*/ 10 h 104"/>
                <a:gd name="T60" fmla="*/ 75 w 146"/>
                <a:gd name="T61" fmla="*/ 0 h 104"/>
                <a:gd name="T62" fmla="*/ 67 w 146"/>
                <a:gd name="T63" fmla="*/ 10 h 104"/>
                <a:gd name="T64" fmla="*/ 78 w 146"/>
                <a:gd name="T65" fmla="*/ 35 h 104"/>
                <a:gd name="T66" fmla="*/ 51 w 146"/>
                <a:gd name="T67" fmla="*/ 10 h 104"/>
                <a:gd name="T68" fmla="*/ 43 w 146"/>
                <a:gd name="T69" fmla="*/ 15 h 104"/>
                <a:gd name="T70" fmla="*/ 48 w 146"/>
                <a:gd name="T71" fmla="*/ 28 h 104"/>
                <a:gd name="T72" fmla="*/ 22 w 146"/>
                <a:gd name="T73" fmla="*/ 16 h 104"/>
                <a:gd name="T74" fmla="*/ 40 w 146"/>
                <a:gd name="T75" fmla="*/ 9 h 104"/>
                <a:gd name="T76" fmla="*/ 0 w 146"/>
                <a:gd name="T77" fmla="*/ 13 h 104"/>
                <a:gd name="T78" fmla="*/ 0 w 146"/>
                <a:gd name="T79" fmla="*/ 13 h 104"/>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46"/>
                <a:gd name="T121" fmla="*/ 0 h 104"/>
                <a:gd name="T122" fmla="*/ 146 w 146"/>
                <a:gd name="T123" fmla="*/ 104 h 104"/>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46" h="104">
                  <a:moveTo>
                    <a:pt x="0" y="13"/>
                  </a:moveTo>
                  <a:lnTo>
                    <a:pt x="0" y="13"/>
                  </a:lnTo>
                  <a:lnTo>
                    <a:pt x="1" y="25"/>
                  </a:lnTo>
                  <a:lnTo>
                    <a:pt x="16" y="25"/>
                  </a:lnTo>
                  <a:lnTo>
                    <a:pt x="12" y="31"/>
                  </a:lnTo>
                  <a:lnTo>
                    <a:pt x="22" y="35"/>
                  </a:lnTo>
                  <a:lnTo>
                    <a:pt x="8" y="34"/>
                  </a:lnTo>
                  <a:lnTo>
                    <a:pt x="34" y="45"/>
                  </a:lnTo>
                  <a:lnTo>
                    <a:pt x="23" y="49"/>
                  </a:lnTo>
                  <a:lnTo>
                    <a:pt x="31" y="57"/>
                  </a:lnTo>
                  <a:lnTo>
                    <a:pt x="53" y="52"/>
                  </a:lnTo>
                  <a:lnTo>
                    <a:pt x="53" y="42"/>
                  </a:lnTo>
                  <a:lnTo>
                    <a:pt x="64" y="38"/>
                  </a:lnTo>
                  <a:lnTo>
                    <a:pt x="66" y="50"/>
                  </a:lnTo>
                  <a:lnTo>
                    <a:pt x="80" y="42"/>
                  </a:lnTo>
                  <a:lnTo>
                    <a:pt x="77" y="50"/>
                  </a:lnTo>
                  <a:lnTo>
                    <a:pt x="90" y="50"/>
                  </a:lnTo>
                  <a:lnTo>
                    <a:pt x="40" y="62"/>
                  </a:lnTo>
                  <a:lnTo>
                    <a:pt x="43" y="71"/>
                  </a:lnTo>
                  <a:lnTo>
                    <a:pt x="84" y="64"/>
                  </a:lnTo>
                  <a:lnTo>
                    <a:pt x="55" y="73"/>
                  </a:lnTo>
                  <a:lnTo>
                    <a:pt x="72" y="78"/>
                  </a:lnTo>
                  <a:lnTo>
                    <a:pt x="44" y="82"/>
                  </a:lnTo>
                  <a:lnTo>
                    <a:pt x="86" y="103"/>
                  </a:lnTo>
                  <a:lnTo>
                    <a:pt x="113" y="50"/>
                  </a:lnTo>
                  <a:lnTo>
                    <a:pt x="145" y="37"/>
                  </a:lnTo>
                  <a:lnTo>
                    <a:pt x="109" y="28"/>
                  </a:lnTo>
                  <a:lnTo>
                    <a:pt x="104" y="15"/>
                  </a:lnTo>
                  <a:lnTo>
                    <a:pt x="94" y="23"/>
                  </a:lnTo>
                  <a:lnTo>
                    <a:pt x="99" y="10"/>
                  </a:lnTo>
                  <a:lnTo>
                    <a:pt x="75" y="0"/>
                  </a:lnTo>
                  <a:lnTo>
                    <a:pt x="67" y="10"/>
                  </a:lnTo>
                  <a:lnTo>
                    <a:pt x="78" y="35"/>
                  </a:lnTo>
                  <a:lnTo>
                    <a:pt x="51" y="10"/>
                  </a:lnTo>
                  <a:lnTo>
                    <a:pt x="43" y="15"/>
                  </a:lnTo>
                  <a:lnTo>
                    <a:pt x="48" y="28"/>
                  </a:lnTo>
                  <a:lnTo>
                    <a:pt x="22" y="16"/>
                  </a:lnTo>
                  <a:lnTo>
                    <a:pt x="40" y="9"/>
                  </a:lnTo>
                  <a:lnTo>
                    <a:pt x="0" y="13"/>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4" name="Freeform 689">
              <a:extLst>
                <a:ext uri="{FF2B5EF4-FFF2-40B4-BE49-F238E27FC236}">
                  <a16:creationId xmlns:a16="http://schemas.microsoft.com/office/drawing/2014/main" id="{D296E5B0-88FC-4606-80CE-86DB4D92B321}"/>
                </a:ext>
              </a:extLst>
            </p:cNvPr>
            <p:cNvSpPr>
              <a:spLocks/>
            </p:cNvSpPr>
            <p:nvPr/>
          </p:nvSpPr>
          <p:spPr bwMode="auto">
            <a:xfrm>
              <a:off x="3320" y="1992"/>
              <a:ext cx="132" cy="44"/>
            </a:xfrm>
            <a:custGeom>
              <a:avLst/>
              <a:gdLst>
                <a:gd name="T0" fmla="*/ 0 w 132"/>
                <a:gd name="T1" fmla="*/ 11 h 44"/>
                <a:gd name="T2" fmla="*/ 0 w 132"/>
                <a:gd name="T3" fmla="*/ 11 h 44"/>
                <a:gd name="T4" fmla="*/ 19 w 132"/>
                <a:gd name="T5" fmla="*/ 15 h 44"/>
                <a:gd name="T6" fmla="*/ 7 w 132"/>
                <a:gd name="T7" fmla="*/ 20 h 44"/>
                <a:gd name="T8" fmla="*/ 12 w 132"/>
                <a:gd name="T9" fmla="*/ 24 h 44"/>
                <a:gd name="T10" fmla="*/ 60 w 132"/>
                <a:gd name="T11" fmla="*/ 23 h 44"/>
                <a:gd name="T12" fmla="*/ 30 w 132"/>
                <a:gd name="T13" fmla="*/ 29 h 44"/>
                <a:gd name="T14" fmla="*/ 78 w 132"/>
                <a:gd name="T15" fmla="*/ 43 h 44"/>
                <a:gd name="T16" fmla="*/ 110 w 132"/>
                <a:gd name="T17" fmla="*/ 35 h 44"/>
                <a:gd name="T18" fmla="*/ 131 w 132"/>
                <a:gd name="T19" fmla="*/ 20 h 44"/>
                <a:gd name="T20" fmla="*/ 125 w 132"/>
                <a:gd name="T21" fmla="*/ 12 h 44"/>
                <a:gd name="T22" fmla="*/ 94 w 132"/>
                <a:gd name="T23" fmla="*/ 13 h 44"/>
                <a:gd name="T24" fmla="*/ 99 w 132"/>
                <a:gd name="T25" fmla="*/ 5 h 44"/>
                <a:gd name="T26" fmla="*/ 74 w 132"/>
                <a:gd name="T27" fmla="*/ 13 h 44"/>
                <a:gd name="T28" fmla="*/ 71 w 132"/>
                <a:gd name="T29" fmla="*/ 0 h 44"/>
                <a:gd name="T30" fmla="*/ 65 w 132"/>
                <a:gd name="T31" fmla="*/ 17 h 44"/>
                <a:gd name="T32" fmla="*/ 30 w 132"/>
                <a:gd name="T33" fmla="*/ 0 h 44"/>
                <a:gd name="T34" fmla="*/ 31 w 132"/>
                <a:gd name="T35" fmla="*/ 10 h 44"/>
                <a:gd name="T36" fmla="*/ 20 w 132"/>
                <a:gd name="T37" fmla="*/ 5 h 44"/>
                <a:gd name="T38" fmla="*/ 25 w 132"/>
                <a:gd name="T39" fmla="*/ 15 h 44"/>
                <a:gd name="T40" fmla="*/ 0 w 132"/>
                <a:gd name="T41" fmla="*/ 11 h 44"/>
                <a:gd name="T42" fmla="*/ 0 w 132"/>
                <a:gd name="T43" fmla="*/ 11 h 4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2"/>
                <a:gd name="T67" fmla="*/ 0 h 44"/>
                <a:gd name="T68" fmla="*/ 132 w 132"/>
                <a:gd name="T69" fmla="*/ 44 h 4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2" h="44">
                  <a:moveTo>
                    <a:pt x="0" y="11"/>
                  </a:moveTo>
                  <a:lnTo>
                    <a:pt x="0" y="11"/>
                  </a:lnTo>
                  <a:lnTo>
                    <a:pt x="19" y="15"/>
                  </a:lnTo>
                  <a:lnTo>
                    <a:pt x="7" y="20"/>
                  </a:lnTo>
                  <a:lnTo>
                    <a:pt x="12" y="24"/>
                  </a:lnTo>
                  <a:lnTo>
                    <a:pt x="60" y="23"/>
                  </a:lnTo>
                  <a:lnTo>
                    <a:pt x="30" y="29"/>
                  </a:lnTo>
                  <a:lnTo>
                    <a:pt x="78" y="43"/>
                  </a:lnTo>
                  <a:lnTo>
                    <a:pt x="110" y="35"/>
                  </a:lnTo>
                  <a:lnTo>
                    <a:pt x="131" y="20"/>
                  </a:lnTo>
                  <a:lnTo>
                    <a:pt x="125" y="12"/>
                  </a:lnTo>
                  <a:lnTo>
                    <a:pt x="94" y="13"/>
                  </a:lnTo>
                  <a:lnTo>
                    <a:pt x="99" y="5"/>
                  </a:lnTo>
                  <a:lnTo>
                    <a:pt x="74" y="13"/>
                  </a:lnTo>
                  <a:lnTo>
                    <a:pt x="71" y="0"/>
                  </a:lnTo>
                  <a:lnTo>
                    <a:pt x="65" y="17"/>
                  </a:lnTo>
                  <a:lnTo>
                    <a:pt x="30" y="0"/>
                  </a:lnTo>
                  <a:lnTo>
                    <a:pt x="31" y="10"/>
                  </a:lnTo>
                  <a:lnTo>
                    <a:pt x="20" y="5"/>
                  </a:lnTo>
                  <a:lnTo>
                    <a:pt x="25" y="15"/>
                  </a:lnTo>
                  <a:lnTo>
                    <a:pt x="0" y="11"/>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5" name="Freeform 690">
              <a:extLst>
                <a:ext uri="{FF2B5EF4-FFF2-40B4-BE49-F238E27FC236}">
                  <a16:creationId xmlns:a16="http://schemas.microsoft.com/office/drawing/2014/main" id="{1C37C82C-03CE-471E-B718-979BA7E7C1F3}"/>
                </a:ext>
              </a:extLst>
            </p:cNvPr>
            <p:cNvSpPr>
              <a:spLocks/>
            </p:cNvSpPr>
            <p:nvPr/>
          </p:nvSpPr>
          <p:spPr bwMode="auto">
            <a:xfrm>
              <a:off x="3365" y="2062"/>
              <a:ext cx="57" cy="29"/>
            </a:xfrm>
            <a:custGeom>
              <a:avLst/>
              <a:gdLst>
                <a:gd name="T0" fmla="*/ 0 w 57"/>
                <a:gd name="T1" fmla="*/ 22 h 29"/>
                <a:gd name="T2" fmla="*/ 0 w 57"/>
                <a:gd name="T3" fmla="*/ 22 h 29"/>
                <a:gd name="T4" fmla="*/ 5 w 57"/>
                <a:gd name="T5" fmla="*/ 8 h 29"/>
                <a:gd name="T6" fmla="*/ 28 w 57"/>
                <a:gd name="T7" fmla="*/ 0 h 29"/>
                <a:gd name="T8" fmla="*/ 32 w 57"/>
                <a:gd name="T9" fmla="*/ 8 h 29"/>
                <a:gd name="T10" fmla="*/ 56 w 57"/>
                <a:gd name="T11" fmla="*/ 14 h 29"/>
                <a:gd name="T12" fmla="*/ 22 w 57"/>
                <a:gd name="T13" fmla="*/ 28 h 29"/>
                <a:gd name="T14" fmla="*/ 28 w 57"/>
                <a:gd name="T15" fmla="*/ 21 h 29"/>
                <a:gd name="T16" fmla="*/ 0 w 57"/>
                <a:gd name="T17" fmla="*/ 22 h 29"/>
                <a:gd name="T18" fmla="*/ 0 w 57"/>
                <a:gd name="T19" fmla="*/ 22 h 2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7"/>
                <a:gd name="T31" fmla="*/ 0 h 29"/>
                <a:gd name="T32" fmla="*/ 57 w 57"/>
                <a:gd name="T33" fmla="*/ 29 h 2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7" h="29">
                  <a:moveTo>
                    <a:pt x="0" y="22"/>
                  </a:moveTo>
                  <a:lnTo>
                    <a:pt x="0" y="22"/>
                  </a:lnTo>
                  <a:lnTo>
                    <a:pt x="5" y="8"/>
                  </a:lnTo>
                  <a:lnTo>
                    <a:pt x="28" y="0"/>
                  </a:lnTo>
                  <a:lnTo>
                    <a:pt x="32" y="8"/>
                  </a:lnTo>
                  <a:lnTo>
                    <a:pt x="56" y="14"/>
                  </a:lnTo>
                  <a:lnTo>
                    <a:pt x="22" y="28"/>
                  </a:lnTo>
                  <a:lnTo>
                    <a:pt x="28" y="21"/>
                  </a:lnTo>
                  <a:lnTo>
                    <a:pt x="0" y="2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91" name="Freeform 691">
            <a:extLst>
              <a:ext uri="{FF2B5EF4-FFF2-40B4-BE49-F238E27FC236}">
                <a16:creationId xmlns:a16="http://schemas.microsoft.com/office/drawing/2014/main" id="{D28CFB18-6653-431F-B2ED-C546617D22A4}"/>
              </a:ext>
            </a:extLst>
          </p:cNvPr>
          <p:cNvSpPr>
            <a:spLocks/>
          </p:cNvSpPr>
          <p:nvPr/>
        </p:nvSpPr>
        <p:spPr bwMode="auto">
          <a:xfrm>
            <a:off x="5590490" y="5052543"/>
            <a:ext cx="125561" cy="233907"/>
          </a:xfrm>
          <a:custGeom>
            <a:avLst/>
            <a:gdLst>
              <a:gd name="T0" fmla="*/ 0 w 109"/>
              <a:gd name="T1" fmla="*/ 56982790 h 209"/>
              <a:gd name="T2" fmla="*/ 0 w 109"/>
              <a:gd name="T3" fmla="*/ 56982790 h 209"/>
              <a:gd name="T4" fmla="*/ 10982123 w 109"/>
              <a:gd name="T5" fmla="*/ 29354730 h 209"/>
              <a:gd name="T6" fmla="*/ 56477515 w 109"/>
              <a:gd name="T7" fmla="*/ 0 h 209"/>
              <a:gd name="T8" fmla="*/ 76872341 w 109"/>
              <a:gd name="T9" fmla="*/ 27628059 h 209"/>
              <a:gd name="T10" fmla="*/ 70597203 w 109"/>
              <a:gd name="T11" fmla="*/ 75977484 h 209"/>
              <a:gd name="T12" fmla="*/ 125505307 w 109"/>
              <a:gd name="T13" fmla="*/ 55256119 h 209"/>
              <a:gd name="T14" fmla="*/ 149037702 w 109"/>
              <a:gd name="T15" fmla="*/ 75977484 h 209"/>
              <a:gd name="T16" fmla="*/ 169431313 w 109"/>
              <a:gd name="T17" fmla="*/ 124325605 h 209"/>
              <a:gd name="T18" fmla="*/ 161587978 w 109"/>
              <a:gd name="T19" fmla="*/ 153680325 h 209"/>
              <a:gd name="T20" fmla="*/ 120798327 w 109"/>
              <a:gd name="T21" fmla="*/ 151953654 h 209"/>
              <a:gd name="T22" fmla="*/ 105110482 w 109"/>
              <a:gd name="T23" fmla="*/ 165768336 h 209"/>
              <a:gd name="T24" fmla="*/ 112955031 w 109"/>
              <a:gd name="T25" fmla="*/ 215843148 h 209"/>
              <a:gd name="T26" fmla="*/ 58045674 w 109"/>
              <a:gd name="T27" fmla="*/ 172675061 h 209"/>
              <a:gd name="T28" fmla="*/ 34514522 w 109"/>
              <a:gd name="T29" fmla="*/ 250377881 h 209"/>
              <a:gd name="T30" fmla="*/ 61183243 w 109"/>
              <a:gd name="T31" fmla="*/ 319448661 h 209"/>
              <a:gd name="T32" fmla="*/ 98835344 w 109"/>
              <a:gd name="T33" fmla="*/ 345348807 h 209"/>
              <a:gd name="T34" fmla="*/ 78440499 w 109"/>
              <a:gd name="T35" fmla="*/ 359163489 h 209"/>
              <a:gd name="T36" fmla="*/ 73734772 w 109"/>
              <a:gd name="T37" fmla="*/ 336715370 h 209"/>
              <a:gd name="T38" fmla="*/ 58045674 w 109"/>
              <a:gd name="T39" fmla="*/ 336715370 h 209"/>
              <a:gd name="T40" fmla="*/ 15687850 w 109"/>
              <a:gd name="T41" fmla="*/ 298727295 h 209"/>
              <a:gd name="T42" fmla="*/ 23532404 w 109"/>
              <a:gd name="T43" fmla="*/ 252104552 h 209"/>
              <a:gd name="T44" fmla="*/ 45495397 w 109"/>
              <a:gd name="T45" fmla="*/ 210663135 h 209"/>
              <a:gd name="T46" fmla="*/ 15687850 w 109"/>
              <a:gd name="T47" fmla="*/ 141593628 h 209"/>
              <a:gd name="T48" fmla="*/ 25100562 w 109"/>
              <a:gd name="T49" fmla="*/ 110512237 h 209"/>
              <a:gd name="T50" fmla="*/ 0 w 109"/>
              <a:gd name="T51" fmla="*/ 56982790 h 209"/>
              <a:gd name="T52" fmla="*/ 0 w 109"/>
              <a:gd name="T53" fmla="*/ 56982790 h 209"/>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109"/>
              <a:gd name="T82" fmla="*/ 0 h 209"/>
              <a:gd name="T83" fmla="*/ 109 w 109"/>
              <a:gd name="T84" fmla="*/ 209 h 209"/>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109" h="209">
                <a:moveTo>
                  <a:pt x="0" y="33"/>
                </a:moveTo>
                <a:lnTo>
                  <a:pt x="0" y="33"/>
                </a:lnTo>
                <a:lnTo>
                  <a:pt x="7" y="17"/>
                </a:lnTo>
                <a:lnTo>
                  <a:pt x="36" y="0"/>
                </a:lnTo>
                <a:lnTo>
                  <a:pt x="49" y="16"/>
                </a:lnTo>
                <a:lnTo>
                  <a:pt x="45" y="44"/>
                </a:lnTo>
                <a:lnTo>
                  <a:pt x="80" y="32"/>
                </a:lnTo>
                <a:lnTo>
                  <a:pt x="95" y="44"/>
                </a:lnTo>
                <a:lnTo>
                  <a:pt x="108" y="72"/>
                </a:lnTo>
                <a:lnTo>
                  <a:pt x="103" y="89"/>
                </a:lnTo>
                <a:lnTo>
                  <a:pt x="77" y="88"/>
                </a:lnTo>
                <a:lnTo>
                  <a:pt x="67" y="96"/>
                </a:lnTo>
                <a:lnTo>
                  <a:pt x="72" y="125"/>
                </a:lnTo>
                <a:lnTo>
                  <a:pt x="37" y="100"/>
                </a:lnTo>
                <a:lnTo>
                  <a:pt x="22" y="145"/>
                </a:lnTo>
                <a:lnTo>
                  <a:pt x="39" y="185"/>
                </a:lnTo>
                <a:lnTo>
                  <a:pt x="63" y="200"/>
                </a:lnTo>
                <a:lnTo>
                  <a:pt x="50" y="208"/>
                </a:lnTo>
                <a:lnTo>
                  <a:pt x="47" y="195"/>
                </a:lnTo>
                <a:lnTo>
                  <a:pt x="37" y="195"/>
                </a:lnTo>
                <a:lnTo>
                  <a:pt x="10" y="173"/>
                </a:lnTo>
                <a:lnTo>
                  <a:pt x="15" y="146"/>
                </a:lnTo>
                <a:lnTo>
                  <a:pt x="29" y="122"/>
                </a:lnTo>
                <a:lnTo>
                  <a:pt x="10" y="82"/>
                </a:lnTo>
                <a:lnTo>
                  <a:pt x="16" y="64"/>
                </a:lnTo>
                <a:lnTo>
                  <a:pt x="0" y="3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2" name="Freeform 692">
            <a:extLst>
              <a:ext uri="{FF2B5EF4-FFF2-40B4-BE49-F238E27FC236}">
                <a16:creationId xmlns:a16="http://schemas.microsoft.com/office/drawing/2014/main" id="{9FCD6F56-B8C1-4FC0-863D-8E71A8CB23AB}"/>
              </a:ext>
            </a:extLst>
          </p:cNvPr>
          <p:cNvSpPr>
            <a:spLocks/>
          </p:cNvSpPr>
          <p:nvPr/>
        </p:nvSpPr>
        <p:spPr bwMode="auto">
          <a:xfrm>
            <a:off x="4473580" y="4694249"/>
            <a:ext cx="290543" cy="109515"/>
          </a:xfrm>
          <a:custGeom>
            <a:avLst/>
            <a:gdLst>
              <a:gd name="T0" fmla="*/ 0 w 252"/>
              <a:gd name="T1" fmla="*/ 55671680 h 99"/>
              <a:gd name="T2" fmla="*/ 0 w 252"/>
              <a:gd name="T3" fmla="*/ 55671680 h 99"/>
              <a:gd name="T4" fmla="*/ 17287462 w 252"/>
              <a:gd name="T5" fmla="*/ 97848223 h 99"/>
              <a:gd name="T6" fmla="*/ 1572043 w 252"/>
              <a:gd name="T7" fmla="*/ 102908575 h 99"/>
              <a:gd name="T8" fmla="*/ 17287462 w 252"/>
              <a:gd name="T9" fmla="*/ 109657442 h 99"/>
              <a:gd name="T10" fmla="*/ 23573131 w 252"/>
              <a:gd name="T11" fmla="*/ 136650313 h 99"/>
              <a:gd name="T12" fmla="*/ 45575473 w 252"/>
              <a:gd name="T13" fmla="*/ 133275879 h 99"/>
              <a:gd name="T14" fmla="*/ 23573131 w 252"/>
              <a:gd name="T15" fmla="*/ 145085098 h 99"/>
              <a:gd name="T16" fmla="*/ 48718305 w 252"/>
              <a:gd name="T17" fmla="*/ 140023447 h 99"/>
              <a:gd name="T18" fmla="*/ 75435513 w 252"/>
              <a:gd name="T19" fmla="*/ 156894316 h 99"/>
              <a:gd name="T20" fmla="*/ 100580697 w 252"/>
              <a:gd name="T21" fmla="*/ 138336230 h 99"/>
              <a:gd name="T22" fmla="*/ 139869232 w 252"/>
              <a:gd name="T23" fmla="*/ 161954668 h 99"/>
              <a:gd name="T24" fmla="*/ 207447058 w 252"/>
              <a:gd name="T25" fmla="*/ 138336230 h 99"/>
              <a:gd name="T26" fmla="*/ 205876268 w 252"/>
              <a:gd name="T27" fmla="*/ 165329101 h 99"/>
              <a:gd name="T28" fmla="*/ 218448850 w 252"/>
              <a:gd name="T29" fmla="*/ 138336230 h 99"/>
              <a:gd name="T30" fmla="*/ 347317583 w 252"/>
              <a:gd name="T31" fmla="*/ 133275879 h 99"/>
              <a:gd name="T32" fmla="*/ 394463826 w 252"/>
              <a:gd name="T33" fmla="*/ 129901445 h 99"/>
              <a:gd name="T34" fmla="*/ 380320454 w 252"/>
              <a:gd name="T35" fmla="*/ 72542549 h 99"/>
              <a:gd name="T36" fmla="*/ 391320994 w 252"/>
              <a:gd name="T37" fmla="*/ 60733330 h 99"/>
              <a:gd name="T38" fmla="*/ 350460415 w 252"/>
              <a:gd name="T39" fmla="*/ 11809224 h 99"/>
              <a:gd name="T40" fmla="*/ 323743129 w 252"/>
              <a:gd name="T41" fmla="*/ 11809224 h 99"/>
              <a:gd name="T42" fmla="*/ 253022511 w 252"/>
              <a:gd name="T43" fmla="*/ 32053232 h 99"/>
              <a:gd name="T44" fmla="*/ 190159600 w 252"/>
              <a:gd name="T45" fmla="*/ 0 h 99"/>
              <a:gd name="T46" fmla="*/ 150871025 w 252"/>
              <a:gd name="T47" fmla="*/ 1687217 h 99"/>
              <a:gd name="T48" fmla="*/ 102152740 w 252"/>
              <a:gd name="T49" fmla="*/ 30366016 h 99"/>
              <a:gd name="T50" fmla="*/ 61290888 w 252"/>
              <a:gd name="T51" fmla="*/ 21931231 h 99"/>
              <a:gd name="T52" fmla="*/ 73863470 w 252"/>
              <a:gd name="T53" fmla="*/ 37114883 h 99"/>
              <a:gd name="T54" fmla="*/ 0 w 252"/>
              <a:gd name="T55" fmla="*/ 55671680 h 99"/>
              <a:gd name="T56" fmla="*/ 0 w 252"/>
              <a:gd name="T57" fmla="*/ 55671680 h 99"/>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52"/>
              <a:gd name="T88" fmla="*/ 0 h 99"/>
              <a:gd name="T89" fmla="*/ 252 w 252"/>
              <a:gd name="T90" fmla="*/ 99 h 99"/>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52" h="99">
                <a:moveTo>
                  <a:pt x="0" y="33"/>
                </a:moveTo>
                <a:lnTo>
                  <a:pt x="0" y="33"/>
                </a:lnTo>
                <a:lnTo>
                  <a:pt x="11" y="58"/>
                </a:lnTo>
                <a:lnTo>
                  <a:pt x="1" y="61"/>
                </a:lnTo>
                <a:lnTo>
                  <a:pt x="11" y="65"/>
                </a:lnTo>
                <a:lnTo>
                  <a:pt x="15" y="81"/>
                </a:lnTo>
                <a:lnTo>
                  <a:pt x="29" y="79"/>
                </a:lnTo>
                <a:lnTo>
                  <a:pt x="15" y="86"/>
                </a:lnTo>
                <a:lnTo>
                  <a:pt x="31" y="83"/>
                </a:lnTo>
                <a:lnTo>
                  <a:pt x="48" y="93"/>
                </a:lnTo>
                <a:lnTo>
                  <a:pt x="64" y="82"/>
                </a:lnTo>
                <a:lnTo>
                  <a:pt x="89" y="96"/>
                </a:lnTo>
                <a:lnTo>
                  <a:pt x="132" y="82"/>
                </a:lnTo>
                <a:lnTo>
                  <a:pt x="131" y="98"/>
                </a:lnTo>
                <a:lnTo>
                  <a:pt x="139" y="82"/>
                </a:lnTo>
                <a:lnTo>
                  <a:pt x="221" y="79"/>
                </a:lnTo>
                <a:lnTo>
                  <a:pt x="251" y="77"/>
                </a:lnTo>
                <a:lnTo>
                  <a:pt x="242" y="43"/>
                </a:lnTo>
                <a:lnTo>
                  <a:pt x="249" y="36"/>
                </a:lnTo>
                <a:lnTo>
                  <a:pt x="223" y="7"/>
                </a:lnTo>
                <a:lnTo>
                  <a:pt x="206" y="7"/>
                </a:lnTo>
                <a:lnTo>
                  <a:pt x="161" y="19"/>
                </a:lnTo>
                <a:lnTo>
                  <a:pt x="121" y="0"/>
                </a:lnTo>
                <a:lnTo>
                  <a:pt x="96" y="1"/>
                </a:lnTo>
                <a:lnTo>
                  <a:pt x="65" y="18"/>
                </a:lnTo>
                <a:lnTo>
                  <a:pt x="39" y="13"/>
                </a:lnTo>
                <a:lnTo>
                  <a:pt x="47" y="22"/>
                </a:lnTo>
                <a:lnTo>
                  <a:pt x="0" y="3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3" name="Freeform 693">
            <a:extLst>
              <a:ext uri="{FF2B5EF4-FFF2-40B4-BE49-F238E27FC236}">
                <a16:creationId xmlns:a16="http://schemas.microsoft.com/office/drawing/2014/main" id="{29F54C2A-36D0-421A-9230-E5196D9A16CB}"/>
              </a:ext>
            </a:extLst>
          </p:cNvPr>
          <p:cNvSpPr>
            <a:spLocks/>
          </p:cNvSpPr>
          <p:nvPr/>
        </p:nvSpPr>
        <p:spPr bwMode="auto">
          <a:xfrm>
            <a:off x="1433835" y="4054726"/>
            <a:ext cx="465745" cy="393448"/>
          </a:xfrm>
          <a:custGeom>
            <a:avLst/>
            <a:gdLst>
              <a:gd name="T0" fmla="*/ 0 w 408"/>
              <a:gd name="T1" fmla="*/ 228607924 h 355"/>
              <a:gd name="T2" fmla="*/ 24649159 w 408"/>
              <a:gd name="T3" fmla="*/ 243848794 h 355"/>
              <a:gd name="T4" fmla="*/ 103220134 w 408"/>
              <a:gd name="T5" fmla="*/ 264168652 h 355"/>
              <a:gd name="T6" fmla="*/ 152519673 w 408"/>
              <a:gd name="T7" fmla="*/ 260782660 h 355"/>
              <a:gd name="T8" fmla="*/ 146357076 w 408"/>
              <a:gd name="T9" fmla="*/ 304810972 h 355"/>
              <a:gd name="T10" fmla="*/ 38514693 w 408"/>
              <a:gd name="T11" fmla="*/ 379319803 h 355"/>
              <a:gd name="T12" fmla="*/ 43136961 w 408"/>
              <a:gd name="T13" fmla="*/ 382707097 h 355"/>
              <a:gd name="T14" fmla="*/ 90894939 w 408"/>
              <a:gd name="T15" fmla="*/ 401333959 h 355"/>
              <a:gd name="T16" fmla="*/ 87814261 w 408"/>
              <a:gd name="T17" fmla="*/ 440281982 h 355"/>
              <a:gd name="T18" fmla="*/ 137113800 w 408"/>
              <a:gd name="T19" fmla="*/ 401333959 h 355"/>
              <a:gd name="T20" fmla="*/ 134031881 w 408"/>
              <a:gd name="T21" fmla="*/ 460603141 h 355"/>
              <a:gd name="T22" fmla="*/ 164843666 w 408"/>
              <a:gd name="T23" fmla="*/ 453829855 h 355"/>
              <a:gd name="T24" fmla="*/ 198737332 w 408"/>
              <a:gd name="T25" fmla="*/ 465683431 h 355"/>
              <a:gd name="T26" fmla="*/ 237252015 w 408"/>
              <a:gd name="T27" fmla="*/ 462296138 h 355"/>
              <a:gd name="T28" fmla="*/ 164843666 w 408"/>
              <a:gd name="T29" fmla="*/ 552045758 h 355"/>
              <a:gd name="T30" fmla="*/ 124788605 w 408"/>
              <a:gd name="T31" fmla="*/ 568979624 h 355"/>
              <a:gd name="T32" fmla="*/ 134031881 w 408"/>
              <a:gd name="T33" fmla="*/ 577447208 h 355"/>
              <a:gd name="T34" fmla="*/ 197196993 w 408"/>
              <a:gd name="T35" fmla="*/ 558819044 h 355"/>
              <a:gd name="T36" fmla="*/ 212602866 w 408"/>
              <a:gd name="T37" fmla="*/ 546965468 h 355"/>
              <a:gd name="T38" fmla="*/ 306578444 w 408"/>
              <a:gd name="T39" fmla="*/ 469069424 h 355"/>
              <a:gd name="T40" fmla="*/ 360500319 w 408"/>
              <a:gd name="T41" fmla="*/ 384400093 h 355"/>
              <a:gd name="T42" fmla="*/ 363580997 w 408"/>
              <a:gd name="T43" fmla="*/ 384400093 h 355"/>
              <a:gd name="T44" fmla="*/ 375906192 w 408"/>
              <a:gd name="T45" fmla="*/ 392867677 h 355"/>
              <a:gd name="T46" fmla="*/ 348175124 w 408"/>
              <a:gd name="T47" fmla="*/ 404721253 h 355"/>
              <a:gd name="T48" fmla="*/ 357418400 w 408"/>
              <a:gd name="T49" fmla="*/ 436895989 h 355"/>
              <a:gd name="T50" fmla="*/ 406717939 w 408"/>
              <a:gd name="T51" fmla="*/ 430121402 h 355"/>
              <a:gd name="T52" fmla="*/ 406717939 w 408"/>
              <a:gd name="T53" fmla="*/ 403026956 h 355"/>
              <a:gd name="T54" fmla="*/ 419043134 w 408"/>
              <a:gd name="T55" fmla="*/ 399640963 h 355"/>
              <a:gd name="T56" fmla="*/ 445232622 w 408"/>
              <a:gd name="T57" fmla="*/ 406414249 h 355"/>
              <a:gd name="T58" fmla="*/ 582346383 w 408"/>
              <a:gd name="T59" fmla="*/ 440281982 h 355"/>
              <a:gd name="T60" fmla="*/ 606995532 w 408"/>
              <a:gd name="T61" fmla="*/ 433508695 h 355"/>
              <a:gd name="T62" fmla="*/ 616238808 w 408"/>
              <a:gd name="T63" fmla="*/ 460603141 h 355"/>
              <a:gd name="T64" fmla="*/ 606995532 w 408"/>
              <a:gd name="T65" fmla="*/ 421655119 h 355"/>
              <a:gd name="T66" fmla="*/ 566940510 w 408"/>
              <a:gd name="T67" fmla="*/ 67735485 h 355"/>
              <a:gd name="T68" fmla="*/ 332769251 w 408"/>
              <a:gd name="T69" fmla="*/ 22014166 h 355"/>
              <a:gd name="T70" fmla="*/ 264983083 w 408"/>
              <a:gd name="T71" fmla="*/ 25401460 h 355"/>
              <a:gd name="T72" fmla="*/ 263442744 w 408"/>
              <a:gd name="T73" fmla="*/ 8467586 h 355"/>
              <a:gd name="T74" fmla="*/ 212602866 w 408"/>
              <a:gd name="T75" fmla="*/ 22014166 h 355"/>
              <a:gd name="T76" fmla="*/ 171006263 w 408"/>
              <a:gd name="T77" fmla="*/ 45721329 h 355"/>
              <a:gd name="T78" fmla="*/ 127869283 w 408"/>
              <a:gd name="T79" fmla="*/ 44028332 h 355"/>
              <a:gd name="T80" fmla="*/ 117085668 w 408"/>
              <a:gd name="T81" fmla="*/ 55881908 h 355"/>
              <a:gd name="T82" fmla="*/ 38514693 w 408"/>
              <a:gd name="T83" fmla="*/ 103297535 h 355"/>
              <a:gd name="T84" fmla="*/ 24649159 w 408"/>
              <a:gd name="T85" fmla="*/ 121924397 h 355"/>
              <a:gd name="T86" fmla="*/ 180249539 w 408"/>
              <a:gd name="T87" fmla="*/ 194740192 h 355"/>
              <a:gd name="T88" fmla="*/ 127869283 w 408"/>
              <a:gd name="T89" fmla="*/ 203206474 h 355"/>
              <a:gd name="T90" fmla="*/ 130951202 w 408"/>
              <a:gd name="T91" fmla="*/ 213367054 h 355"/>
              <a:gd name="T92" fmla="*/ 90894939 w 408"/>
              <a:gd name="T93" fmla="*/ 189659902 h 355"/>
              <a:gd name="T94" fmla="*/ 0 w 408"/>
              <a:gd name="T95" fmla="*/ 228607924 h 355"/>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08"/>
              <a:gd name="T145" fmla="*/ 0 h 355"/>
              <a:gd name="T146" fmla="*/ 408 w 408"/>
              <a:gd name="T147" fmla="*/ 355 h 355"/>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08" h="355">
                <a:moveTo>
                  <a:pt x="0" y="135"/>
                </a:moveTo>
                <a:lnTo>
                  <a:pt x="0" y="135"/>
                </a:lnTo>
                <a:lnTo>
                  <a:pt x="26" y="142"/>
                </a:lnTo>
                <a:lnTo>
                  <a:pt x="16" y="144"/>
                </a:lnTo>
                <a:lnTo>
                  <a:pt x="27" y="157"/>
                </a:lnTo>
                <a:lnTo>
                  <a:pt x="67" y="156"/>
                </a:lnTo>
                <a:lnTo>
                  <a:pt x="73" y="165"/>
                </a:lnTo>
                <a:lnTo>
                  <a:pt x="99" y="154"/>
                </a:lnTo>
                <a:lnTo>
                  <a:pt x="90" y="159"/>
                </a:lnTo>
                <a:lnTo>
                  <a:pt x="95" y="180"/>
                </a:lnTo>
                <a:lnTo>
                  <a:pt x="40" y="201"/>
                </a:lnTo>
                <a:lnTo>
                  <a:pt x="25" y="224"/>
                </a:lnTo>
                <a:lnTo>
                  <a:pt x="38" y="220"/>
                </a:lnTo>
                <a:lnTo>
                  <a:pt x="28" y="226"/>
                </a:lnTo>
                <a:lnTo>
                  <a:pt x="38" y="234"/>
                </a:lnTo>
                <a:lnTo>
                  <a:pt x="59" y="237"/>
                </a:lnTo>
                <a:lnTo>
                  <a:pt x="47" y="249"/>
                </a:lnTo>
                <a:lnTo>
                  <a:pt x="57" y="260"/>
                </a:lnTo>
                <a:lnTo>
                  <a:pt x="67" y="261"/>
                </a:lnTo>
                <a:lnTo>
                  <a:pt x="89" y="237"/>
                </a:lnTo>
                <a:lnTo>
                  <a:pt x="76" y="249"/>
                </a:lnTo>
                <a:lnTo>
                  <a:pt x="87" y="272"/>
                </a:lnTo>
                <a:lnTo>
                  <a:pt x="81" y="282"/>
                </a:lnTo>
                <a:lnTo>
                  <a:pt x="107" y="268"/>
                </a:lnTo>
                <a:lnTo>
                  <a:pt x="124" y="285"/>
                </a:lnTo>
                <a:lnTo>
                  <a:pt x="129" y="275"/>
                </a:lnTo>
                <a:lnTo>
                  <a:pt x="135" y="282"/>
                </a:lnTo>
                <a:lnTo>
                  <a:pt x="154" y="273"/>
                </a:lnTo>
                <a:lnTo>
                  <a:pt x="127" y="317"/>
                </a:lnTo>
                <a:lnTo>
                  <a:pt x="107" y="326"/>
                </a:lnTo>
                <a:lnTo>
                  <a:pt x="107" y="335"/>
                </a:lnTo>
                <a:lnTo>
                  <a:pt x="81" y="336"/>
                </a:lnTo>
                <a:lnTo>
                  <a:pt x="63" y="354"/>
                </a:lnTo>
                <a:lnTo>
                  <a:pt x="87" y="341"/>
                </a:lnTo>
                <a:lnTo>
                  <a:pt x="113" y="341"/>
                </a:lnTo>
                <a:lnTo>
                  <a:pt x="128" y="330"/>
                </a:lnTo>
                <a:lnTo>
                  <a:pt x="121" y="321"/>
                </a:lnTo>
                <a:lnTo>
                  <a:pt x="138" y="323"/>
                </a:lnTo>
                <a:lnTo>
                  <a:pt x="189" y="290"/>
                </a:lnTo>
                <a:lnTo>
                  <a:pt x="199" y="277"/>
                </a:lnTo>
                <a:lnTo>
                  <a:pt x="190" y="268"/>
                </a:lnTo>
                <a:lnTo>
                  <a:pt x="234" y="227"/>
                </a:lnTo>
                <a:lnTo>
                  <a:pt x="241" y="207"/>
                </a:lnTo>
                <a:lnTo>
                  <a:pt x="236" y="227"/>
                </a:lnTo>
                <a:lnTo>
                  <a:pt x="254" y="223"/>
                </a:lnTo>
                <a:lnTo>
                  <a:pt x="244" y="232"/>
                </a:lnTo>
                <a:lnTo>
                  <a:pt x="259" y="236"/>
                </a:lnTo>
                <a:lnTo>
                  <a:pt x="226" y="239"/>
                </a:lnTo>
                <a:lnTo>
                  <a:pt x="220" y="258"/>
                </a:lnTo>
                <a:lnTo>
                  <a:pt x="232" y="258"/>
                </a:lnTo>
                <a:lnTo>
                  <a:pt x="221" y="271"/>
                </a:lnTo>
                <a:lnTo>
                  <a:pt x="264" y="254"/>
                </a:lnTo>
                <a:lnTo>
                  <a:pt x="270" y="243"/>
                </a:lnTo>
                <a:lnTo>
                  <a:pt x="264" y="238"/>
                </a:lnTo>
                <a:lnTo>
                  <a:pt x="274" y="228"/>
                </a:lnTo>
                <a:lnTo>
                  <a:pt x="272" y="236"/>
                </a:lnTo>
                <a:lnTo>
                  <a:pt x="294" y="231"/>
                </a:lnTo>
                <a:lnTo>
                  <a:pt x="289" y="240"/>
                </a:lnTo>
                <a:lnTo>
                  <a:pt x="325" y="254"/>
                </a:lnTo>
                <a:lnTo>
                  <a:pt x="378" y="260"/>
                </a:lnTo>
                <a:lnTo>
                  <a:pt x="387" y="252"/>
                </a:lnTo>
                <a:lnTo>
                  <a:pt x="394" y="256"/>
                </a:lnTo>
                <a:lnTo>
                  <a:pt x="385" y="264"/>
                </a:lnTo>
                <a:lnTo>
                  <a:pt x="400" y="272"/>
                </a:lnTo>
                <a:lnTo>
                  <a:pt x="407" y="266"/>
                </a:lnTo>
                <a:lnTo>
                  <a:pt x="394" y="249"/>
                </a:lnTo>
                <a:lnTo>
                  <a:pt x="368" y="249"/>
                </a:lnTo>
                <a:lnTo>
                  <a:pt x="368" y="40"/>
                </a:lnTo>
                <a:lnTo>
                  <a:pt x="222" y="23"/>
                </a:lnTo>
                <a:lnTo>
                  <a:pt x="216" y="13"/>
                </a:lnTo>
                <a:lnTo>
                  <a:pt x="176" y="6"/>
                </a:lnTo>
                <a:lnTo>
                  <a:pt x="172" y="15"/>
                </a:lnTo>
                <a:lnTo>
                  <a:pt x="160" y="12"/>
                </a:lnTo>
                <a:lnTo>
                  <a:pt x="171" y="5"/>
                </a:lnTo>
                <a:lnTo>
                  <a:pt x="154" y="0"/>
                </a:lnTo>
                <a:lnTo>
                  <a:pt x="138" y="13"/>
                </a:lnTo>
                <a:lnTo>
                  <a:pt x="112" y="15"/>
                </a:lnTo>
                <a:lnTo>
                  <a:pt x="111" y="27"/>
                </a:lnTo>
                <a:lnTo>
                  <a:pt x="108" y="20"/>
                </a:lnTo>
                <a:lnTo>
                  <a:pt x="83" y="26"/>
                </a:lnTo>
                <a:lnTo>
                  <a:pt x="87" y="36"/>
                </a:lnTo>
                <a:lnTo>
                  <a:pt x="76" y="33"/>
                </a:lnTo>
                <a:lnTo>
                  <a:pt x="61" y="53"/>
                </a:lnTo>
                <a:lnTo>
                  <a:pt x="25" y="61"/>
                </a:lnTo>
                <a:lnTo>
                  <a:pt x="27" y="70"/>
                </a:lnTo>
                <a:lnTo>
                  <a:pt x="16" y="72"/>
                </a:lnTo>
                <a:lnTo>
                  <a:pt x="59" y="101"/>
                </a:lnTo>
                <a:lnTo>
                  <a:pt x="117" y="115"/>
                </a:lnTo>
                <a:lnTo>
                  <a:pt x="81" y="111"/>
                </a:lnTo>
                <a:lnTo>
                  <a:pt x="83" y="120"/>
                </a:lnTo>
                <a:lnTo>
                  <a:pt x="97" y="120"/>
                </a:lnTo>
                <a:lnTo>
                  <a:pt x="85" y="126"/>
                </a:lnTo>
                <a:lnTo>
                  <a:pt x="59" y="125"/>
                </a:lnTo>
                <a:lnTo>
                  <a:pt x="59" y="112"/>
                </a:lnTo>
                <a:lnTo>
                  <a:pt x="46" y="114"/>
                </a:lnTo>
                <a:lnTo>
                  <a:pt x="0" y="13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4" name="Freeform 694">
            <a:extLst>
              <a:ext uri="{FF2B5EF4-FFF2-40B4-BE49-F238E27FC236}">
                <a16:creationId xmlns:a16="http://schemas.microsoft.com/office/drawing/2014/main" id="{C0445C87-6890-4F17-8D40-1619FBDB78C2}"/>
              </a:ext>
            </a:extLst>
          </p:cNvPr>
          <p:cNvSpPr>
            <a:spLocks/>
          </p:cNvSpPr>
          <p:nvPr/>
        </p:nvSpPr>
        <p:spPr bwMode="auto">
          <a:xfrm>
            <a:off x="1639698" y="4384628"/>
            <a:ext cx="40881" cy="24337"/>
          </a:xfrm>
          <a:custGeom>
            <a:avLst/>
            <a:gdLst>
              <a:gd name="T0" fmla="*/ 0 w 36"/>
              <a:gd name="T1" fmla="*/ 15183716 h 22"/>
              <a:gd name="T2" fmla="*/ 0 w 36"/>
              <a:gd name="T3" fmla="*/ 15183716 h 22"/>
              <a:gd name="T4" fmla="*/ 15245114 w 36"/>
              <a:gd name="T5" fmla="*/ 35427802 h 22"/>
              <a:gd name="T6" fmla="*/ 53358518 w 36"/>
              <a:gd name="T7" fmla="*/ 6747597 h 22"/>
              <a:gd name="T8" fmla="*/ 16769995 w 36"/>
              <a:gd name="T9" fmla="*/ 0 h 22"/>
              <a:gd name="T10" fmla="*/ 21343409 w 36"/>
              <a:gd name="T11" fmla="*/ 13496492 h 22"/>
              <a:gd name="T12" fmla="*/ 0 w 36"/>
              <a:gd name="T13" fmla="*/ 15183716 h 22"/>
              <a:gd name="T14" fmla="*/ 0 w 36"/>
              <a:gd name="T15" fmla="*/ 15183716 h 22"/>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22"/>
              <a:gd name="T26" fmla="*/ 36 w 36"/>
              <a:gd name="T27" fmla="*/ 22 h 2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22">
                <a:moveTo>
                  <a:pt x="0" y="9"/>
                </a:moveTo>
                <a:lnTo>
                  <a:pt x="0" y="9"/>
                </a:lnTo>
                <a:lnTo>
                  <a:pt x="10" y="21"/>
                </a:lnTo>
                <a:lnTo>
                  <a:pt x="35" y="4"/>
                </a:lnTo>
                <a:lnTo>
                  <a:pt x="11" y="0"/>
                </a:lnTo>
                <a:lnTo>
                  <a:pt x="14" y="8"/>
                </a:lnTo>
                <a:lnTo>
                  <a:pt x="0" y="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5" name="Freeform 695">
            <a:extLst>
              <a:ext uri="{FF2B5EF4-FFF2-40B4-BE49-F238E27FC236}">
                <a16:creationId xmlns:a16="http://schemas.microsoft.com/office/drawing/2014/main" id="{1F6DB845-3BA5-4D76-BC5C-6C9E21073F43}"/>
              </a:ext>
            </a:extLst>
          </p:cNvPr>
          <p:cNvSpPr>
            <a:spLocks/>
          </p:cNvSpPr>
          <p:nvPr/>
        </p:nvSpPr>
        <p:spPr bwMode="auto">
          <a:xfrm>
            <a:off x="1899579" y="4340011"/>
            <a:ext cx="128481" cy="110869"/>
          </a:xfrm>
          <a:custGeom>
            <a:avLst/>
            <a:gdLst>
              <a:gd name="T0" fmla="*/ 0 w 110"/>
              <a:gd name="T1" fmla="*/ 17289607 h 99"/>
              <a:gd name="T2" fmla="*/ 0 w 110"/>
              <a:gd name="T3" fmla="*/ 17289607 h 99"/>
              <a:gd name="T4" fmla="*/ 6451601 w 110"/>
              <a:gd name="T5" fmla="*/ 41495580 h 99"/>
              <a:gd name="T6" fmla="*/ 30645101 w 110"/>
              <a:gd name="T7" fmla="*/ 51868825 h 99"/>
              <a:gd name="T8" fmla="*/ 41935408 w 110"/>
              <a:gd name="T9" fmla="*/ 43223367 h 99"/>
              <a:gd name="T10" fmla="*/ 20967704 w 110"/>
              <a:gd name="T11" fmla="*/ 31121030 h 99"/>
              <a:gd name="T12" fmla="*/ 41935408 w 110"/>
              <a:gd name="T13" fmla="*/ 31121030 h 99"/>
              <a:gd name="T14" fmla="*/ 59677303 w 110"/>
              <a:gd name="T15" fmla="*/ 51868825 h 99"/>
              <a:gd name="T16" fmla="*/ 54838605 w 110"/>
              <a:gd name="T17" fmla="*/ 15560515 h 99"/>
              <a:gd name="T18" fmla="*/ 69354701 w 110"/>
              <a:gd name="T19" fmla="*/ 48410642 h 99"/>
              <a:gd name="T20" fmla="*/ 106451410 w 110"/>
              <a:gd name="T21" fmla="*/ 67429335 h 99"/>
              <a:gd name="T22" fmla="*/ 99999812 w 110"/>
              <a:gd name="T23" fmla="*/ 89906232 h 99"/>
              <a:gd name="T24" fmla="*/ 141935200 w 110"/>
              <a:gd name="T25" fmla="*/ 119298160 h 99"/>
              <a:gd name="T26" fmla="*/ 130644903 w 110"/>
              <a:gd name="T27" fmla="*/ 143504128 h 99"/>
              <a:gd name="T28" fmla="*/ 153225497 w 110"/>
              <a:gd name="T29" fmla="*/ 124485435 h 99"/>
              <a:gd name="T30" fmla="*/ 156451296 w 110"/>
              <a:gd name="T31" fmla="*/ 169437873 h 99"/>
              <a:gd name="T32" fmla="*/ 174193231 w 110"/>
              <a:gd name="T33" fmla="*/ 160793729 h 99"/>
              <a:gd name="T34" fmla="*/ 175806131 w 110"/>
              <a:gd name="T35" fmla="*/ 127943618 h 99"/>
              <a:gd name="T36" fmla="*/ 133870703 w 110"/>
              <a:gd name="T37" fmla="*/ 108924925 h 99"/>
              <a:gd name="T38" fmla="*/ 56451504 w 110"/>
              <a:gd name="T39" fmla="*/ 0 h 99"/>
              <a:gd name="T40" fmla="*/ 11290302 w 110"/>
              <a:gd name="T41" fmla="*/ 31121030 h 99"/>
              <a:gd name="T42" fmla="*/ 0 w 110"/>
              <a:gd name="T43" fmla="*/ 17289607 h 99"/>
              <a:gd name="T44" fmla="*/ 0 w 110"/>
              <a:gd name="T45" fmla="*/ 17289607 h 9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10"/>
              <a:gd name="T70" fmla="*/ 0 h 99"/>
              <a:gd name="T71" fmla="*/ 110 w 110"/>
              <a:gd name="T72" fmla="*/ 99 h 9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10" h="99">
                <a:moveTo>
                  <a:pt x="0" y="10"/>
                </a:moveTo>
                <a:lnTo>
                  <a:pt x="0" y="10"/>
                </a:lnTo>
                <a:lnTo>
                  <a:pt x="4" y="24"/>
                </a:lnTo>
                <a:lnTo>
                  <a:pt x="19" y="30"/>
                </a:lnTo>
                <a:lnTo>
                  <a:pt x="26" y="25"/>
                </a:lnTo>
                <a:lnTo>
                  <a:pt x="13" y="18"/>
                </a:lnTo>
                <a:lnTo>
                  <a:pt x="26" y="18"/>
                </a:lnTo>
                <a:lnTo>
                  <a:pt x="37" y="30"/>
                </a:lnTo>
                <a:lnTo>
                  <a:pt x="34" y="9"/>
                </a:lnTo>
                <a:lnTo>
                  <a:pt x="43" y="28"/>
                </a:lnTo>
                <a:lnTo>
                  <a:pt x="66" y="39"/>
                </a:lnTo>
                <a:lnTo>
                  <a:pt x="62" y="52"/>
                </a:lnTo>
                <a:lnTo>
                  <a:pt x="88" y="69"/>
                </a:lnTo>
                <a:lnTo>
                  <a:pt x="81" y="83"/>
                </a:lnTo>
                <a:lnTo>
                  <a:pt x="95" y="72"/>
                </a:lnTo>
                <a:lnTo>
                  <a:pt x="97" y="98"/>
                </a:lnTo>
                <a:lnTo>
                  <a:pt x="108" y="93"/>
                </a:lnTo>
                <a:lnTo>
                  <a:pt x="109" y="74"/>
                </a:lnTo>
                <a:lnTo>
                  <a:pt x="83" y="63"/>
                </a:lnTo>
                <a:lnTo>
                  <a:pt x="35" y="0"/>
                </a:lnTo>
                <a:lnTo>
                  <a:pt x="7" y="18"/>
                </a:lnTo>
                <a:lnTo>
                  <a:pt x="0" y="1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6" name="Freeform 696">
            <a:extLst>
              <a:ext uri="{FF2B5EF4-FFF2-40B4-BE49-F238E27FC236}">
                <a16:creationId xmlns:a16="http://schemas.microsoft.com/office/drawing/2014/main" id="{C5C31C86-8CBA-4C46-B3DE-65A8CCD3267C}"/>
              </a:ext>
            </a:extLst>
          </p:cNvPr>
          <p:cNvSpPr>
            <a:spLocks/>
          </p:cNvSpPr>
          <p:nvPr/>
        </p:nvSpPr>
        <p:spPr bwMode="auto">
          <a:xfrm>
            <a:off x="1928779" y="4376515"/>
            <a:ext cx="23360" cy="18928"/>
          </a:xfrm>
          <a:custGeom>
            <a:avLst/>
            <a:gdLst>
              <a:gd name="T0" fmla="*/ 0 w 20"/>
              <a:gd name="T1" fmla="*/ 0 h 16"/>
              <a:gd name="T2" fmla="*/ 0 w 20"/>
              <a:gd name="T3" fmla="*/ 0 h 16"/>
              <a:gd name="T4" fmla="*/ 9677399 w 20"/>
              <a:gd name="T5" fmla="*/ 28942503 h 16"/>
              <a:gd name="T6" fmla="*/ 11290301 w 20"/>
              <a:gd name="T7" fmla="*/ 13505854 h 16"/>
              <a:gd name="T8" fmla="*/ 30645098 w 20"/>
              <a:gd name="T9" fmla="*/ 27013096 h 16"/>
              <a:gd name="T10" fmla="*/ 12903200 w 20"/>
              <a:gd name="T11" fmla="*/ 13505854 h 16"/>
              <a:gd name="T12" fmla="*/ 29032199 w 20"/>
              <a:gd name="T13" fmla="*/ 3858815 h 16"/>
              <a:gd name="T14" fmla="*/ 0 w 20"/>
              <a:gd name="T15" fmla="*/ 0 h 16"/>
              <a:gd name="T16" fmla="*/ 0 w 20"/>
              <a:gd name="T17" fmla="*/ 0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
              <a:gd name="T28" fmla="*/ 0 h 16"/>
              <a:gd name="T29" fmla="*/ 20 w 20"/>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 h="16">
                <a:moveTo>
                  <a:pt x="0" y="0"/>
                </a:moveTo>
                <a:lnTo>
                  <a:pt x="0" y="0"/>
                </a:lnTo>
                <a:lnTo>
                  <a:pt x="6" y="15"/>
                </a:lnTo>
                <a:lnTo>
                  <a:pt x="7" y="7"/>
                </a:lnTo>
                <a:lnTo>
                  <a:pt x="19" y="14"/>
                </a:lnTo>
                <a:lnTo>
                  <a:pt x="8" y="7"/>
                </a:lnTo>
                <a:lnTo>
                  <a:pt x="18" y="2"/>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7" name="Freeform 697">
            <a:extLst>
              <a:ext uri="{FF2B5EF4-FFF2-40B4-BE49-F238E27FC236}">
                <a16:creationId xmlns:a16="http://schemas.microsoft.com/office/drawing/2014/main" id="{CE67ACDE-6CFE-4F6E-ADB6-E5D8AF8B1F9B}"/>
              </a:ext>
            </a:extLst>
          </p:cNvPr>
          <p:cNvSpPr>
            <a:spLocks/>
          </p:cNvSpPr>
          <p:nvPr/>
        </p:nvSpPr>
        <p:spPr bwMode="auto">
          <a:xfrm>
            <a:off x="1937539" y="4391389"/>
            <a:ext cx="14600" cy="28393"/>
          </a:xfrm>
          <a:custGeom>
            <a:avLst/>
            <a:gdLst>
              <a:gd name="T0" fmla="*/ 0 w 12"/>
              <a:gd name="T1" fmla="*/ 0 h 25"/>
              <a:gd name="T2" fmla="*/ 0 w 12"/>
              <a:gd name="T3" fmla="*/ 0 h 25"/>
              <a:gd name="T4" fmla="*/ 17500864 w 12"/>
              <a:gd name="T5" fmla="*/ 7112783 h 25"/>
              <a:gd name="T6" fmla="*/ 19251082 w 12"/>
              <a:gd name="T7" fmla="*/ 42676691 h 25"/>
              <a:gd name="T8" fmla="*/ 0 w 12"/>
              <a:gd name="T9" fmla="*/ 0 h 25"/>
              <a:gd name="T10" fmla="*/ 0 w 12"/>
              <a:gd name="T11" fmla="*/ 0 h 25"/>
              <a:gd name="T12" fmla="*/ 0 60000 65536"/>
              <a:gd name="T13" fmla="*/ 0 60000 65536"/>
              <a:gd name="T14" fmla="*/ 0 60000 65536"/>
              <a:gd name="T15" fmla="*/ 0 60000 65536"/>
              <a:gd name="T16" fmla="*/ 0 60000 65536"/>
              <a:gd name="T17" fmla="*/ 0 60000 65536"/>
              <a:gd name="T18" fmla="*/ 0 w 12"/>
              <a:gd name="T19" fmla="*/ 0 h 25"/>
              <a:gd name="T20" fmla="*/ 12 w 12"/>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12" h="25">
                <a:moveTo>
                  <a:pt x="0" y="0"/>
                </a:moveTo>
                <a:lnTo>
                  <a:pt x="0" y="0"/>
                </a:lnTo>
                <a:lnTo>
                  <a:pt x="10" y="4"/>
                </a:lnTo>
                <a:lnTo>
                  <a:pt x="11" y="24"/>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8" name="Freeform 698">
            <a:extLst>
              <a:ext uri="{FF2B5EF4-FFF2-40B4-BE49-F238E27FC236}">
                <a16:creationId xmlns:a16="http://schemas.microsoft.com/office/drawing/2014/main" id="{CB872E09-31AF-4938-9583-886CE3BA7AD3}"/>
              </a:ext>
            </a:extLst>
          </p:cNvPr>
          <p:cNvSpPr>
            <a:spLocks/>
          </p:cNvSpPr>
          <p:nvPr/>
        </p:nvSpPr>
        <p:spPr bwMode="auto">
          <a:xfrm>
            <a:off x="1952139" y="4377868"/>
            <a:ext cx="18980" cy="18928"/>
          </a:xfrm>
          <a:custGeom>
            <a:avLst/>
            <a:gdLst>
              <a:gd name="T0" fmla="*/ 0 w 15"/>
              <a:gd name="T1" fmla="*/ 0 h 16"/>
              <a:gd name="T2" fmla="*/ 0 w 15"/>
              <a:gd name="T3" fmla="*/ 0 h 16"/>
              <a:gd name="T4" fmla="*/ 5677928 w 15"/>
              <a:gd name="T5" fmla="*/ 28942503 h 16"/>
              <a:gd name="T6" fmla="*/ 20821357 w 15"/>
              <a:gd name="T7" fmla="*/ 28942503 h 16"/>
              <a:gd name="T8" fmla="*/ 13250332 w 15"/>
              <a:gd name="T9" fmla="*/ 3858815 h 16"/>
              <a:gd name="T10" fmla="*/ 26499288 w 15"/>
              <a:gd name="T11" fmla="*/ 21224870 h 16"/>
              <a:gd name="T12" fmla="*/ 15142056 w 15"/>
              <a:gd name="T13" fmla="*/ 0 h 16"/>
              <a:gd name="T14" fmla="*/ 0 w 15"/>
              <a:gd name="T15" fmla="*/ 0 h 16"/>
              <a:gd name="T16" fmla="*/ 0 w 15"/>
              <a:gd name="T17" fmla="*/ 0 h 1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5"/>
              <a:gd name="T28" fmla="*/ 0 h 16"/>
              <a:gd name="T29" fmla="*/ 15 w 15"/>
              <a:gd name="T30" fmla="*/ 16 h 1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5" h="16">
                <a:moveTo>
                  <a:pt x="0" y="0"/>
                </a:moveTo>
                <a:lnTo>
                  <a:pt x="0" y="0"/>
                </a:lnTo>
                <a:lnTo>
                  <a:pt x="3" y="15"/>
                </a:lnTo>
                <a:lnTo>
                  <a:pt x="11" y="15"/>
                </a:lnTo>
                <a:lnTo>
                  <a:pt x="7" y="2"/>
                </a:lnTo>
                <a:lnTo>
                  <a:pt x="14" y="11"/>
                </a:lnTo>
                <a:lnTo>
                  <a:pt x="8" y="0"/>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99" name="Freeform 699">
            <a:extLst>
              <a:ext uri="{FF2B5EF4-FFF2-40B4-BE49-F238E27FC236}">
                <a16:creationId xmlns:a16="http://schemas.microsoft.com/office/drawing/2014/main" id="{B0DCB1F1-0801-4DD1-9DC9-1D72512FF5DE}"/>
              </a:ext>
            </a:extLst>
          </p:cNvPr>
          <p:cNvSpPr>
            <a:spLocks/>
          </p:cNvSpPr>
          <p:nvPr/>
        </p:nvSpPr>
        <p:spPr bwMode="auto">
          <a:xfrm>
            <a:off x="1966741" y="4402205"/>
            <a:ext cx="13139" cy="12168"/>
          </a:xfrm>
          <a:custGeom>
            <a:avLst/>
            <a:gdLst>
              <a:gd name="T0" fmla="*/ 0 w 13"/>
              <a:gd name="T1" fmla="*/ 0 h 11"/>
              <a:gd name="T2" fmla="*/ 0 w 13"/>
              <a:gd name="T3" fmla="*/ 0 h 11"/>
              <a:gd name="T4" fmla="*/ 14493612 w 13"/>
              <a:gd name="T5" fmla="*/ 16869050 h 11"/>
              <a:gd name="T6" fmla="*/ 14493612 w 13"/>
              <a:gd name="T7" fmla="*/ 1687165 h 11"/>
              <a:gd name="T8" fmla="*/ 0 w 13"/>
              <a:gd name="T9" fmla="*/ 0 h 11"/>
              <a:gd name="T10" fmla="*/ 0 w 13"/>
              <a:gd name="T11" fmla="*/ 0 h 11"/>
              <a:gd name="T12" fmla="*/ 0 60000 65536"/>
              <a:gd name="T13" fmla="*/ 0 60000 65536"/>
              <a:gd name="T14" fmla="*/ 0 60000 65536"/>
              <a:gd name="T15" fmla="*/ 0 60000 65536"/>
              <a:gd name="T16" fmla="*/ 0 60000 65536"/>
              <a:gd name="T17" fmla="*/ 0 60000 65536"/>
              <a:gd name="T18" fmla="*/ 0 w 13"/>
              <a:gd name="T19" fmla="*/ 0 h 11"/>
              <a:gd name="T20" fmla="*/ 13 w 13"/>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13" h="11">
                <a:moveTo>
                  <a:pt x="0" y="0"/>
                </a:moveTo>
                <a:lnTo>
                  <a:pt x="0" y="0"/>
                </a:lnTo>
                <a:lnTo>
                  <a:pt x="12" y="10"/>
                </a:lnTo>
                <a:lnTo>
                  <a:pt x="12" y="1"/>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0" name="Freeform 700">
            <a:extLst>
              <a:ext uri="{FF2B5EF4-FFF2-40B4-BE49-F238E27FC236}">
                <a16:creationId xmlns:a16="http://schemas.microsoft.com/office/drawing/2014/main" id="{7506D3EC-7627-4E29-8992-84797B05FEAB}"/>
              </a:ext>
            </a:extLst>
          </p:cNvPr>
          <p:cNvSpPr>
            <a:spLocks/>
          </p:cNvSpPr>
          <p:nvPr/>
        </p:nvSpPr>
        <p:spPr bwMode="auto">
          <a:xfrm>
            <a:off x="1971120" y="4417078"/>
            <a:ext cx="20440" cy="29745"/>
          </a:xfrm>
          <a:custGeom>
            <a:avLst/>
            <a:gdLst>
              <a:gd name="T0" fmla="*/ 0 w 19"/>
              <a:gd name="T1" fmla="*/ 0 h 26"/>
              <a:gd name="T2" fmla="*/ 0 w 19"/>
              <a:gd name="T3" fmla="*/ 0 h 26"/>
              <a:gd name="T4" fmla="*/ 19155607 w 19"/>
              <a:gd name="T5" fmla="*/ 14434772 h 26"/>
              <a:gd name="T6" fmla="*/ 24628808 w 19"/>
              <a:gd name="T7" fmla="*/ 45109675 h 26"/>
              <a:gd name="T8" fmla="*/ 0 w 19"/>
              <a:gd name="T9" fmla="*/ 0 h 26"/>
              <a:gd name="T10" fmla="*/ 0 w 19"/>
              <a:gd name="T11" fmla="*/ 0 h 26"/>
              <a:gd name="T12" fmla="*/ 0 60000 65536"/>
              <a:gd name="T13" fmla="*/ 0 60000 65536"/>
              <a:gd name="T14" fmla="*/ 0 60000 65536"/>
              <a:gd name="T15" fmla="*/ 0 60000 65536"/>
              <a:gd name="T16" fmla="*/ 0 60000 65536"/>
              <a:gd name="T17" fmla="*/ 0 60000 65536"/>
              <a:gd name="T18" fmla="*/ 0 w 19"/>
              <a:gd name="T19" fmla="*/ 0 h 26"/>
              <a:gd name="T20" fmla="*/ 19 w 19"/>
              <a:gd name="T21" fmla="*/ 26 h 26"/>
            </a:gdLst>
            <a:ahLst/>
            <a:cxnLst>
              <a:cxn ang="T12">
                <a:pos x="T0" y="T1"/>
              </a:cxn>
              <a:cxn ang="T13">
                <a:pos x="T2" y="T3"/>
              </a:cxn>
              <a:cxn ang="T14">
                <a:pos x="T4" y="T5"/>
              </a:cxn>
              <a:cxn ang="T15">
                <a:pos x="T6" y="T7"/>
              </a:cxn>
              <a:cxn ang="T16">
                <a:pos x="T8" y="T9"/>
              </a:cxn>
              <a:cxn ang="T17">
                <a:pos x="T10" y="T11"/>
              </a:cxn>
            </a:cxnLst>
            <a:rect l="T18" t="T19" r="T20" b="T21"/>
            <a:pathLst>
              <a:path w="19" h="26">
                <a:moveTo>
                  <a:pt x="0" y="0"/>
                </a:moveTo>
                <a:lnTo>
                  <a:pt x="0" y="0"/>
                </a:lnTo>
                <a:lnTo>
                  <a:pt x="14" y="8"/>
                </a:lnTo>
                <a:lnTo>
                  <a:pt x="18" y="25"/>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1" name="Freeform 701">
            <a:extLst>
              <a:ext uri="{FF2B5EF4-FFF2-40B4-BE49-F238E27FC236}">
                <a16:creationId xmlns:a16="http://schemas.microsoft.com/office/drawing/2014/main" id="{4F79DD9B-4316-48D9-B0AD-A65A6A07FBE4}"/>
              </a:ext>
            </a:extLst>
          </p:cNvPr>
          <p:cNvSpPr>
            <a:spLocks/>
          </p:cNvSpPr>
          <p:nvPr/>
        </p:nvSpPr>
        <p:spPr bwMode="auto">
          <a:xfrm>
            <a:off x="2001780" y="4426542"/>
            <a:ext cx="13139" cy="14872"/>
          </a:xfrm>
          <a:custGeom>
            <a:avLst/>
            <a:gdLst>
              <a:gd name="T0" fmla="*/ 0 w 10"/>
              <a:gd name="T1" fmla="*/ 10841576 h 15"/>
              <a:gd name="T2" fmla="*/ 0 w 10"/>
              <a:gd name="T3" fmla="*/ 10841576 h 15"/>
              <a:gd name="T4" fmla="*/ 8165020 w 10"/>
              <a:gd name="T5" fmla="*/ 0 h 15"/>
              <a:gd name="T6" fmla="*/ 18370223 w 10"/>
              <a:gd name="T7" fmla="*/ 18973045 h 15"/>
              <a:gd name="T8" fmla="*/ 0 w 10"/>
              <a:gd name="T9" fmla="*/ 10841576 h 15"/>
              <a:gd name="T10" fmla="*/ 0 w 10"/>
              <a:gd name="T11" fmla="*/ 10841576 h 15"/>
              <a:gd name="T12" fmla="*/ 0 60000 65536"/>
              <a:gd name="T13" fmla="*/ 0 60000 65536"/>
              <a:gd name="T14" fmla="*/ 0 60000 65536"/>
              <a:gd name="T15" fmla="*/ 0 60000 65536"/>
              <a:gd name="T16" fmla="*/ 0 60000 65536"/>
              <a:gd name="T17" fmla="*/ 0 60000 65536"/>
              <a:gd name="T18" fmla="*/ 0 w 10"/>
              <a:gd name="T19" fmla="*/ 0 h 15"/>
              <a:gd name="T20" fmla="*/ 10 w 10"/>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10" h="15">
                <a:moveTo>
                  <a:pt x="0" y="8"/>
                </a:moveTo>
                <a:lnTo>
                  <a:pt x="0" y="8"/>
                </a:lnTo>
                <a:lnTo>
                  <a:pt x="4" y="0"/>
                </a:lnTo>
                <a:lnTo>
                  <a:pt x="9" y="14"/>
                </a:lnTo>
                <a:lnTo>
                  <a:pt x="0" y="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2" name="Freeform 702">
            <a:extLst>
              <a:ext uri="{FF2B5EF4-FFF2-40B4-BE49-F238E27FC236}">
                <a16:creationId xmlns:a16="http://schemas.microsoft.com/office/drawing/2014/main" id="{F7E30A9B-D06A-4314-A309-7CCC67FD7969}"/>
              </a:ext>
            </a:extLst>
          </p:cNvPr>
          <p:cNvSpPr>
            <a:spLocks/>
          </p:cNvSpPr>
          <p:nvPr/>
        </p:nvSpPr>
        <p:spPr bwMode="auto">
          <a:xfrm>
            <a:off x="2111281" y="4557691"/>
            <a:ext cx="903749" cy="425899"/>
          </a:xfrm>
          <a:custGeom>
            <a:avLst/>
            <a:gdLst>
              <a:gd name="T0" fmla="*/ 0 w 787"/>
              <a:gd name="T1" fmla="*/ 35986208 h 382"/>
              <a:gd name="T2" fmla="*/ 31180509 w 787"/>
              <a:gd name="T3" fmla="*/ 94251414 h 382"/>
              <a:gd name="T4" fmla="*/ 6235603 w 787"/>
              <a:gd name="T5" fmla="*/ 260475223 h 382"/>
              <a:gd name="T6" fmla="*/ 57684942 w 787"/>
              <a:gd name="T7" fmla="*/ 322166221 h 382"/>
              <a:gd name="T8" fmla="*/ 88865460 w 787"/>
              <a:gd name="T9" fmla="*/ 414704110 h 382"/>
              <a:gd name="T10" fmla="*/ 162140632 w 787"/>
              <a:gd name="T11" fmla="*/ 469540844 h 382"/>
              <a:gd name="T12" fmla="*/ 291542490 w 787"/>
              <a:gd name="T13" fmla="*/ 500386343 h 382"/>
              <a:gd name="T14" fmla="*/ 445888036 w 787"/>
              <a:gd name="T15" fmla="*/ 555223077 h 382"/>
              <a:gd name="T16" fmla="*/ 544108107 w 787"/>
              <a:gd name="T17" fmla="*/ 622056083 h 382"/>
              <a:gd name="T18" fmla="*/ 581525455 w 787"/>
              <a:gd name="T19" fmla="*/ 589497017 h 382"/>
              <a:gd name="T20" fmla="*/ 629855728 w 787"/>
              <a:gd name="T21" fmla="*/ 538087416 h 382"/>
              <a:gd name="T22" fmla="*/ 748343529 w 787"/>
              <a:gd name="T23" fmla="*/ 555223077 h 382"/>
              <a:gd name="T24" fmla="*/ 728075955 w 787"/>
              <a:gd name="T25" fmla="*/ 524377578 h 382"/>
              <a:gd name="T26" fmla="*/ 776406228 w 787"/>
              <a:gd name="T27" fmla="*/ 508954173 h 382"/>
              <a:gd name="T28" fmla="*/ 866831174 w 787"/>
              <a:gd name="T29" fmla="*/ 531231842 h 382"/>
              <a:gd name="T30" fmla="*/ 893335597 w 787"/>
              <a:gd name="T31" fmla="*/ 596351282 h 382"/>
              <a:gd name="T32" fmla="*/ 938548070 w 787"/>
              <a:gd name="T33" fmla="*/ 651188016 h 382"/>
              <a:gd name="T34" fmla="*/ 916720971 w 787"/>
              <a:gd name="T35" fmla="*/ 508954173 h 382"/>
              <a:gd name="T36" fmla="*/ 1041444217 w 787"/>
              <a:gd name="T37" fmla="*/ 387285743 h 382"/>
              <a:gd name="T38" fmla="*/ 1039885941 w 787"/>
              <a:gd name="T39" fmla="*/ 375289471 h 382"/>
              <a:gd name="T40" fmla="*/ 1028971767 w 787"/>
              <a:gd name="T41" fmla="*/ 325593353 h 382"/>
              <a:gd name="T42" fmla="*/ 1028971767 w 787"/>
              <a:gd name="T43" fmla="*/ 320452655 h 382"/>
              <a:gd name="T44" fmla="*/ 1036768141 w 787"/>
              <a:gd name="T45" fmla="*/ 282752891 h 382"/>
              <a:gd name="T46" fmla="*/ 1055476190 w 787"/>
              <a:gd name="T47" fmla="*/ 308457692 h 382"/>
              <a:gd name="T48" fmla="*/ 1057035715 w 787"/>
              <a:gd name="T49" fmla="*/ 296461420 h 382"/>
              <a:gd name="T50" fmla="*/ 1164609186 w 787"/>
              <a:gd name="T51" fmla="*/ 222775459 h 382"/>
              <a:gd name="T52" fmla="*/ 1158373586 w 787"/>
              <a:gd name="T53" fmla="*/ 167937375 h 382"/>
              <a:gd name="T54" fmla="*/ 1225411908 w 787"/>
              <a:gd name="T55" fmla="*/ 123383347 h 382"/>
              <a:gd name="T56" fmla="*/ 1209821659 w 787"/>
              <a:gd name="T57" fmla="*/ 71973725 h 382"/>
              <a:gd name="T58" fmla="*/ 1147459412 w 787"/>
              <a:gd name="T59" fmla="*/ 121669781 h 382"/>
              <a:gd name="T60" fmla="*/ 1032090816 w 787"/>
              <a:gd name="T61" fmla="*/ 171365816 h 382"/>
              <a:gd name="T62" fmla="*/ 974405894 w 787"/>
              <a:gd name="T63" fmla="*/ 190215085 h 382"/>
              <a:gd name="T64" fmla="*/ 885540472 w 787"/>
              <a:gd name="T65" fmla="*/ 226202591 h 382"/>
              <a:gd name="T66" fmla="*/ 888658272 w 787"/>
              <a:gd name="T67" fmla="*/ 203924923 h 382"/>
              <a:gd name="T68" fmla="*/ 898012922 w 787"/>
              <a:gd name="T69" fmla="*/ 185074386 h 382"/>
              <a:gd name="T70" fmla="*/ 866831174 w 787"/>
              <a:gd name="T71" fmla="*/ 167937375 h 382"/>
              <a:gd name="T72" fmla="*/ 841886275 w 787"/>
              <a:gd name="T73" fmla="*/ 109673509 h 382"/>
              <a:gd name="T74" fmla="*/ 807587976 w 787"/>
              <a:gd name="T75" fmla="*/ 217633452 h 382"/>
              <a:gd name="T76" fmla="*/ 781083553 w 787"/>
              <a:gd name="T77" fmla="*/ 183360820 h 382"/>
              <a:gd name="T78" fmla="*/ 782643077 w 787"/>
              <a:gd name="T79" fmla="*/ 133664744 h 382"/>
              <a:gd name="T80" fmla="*/ 865272898 w 787"/>
              <a:gd name="T81" fmla="*/ 101105678 h 382"/>
              <a:gd name="T82" fmla="*/ 851240924 w 787"/>
              <a:gd name="T83" fmla="*/ 85682254 h 382"/>
              <a:gd name="T84" fmla="*/ 782643077 w 787"/>
              <a:gd name="T85" fmla="*/ 58263887 h 382"/>
              <a:gd name="T86" fmla="*/ 692218131 w 787"/>
              <a:gd name="T87" fmla="*/ 83968688 h 382"/>
              <a:gd name="T88" fmla="*/ 639210377 w 787"/>
              <a:gd name="T89" fmla="*/ 20564108 h 382"/>
              <a:gd name="T90" fmla="*/ 625178404 w 787"/>
              <a:gd name="T91" fmla="*/ 13709843 h 382"/>
              <a:gd name="T92" fmla="*/ 51448093 w 787"/>
              <a:gd name="T93" fmla="*/ 39414649 h 382"/>
              <a:gd name="T94" fmla="*/ 42094692 w 787"/>
              <a:gd name="T95" fmla="*/ 37699774 h 382"/>
              <a:gd name="T96" fmla="*/ 0 w 787"/>
              <a:gd name="T97" fmla="*/ 35986208 h 382"/>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w 787"/>
              <a:gd name="T148" fmla="*/ 0 h 382"/>
              <a:gd name="T149" fmla="*/ 787 w 787"/>
              <a:gd name="T150" fmla="*/ 382 h 382"/>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T147" t="T148" r="T149" b="T150"/>
            <a:pathLst>
              <a:path w="787" h="382">
                <a:moveTo>
                  <a:pt x="0" y="21"/>
                </a:moveTo>
                <a:lnTo>
                  <a:pt x="0" y="21"/>
                </a:lnTo>
                <a:lnTo>
                  <a:pt x="9" y="52"/>
                </a:lnTo>
                <a:lnTo>
                  <a:pt x="20" y="55"/>
                </a:lnTo>
                <a:lnTo>
                  <a:pt x="11" y="57"/>
                </a:lnTo>
                <a:lnTo>
                  <a:pt x="4" y="152"/>
                </a:lnTo>
                <a:lnTo>
                  <a:pt x="24" y="188"/>
                </a:lnTo>
                <a:lnTo>
                  <a:pt x="37" y="188"/>
                </a:lnTo>
                <a:lnTo>
                  <a:pt x="32" y="202"/>
                </a:lnTo>
                <a:lnTo>
                  <a:pt x="57" y="242"/>
                </a:lnTo>
                <a:lnTo>
                  <a:pt x="83" y="251"/>
                </a:lnTo>
                <a:lnTo>
                  <a:pt x="104" y="274"/>
                </a:lnTo>
                <a:lnTo>
                  <a:pt x="135" y="271"/>
                </a:lnTo>
                <a:lnTo>
                  <a:pt x="187" y="292"/>
                </a:lnTo>
                <a:lnTo>
                  <a:pt x="249" y="284"/>
                </a:lnTo>
                <a:lnTo>
                  <a:pt x="286" y="324"/>
                </a:lnTo>
                <a:lnTo>
                  <a:pt x="315" y="314"/>
                </a:lnTo>
                <a:lnTo>
                  <a:pt x="349" y="363"/>
                </a:lnTo>
                <a:lnTo>
                  <a:pt x="376" y="372"/>
                </a:lnTo>
                <a:lnTo>
                  <a:pt x="373" y="344"/>
                </a:lnTo>
                <a:lnTo>
                  <a:pt x="401" y="327"/>
                </a:lnTo>
                <a:lnTo>
                  <a:pt x="404" y="314"/>
                </a:lnTo>
                <a:lnTo>
                  <a:pt x="445" y="314"/>
                </a:lnTo>
                <a:lnTo>
                  <a:pt x="480" y="324"/>
                </a:lnTo>
                <a:lnTo>
                  <a:pt x="481" y="308"/>
                </a:lnTo>
                <a:lnTo>
                  <a:pt x="467" y="306"/>
                </a:lnTo>
                <a:lnTo>
                  <a:pt x="497" y="305"/>
                </a:lnTo>
                <a:lnTo>
                  <a:pt x="498" y="297"/>
                </a:lnTo>
                <a:lnTo>
                  <a:pt x="501" y="307"/>
                </a:lnTo>
                <a:lnTo>
                  <a:pt x="556" y="310"/>
                </a:lnTo>
                <a:lnTo>
                  <a:pt x="571" y="324"/>
                </a:lnTo>
                <a:lnTo>
                  <a:pt x="573" y="348"/>
                </a:lnTo>
                <a:lnTo>
                  <a:pt x="591" y="381"/>
                </a:lnTo>
                <a:lnTo>
                  <a:pt x="602" y="380"/>
                </a:lnTo>
                <a:lnTo>
                  <a:pt x="606" y="355"/>
                </a:lnTo>
                <a:lnTo>
                  <a:pt x="588" y="297"/>
                </a:lnTo>
                <a:lnTo>
                  <a:pt x="599" y="273"/>
                </a:lnTo>
                <a:lnTo>
                  <a:pt x="668" y="226"/>
                </a:lnTo>
                <a:lnTo>
                  <a:pt x="655" y="221"/>
                </a:lnTo>
                <a:lnTo>
                  <a:pt x="667" y="219"/>
                </a:lnTo>
                <a:lnTo>
                  <a:pt x="657" y="204"/>
                </a:lnTo>
                <a:lnTo>
                  <a:pt x="660" y="190"/>
                </a:lnTo>
                <a:lnTo>
                  <a:pt x="646" y="180"/>
                </a:lnTo>
                <a:lnTo>
                  <a:pt x="660" y="187"/>
                </a:lnTo>
                <a:lnTo>
                  <a:pt x="655" y="170"/>
                </a:lnTo>
                <a:lnTo>
                  <a:pt x="665" y="165"/>
                </a:lnTo>
                <a:lnTo>
                  <a:pt x="667" y="202"/>
                </a:lnTo>
                <a:lnTo>
                  <a:pt x="677" y="180"/>
                </a:lnTo>
                <a:lnTo>
                  <a:pt x="671" y="163"/>
                </a:lnTo>
                <a:lnTo>
                  <a:pt x="678" y="173"/>
                </a:lnTo>
                <a:lnTo>
                  <a:pt x="692" y="143"/>
                </a:lnTo>
                <a:lnTo>
                  <a:pt x="747" y="130"/>
                </a:lnTo>
                <a:lnTo>
                  <a:pt x="733" y="121"/>
                </a:lnTo>
                <a:lnTo>
                  <a:pt x="743" y="98"/>
                </a:lnTo>
                <a:lnTo>
                  <a:pt x="785" y="81"/>
                </a:lnTo>
                <a:lnTo>
                  <a:pt x="786" y="72"/>
                </a:lnTo>
                <a:lnTo>
                  <a:pt x="776" y="64"/>
                </a:lnTo>
                <a:lnTo>
                  <a:pt x="776" y="42"/>
                </a:lnTo>
                <a:lnTo>
                  <a:pt x="753" y="35"/>
                </a:lnTo>
                <a:lnTo>
                  <a:pt x="736" y="71"/>
                </a:lnTo>
                <a:lnTo>
                  <a:pt x="667" y="84"/>
                </a:lnTo>
                <a:lnTo>
                  <a:pt x="662" y="100"/>
                </a:lnTo>
                <a:lnTo>
                  <a:pt x="622" y="106"/>
                </a:lnTo>
                <a:lnTo>
                  <a:pt x="625" y="111"/>
                </a:lnTo>
                <a:lnTo>
                  <a:pt x="585" y="133"/>
                </a:lnTo>
                <a:lnTo>
                  <a:pt x="568" y="132"/>
                </a:lnTo>
                <a:lnTo>
                  <a:pt x="567" y="126"/>
                </a:lnTo>
                <a:lnTo>
                  <a:pt x="570" y="119"/>
                </a:lnTo>
                <a:lnTo>
                  <a:pt x="574" y="114"/>
                </a:lnTo>
                <a:lnTo>
                  <a:pt x="576" y="108"/>
                </a:lnTo>
                <a:lnTo>
                  <a:pt x="570" y="91"/>
                </a:lnTo>
                <a:lnTo>
                  <a:pt x="556" y="98"/>
                </a:lnTo>
                <a:lnTo>
                  <a:pt x="561" y="71"/>
                </a:lnTo>
                <a:lnTo>
                  <a:pt x="540" y="64"/>
                </a:lnTo>
                <a:lnTo>
                  <a:pt x="524" y="81"/>
                </a:lnTo>
                <a:lnTo>
                  <a:pt x="518" y="127"/>
                </a:lnTo>
                <a:lnTo>
                  <a:pt x="505" y="128"/>
                </a:lnTo>
                <a:lnTo>
                  <a:pt x="501" y="107"/>
                </a:lnTo>
                <a:lnTo>
                  <a:pt x="511" y="72"/>
                </a:lnTo>
                <a:lnTo>
                  <a:pt x="502" y="78"/>
                </a:lnTo>
                <a:lnTo>
                  <a:pt x="519" y="60"/>
                </a:lnTo>
                <a:lnTo>
                  <a:pt x="555" y="59"/>
                </a:lnTo>
                <a:lnTo>
                  <a:pt x="549" y="50"/>
                </a:lnTo>
                <a:lnTo>
                  <a:pt x="546" y="50"/>
                </a:lnTo>
                <a:lnTo>
                  <a:pt x="493" y="45"/>
                </a:lnTo>
                <a:lnTo>
                  <a:pt x="502" y="34"/>
                </a:lnTo>
                <a:lnTo>
                  <a:pt x="469" y="49"/>
                </a:lnTo>
                <a:lnTo>
                  <a:pt x="444" y="49"/>
                </a:lnTo>
                <a:lnTo>
                  <a:pt x="475" y="25"/>
                </a:lnTo>
                <a:lnTo>
                  <a:pt x="410" y="12"/>
                </a:lnTo>
                <a:lnTo>
                  <a:pt x="402" y="0"/>
                </a:lnTo>
                <a:lnTo>
                  <a:pt x="401" y="8"/>
                </a:lnTo>
                <a:lnTo>
                  <a:pt x="25" y="8"/>
                </a:lnTo>
                <a:lnTo>
                  <a:pt x="33" y="23"/>
                </a:lnTo>
                <a:lnTo>
                  <a:pt x="24" y="35"/>
                </a:lnTo>
                <a:lnTo>
                  <a:pt x="27" y="22"/>
                </a:lnTo>
                <a:lnTo>
                  <a:pt x="0" y="2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3" name="Freeform 703">
            <a:extLst>
              <a:ext uri="{FF2B5EF4-FFF2-40B4-BE49-F238E27FC236}">
                <a16:creationId xmlns:a16="http://schemas.microsoft.com/office/drawing/2014/main" id="{55AC66FC-1912-4FA6-9D9B-62AA0870F6A1}"/>
              </a:ext>
            </a:extLst>
          </p:cNvPr>
          <p:cNvSpPr>
            <a:spLocks/>
          </p:cNvSpPr>
          <p:nvPr/>
        </p:nvSpPr>
        <p:spPr bwMode="auto">
          <a:xfrm>
            <a:off x="7002321" y="4252126"/>
            <a:ext cx="51101" cy="16225"/>
          </a:xfrm>
          <a:custGeom>
            <a:avLst/>
            <a:gdLst>
              <a:gd name="T0" fmla="*/ 0 w 43"/>
              <a:gd name="T1" fmla="*/ 7406368 h 14"/>
              <a:gd name="T2" fmla="*/ 0 w 43"/>
              <a:gd name="T3" fmla="*/ 7406368 h 14"/>
              <a:gd name="T4" fmla="*/ 41742022 w 43"/>
              <a:gd name="T5" fmla="*/ 0 h 14"/>
              <a:gd name="T6" fmla="*/ 70126962 w 43"/>
              <a:gd name="T7" fmla="*/ 11108871 h 14"/>
              <a:gd name="T8" fmla="*/ 55099114 w 43"/>
              <a:gd name="T9" fmla="*/ 24069679 h 14"/>
              <a:gd name="T10" fmla="*/ 0 w 43"/>
              <a:gd name="T11" fmla="*/ 7406368 h 14"/>
              <a:gd name="T12" fmla="*/ 0 w 43"/>
              <a:gd name="T13" fmla="*/ 7406368 h 14"/>
              <a:gd name="T14" fmla="*/ 0 60000 65536"/>
              <a:gd name="T15" fmla="*/ 0 60000 65536"/>
              <a:gd name="T16" fmla="*/ 0 60000 65536"/>
              <a:gd name="T17" fmla="*/ 0 60000 65536"/>
              <a:gd name="T18" fmla="*/ 0 60000 65536"/>
              <a:gd name="T19" fmla="*/ 0 60000 65536"/>
              <a:gd name="T20" fmla="*/ 0 60000 65536"/>
              <a:gd name="T21" fmla="*/ 0 w 43"/>
              <a:gd name="T22" fmla="*/ 0 h 14"/>
              <a:gd name="T23" fmla="*/ 43 w 43"/>
              <a:gd name="T24" fmla="*/ 14 h 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3" h="14">
                <a:moveTo>
                  <a:pt x="0" y="4"/>
                </a:moveTo>
                <a:lnTo>
                  <a:pt x="0" y="4"/>
                </a:lnTo>
                <a:lnTo>
                  <a:pt x="25" y="0"/>
                </a:lnTo>
                <a:lnTo>
                  <a:pt x="42" y="6"/>
                </a:lnTo>
                <a:lnTo>
                  <a:pt x="33" y="13"/>
                </a:lnTo>
                <a:lnTo>
                  <a:pt x="0" y="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4" name="Freeform 704">
            <a:extLst>
              <a:ext uri="{FF2B5EF4-FFF2-40B4-BE49-F238E27FC236}">
                <a16:creationId xmlns:a16="http://schemas.microsoft.com/office/drawing/2014/main" id="{1EF74135-38F5-4B5B-8767-B58DF6090E96}"/>
              </a:ext>
            </a:extLst>
          </p:cNvPr>
          <p:cNvSpPr>
            <a:spLocks/>
          </p:cNvSpPr>
          <p:nvPr/>
        </p:nvSpPr>
        <p:spPr bwMode="auto">
          <a:xfrm>
            <a:off x="3009528" y="5086827"/>
            <a:ext cx="24138" cy="8900"/>
          </a:xfrm>
          <a:custGeom>
            <a:avLst/>
            <a:gdLst>
              <a:gd name="T0" fmla="*/ 0 w 21"/>
              <a:gd name="T1" fmla="*/ 0 h 8"/>
              <a:gd name="T2" fmla="*/ 0 w 21"/>
              <a:gd name="T3" fmla="*/ 0 h 8"/>
              <a:gd name="T4" fmla="*/ 2 w 21"/>
              <a:gd name="T5" fmla="*/ 7 h 8"/>
              <a:gd name="T6" fmla="*/ 20 w 21"/>
              <a:gd name="T7" fmla="*/ 4 h 8"/>
              <a:gd name="T8" fmla="*/ 0 w 21"/>
              <a:gd name="T9" fmla="*/ 0 h 8"/>
              <a:gd name="T10" fmla="*/ 0 w 21"/>
              <a:gd name="T11" fmla="*/ 0 h 8"/>
              <a:gd name="T12" fmla="*/ 0 60000 65536"/>
              <a:gd name="T13" fmla="*/ 0 60000 65536"/>
              <a:gd name="T14" fmla="*/ 0 60000 65536"/>
              <a:gd name="T15" fmla="*/ 0 60000 65536"/>
              <a:gd name="T16" fmla="*/ 0 60000 65536"/>
              <a:gd name="T17" fmla="*/ 0 60000 65536"/>
              <a:gd name="T18" fmla="*/ 0 w 21"/>
              <a:gd name="T19" fmla="*/ 0 h 8"/>
              <a:gd name="T20" fmla="*/ 21 w 21"/>
              <a:gd name="T21" fmla="*/ 8 h 8"/>
            </a:gdLst>
            <a:ahLst/>
            <a:cxnLst>
              <a:cxn ang="T12">
                <a:pos x="T0" y="T1"/>
              </a:cxn>
              <a:cxn ang="T13">
                <a:pos x="T2" y="T3"/>
              </a:cxn>
              <a:cxn ang="T14">
                <a:pos x="T4" y="T5"/>
              </a:cxn>
              <a:cxn ang="T15">
                <a:pos x="T6" y="T7"/>
              </a:cxn>
              <a:cxn ang="T16">
                <a:pos x="T8" y="T9"/>
              </a:cxn>
              <a:cxn ang="T17">
                <a:pos x="T10" y="T11"/>
              </a:cxn>
            </a:cxnLst>
            <a:rect l="T18" t="T19" r="T20" b="T21"/>
            <a:pathLst>
              <a:path w="21" h="8">
                <a:moveTo>
                  <a:pt x="0" y="0"/>
                </a:moveTo>
                <a:lnTo>
                  <a:pt x="0" y="0"/>
                </a:lnTo>
                <a:lnTo>
                  <a:pt x="2" y="7"/>
                </a:lnTo>
                <a:lnTo>
                  <a:pt x="20" y="4"/>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5" name="Freeform 705">
            <a:extLst>
              <a:ext uri="{FF2B5EF4-FFF2-40B4-BE49-F238E27FC236}">
                <a16:creationId xmlns:a16="http://schemas.microsoft.com/office/drawing/2014/main" id="{E3D9AEA2-B142-4632-B159-C828C0E799D8}"/>
              </a:ext>
            </a:extLst>
          </p:cNvPr>
          <p:cNvSpPr>
            <a:spLocks/>
          </p:cNvSpPr>
          <p:nvPr/>
        </p:nvSpPr>
        <p:spPr bwMode="auto">
          <a:xfrm>
            <a:off x="2912978" y="5702047"/>
            <a:ext cx="310339" cy="535119"/>
          </a:xfrm>
          <a:custGeom>
            <a:avLst/>
            <a:gdLst>
              <a:gd name="T0" fmla="*/ 0 w 270"/>
              <a:gd name="T1" fmla="*/ 444 h 481"/>
              <a:gd name="T2" fmla="*/ 0 w 270"/>
              <a:gd name="T3" fmla="*/ 444 h 481"/>
              <a:gd name="T4" fmla="*/ 3 w 270"/>
              <a:gd name="T5" fmla="*/ 455 h 481"/>
              <a:gd name="T6" fmla="*/ 14 w 270"/>
              <a:gd name="T7" fmla="*/ 451 h 481"/>
              <a:gd name="T8" fmla="*/ 18 w 270"/>
              <a:gd name="T9" fmla="*/ 475 h 481"/>
              <a:gd name="T10" fmla="*/ 68 w 270"/>
              <a:gd name="T11" fmla="*/ 480 h 481"/>
              <a:gd name="T12" fmla="*/ 54 w 270"/>
              <a:gd name="T13" fmla="*/ 468 h 481"/>
              <a:gd name="T14" fmla="*/ 64 w 270"/>
              <a:gd name="T15" fmla="*/ 435 h 481"/>
              <a:gd name="T16" fmla="*/ 74 w 270"/>
              <a:gd name="T17" fmla="*/ 442 h 481"/>
              <a:gd name="T18" fmla="*/ 105 w 270"/>
              <a:gd name="T19" fmla="*/ 396 h 481"/>
              <a:gd name="T20" fmla="*/ 81 w 270"/>
              <a:gd name="T21" fmla="*/ 370 h 481"/>
              <a:gd name="T22" fmla="*/ 108 w 270"/>
              <a:gd name="T23" fmla="*/ 354 h 481"/>
              <a:gd name="T24" fmla="*/ 112 w 270"/>
              <a:gd name="T25" fmla="*/ 331 h 481"/>
              <a:gd name="T26" fmla="*/ 124 w 270"/>
              <a:gd name="T27" fmla="*/ 320 h 481"/>
              <a:gd name="T28" fmla="*/ 113 w 270"/>
              <a:gd name="T29" fmla="*/ 316 h 481"/>
              <a:gd name="T30" fmla="*/ 134 w 270"/>
              <a:gd name="T31" fmla="*/ 316 h 481"/>
              <a:gd name="T32" fmla="*/ 131 w 270"/>
              <a:gd name="T33" fmla="*/ 305 h 481"/>
              <a:gd name="T34" fmla="*/ 122 w 270"/>
              <a:gd name="T35" fmla="*/ 312 h 481"/>
              <a:gd name="T36" fmla="*/ 113 w 270"/>
              <a:gd name="T37" fmla="*/ 304 h 481"/>
              <a:gd name="T38" fmla="*/ 112 w 270"/>
              <a:gd name="T39" fmla="*/ 287 h 481"/>
              <a:gd name="T40" fmla="*/ 149 w 270"/>
              <a:gd name="T41" fmla="*/ 288 h 481"/>
              <a:gd name="T42" fmla="*/ 152 w 270"/>
              <a:gd name="T43" fmla="*/ 253 h 481"/>
              <a:gd name="T44" fmla="*/ 210 w 270"/>
              <a:gd name="T45" fmla="*/ 247 h 481"/>
              <a:gd name="T46" fmla="*/ 227 w 270"/>
              <a:gd name="T47" fmla="*/ 223 h 481"/>
              <a:gd name="T48" fmla="*/ 204 w 270"/>
              <a:gd name="T49" fmla="*/ 178 h 481"/>
              <a:gd name="T50" fmla="*/ 216 w 270"/>
              <a:gd name="T51" fmla="*/ 122 h 481"/>
              <a:gd name="T52" fmla="*/ 269 w 270"/>
              <a:gd name="T53" fmla="*/ 76 h 481"/>
              <a:gd name="T54" fmla="*/ 267 w 270"/>
              <a:gd name="T55" fmla="*/ 55 h 481"/>
              <a:gd name="T56" fmla="*/ 256 w 270"/>
              <a:gd name="T57" fmla="*/ 55 h 481"/>
              <a:gd name="T58" fmla="*/ 242 w 270"/>
              <a:gd name="T59" fmla="*/ 79 h 481"/>
              <a:gd name="T60" fmla="*/ 205 w 270"/>
              <a:gd name="T61" fmla="*/ 78 h 481"/>
              <a:gd name="T62" fmla="*/ 213 w 270"/>
              <a:gd name="T63" fmla="*/ 50 h 481"/>
              <a:gd name="T64" fmla="*/ 147 w 270"/>
              <a:gd name="T65" fmla="*/ 7 h 481"/>
              <a:gd name="T66" fmla="*/ 125 w 270"/>
              <a:gd name="T67" fmla="*/ 3 h 481"/>
              <a:gd name="T68" fmla="*/ 123 w 270"/>
              <a:gd name="T69" fmla="*/ 12 h 481"/>
              <a:gd name="T70" fmla="*/ 98 w 270"/>
              <a:gd name="T71" fmla="*/ 0 h 481"/>
              <a:gd name="T72" fmla="*/ 84 w 270"/>
              <a:gd name="T73" fmla="*/ 15 h 481"/>
              <a:gd name="T74" fmla="*/ 82 w 270"/>
              <a:gd name="T75" fmla="*/ 32 h 481"/>
              <a:gd name="T76" fmla="*/ 67 w 270"/>
              <a:gd name="T77" fmla="*/ 39 h 481"/>
              <a:gd name="T78" fmla="*/ 68 w 270"/>
              <a:gd name="T79" fmla="*/ 73 h 481"/>
              <a:gd name="T80" fmla="*/ 51 w 270"/>
              <a:gd name="T81" fmla="*/ 91 h 481"/>
              <a:gd name="T82" fmla="*/ 39 w 270"/>
              <a:gd name="T83" fmla="*/ 138 h 481"/>
              <a:gd name="T84" fmla="*/ 48 w 270"/>
              <a:gd name="T85" fmla="*/ 182 h 481"/>
              <a:gd name="T86" fmla="*/ 31 w 270"/>
              <a:gd name="T87" fmla="*/ 220 h 481"/>
              <a:gd name="T88" fmla="*/ 18 w 270"/>
              <a:gd name="T89" fmla="*/ 313 h 481"/>
              <a:gd name="T90" fmla="*/ 28 w 270"/>
              <a:gd name="T91" fmla="*/ 348 h 481"/>
              <a:gd name="T92" fmla="*/ 19 w 270"/>
              <a:gd name="T93" fmla="*/ 351 h 481"/>
              <a:gd name="T94" fmla="*/ 23 w 270"/>
              <a:gd name="T95" fmla="*/ 381 h 481"/>
              <a:gd name="T96" fmla="*/ 0 w 270"/>
              <a:gd name="T97" fmla="*/ 444 h 481"/>
              <a:gd name="T98" fmla="*/ 0 w 270"/>
              <a:gd name="T99" fmla="*/ 444 h 48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70"/>
              <a:gd name="T151" fmla="*/ 0 h 481"/>
              <a:gd name="T152" fmla="*/ 270 w 270"/>
              <a:gd name="T153" fmla="*/ 481 h 48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70" h="481">
                <a:moveTo>
                  <a:pt x="0" y="444"/>
                </a:moveTo>
                <a:lnTo>
                  <a:pt x="0" y="444"/>
                </a:lnTo>
                <a:lnTo>
                  <a:pt x="3" y="455"/>
                </a:lnTo>
                <a:lnTo>
                  <a:pt x="14" y="451"/>
                </a:lnTo>
                <a:lnTo>
                  <a:pt x="18" y="475"/>
                </a:lnTo>
                <a:lnTo>
                  <a:pt x="68" y="480"/>
                </a:lnTo>
                <a:lnTo>
                  <a:pt x="54" y="468"/>
                </a:lnTo>
                <a:lnTo>
                  <a:pt x="64" y="435"/>
                </a:lnTo>
                <a:lnTo>
                  <a:pt x="74" y="442"/>
                </a:lnTo>
                <a:lnTo>
                  <a:pt x="105" y="396"/>
                </a:lnTo>
                <a:lnTo>
                  <a:pt x="81" y="370"/>
                </a:lnTo>
                <a:lnTo>
                  <a:pt x="108" y="354"/>
                </a:lnTo>
                <a:lnTo>
                  <a:pt x="112" y="331"/>
                </a:lnTo>
                <a:lnTo>
                  <a:pt x="124" y="320"/>
                </a:lnTo>
                <a:lnTo>
                  <a:pt x="113" y="316"/>
                </a:lnTo>
                <a:lnTo>
                  <a:pt x="134" y="316"/>
                </a:lnTo>
                <a:lnTo>
                  <a:pt x="131" y="305"/>
                </a:lnTo>
                <a:lnTo>
                  <a:pt x="122" y="312"/>
                </a:lnTo>
                <a:lnTo>
                  <a:pt x="113" y="304"/>
                </a:lnTo>
                <a:lnTo>
                  <a:pt x="112" y="287"/>
                </a:lnTo>
                <a:lnTo>
                  <a:pt x="149" y="288"/>
                </a:lnTo>
                <a:lnTo>
                  <a:pt x="152" y="253"/>
                </a:lnTo>
                <a:lnTo>
                  <a:pt x="210" y="247"/>
                </a:lnTo>
                <a:lnTo>
                  <a:pt x="227" y="223"/>
                </a:lnTo>
                <a:lnTo>
                  <a:pt x="204" y="178"/>
                </a:lnTo>
                <a:lnTo>
                  <a:pt x="216" y="122"/>
                </a:lnTo>
                <a:lnTo>
                  <a:pt x="269" y="76"/>
                </a:lnTo>
                <a:lnTo>
                  <a:pt x="267" y="55"/>
                </a:lnTo>
                <a:lnTo>
                  <a:pt x="256" y="55"/>
                </a:lnTo>
                <a:lnTo>
                  <a:pt x="242" y="79"/>
                </a:lnTo>
                <a:lnTo>
                  <a:pt x="205" y="78"/>
                </a:lnTo>
                <a:lnTo>
                  <a:pt x="213" y="50"/>
                </a:lnTo>
                <a:lnTo>
                  <a:pt x="147" y="7"/>
                </a:lnTo>
                <a:lnTo>
                  <a:pt x="125" y="3"/>
                </a:lnTo>
                <a:lnTo>
                  <a:pt x="123" y="12"/>
                </a:lnTo>
                <a:lnTo>
                  <a:pt x="98" y="0"/>
                </a:lnTo>
                <a:lnTo>
                  <a:pt x="84" y="15"/>
                </a:lnTo>
                <a:lnTo>
                  <a:pt x="82" y="32"/>
                </a:lnTo>
                <a:lnTo>
                  <a:pt x="67" y="39"/>
                </a:lnTo>
                <a:lnTo>
                  <a:pt x="68" y="73"/>
                </a:lnTo>
                <a:lnTo>
                  <a:pt x="51" y="91"/>
                </a:lnTo>
                <a:lnTo>
                  <a:pt x="39" y="138"/>
                </a:lnTo>
                <a:lnTo>
                  <a:pt x="48" y="182"/>
                </a:lnTo>
                <a:lnTo>
                  <a:pt x="31" y="220"/>
                </a:lnTo>
                <a:lnTo>
                  <a:pt x="18" y="313"/>
                </a:lnTo>
                <a:lnTo>
                  <a:pt x="28" y="348"/>
                </a:lnTo>
                <a:lnTo>
                  <a:pt x="19" y="351"/>
                </a:lnTo>
                <a:lnTo>
                  <a:pt x="23" y="381"/>
                </a:lnTo>
                <a:lnTo>
                  <a:pt x="0" y="44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6" name="Freeform 706">
            <a:extLst>
              <a:ext uri="{FF2B5EF4-FFF2-40B4-BE49-F238E27FC236}">
                <a16:creationId xmlns:a16="http://schemas.microsoft.com/office/drawing/2014/main" id="{73C311A6-1A4D-4EBA-83CA-E3FF3F35E0FB}"/>
              </a:ext>
            </a:extLst>
          </p:cNvPr>
          <p:cNvSpPr>
            <a:spLocks/>
          </p:cNvSpPr>
          <p:nvPr/>
        </p:nvSpPr>
        <p:spPr bwMode="auto">
          <a:xfrm>
            <a:off x="2986540" y="6244953"/>
            <a:ext cx="56321" cy="46726"/>
          </a:xfrm>
          <a:custGeom>
            <a:avLst/>
            <a:gdLst>
              <a:gd name="T0" fmla="*/ 0 w 49"/>
              <a:gd name="T1" fmla="*/ 0 h 42"/>
              <a:gd name="T2" fmla="*/ 0 w 49"/>
              <a:gd name="T3" fmla="*/ 0 h 42"/>
              <a:gd name="T4" fmla="*/ 2 w 49"/>
              <a:gd name="T5" fmla="*/ 41 h 42"/>
              <a:gd name="T6" fmla="*/ 48 w 49"/>
              <a:gd name="T7" fmla="*/ 37 h 42"/>
              <a:gd name="T8" fmla="*/ 11 w 49"/>
              <a:gd name="T9" fmla="*/ 20 h 42"/>
              <a:gd name="T10" fmla="*/ 0 w 49"/>
              <a:gd name="T11" fmla="*/ 0 h 42"/>
              <a:gd name="T12" fmla="*/ 0 w 49"/>
              <a:gd name="T13" fmla="*/ 0 h 42"/>
              <a:gd name="T14" fmla="*/ 0 60000 65536"/>
              <a:gd name="T15" fmla="*/ 0 60000 65536"/>
              <a:gd name="T16" fmla="*/ 0 60000 65536"/>
              <a:gd name="T17" fmla="*/ 0 60000 65536"/>
              <a:gd name="T18" fmla="*/ 0 60000 65536"/>
              <a:gd name="T19" fmla="*/ 0 60000 65536"/>
              <a:gd name="T20" fmla="*/ 0 60000 65536"/>
              <a:gd name="T21" fmla="*/ 0 w 49"/>
              <a:gd name="T22" fmla="*/ 0 h 42"/>
              <a:gd name="T23" fmla="*/ 49 w 49"/>
              <a:gd name="T24" fmla="*/ 42 h 4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9" h="42">
                <a:moveTo>
                  <a:pt x="0" y="0"/>
                </a:moveTo>
                <a:lnTo>
                  <a:pt x="0" y="0"/>
                </a:lnTo>
                <a:lnTo>
                  <a:pt x="2" y="41"/>
                </a:lnTo>
                <a:lnTo>
                  <a:pt x="48" y="37"/>
                </a:lnTo>
                <a:lnTo>
                  <a:pt x="11" y="20"/>
                </a:lnTo>
                <a:lnTo>
                  <a:pt x="0" y="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7" name="Freeform 707">
            <a:extLst>
              <a:ext uri="{FF2B5EF4-FFF2-40B4-BE49-F238E27FC236}">
                <a16:creationId xmlns:a16="http://schemas.microsoft.com/office/drawing/2014/main" id="{02B694A8-55D5-4A2E-9316-39E66FF089F8}"/>
              </a:ext>
            </a:extLst>
          </p:cNvPr>
          <p:cNvSpPr>
            <a:spLocks/>
          </p:cNvSpPr>
          <p:nvPr/>
        </p:nvSpPr>
        <p:spPr bwMode="auto">
          <a:xfrm>
            <a:off x="2970448" y="5514032"/>
            <a:ext cx="189652" cy="205815"/>
          </a:xfrm>
          <a:custGeom>
            <a:avLst/>
            <a:gdLst>
              <a:gd name="T0" fmla="*/ 0 w 165"/>
              <a:gd name="T1" fmla="*/ 18 h 185"/>
              <a:gd name="T2" fmla="*/ 0 w 165"/>
              <a:gd name="T3" fmla="*/ 18 h 185"/>
              <a:gd name="T4" fmla="*/ 13 w 165"/>
              <a:gd name="T5" fmla="*/ 38 h 185"/>
              <a:gd name="T6" fmla="*/ 4 w 165"/>
              <a:gd name="T7" fmla="*/ 80 h 185"/>
              <a:gd name="T8" fmla="*/ 13 w 165"/>
              <a:gd name="T9" fmla="*/ 84 h 185"/>
              <a:gd name="T10" fmla="*/ 9 w 165"/>
              <a:gd name="T11" fmla="*/ 91 h 185"/>
              <a:gd name="T12" fmla="*/ 1 w 165"/>
              <a:gd name="T13" fmla="*/ 108 h 185"/>
              <a:gd name="T14" fmla="*/ 16 w 165"/>
              <a:gd name="T15" fmla="*/ 133 h 185"/>
              <a:gd name="T16" fmla="*/ 24 w 165"/>
              <a:gd name="T17" fmla="*/ 183 h 185"/>
              <a:gd name="T18" fmla="*/ 34 w 165"/>
              <a:gd name="T19" fmla="*/ 184 h 185"/>
              <a:gd name="T20" fmla="*/ 48 w 165"/>
              <a:gd name="T21" fmla="*/ 169 h 185"/>
              <a:gd name="T22" fmla="*/ 73 w 165"/>
              <a:gd name="T23" fmla="*/ 181 h 185"/>
              <a:gd name="T24" fmla="*/ 75 w 165"/>
              <a:gd name="T25" fmla="*/ 172 h 185"/>
              <a:gd name="T26" fmla="*/ 97 w 165"/>
              <a:gd name="T27" fmla="*/ 176 h 185"/>
              <a:gd name="T28" fmla="*/ 106 w 165"/>
              <a:gd name="T29" fmla="*/ 139 h 185"/>
              <a:gd name="T30" fmla="*/ 145 w 165"/>
              <a:gd name="T31" fmla="*/ 133 h 185"/>
              <a:gd name="T32" fmla="*/ 159 w 165"/>
              <a:gd name="T33" fmla="*/ 145 h 185"/>
              <a:gd name="T34" fmla="*/ 164 w 165"/>
              <a:gd name="T35" fmla="*/ 117 h 185"/>
              <a:gd name="T36" fmla="*/ 155 w 165"/>
              <a:gd name="T37" fmla="*/ 93 h 185"/>
              <a:gd name="T38" fmla="*/ 132 w 165"/>
              <a:gd name="T39" fmla="*/ 91 h 185"/>
              <a:gd name="T40" fmla="*/ 122 w 165"/>
              <a:gd name="T41" fmla="*/ 55 h 185"/>
              <a:gd name="T42" fmla="*/ 62 w 165"/>
              <a:gd name="T43" fmla="*/ 31 h 185"/>
              <a:gd name="T44" fmla="*/ 58 w 165"/>
              <a:gd name="T45" fmla="*/ 0 h 185"/>
              <a:gd name="T46" fmla="*/ 17 w 165"/>
              <a:gd name="T47" fmla="*/ 19 h 185"/>
              <a:gd name="T48" fmla="*/ 0 w 165"/>
              <a:gd name="T49" fmla="*/ 18 h 185"/>
              <a:gd name="T50" fmla="*/ 0 w 165"/>
              <a:gd name="T51" fmla="*/ 18 h 185"/>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65"/>
              <a:gd name="T79" fmla="*/ 0 h 185"/>
              <a:gd name="T80" fmla="*/ 165 w 165"/>
              <a:gd name="T81" fmla="*/ 185 h 185"/>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65" h="185">
                <a:moveTo>
                  <a:pt x="0" y="18"/>
                </a:moveTo>
                <a:lnTo>
                  <a:pt x="0" y="18"/>
                </a:lnTo>
                <a:lnTo>
                  <a:pt x="13" y="38"/>
                </a:lnTo>
                <a:lnTo>
                  <a:pt x="4" y="80"/>
                </a:lnTo>
                <a:lnTo>
                  <a:pt x="13" y="84"/>
                </a:lnTo>
                <a:lnTo>
                  <a:pt x="9" y="91"/>
                </a:lnTo>
                <a:lnTo>
                  <a:pt x="1" y="108"/>
                </a:lnTo>
                <a:lnTo>
                  <a:pt x="16" y="133"/>
                </a:lnTo>
                <a:lnTo>
                  <a:pt x="24" y="183"/>
                </a:lnTo>
                <a:lnTo>
                  <a:pt x="34" y="184"/>
                </a:lnTo>
                <a:lnTo>
                  <a:pt x="48" y="169"/>
                </a:lnTo>
                <a:lnTo>
                  <a:pt x="73" y="181"/>
                </a:lnTo>
                <a:lnTo>
                  <a:pt x="75" y="172"/>
                </a:lnTo>
                <a:lnTo>
                  <a:pt x="97" y="176"/>
                </a:lnTo>
                <a:lnTo>
                  <a:pt x="106" y="139"/>
                </a:lnTo>
                <a:lnTo>
                  <a:pt x="145" y="133"/>
                </a:lnTo>
                <a:lnTo>
                  <a:pt x="159" y="145"/>
                </a:lnTo>
                <a:lnTo>
                  <a:pt x="164" y="117"/>
                </a:lnTo>
                <a:lnTo>
                  <a:pt x="155" y="93"/>
                </a:lnTo>
                <a:lnTo>
                  <a:pt x="132" y="91"/>
                </a:lnTo>
                <a:lnTo>
                  <a:pt x="122" y="55"/>
                </a:lnTo>
                <a:lnTo>
                  <a:pt x="62" y="31"/>
                </a:lnTo>
                <a:lnTo>
                  <a:pt x="58" y="0"/>
                </a:lnTo>
                <a:lnTo>
                  <a:pt x="17" y="19"/>
                </a:lnTo>
                <a:lnTo>
                  <a:pt x="0" y="1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8" name="Freeform 708">
            <a:extLst>
              <a:ext uri="{FF2B5EF4-FFF2-40B4-BE49-F238E27FC236}">
                <a16:creationId xmlns:a16="http://schemas.microsoft.com/office/drawing/2014/main" id="{809A775B-E5D4-4867-B09A-C8A781646D77}"/>
              </a:ext>
            </a:extLst>
          </p:cNvPr>
          <p:cNvSpPr>
            <a:spLocks/>
          </p:cNvSpPr>
          <p:nvPr/>
        </p:nvSpPr>
        <p:spPr bwMode="auto">
          <a:xfrm>
            <a:off x="2906082" y="5291529"/>
            <a:ext cx="612633" cy="605207"/>
          </a:xfrm>
          <a:custGeom>
            <a:avLst/>
            <a:gdLst>
              <a:gd name="T0" fmla="*/ 0 w 533"/>
              <a:gd name="T1" fmla="*/ 172 h 544"/>
              <a:gd name="T2" fmla="*/ 30 w 533"/>
              <a:gd name="T3" fmla="*/ 205 h 544"/>
              <a:gd name="T4" fmla="*/ 45 w 533"/>
              <a:gd name="T5" fmla="*/ 218 h 544"/>
              <a:gd name="T6" fmla="*/ 73 w 533"/>
              <a:gd name="T7" fmla="*/ 219 h 544"/>
              <a:gd name="T8" fmla="*/ 118 w 533"/>
              <a:gd name="T9" fmla="*/ 231 h 544"/>
              <a:gd name="T10" fmla="*/ 188 w 533"/>
              <a:gd name="T11" fmla="*/ 291 h 544"/>
              <a:gd name="T12" fmla="*/ 220 w 533"/>
              <a:gd name="T13" fmla="*/ 317 h 544"/>
              <a:gd name="T14" fmla="*/ 218 w 533"/>
              <a:gd name="T15" fmla="*/ 372 h 544"/>
              <a:gd name="T16" fmla="*/ 250 w 533"/>
              <a:gd name="T17" fmla="*/ 396 h 544"/>
              <a:gd name="T18" fmla="*/ 262 w 533"/>
              <a:gd name="T19" fmla="*/ 424 h 544"/>
              <a:gd name="T20" fmla="*/ 275 w 533"/>
              <a:gd name="T21" fmla="*/ 445 h 544"/>
              <a:gd name="T22" fmla="*/ 232 w 533"/>
              <a:gd name="T23" fmla="*/ 488 h 544"/>
              <a:gd name="T24" fmla="*/ 281 w 533"/>
              <a:gd name="T25" fmla="*/ 529 h 544"/>
              <a:gd name="T26" fmla="*/ 343 w 533"/>
              <a:gd name="T27" fmla="*/ 462 h 544"/>
              <a:gd name="T28" fmla="*/ 399 w 533"/>
              <a:gd name="T29" fmla="*/ 384 h 544"/>
              <a:gd name="T30" fmla="*/ 445 w 533"/>
              <a:gd name="T31" fmla="*/ 371 h 544"/>
              <a:gd name="T32" fmla="*/ 475 w 533"/>
              <a:gd name="T33" fmla="*/ 249 h 544"/>
              <a:gd name="T34" fmla="*/ 532 w 533"/>
              <a:gd name="T35" fmla="*/ 166 h 544"/>
              <a:gd name="T36" fmla="*/ 502 w 533"/>
              <a:gd name="T37" fmla="*/ 137 h 544"/>
              <a:gd name="T38" fmla="*/ 401 w 533"/>
              <a:gd name="T39" fmla="*/ 106 h 544"/>
              <a:gd name="T40" fmla="*/ 365 w 533"/>
              <a:gd name="T41" fmla="*/ 78 h 544"/>
              <a:gd name="T42" fmla="*/ 334 w 533"/>
              <a:gd name="T43" fmla="*/ 102 h 544"/>
              <a:gd name="T44" fmla="*/ 305 w 533"/>
              <a:gd name="T45" fmla="*/ 98 h 544"/>
              <a:gd name="T46" fmla="*/ 306 w 533"/>
              <a:gd name="T47" fmla="*/ 75 h 544"/>
              <a:gd name="T48" fmla="*/ 305 w 533"/>
              <a:gd name="T49" fmla="*/ 15 h 544"/>
              <a:gd name="T50" fmla="*/ 265 w 533"/>
              <a:gd name="T51" fmla="*/ 39 h 544"/>
              <a:gd name="T52" fmla="*/ 198 w 533"/>
              <a:gd name="T53" fmla="*/ 49 h 544"/>
              <a:gd name="T54" fmla="*/ 194 w 533"/>
              <a:gd name="T55" fmla="*/ 9 h 544"/>
              <a:gd name="T56" fmla="*/ 147 w 533"/>
              <a:gd name="T57" fmla="*/ 16 h 544"/>
              <a:gd name="T58" fmla="*/ 131 w 533"/>
              <a:gd name="T59" fmla="*/ 37 h 544"/>
              <a:gd name="T60" fmla="*/ 111 w 533"/>
              <a:gd name="T61" fmla="*/ 59 h 544"/>
              <a:gd name="T62" fmla="*/ 87 w 533"/>
              <a:gd name="T63" fmla="*/ 42 h 544"/>
              <a:gd name="T64" fmla="*/ 65 w 533"/>
              <a:gd name="T65" fmla="*/ 61 h 544"/>
              <a:gd name="T66" fmla="*/ 59 w 533"/>
              <a:gd name="T67" fmla="*/ 87 h 544"/>
              <a:gd name="T68" fmla="*/ 19 w 533"/>
              <a:gd name="T69" fmla="*/ 140 h 544"/>
              <a:gd name="T70" fmla="*/ 0 w 533"/>
              <a:gd name="T71" fmla="*/ 172 h 54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533"/>
              <a:gd name="T109" fmla="*/ 0 h 544"/>
              <a:gd name="T110" fmla="*/ 533 w 533"/>
              <a:gd name="T111" fmla="*/ 544 h 54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533" h="544">
                <a:moveTo>
                  <a:pt x="0" y="172"/>
                </a:moveTo>
                <a:lnTo>
                  <a:pt x="0" y="172"/>
                </a:lnTo>
                <a:lnTo>
                  <a:pt x="11" y="197"/>
                </a:lnTo>
                <a:lnTo>
                  <a:pt x="30" y="205"/>
                </a:lnTo>
                <a:lnTo>
                  <a:pt x="45" y="196"/>
                </a:lnTo>
                <a:lnTo>
                  <a:pt x="45" y="218"/>
                </a:lnTo>
                <a:lnTo>
                  <a:pt x="56" y="218"/>
                </a:lnTo>
                <a:lnTo>
                  <a:pt x="73" y="219"/>
                </a:lnTo>
                <a:lnTo>
                  <a:pt x="114" y="200"/>
                </a:lnTo>
                <a:lnTo>
                  <a:pt x="118" y="231"/>
                </a:lnTo>
                <a:lnTo>
                  <a:pt x="178" y="255"/>
                </a:lnTo>
                <a:lnTo>
                  <a:pt x="188" y="291"/>
                </a:lnTo>
                <a:lnTo>
                  <a:pt x="211" y="293"/>
                </a:lnTo>
                <a:lnTo>
                  <a:pt x="220" y="317"/>
                </a:lnTo>
                <a:lnTo>
                  <a:pt x="215" y="345"/>
                </a:lnTo>
                <a:lnTo>
                  <a:pt x="218" y="372"/>
                </a:lnTo>
                <a:lnTo>
                  <a:pt x="246" y="377"/>
                </a:lnTo>
                <a:lnTo>
                  <a:pt x="250" y="396"/>
                </a:lnTo>
                <a:lnTo>
                  <a:pt x="264" y="399"/>
                </a:lnTo>
                <a:lnTo>
                  <a:pt x="262" y="424"/>
                </a:lnTo>
                <a:lnTo>
                  <a:pt x="273" y="424"/>
                </a:lnTo>
                <a:lnTo>
                  <a:pt x="275" y="445"/>
                </a:lnTo>
                <a:lnTo>
                  <a:pt x="222" y="491"/>
                </a:lnTo>
                <a:lnTo>
                  <a:pt x="232" y="488"/>
                </a:lnTo>
                <a:lnTo>
                  <a:pt x="273" y="517"/>
                </a:lnTo>
                <a:lnTo>
                  <a:pt x="281" y="529"/>
                </a:lnTo>
                <a:lnTo>
                  <a:pt x="278" y="543"/>
                </a:lnTo>
                <a:lnTo>
                  <a:pt x="343" y="462"/>
                </a:lnTo>
                <a:lnTo>
                  <a:pt x="347" y="421"/>
                </a:lnTo>
                <a:lnTo>
                  <a:pt x="399" y="384"/>
                </a:lnTo>
                <a:lnTo>
                  <a:pt x="432" y="384"/>
                </a:lnTo>
                <a:lnTo>
                  <a:pt x="445" y="371"/>
                </a:lnTo>
                <a:lnTo>
                  <a:pt x="472" y="310"/>
                </a:lnTo>
                <a:lnTo>
                  <a:pt x="475" y="249"/>
                </a:lnTo>
                <a:lnTo>
                  <a:pt x="527" y="191"/>
                </a:lnTo>
                <a:lnTo>
                  <a:pt x="532" y="166"/>
                </a:lnTo>
                <a:lnTo>
                  <a:pt x="524" y="141"/>
                </a:lnTo>
                <a:lnTo>
                  <a:pt x="502" y="137"/>
                </a:lnTo>
                <a:lnTo>
                  <a:pt x="468" y="111"/>
                </a:lnTo>
                <a:lnTo>
                  <a:pt x="401" y="106"/>
                </a:lnTo>
                <a:lnTo>
                  <a:pt x="395" y="90"/>
                </a:lnTo>
                <a:lnTo>
                  <a:pt x="365" y="78"/>
                </a:lnTo>
                <a:lnTo>
                  <a:pt x="352" y="79"/>
                </a:lnTo>
                <a:lnTo>
                  <a:pt x="334" y="102"/>
                </a:lnTo>
                <a:lnTo>
                  <a:pt x="334" y="94"/>
                </a:lnTo>
                <a:lnTo>
                  <a:pt x="305" y="98"/>
                </a:lnTo>
                <a:lnTo>
                  <a:pt x="317" y="93"/>
                </a:lnTo>
                <a:lnTo>
                  <a:pt x="306" y="75"/>
                </a:lnTo>
                <a:lnTo>
                  <a:pt x="327" y="48"/>
                </a:lnTo>
                <a:lnTo>
                  <a:pt x="305" y="15"/>
                </a:lnTo>
                <a:lnTo>
                  <a:pt x="285" y="41"/>
                </a:lnTo>
                <a:lnTo>
                  <a:pt x="265" y="39"/>
                </a:lnTo>
                <a:lnTo>
                  <a:pt x="237" y="43"/>
                </a:lnTo>
                <a:lnTo>
                  <a:pt x="198" y="49"/>
                </a:lnTo>
                <a:lnTo>
                  <a:pt x="191" y="35"/>
                </a:lnTo>
                <a:lnTo>
                  <a:pt x="194" y="9"/>
                </a:lnTo>
                <a:lnTo>
                  <a:pt x="181" y="0"/>
                </a:lnTo>
                <a:lnTo>
                  <a:pt x="147" y="16"/>
                </a:lnTo>
                <a:lnTo>
                  <a:pt x="124" y="11"/>
                </a:lnTo>
                <a:lnTo>
                  <a:pt x="131" y="37"/>
                </a:lnTo>
                <a:lnTo>
                  <a:pt x="144" y="40"/>
                </a:lnTo>
                <a:lnTo>
                  <a:pt x="111" y="59"/>
                </a:lnTo>
                <a:lnTo>
                  <a:pt x="95" y="52"/>
                </a:lnTo>
                <a:lnTo>
                  <a:pt x="87" y="42"/>
                </a:lnTo>
                <a:lnTo>
                  <a:pt x="55" y="47"/>
                </a:lnTo>
                <a:lnTo>
                  <a:pt x="65" y="61"/>
                </a:lnTo>
                <a:lnTo>
                  <a:pt x="52" y="63"/>
                </a:lnTo>
                <a:lnTo>
                  <a:pt x="59" y="87"/>
                </a:lnTo>
                <a:lnTo>
                  <a:pt x="53" y="126"/>
                </a:lnTo>
                <a:lnTo>
                  <a:pt x="19" y="140"/>
                </a:lnTo>
                <a:lnTo>
                  <a:pt x="0" y="17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09" name="Freeform 709">
            <a:extLst>
              <a:ext uri="{FF2B5EF4-FFF2-40B4-BE49-F238E27FC236}">
                <a16:creationId xmlns:a16="http://schemas.microsoft.com/office/drawing/2014/main" id="{E5978EA7-ED59-430A-936F-7AAC511D80FB}"/>
              </a:ext>
            </a:extLst>
          </p:cNvPr>
          <p:cNvSpPr>
            <a:spLocks/>
          </p:cNvSpPr>
          <p:nvPr/>
        </p:nvSpPr>
        <p:spPr bwMode="auto">
          <a:xfrm>
            <a:off x="2664707" y="5086827"/>
            <a:ext cx="14942" cy="41163"/>
          </a:xfrm>
          <a:custGeom>
            <a:avLst/>
            <a:gdLst>
              <a:gd name="T0" fmla="*/ 0 w 13"/>
              <a:gd name="T1" fmla="*/ 8 h 37"/>
              <a:gd name="T2" fmla="*/ 0 w 13"/>
              <a:gd name="T3" fmla="*/ 8 h 37"/>
              <a:gd name="T4" fmla="*/ 5 w 13"/>
              <a:gd name="T5" fmla="*/ 36 h 37"/>
              <a:gd name="T6" fmla="*/ 12 w 13"/>
              <a:gd name="T7" fmla="*/ 0 h 37"/>
              <a:gd name="T8" fmla="*/ 0 w 13"/>
              <a:gd name="T9" fmla="*/ 8 h 37"/>
              <a:gd name="T10" fmla="*/ 0 w 13"/>
              <a:gd name="T11" fmla="*/ 8 h 37"/>
              <a:gd name="T12" fmla="*/ 0 60000 65536"/>
              <a:gd name="T13" fmla="*/ 0 60000 65536"/>
              <a:gd name="T14" fmla="*/ 0 60000 65536"/>
              <a:gd name="T15" fmla="*/ 0 60000 65536"/>
              <a:gd name="T16" fmla="*/ 0 60000 65536"/>
              <a:gd name="T17" fmla="*/ 0 60000 65536"/>
              <a:gd name="T18" fmla="*/ 0 w 13"/>
              <a:gd name="T19" fmla="*/ 0 h 37"/>
              <a:gd name="T20" fmla="*/ 13 w 13"/>
              <a:gd name="T21" fmla="*/ 37 h 37"/>
            </a:gdLst>
            <a:ahLst/>
            <a:cxnLst>
              <a:cxn ang="T12">
                <a:pos x="T0" y="T1"/>
              </a:cxn>
              <a:cxn ang="T13">
                <a:pos x="T2" y="T3"/>
              </a:cxn>
              <a:cxn ang="T14">
                <a:pos x="T4" y="T5"/>
              </a:cxn>
              <a:cxn ang="T15">
                <a:pos x="T6" y="T7"/>
              </a:cxn>
              <a:cxn ang="T16">
                <a:pos x="T8" y="T9"/>
              </a:cxn>
              <a:cxn ang="T17">
                <a:pos x="T10" y="T11"/>
              </a:cxn>
            </a:cxnLst>
            <a:rect l="T18" t="T19" r="T20" b="T21"/>
            <a:pathLst>
              <a:path w="13" h="37">
                <a:moveTo>
                  <a:pt x="0" y="8"/>
                </a:moveTo>
                <a:lnTo>
                  <a:pt x="0" y="8"/>
                </a:lnTo>
                <a:lnTo>
                  <a:pt x="5" y="36"/>
                </a:lnTo>
                <a:lnTo>
                  <a:pt x="12" y="0"/>
                </a:lnTo>
                <a:lnTo>
                  <a:pt x="0" y="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0" name="Freeform 710">
            <a:extLst>
              <a:ext uri="{FF2B5EF4-FFF2-40B4-BE49-F238E27FC236}">
                <a16:creationId xmlns:a16="http://schemas.microsoft.com/office/drawing/2014/main" id="{A7719609-0A29-44D8-B66E-E402A76F776A}"/>
              </a:ext>
            </a:extLst>
          </p:cNvPr>
          <p:cNvSpPr>
            <a:spLocks/>
          </p:cNvSpPr>
          <p:nvPr/>
        </p:nvSpPr>
        <p:spPr bwMode="auto">
          <a:xfrm>
            <a:off x="2878496" y="5634183"/>
            <a:ext cx="132182" cy="635245"/>
          </a:xfrm>
          <a:custGeom>
            <a:avLst/>
            <a:gdLst>
              <a:gd name="T0" fmla="*/ 0 w 115"/>
              <a:gd name="T1" fmla="*/ 445 h 571"/>
              <a:gd name="T2" fmla="*/ 0 w 115"/>
              <a:gd name="T3" fmla="*/ 445 h 571"/>
              <a:gd name="T4" fmla="*/ 9 w 115"/>
              <a:gd name="T5" fmla="*/ 430 h 571"/>
              <a:gd name="T6" fmla="*/ 24 w 115"/>
              <a:gd name="T7" fmla="*/ 441 h 571"/>
              <a:gd name="T8" fmla="*/ 39 w 115"/>
              <a:gd name="T9" fmla="*/ 412 h 571"/>
              <a:gd name="T10" fmla="*/ 33 w 115"/>
              <a:gd name="T11" fmla="*/ 400 h 571"/>
              <a:gd name="T12" fmla="*/ 45 w 115"/>
              <a:gd name="T13" fmla="*/ 360 h 571"/>
              <a:gd name="T14" fmla="*/ 24 w 115"/>
              <a:gd name="T15" fmla="*/ 357 h 571"/>
              <a:gd name="T16" fmla="*/ 27 w 115"/>
              <a:gd name="T17" fmla="*/ 292 h 571"/>
              <a:gd name="T18" fmla="*/ 55 w 115"/>
              <a:gd name="T19" fmla="*/ 224 h 571"/>
              <a:gd name="T20" fmla="*/ 54 w 115"/>
              <a:gd name="T21" fmla="*/ 166 h 571"/>
              <a:gd name="T22" fmla="*/ 74 w 115"/>
              <a:gd name="T23" fmla="*/ 58 h 571"/>
              <a:gd name="T24" fmla="*/ 68 w 115"/>
              <a:gd name="T25" fmla="*/ 9 h 571"/>
              <a:gd name="T26" fmla="*/ 81 w 115"/>
              <a:gd name="T27" fmla="*/ 0 h 571"/>
              <a:gd name="T28" fmla="*/ 96 w 115"/>
              <a:gd name="T29" fmla="*/ 25 h 571"/>
              <a:gd name="T30" fmla="*/ 104 w 115"/>
              <a:gd name="T31" fmla="*/ 75 h 571"/>
              <a:gd name="T32" fmla="*/ 114 w 115"/>
              <a:gd name="T33" fmla="*/ 76 h 571"/>
              <a:gd name="T34" fmla="*/ 112 w 115"/>
              <a:gd name="T35" fmla="*/ 93 h 571"/>
              <a:gd name="T36" fmla="*/ 97 w 115"/>
              <a:gd name="T37" fmla="*/ 100 h 571"/>
              <a:gd name="T38" fmla="*/ 98 w 115"/>
              <a:gd name="T39" fmla="*/ 134 h 571"/>
              <a:gd name="T40" fmla="*/ 81 w 115"/>
              <a:gd name="T41" fmla="*/ 152 h 571"/>
              <a:gd name="T42" fmla="*/ 69 w 115"/>
              <a:gd name="T43" fmla="*/ 199 h 571"/>
              <a:gd name="T44" fmla="*/ 78 w 115"/>
              <a:gd name="T45" fmla="*/ 243 h 571"/>
              <a:gd name="T46" fmla="*/ 61 w 115"/>
              <a:gd name="T47" fmla="*/ 281 h 571"/>
              <a:gd name="T48" fmla="*/ 48 w 115"/>
              <a:gd name="T49" fmla="*/ 374 h 571"/>
              <a:gd name="T50" fmla="*/ 58 w 115"/>
              <a:gd name="T51" fmla="*/ 409 h 571"/>
              <a:gd name="T52" fmla="*/ 49 w 115"/>
              <a:gd name="T53" fmla="*/ 412 h 571"/>
              <a:gd name="T54" fmla="*/ 53 w 115"/>
              <a:gd name="T55" fmla="*/ 442 h 571"/>
              <a:gd name="T56" fmla="*/ 30 w 115"/>
              <a:gd name="T57" fmla="*/ 505 h 571"/>
              <a:gd name="T58" fmla="*/ 33 w 115"/>
              <a:gd name="T59" fmla="*/ 516 h 571"/>
              <a:gd name="T60" fmla="*/ 44 w 115"/>
              <a:gd name="T61" fmla="*/ 512 h 571"/>
              <a:gd name="T62" fmla="*/ 48 w 115"/>
              <a:gd name="T63" fmla="*/ 536 h 571"/>
              <a:gd name="T64" fmla="*/ 98 w 115"/>
              <a:gd name="T65" fmla="*/ 541 h 571"/>
              <a:gd name="T66" fmla="*/ 65 w 115"/>
              <a:gd name="T67" fmla="*/ 551 h 571"/>
              <a:gd name="T68" fmla="*/ 61 w 115"/>
              <a:gd name="T69" fmla="*/ 570 h 571"/>
              <a:gd name="T70" fmla="*/ 46 w 115"/>
              <a:gd name="T71" fmla="*/ 565 h 571"/>
              <a:gd name="T72" fmla="*/ 62 w 115"/>
              <a:gd name="T73" fmla="*/ 553 h 571"/>
              <a:gd name="T74" fmla="*/ 38 w 115"/>
              <a:gd name="T75" fmla="*/ 548 h 571"/>
              <a:gd name="T76" fmla="*/ 35 w 115"/>
              <a:gd name="T77" fmla="*/ 527 h 571"/>
              <a:gd name="T78" fmla="*/ 29 w 115"/>
              <a:gd name="T79" fmla="*/ 537 h 571"/>
              <a:gd name="T80" fmla="*/ 20 w 115"/>
              <a:gd name="T81" fmla="*/ 518 h 571"/>
              <a:gd name="T82" fmla="*/ 25 w 115"/>
              <a:gd name="T83" fmla="*/ 513 h 571"/>
              <a:gd name="T84" fmla="*/ 14 w 115"/>
              <a:gd name="T85" fmla="*/ 504 h 571"/>
              <a:gd name="T86" fmla="*/ 24 w 115"/>
              <a:gd name="T87" fmla="*/ 494 h 571"/>
              <a:gd name="T88" fmla="*/ 15 w 115"/>
              <a:gd name="T89" fmla="*/ 466 h 571"/>
              <a:gd name="T90" fmla="*/ 32 w 115"/>
              <a:gd name="T91" fmla="*/ 469 h 571"/>
              <a:gd name="T92" fmla="*/ 15 w 115"/>
              <a:gd name="T93" fmla="*/ 455 h 571"/>
              <a:gd name="T94" fmla="*/ 19 w 115"/>
              <a:gd name="T95" fmla="*/ 444 h 571"/>
              <a:gd name="T96" fmla="*/ 0 w 115"/>
              <a:gd name="T97" fmla="*/ 445 h 571"/>
              <a:gd name="T98" fmla="*/ 0 w 115"/>
              <a:gd name="T99" fmla="*/ 445 h 571"/>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5"/>
              <a:gd name="T151" fmla="*/ 0 h 571"/>
              <a:gd name="T152" fmla="*/ 115 w 115"/>
              <a:gd name="T153" fmla="*/ 571 h 571"/>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5" h="571">
                <a:moveTo>
                  <a:pt x="0" y="445"/>
                </a:moveTo>
                <a:lnTo>
                  <a:pt x="0" y="445"/>
                </a:lnTo>
                <a:lnTo>
                  <a:pt x="9" y="430"/>
                </a:lnTo>
                <a:lnTo>
                  <a:pt x="24" y="441"/>
                </a:lnTo>
                <a:lnTo>
                  <a:pt x="39" y="412"/>
                </a:lnTo>
                <a:lnTo>
                  <a:pt x="33" y="400"/>
                </a:lnTo>
                <a:lnTo>
                  <a:pt x="45" y="360"/>
                </a:lnTo>
                <a:lnTo>
                  <a:pt x="24" y="357"/>
                </a:lnTo>
                <a:lnTo>
                  <a:pt x="27" y="292"/>
                </a:lnTo>
                <a:lnTo>
                  <a:pt x="55" y="224"/>
                </a:lnTo>
                <a:lnTo>
                  <a:pt x="54" y="166"/>
                </a:lnTo>
                <a:lnTo>
                  <a:pt x="74" y="58"/>
                </a:lnTo>
                <a:lnTo>
                  <a:pt x="68" y="9"/>
                </a:lnTo>
                <a:lnTo>
                  <a:pt x="81" y="0"/>
                </a:lnTo>
                <a:lnTo>
                  <a:pt x="96" y="25"/>
                </a:lnTo>
                <a:lnTo>
                  <a:pt x="104" y="75"/>
                </a:lnTo>
                <a:lnTo>
                  <a:pt x="114" y="76"/>
                </a:lnTo>
                <a:lnTo>
                  <a:pt x="112" y="93"/>
                </a:lnTo>
                <a:lnTo>
                  <a:pt x="97" y="100"/>
                </a:lnTo>
                <a:lnTo>
                  <a:pt x="98" y="134"/>
                </a:lnTo>
                <a:lnTo>
                  <a:pt x="81" y="152"/>
                </a:lnTo>
                <a:lnTo>
                  <a:pt x="69" y="199"/>
                </a:lnTo>
                <a:lnTo>
                  <a:pt x="78" y="243"/>
                </a:lnTo>
                <a:lnTo>
                  <a:pt x="61" y="281"/>
                </a:lnTo>
                <a:lnTo>
                  <a:pt x="48" y="374"/>
                </a:lnTo>
                <a:lnTo>
                  <a:pt x="58" y="409"/>
                </a:lnTo>
                <a:lnTo>
                  <a:pt x="49" y="412"/>
                </a:lnTo>
                <a:lnTo>
                  <a:pt x="53" y="442"/>
                </a:lnTo>
                <a:lnTo>
                  <a:pt x="30" y="505"/>
                </a:lnTo>
                <a:lnTo>
                  <a:pt x="33" y="516"/>
                </a:lnTo>
                <a:lnTo>
                  <a:pt x="44" y="512"/>
                </a:lnTo>
                <a:lnTo>
                  <a:pt x="48" y="536"/>
                </a:lnTo>
                <a:lnTo>
                  <a:pt x="98" y="541"/>
                </a:lnTo>
                <a:lnTo>
                  <a:pt x="65" y="551"/>
                </a:lnTo>
                <a:lnTo>
                  <a:pt x="61" y="570"/>
                </a:lnTo>
                <a:lnTo>
                  <a:pt x="46" y="565"/>
                </a:lnTo>
                <a:lnTo>
                  <a:pt x="62" y="553"/>
                </a:lnTo>
                <a:lnTo>
                  <a:pt x="38" y="548"/>
                </a:lnTo>
                <a:lnTo>
                  <a:pt x="35" y="527"/>
                </a:lnTo>
                <a:lnTo>
                  <a:pt x="29" y="537"/>
                </a:lnTo>
                <a:lnTo>
                  <a:pt x="20" y="518"/>
                </a:lnTo>
                <a:lnTo>
                  <a:pt x="25" y="513"/>
                </a:lnTo>
                <a:lnTo>
                  <a:pt x="14" y="504"/>
                </a:lnTo>
                <a:lnTo>
                  <a:pt x="24" y="494"/>
                </a:lnTo>
                <a:lnTo>
                  <a:pt x="15" y="466"/>
                </a:lnTo>
                <a:lnTo>
                  <a:pt x="32" y="469"/>
                </a:lnTo>
                <a:lnTo>
                  <a:pt x="15" y="455"/>
                </a:lnTo>
                <a:lnTo>
                  <a:pt x="19" y="444"/>
                </a:lnTo>
                <a:lnTo>
                  <a:pt x="0" y="44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1" name="Freeform 711">
            <a:extLst>
              <a:ext uri="{FF2B5EF4-FFF2-40B4-BE49-F238E27FC236}">
                <a16:creationId xmlns:a16="http://schemas.microsoft.com/office/drawing/2014/main" id="{AE2EB892-083B-4926-A4AF-A6476C2E6D93}"/>
              </a:ext>
            </a:extLst>
          </p:cNvPr>
          <p:cNvSpPr>
            <a:spLocks/>
          </p:cNvSpPr>
          <p:nvPr/>
        </p:nvSpPr>
        <p:spPr bwMode="auto">
          <a:xfrm>
            <a:off x="2885392" y="6165965"/>
            <a:ext cx="11494" cy="24476"/>
          </a:xfrm>
          <a:custGeom>
            <a:avLst/>
            <a:gdLst>
              <a:gd name="T0" fmla="*/ 0 w 10"/>
              <a:gd name="T1" fmla="*/ 9 h 22"/>
              <a:gd name="T2" fmla="*/ 0 w 10"/>
              <a:gd name="T3" fmla="*/ 9 h 22"/>
              <a:gd name="T4" fmla="*/ 4 w 10"/>
              <a:gd name="T5" fmla="*/ 0 h 22"/>
              <a:gd name="T6" fmla="*/ 9 w 10"/>
              <a:gd name="T7" fmla="*/ 21 h 22"/>
              <a:gd name="T8" fmla="*/ 0 w 10"/>
              <a:gd name="T9" fmla="*/ 9 h 22"/>
              <a:gd name="T10" fmla="*/ 0 w 10"/>
              <a:gd name="T11" fmla="*/ 9 h 22"/>
              <a:gd name="T12" fmla="*/ 0 60000 65536"/>
              <a:gd name="T13" fmla="*/ 0 60000 65536"/>
              <a:gd name="T14" fmla="*/ 0 60000 65536"/>
              <a:gd name="T15" fmla="*/ 0 60000 65536"/>
              <a:gd name="T16" fmla="*/ 0 60000 65536"/>
              <a:gd name="T17" fmla="*/ 0 60000 65536"/>
              <a:gd name="T18" fmla="*/ 0 w 10"/>
              <a:gd name="T19" fmla="*/ 0 h 22"/>
              <a:gd name="T20" fmla="*/ 10 w 10"/>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10" h="22">
                <a:moveTo>
                  <a:pt x="0" y="9"/>
                </a:moveTo>
                <a:lnTo>
                  <a:pt x="0" y="9"/>
                </a:lnTo>
                <a:lnTo>
                  <a:pt x="4" y="0"/>
                </a:lnTo>
                <a:lnTo>
                  <a:pt x="9" y="21"/>
                </a:lnTo>
                <a:lnTo>
                  <a:pt x="0" y="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2" name="Freeform 712">
            <a:extLst>
              <a:ext uri="{FF2B5EF4-FFF2-40B4-BE49-F238E27FC236}">
                <a16:creationId xmlns:a16="http://schemas.microsoft.com/office/drawing/2014/main" id="{E06CD000-F4B9-4678-8D0F-0F22AD97FDB2}"/>
              </a:ext>
            </a:extLst>
          </p:cNvPr>
          <p:cNvSpPr>
            <a:spLocks/>
          </p:cNvSpPr>
          <p:nvPr/>
        </p:nvSpPr>
        <p:spPr bwMode="auto">
          <a:xfrm>
            <a:off x="2896887" y="6036913"/>
            <a:ext cx="10345" cy="31151"/>
          </a:xfrm>
          <a:custGeom>
            <a:avLst/>
            <a:gdLst>
              <a:gd name="T0" fmla="*/ 0 w 9"/>
              <a:gd name="T1" fmla="*/ 23 h 28"/>
              <a:gd name="T2" fmla="*/ 0 w 9"/>
              <a:gd name="T3" fmla="*/ 23 h 28"/>
              <a:gd name="T4" fmla="*/ 8 w 9"/>
              <a:gd name="T5" fmla="*/ 0 h 28"/>
              <a:gd name="T6" fmla="*/ 8 w 9"/>
              <a:gd name="T7" fmla="*/ 27 h 28"/>
              <a:gd name="T8" fmla="*/ 0 w 9"/>
              <a:gd name="T9" fmla="*/ 23 h 28"/>
              <a:gd name="T10" fmla="*/ 0 w 9"/>
              <a:gd name="T11" fmla="*/ 23 h 28"/>
              <a:gd name="T12" fmla="*/ 0 60000 65536"/>
              <a:gd name="T13" fmla="*/ 0 60000 65536"/>
              <a:gd name="T14" fmla="*/ 0 60000 65536"/>
              <a:gd name="T15" fmla="*/ 0 60000 65536"/>
              <a:gd name="T16" fmla="*/ 0 60000 65536"/>
              <a:gd name="T17" fmla="*/ 0 60000 65536"/>
              <a:gd name="T18" fmla="*/ 0 w 9"/>
              <a:gd name="T19" fmla="*/ 0 h 28"/>
              <a:gd name="T20" fmla="*/ 9 w 9"/>
              <a:gd name="T21" fmla="*/ 28 h 28"/>
            </a:gdLst>
            <a:ahLst/>
            <a:cxnLst>
              <a:cxn ang="T12">
                <a:pos x="T0" y="T1"/>
              </a:cxn>
              <a:cxn ang="T13">
                <a:pos x="T2" y="T3"/>
              </a:cxn>
              <a:cxn ang="T14">
                <a:pos x="T4" y="T5"/>
              </a:cxn>
              <a:cxn ang="T15">
                <a:pos x="T6" y="T7"/>
              </a:cxn>
              <a:cxn ang="T16">
                <a:pos x="T8" y="T9"/>
              </a:cxn>
              <a:cxn ang="T17">
                <a:pos x="T10" y="T11"/>
              </a:cxn>
            </a:cxnLst>
            <a:rect l="T18" t="T19" r="T20" b="T21"/>
            <a:pathLst>
              <a:path w="9" h="28">
                <a:moveTo>
                  <a:pt x="0" y="23"/>
                </a:moveTo>
                <a:lnTo>
                  <a:pt x="0" y="23"/>
                </a:lnTo>
                <a:lnTo>
                  <a:pt x="8" y="0"/>
                </a:lnTo>
                <a:lnTo>
                  <a:pt x="8" y="27"/>
                </a:lnTo>
                <a:lnTo>
                  <a:pt x="0" y="2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3" name="Freeform 713">
            <a:extLst>
              <a:ext uri="{FF2B5EF4-FFF2-40B4-BE49-F238E27FC236}">
                <a16:creationId xmlns:a16="http://schemas.microsoft.com/office/drawing/2014/main" id="{E43B555A-3022-4CDD-B5AC-2524555140D9}"/>
              </a:ext>
            </a:extLst>
          </p:cNvPr>
          <p:cNvSpPr>
            <a:spLocks/>
          </p:cNvSpPr>
          <p:nvPr/>
        </p:nvSpPr>
        <p:spPr bwMode="auto">
          <a:xfrm>
            <a:off x="2907231" y="6260528"/>
            <a:ext cx="21839" cy="14463"/>
          </a:xfrm>
          <a:custGeom>
            <a:avLst/>
            <a:gdLst>
              <a:gd name="T0" fmla="*/ 0 w 19"/>
              <a:gd name="T1" fmla="*/ 0 h 13"/>
              <a:gd name="T2" fmla="*/ 0 w 19"/>
              <a:gd name="T3" fmla="*/ 0 h 13"/>
              <a:gd name="T4" fmla="*/ 18 w 19"/>
              <a:gd name="T5" fmla="*/ 3 h 13"/>
              <a:gd name="T6" fmla="*/ 18 w 19"/>
              <a:gd name="T7" fmla="*/ 12 h 13"/>
              <a:gd name="T8" fmla="*/ 0 w 19"/>
              <a:gd name="T9" fmla="*/ 0 h 13"/>
              <a:gd name="T10" fmla="*/ 0 w 19"/>
              <a:gd name="T11" fmla="*/ 0 h 13"/>
              <a:gd name="T12" fmla="*/ 0 60000 65536"/>
              <a:gd name="T13" fmla="*/ 0 60000 65536"/>
              <a:gd name="T14" fmla="*/ 0 60000 65536"/>
              <a:gd name="T15" fmla="*/ 0 60000 65536"/>
              <a:gd name="T16" fmla="*/ 0 60000 65536"/>
              <a:gd name="T17" fmla="*/ 0 60000 65536"/>
              <a:gd name="T18" fmla="*/ 0 w 19"/>
              <a:gd name="T19" fmla="*/ 0 h 13"/>
              <a:gd name="T20" fmla="*/ 19 w 19"/>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9" h="13">
                <a:moveTo>
                  <a:pt x="0" y="0"/>
                </a:moveTo>
                <a:lnTo>
                  <a:pt x="0" y="0"/>
                </a:lnTo>
                <a:lnTo>
                  <a:pt x="18" y="3"/>
                </a:lnTo>
                <a:lnTo>
                  <a:pt x="18" y="12"/>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4" name="Freeform 714">
            <a:extLst>
              <a:ext uri="{FF2B5EF4-FFF2-40B4-BE49-F238E27FC236}">
                <a16:creationId xmlns:a16="http://schemas.microsoft.com/office/drawing/2014/main" id="{926AFD02-FCE4-4DC8-B6DD-C5839ECD5A46}"/>
              </a:ext>
            </a:extLst>
          </p:cNvPr>
          <p:cNvSpPr>
            <a:spLocks/>
          </p:cNvSpPr>
          <p:nvPr/>
        </p:nvSpPr>
        <p:spPr bwMode="auto">
          <a:xfrm>
            <a:off x="2911829" y="6230491"/>
            <a:ext cx="32184" cy="31151"/>
          </a:xfrm>
          <a:custGeom>
            <a:avLst/>
            <a:gdLst>
              <a:gd name="T0" fmla="*/ 0 w 28"/>
              <a:gd name="T1" fmla="*/ 5 h 28"/>
              <a:gd name="T2" fmla="*/ 0 w 28"/>
              <a:gd name="T3" fmla="*/ 5 h 28"/>
              <a:gd name="T4" fmla="*/ 7 w 28"/>
              <a:gd name="T5" fmla="*/ 0 h 28"/>
              <a:gd name="T6" fmla="*/ 6 w 28"/>
              <a:gd name="T7" fmla="*/ 13 h 28"/>
              <a:gd name="T8" fmla="*/ 27 w 28"/>
              <a:gd name="T9" fmla="*/ 17 h 28"/>
              <a:gd name="T10" fmla="*/ 14 w 28"/>
              <a:gd name="T11" fmla="*/ 27 h 28"/>
              <a:gd name="T12" fmla="*/ 0 w 28"/>
              <a:gd name="T13" fmla="*/ 5 h 28"/>
              <a:gd name="T14" fmla="*/ 0 w 28"/>
              <a:gd name="T15" fmla="*/ 5 h 28"/>
              <a:gd name="T16" fmla="*/ 0 60000 65536"/>
              <a:gd name="T17" fmla="*/ 0 60000 65536"/>
              <a:gd name="T18" fmla="*/ 0 60000 65536"/>
              <a:gd name="T19" fmla="*/ 0 60000 65536"/>
              <a:gd name="T20" fmla="*/ 0 60000 65536"/>
              <a:gd name="T21" fmla="*/ 0 60000 65536"/>
              <a:gd name="T22" fmla="*/ 0 60000 65536"/>
              <a:gd name="T23" fmla="*/ 0 60000 65536"/>
              <a:gd name="T24" fmla="*/ 0 w 28"/>
              <a:gd name="T25" fmla="*/ 0 h 28"/>
              <a:gd name="T26" fmla="*/ 28 w 28"/>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 h="28">
                <a:moveTo>
                  <a:pt x="0" y="5"/>
                </a:moveTo>
                <a:lnTo>
                  <a:pt x="0" y="5"/>
                </a:lnTo>
                <a:lnTo>
                  <a:pt x="7" y="0"/>
                </a:lnTo>
                <a:lnTo>
                  <a:pt x="6" y="13"/>
                </a:lnTo>
                <a:lnTo>
                  <a:pt x="27" y="17"/>
                </a:lnTo>
                <a:lnTo>
                  <a:pt x="14" y="27"/>
                </a:lnTo>
                <a:lnTo>
                  <a:pt x="0" y="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5" name="Freeform 715">
            <a:extLst>
              <a:ext uri="{FF2B5EF4-FFF2-40B4-BE49-F238E27FC236}">
                <a16:creationId xmlns:a16="http://schemas.microsoft.com/office/drawing/2014/main" id="{6D5E84FF-0D77-4C0F-9A8C-8AC9C2395F79}"/>
              </a:ext>
            </a:extLst>
          </p:cNvPr>
          <p:cNvSpPr>
            <a:spLocks/>
          </p:cNvSpPr>
          <p:nvPr/>
        </p:nvSpPr>
        <p:spPr bwMode="auto">
          <a:xfrm>
            <a:off x="2933667" y="6270541"/>
            <a:ext cx="18390" cy="8900"/>
          </a:xfrm>
          <a:custGeom>
            <a:avLst/>
            <a:gdLst>
              <a:gd name="T0" fmla="*/ 0 w 16"/>
              <a:gd name="T1" fmla="*/ 5 h 8"/>
              <a:gd name="T2" fmla="*/ 0 w 16"/>
              <a:gd name="T3" fmla="*/ 5 h 8"/>
              <a:gd name="T4" fmla="*/ 4 w 16"/>
              <a:gd name="T5" fmla="*/ 0 h 8"/>
              <a:gd name="T6" fmla="*/ 15 w 16"/>
              <a:gd name="T7" fmla="*/ 7 h 8"/>
              <a:gd name="T8" fmla="*/ 0 w 16"/>
              <a:gd name="T9" fmla="*/ 5 h 8"/>
              <a:gd name="T10" fmla="*/ 0 w 16"/>
              <a:gd name="T11" fmla="*/ 5 h 8"/>
              <a:gd name="T12" fmla="*/ 0 60000 65536"/>
              <a:gd name="T13" fmla="*/ 0 60000 65536"/>
              <a:gd name="T14" fmla="*/ 0 60000 65536"/>
              <a:gd name="T15" fmla="*/ 0 60000 65536"/>
              <a:gd name="T16" fmla="*/ 0 60000 65536"/>
              <a:gd name="T17" fmla="*/ 0 60000 65536"/>
              <a:gd name="T18" fmla="*/ 0 w 16"/>
              <a:gd name="T19" fmla="*/ 0 h 8"/>
              <a:gd name="T20" fmla="*/ 16 w 16"/>
              <a:gd name="T21" fmla="*/ 8 h 8"/>
            </a:gdLst>
            <a:ahLst/>
            <a:cxnLst>
              <a:cxn ang="T12">
                <a:pos x="T0" y="T1"/>
              </a:cxn>
              <a:cxn ang="T13">
                <a:pos x="T2" y="T3"/>
              </a:cxn>
              <a:cxn ang="T14">
                <a:pos x="T4" y="T5"/>
              </a:cxn>
              <a:cxn ang="T15">
                <a:pos x="T6" y="T7"/>
              </a:cxn>
              <a:cxn ang="T16">
                <a:pos x="T8" y="T9"/>
              </a:cxn>
              <a:cxn ang="T17">
                <a:pos x="T10" y="T11"/>
              </a:cxn>
            </a:cxnLst>
            <a:rect l="T18" t="T19" r="T20" b="T21"/>
            <a:pathLst>
              <a:path w="16" h="8">
                <a:moveTo>
                  <a:pt x="0" y="5"/>
                </a:moveTo>
                <a:lnTo>
                  <a:pt x="0" y="5"/>
                </a:lnTo>
                <a:lnTo>
                  <a:pt x="4" y="0"/>
                </a:lnTo>
                <a:lnTo>
                  <a:pt x="15" y="7"/>
                </a:lnTo>
                <a:lnTo>
                  <a:pt x="0" y="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6" name="Freeform 716">
            <a:extLst>
              <a:ext uri="{FF2B5EF4-FFF2-40B4-BE49-F238E27FC236}">
                <a16:creationId xmlns:a16="http://schemas.microsoft.com/office/drawing/2014/main" id="{D53E2190-2974-43B0-A06A-0D8F1220AE31}"/>
              </a:ext>
            </a:extLst>
          </p:cNvPr>
          <p:cNvSpPr>
            <a:spLocks/>
          </p:cNvSpPr>
          <p:nvPr/>
        </p:nvSpPr>
        <p:spPr bwMode="auto">
          <a:xfrm>
            <a:off x="2945161" y="6244953"/>
            <a:ext cx="44827" cy="46726"/>
          </a:xfrm>
          <a:custGeom>
            <a:avLst/>
            <a:gdLst>
              <a:gd name="T0" fmla="*/ 0 w 39"/>
              <a:gd name="T1" fmla="*/ 34 h 42"/>
              <a:gd name="T2" fmla="*/ 0 w 39"/>
              <a:gd name="T3" fmla="*/ 34 h 42"/>
              <a:gd name="T4" fmla="*/ 6 w 39"/>
              <a:gd name="T5" fmla="*/ 27 h 42"/>
              <a:gd name="T6" fmla="*/ 26 w 39"/>
              <a:gd name="T7" fmla="*/ 31 h 42"/>
              <a:gd name="T8" fmla="*/ 17 w 39"/>
              <a:gd name="T9" fmla="*/ 21 h 42"/>
              <a:gd name="T10" fmla="*/ 27 w 39"/>
              <a:gd name="T11" fmla="*/ 14 h 42"/>
              <a:gd name="T12" fmla="*/ 12 w 39"/>
              <a:gd name="T13" fmla="*/ 12 h 42"/>
              <a:gd name="T14" fmla="*/ 12 w 39"/>
              <a:gd name="T15" fmla="*/ 2 h 42"/>
              <a:gd name="T16" fmla="*/ 36 w 39"/>
              <a:gd name="T17" fmla="*/ 0 h 42"/>
              <a:gd name="T18" fmla="*/ 38 w 39"/>
              <a:gd name="T19" fmla="*/ 41 h 42"/>
              <a:gd name="T20" fmla="*/ 0 w 39"/>
              <a:gd name="T21" fmla="*/ 34 h 42"/>
              <a:gd name="T22" fmla="*/ 0 w 39"/>
              <a:gd name="T23" fmla="*/ 34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9"/>
              <a:gd name="T37" fmla="*/ 0 h 42"/>
              <a:gd name="T38" fmla="*/ 39 w 39"/>
              <a:gd name="T39" fmla="*/ 42 h 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9" h="42">
                <a:moveTo>
                  <a:pt x="0" y="34"/>
                </a:moveTo>
                <a:lnTo>
                  <a:pt x="0" y="34"/>
                </a:lnTo>
                <a:lnTo>
                  <a:pt x="6" y="27"/>
                </a:lnTo>
                <a:lnTo>
                  <a:pt x="26" y="31"/>
                </a:lnTo>
                <a:lnTo>
                  <a:pt x="17" y="21"/>
                </a:lnTo>
                <a:lnTo>
                  <a:pt x="27" y="14"/>
                </a:lnTo>
                <a:lnTo>
                  <a:pt x="12" y="12"/>
                </a:lnTo>
                <a:lnTo>
                  <a:pt x="12" y="2"/>
                </a:lnTo>
                <a:lnTo>
                  <a:pt x="36" y="0"/>
                </a:lnTo>
                <a:lnTo>
                  <a:pt x="38" y="41"/>
                </a:lnTo>
                <a:lnTo>
                  <a:pt x="0" y="34"/>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7" name="Freeform 717">
            <a:extLst>
              <a:ext uri="{FF2B5EF4-FFF2-40B4-BE49-F238E27FC236}">
                <a16:creationId xmlns:a16="http://schemas.microsoft.com/office/drawing/2014/main" id="{44ED2386-1DC3-4623-A6DA-1C996E2D987B}"/>
              </a:ext>
            </a:extLst>
          </p:cNvPr>
          <p:cNvSpPr>
            <a:spLocks/>
          </p:cNvSpPr>
          <p:nvPr/>
        </p:nvSpPr>
        <p:spPr bwMode="auto">
          <a:xfrm>
            <a:off x="2827922" y="5181390"/>
            <a:ext cx="188503" cy="251428"/>
          </a:xfrm>
          <a:custGeom>
            <a:avLst/>
            <a:gdLst>
              <a:gd name="T0" fmla="*/ 0 w 164"/>
              <a:gd name="T1" fmla="*/ 150 h 226"/>
              <a:gd name="T2" fmla="*/ 0 w 164"/>
              <a:gd name="T3" fmla="*/ 150 h 226"/>
              <a:gd name="T4" fmla="*/ 20 w 164"/>
              <a:gd name="T5" fmla="*/ 166 h 226"/>
              <a:gd name="T6" fmla="*/ 49 w 164"/>
              <a:gd name="T7" fmla="*/ 170 h 226"/>
              <a:gd name="T8" fmla="*/ 78 w 164"/>
              <a:gd name="T9" fmla="*/ 200 h 226"/>
              <a:gd name="T10" fmla="*/ 117 w 164"/>
              <a:gd name="T11" fmla="*/ 203 h 226"/>
              <a:gd name="T12" fmla="*/ 111 w 164"/>
              <a:gd name="T13" fmla="*/ 219 h 226"/>
              <a:gd name="T14" fmla="*/ 121 w 164"/>
              <a:gd name="T15" fmla="*/ 225 h 226"/>
              <a:gd name="T16" fmla="*/ 127 w 164"/>
              <a:gd name="T17" fmla="*/ 186 h 226"/>
              <a:gd name="T18" fmla="*/ 120 w 164"/>
              <a:gd name="T19" fmla="*/ 162 h 226"/>
              <a:gd name="T20" fmla="*/ 133 w 164"/>
              <a:gd name="T21" fmla="*/ 160 h 226"/>
              <a:gd name="T22" fmla="*/ 123 w 164"/>
              <a:gd name="T23" fmla="*/ 146 h 226"/>
              <a:gd name="T24" fmla="*/ 155 w 164"/>
              <a:gd name="T25" fmla="*/ 141 h 226"/>
              <a:gd name="T26" fmla="*/ 163 w 164"/>
              <a:gd name="T27" fmla="*/ 151 h 226"/>
              <a:gd name="T28" fmla="*/ 151 w 164"/>
              <a:gd name="T29" fmla="*/ 131 h 226"/>
              <a:gd name="T30" fmla="*/ 155 w 164"/>
              <a:gd name="T31" fmla="*/ 84 h 226"/>
              <a:gd name="T32" fmla="*/ 128 w 164"/>
              <a:gd name="T33" fmla="*/ 86 h 226"/>
              <a:gd name="T34" fmla="*/ 120 w 164"/>
              <a:gd name="T35" fmla="*/ 74 h 226"/>
              <a:gd name="T36" fmla="*/ 93 w 164"/>
              <a:gd name="T37" fmla="*/ 71 h 226"/>
              <a:gd name="T38" fmla="*/ 76 w 164"/>
              <a:gd name="T39" fmla="*/ 44 h 226"/>
              <a:gd name="T40" fmla="*/ 102 w 164"/>
              <a:gd name="T41" fmla="*/ 8 h 226"/>
              <a:gd name="T42" fmla="*/ 98 w 164"/>
              <a:gd name="T43" fmla="*/ 0 h 226"/>
              <a:gd name="T44" fmla="*/ 52 w 164"/>
              <a:gd name="T45" fmla="*/ 20 h 226"/>
              <a:gd name="T46" fmla="*/ 27 w 164"/>
              <a:gd name="T47" fmla="*/ 60 h 226"/>
              <a:gd name="T48" fmla="*/ 19 w 164"/>
              <a:gd name="T49" fmla="*/ 50 h 226"/>
              <a:gd name="T50" fmla="*/ 13 w 164"/>
              <a:gd name="T51" fmla="*/ 70 h 226"/>
              <a:gd name="T52" fmla="*/ 19 w 164"/>
              <a:gd name="T53" fmla="*/ 115 h 226"/>
              <a:gd name="T54" fmla="*/ 25 w 164"/>
              <a:gd name="T55" fmla="*/ 115 h 226"/>
              <a:gd name="T56" fmla="*/ 0 w 164"/>
              <a:gd name="T57" fmla="*/ 150 h 226"/>
              <a:gd name="T58" fmla="*/ 0 w 164"/>
              <a:gd name="T59" fmla="*/ 150 h 22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64"/>
              <a:gd name="T91" fmla="*/ 0 h 226"/>
              <a:gd name="T92" fmla="*/ 164 w 164"/>
              <a:gd name="T93" fmla="*/ 226 h 22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64" h="226">
                <a:moveTo>
                  <a:pt x="0" y="150"/>
                </a:moveTo>
                <a:lnTo>
                  <a:pt x="0" y="150"/>
                </a:lnTo>
                <a:lnTo>
                  <a:pt x="20" y="166"/>
                </a:lnTo>
                <a:lnTo>
                  <a:pt x="49" y="170"/>
                </a:lnTo>
                <a:lnTo>
                  <a:pt x="78" y="200"/>
                </a:lnTo>
                <a:lnTo>
                  <a:pt x="117" y="203"/>
                </a:lnTo>
                <a:lnTo>
                  <a:pt x="111" y="219"/>
                </a:lnTo>
                <a:lnTo>
                  <a:pt x="121" y="225"/>
                </a:lnTo>
                <a:lnTo>
                  <a:pt x="127" y="186"/>
                </a:lnTo>
                <a:lnTo>
                  <a:pt x="120" y="162"/>
                </a:lnTo>
                <a:lnTo>
                  <a:pt x="133" y="160"/>
                </a:lnTo>
                <a:lnTo>
                  <a:pt x="123" y="146"/>
                </a:lnTo>
                <a:lnTo>
                  <a:pt x="155" y="141"/>
                </a:lnTo>
                <a:lnTo>
                  <a:pt x="163" y="151"/>
                </a:lnTo>
                <a:lnTo>
                  <a:pt x="151" y="131"/>
                </a:lnTo>
                <a:lnTo>
                  <a:pt x="155" y="84"/>
                </a:lnTo>
                <a:lnTo>
                  <a:pt x="128" y="86"/>
                </a:lnTo>
                <a:lnTo>
                  <a:pt x="120" y="74"/>
                </a:lnTo>
                <a:lnTo>
                  <a:pt x="93" y="71"/>
                </a:lnTo>
                <a:lnTo>
                  <a:pt x="76" y="44"/>
                </a:lnTo>
                <a:lnTo>
                  <a:pt x="102" y="8"/>
                </a:lnTo>
                <a:lnTo>
                  <a:pt x="98" y="0"/>
                </a:lnTo>
                <a:lnTo>
                  <a:pt x="52" y="20"/>
                </a:lnTo>
                <a:lnTo>
                  <a:pt x="27" y="60"/>
                </a:lnTo>
                <a:lnTo>
                  <a:pt x="19" y="50"/>
                </a:lnTo>
                <a:lnTo>
                  <a:pt x="13" y="70"/>
                </a:lnTo>
                <a:lnTo>
                  <a:pt x="19" y="115"/>
                </a:lnTo>
                <a:lnTo>
                  <a:pt x="25" y="115"/>
                </a:lnTo>
                <a:lnTo>
                  <a:pt x="0" y="15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8" name="Freeform 718">
            <a:extLst>
              <a:ext uri="{FF2B5EF4-FFF2-40B4-BE49-F238E27FC236}">
                <a16:creationId xmlns:a16="http://schemas.microsoft.com/office/drawing/2014/main" id="{76BC809E-3675-4C34-9947-BCBD6C81CC3E}"/>
              </a:ext>
            </a:extLst>
          </p:cNvPr>
          <p:cNvSpPr>
            <a:spLocks/>
          </p:cNvSpPr>
          <p:nvPr/>
        </p:nvSpPr>
        <p:spPr bwMode="auto">
          <a:xfrm>
            <a:off x="2719878" y="5202528"/>
            <a:ext cx="50574" cy="41163"/>
          </a:xfrm>
          <a:custGeom>
            <a:avLst/>
            <a:gdLst>
              <a:gd name="T0" fmla="*/ 0 w 44"/>
              <a:gd name="T1" fmla="*/ 0 h 37"/>
              <a:gd name="T2" fmla="*/ 0 w 44"/>
              <a:gd name="T3" fmla="*/ 0 h 37"/>
              <a:gd name="T4" fmla="*/ 1 w 44"/>
              <a:gd name="T5" fmla="*/ 14 h 37"/>
              <a:gd name="T6" fmla="*/ 10 w 44"/>
              <a:gd name="T7" fmla="*/ 12 h 37"/>
              <a:gd name="T8" fmla="*/ 37 w 44"/>
              <a:gd name="T9" fmla="*/ 36 h 37"/>
              <a:gd name="T10" fmla="*/ 43 w 44"/>
              <a:gd name="T11" fmla="*/ 18 h 37"/>
              <a:gd name="T12" fmla="*/ 28 w 44"/>
              <a:gd name="T13" fmla="*/ 1 h 37"/>
              <a:gd name="T14" fmla="*/ 0 w 44"/>
              <a:gd name="T15" fmla="*/ 0 h 37"/>
              <a:gd name="T16" fmla="*/ 0 w 44"/>
              <a:gd name="T17" fmla="*/ 0 h 3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
              <a:gd name="T28" fmla="*/ 0 h 37"/>
              <a:gd name="T29" fmla="*/ 44 w 44"/>
              <a:gd name="T30" fmla="*/ 37 h 3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 h="37">
                <a:moveTo>
                  <a:pt x="0" y="0"/>
                </a:moveTo>
                <a:lnTo>
                  <a:pt x="0" y="0"/>
                </a:lnTo>
                <a:lnTo>
                  <a:pt x="1" y="14"/>
                </a:lnTo>
                <a:lnTo>
                  <a:pt x="10" y="12"/>
                </a:lnTo>
                <a:lnTo>
                  <a:pt x="37" y="36"/>
                </a:lnTo>
                <a:lnTo>
                  <a:pt x="43" y="18"/>
                </a:lnTo>
                <a:lnTo>
                  <a:pt x="28" y="1"/>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19" name="Freeform 719">
            <a:extLst>
              <a:ext uri="{FF2B5EF4-FFF2-40B4-BE49-F238E27FC236}">
                <a16:creationId xmlns:a16="http://schemas.microsoft.com/office/drawing/2014/main" id="{EB91065C-D149-407F-A0DD-DA4D4B39AA87}"/>
              </a:ext>
            </a:extLst>
          </p:cNvPr>
          <p:cNvSpPr>
            <a:spLocks/>
          </p:cNvSpPr>
          <p:nvPr/>
        </p:nvSpPr>
        <p:spPr bwMode="auto">
          <a:xfrm>
            <a:off x="2731372" y="5014513"/>
            <a:ext cx="170112" cy="52288"/>
          </a:xfrm>
          <a:custGeom>
            <a:avLst/>
            <a:gdLst>
              <a:gd name="T0" fmla="*/ 0 w 148"/>
              <a:gd name="T1" fmla="*/ 18 h 47"/>
              <a:gd name="T2" fmla="*/ 0 w 148"/>
              <a:gd name="T3" fmla="*/ 18 h 47"/>
              <a:gd name="T4" fmla="*/ 20 w 148"/>
              <a:gd name="T5" fmla="*/ 2 h 47"/>
              <a:gd name="T6" fmla="*/ 58 w 148"/>
              <a:gd name="T7" fmla="*/ 0 h 47"/>
              <a:gd name="T8" fmla="*/ 147 w 148"/>
              <a:gd name="T9" fmla="*/ 39 h 47"/>
              <a:gd name="T10" fmla="*/ 99 w 148"/>
              <a:gd name="T11" fmla="*/ 46 h 47"/>
              <a:gd name="T12" fmla="*/ 107 w 148"/>
              <a:gd name="T13" fmla="*/ 37 h 47"/>
              <a:gd name="T14" fmla="*/ 84 w 148"/>
              <a:gd name="T15" fmla="*/ 22 h 47"/>
              <a:gd name="T16" fmla="*/ 40 w 148"/>
              <a:gd name="T17" fmla="*/ 14 h 47"/>
              <a:gd name="T18" fmla="*/ 42 w 148"/>
              <a:gd name="T19" fmla="*/ 7 h 47"/>
              <a:gd name="T20" fmla="*/ 0 w 148"/>
              <a:gd name="T21" fmla="*/ 18 h 47"/>
              <a:gd name="T22" fmla="*/ 0 w 148"/>
              <a:gd name="T23" fmla="*/ 18 h 4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8"/>
              <a:gd name="T37" fmla="*/ 0 h 47"/>
              <a:gd name="T38" fmla="*/ 148 w 148"/>
              <a:gd name="T39" fmla="*/ 47 h 4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8" h="47">
                <a:moveTo>
                  <a:pt x="0" y="18"/>
                </a:moveTo>
                <a:lnTo>
                  <a:pt x="0" y="18"/>
                </a:lnTo>
                <a:lnTo>
                  <a:pt x="20" y="2"/>
                </a:lnTo>
                <a:lnTo>
                  <a:pt x="58" y="0"/>
                </a:lnTo>
                <a:lnTo>
                  <a:pt x="147" y="39"/>
                </a:lnTo>
                <a:lnTo>
                  <a:pt x="99" y="46"/>
                </a:lnTo>
                <a:lnTo>
                  <a:pt x="107" y="37"/>
                </a:lnTo>
                <a:lnTo>
                  <a:pt x="84" y="22"/>
                </a:lnTo>
                <a:lnTo>
                  <a:pt x="40" y="14"/>
                </a:lnTo>
                <a:lnTo>
                  <a:pt x="42" y="7"/>
                </a:lnTo>
                <a:lnTo>
                  <a:pt x="0" y="1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0" name="Freeform 720">
            <a:extLst>
              <a:ext uri="{FF2B5EF4-FFF2-40B4-BE49-F238E27FC236}">
                <a16:creationId xmlns:a16="http://schemas.microsoft.com/office/drawing/2014/main" id="{715873A8-606D-4F59-8F16-F318092F4BB8}"/>
              </a:ext>
            </a:extLst>
          </p:cNvPr>
          <p:cNvSpPr>
            <a:spLocks/>
          </p:cNvSpPr>
          <p:nvPr/>
        </p:nvSpPr>
        <p:spPr bwMode="auto">
          <a:xfrm>
            <a:off x="2937116" y="5065689"/>
            <a:ext cx="54022" cy="30038"/>
          </a:xfrm>
          <a:custGeom>
            <a:avLst/>
            <a:gdLst>
              <a:gd name="T0" fmla="*/ 0 w 47"/>
              <a:gd name="T1" fmla="*/ 0 h 27"/>
              <a:gd name="T2" fmla="*/ 0 w 47"/>
              <a:gd name="T3" fmla="*/ 0 h 27"/>
              <a:gd name="T4" fmla="*/ 0 w 47"/>
              <a:gd name="T5" fmla="*/ 26 h 27"/>
              <a:gd name="T6" fmla="*/ 46 w 47"/>
              <a:gd name="T7" fmla="*/ 17 h 27"/>
              <a:gd name="T8" fmla="*/ 26 w 47"/>
              <a:gd name="T9" fmla="*/ 3 h 27"/>
              <a:gd name="T10" fmla="*/ 0 w 47"/>
              <a:gd name="T11" fmla="*/ 0 h 27"/>
              <a:gd name="T12" fmla="*/ 0 w 47"/>
              <a:gd name="T13" fmla="*/ 0 h 27"/>
              <a:gd name="T14" fmla="*/ 0 60000 65536"/>
              <a:gd name="T15" fmla="*/ 0 60000 65536"/>
              <a:gd name="T16" fmla="*/ 0 60000 65536"/>
              <a:gd name="T17" fmla="*/ 0 60000 65536"/>
              <a:gd name="T18" fmla="*/ 0 60000 65536"/>
              <a:gd name="T19" fmla="*/ 0 60000 65536"/>
              <a:gd name="T20" fmla="*/ 0 60000 65536"/>
              <a:gd name="T21" fmla="*/ 0 w 47"/>
              <a:gd name="T22" fmla="*/ 0 h 27"/>
              <a:gd name="T23" fmla="*/ 47 w 47"/>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7" h="27">
                <a:moveTo>
                  <a:pt x="0" y="0"/>
                </a:moveTo>
                <a:lnTo>
                  <a:pt x="0" y="0"/>
                </a:lnTo>
                <a:lnTo>
                  <a:pt x="0" y="26"/>
                </a:lnTo>
                <a:lnTo>
                  <a:pt x="46" y="17"/>
                </a:lnTo>
                <a:lnTo>
                  <a:pt x="26" y="3"/>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1" name="Freeform 721">
            <a:extLst>
              <a:ext uri="{FF2B5EF4-FFF2-40B4-BE49-F238E27FC236}">
                <a16:creationId xmlns:a16="http://schemas.microsoft.com/office/drawing/2014/main" id="{A07C7D0C-846B-4236-BB14-43D756165867}"/>
              </a:ext>
            </a:extLst>
          </p:cNvPr>
          <p:cNvSpPr>
            <a:spLocks/>
          </p:cNvSpPr>
          <p:nvPr/>
        </p:nvSpPr>
        <p:spPr bwMode="auto">
          <a:xfrm>
            <a:off x="2796888" y="5348267"/>
            <a:ext cx="88504" cy="95676"/>
          </a:xfrm>
          <a:custGeom>
            <a:avLst/>
            <a:gdLst>
              <a:gd name="T0" fmla="*/ 0 w 77"/>
              <a:gd name="T1" fmla="*/ 32 h 86"/>
              <a:gd name="T2" fmla="*/ 0 w 77"/>
              <a:gd name="T3" fmla="*/ 32 h 86"/>
              <a:gd name="T4" fmla="*/ 1 w 77"/>
              <a:gd name="T5" fmla="*/ 49 h 86"/>
              <a:gd name="T6" fmla="*/ 14 w 77"/>
              <a:gd name="T7" fmla="*/ 53 h 86"/>
              <a:gd name="T8" fmla="*/ 7 w 77"/>
              <a:gd name="T9" fmla="*/ 67 h 86"/>
              <a:gd name="T10" fmla="*/ 4 w 77"/>
              <a:gd name="T11" fmla="*/ 81 h 86"/>
              <a:gd name="T12" fmla="*/ 22 w 77"/>
              <a:gd name="T13" fmla="*/ 85 h 86"/>
              <a:gd name="T14" fmla="*/ 38 w 77"/>
              <a:gd name="T15" fmla="*/ 61 h 86"/>
              <a:gd name="T16" fmla="*/ 69 w 77"/>
              <a:gd name="T17" fmla="*/ 42 h 86"/>
              <a:gd name="T18" fmla="*/ 76 w 77"/>
              <a:gd name="T19" fmla="*/ 20 h 86"/>
              <a:gd name="T20" fmla="*/ 47 w 77"/>
              <a:gd name="T21" fmla="*/ 16 h 86"/>
              <a:gd name="T22" fmla="*/ 27 w 77"/>
              <a:gd name="T23" fmla="*/ 0 h 86"/>
              <a:gd name="T24" fmla="*/ 9 w 77"/>
              <a:gd name="T25" fmla="*/ 8 h 86"/>
              <a:gd name="T26" fmla="*/ 0 w 77"/>
              <a:gd name="T27" fmla="*/ 32 h 86"/>
              <a:gd name="T28" fmla="*/ 0 w 77"/>
              <a:gd name="T29" fmla="*/ 32 h 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7"/>
              <a:gd name="T46" fmla="*/ 0 h 86"/>
              <a:gd name="T47" fmla="*/ 77 w 77"/>
              <a:gd name="T48" fmla="*/ 86 h 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7" h="86">
                <a:moveTo>
                  <a:pt x="0" y="32"/>
                </a:moveTo>
                <a:lnTo>
                  <a:pt x="0" y="32"/>
                </a:lnTo>
                <a:lnTo>
                  <a:pt x="1" y="49"/>
                </a:lnTo>
                <a:lnTo>
                  <a:pt x="14" y="53"/>
                </a:lnTo>
                <a:lnTo>
                  <a:pt x="7" y="67"/>
                </a:lnTo>
                <a:lnTo>
                  <a:pt x="4" y="81"/>
                </a:lnTo>
                <a:lnTo>
                  <a:pt x="22" y="85"/>
                </a:lnTo>
                <a:lnTo>
                  <a:pt x="38" y="61"/>
                </a:lnTo>
                <a:lnTo>
                  <a:pt x="69" y="42"/>
                </a:lnTo>
                <a:lnTo>
                  <a:pt x="76" y="20"/>
                </a:lnTo>
                <a:lnTo>
                  <a:pt x="47" y="16"/>
                </a:lnTo>
                <a:lnTo>
                  <a:pt x="27" y="0"/>
                </a:lnTo>
                <a:lnTo>
                  <a:pt x="9" y="8"/>
                </a:lnTo>
                <a:lnTo>
                  <a:pt x="0" y="3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2" name="Freeform 722">
            <a:extLst>
              <a:ext uri="{FF2B5EF4-FFF2-40B4-BE49-F238E27FC236}">
                <a16:creationId xmlns:a16="http://schemas.microsoft.com/office/drawing/2014/main" id="{B3A0DCF1-8E21-4CAD-AA10-1ED0A6683CFE}"/>
              </a:ext>
            </a:extLst>
          </p:cNvPr>
          <p:cNvSpPr>
            <a:spLocks/>
          </p:cNvSpPr>
          <p:nvPr/>
        </p:nvSpPr>
        <p:spPr bwMode="auto">
          <a:xfrm>
            <a:off x="2650913" y="5149128"/>
            <a:ext cx="37930" cy="16687"/>
          </a:xfrm>
          <a:custGeom>
            <a:avLst/>
            <a:gdLst>
              <a:gd name="T0" fmla="*/ 0 w 33"/>
              <a:gd name="T1" fmla="*/ 11 h 15"/>
              <a:gd name="T2" fmla="*/ 0 w 33"/>
              <a:gd name="T3" fmla="*/ 11 h 15"/>
              <a:gd name="T4" fmla="*/ 9 w 33"/>
              <a:gd name="T5" fmla="*/ 0 h 15"/>
              <a:gd name="T6" fmla="*/ 32 w 33"/>
              <a:gd name="T7" fmla="*/ 14 h 15"/>
              <a:gd name="T8" fmla="*/ 0 w 33"/>
              <a:gd name="T9" fmla="*/ 11 h 15"/>
              <a:gd name="T10" fmla="*/ 0 w 33"/>
              <a:gd name="T11" fmla="*/ 11 h 15"/>
              <a:gd name="T12" fmla="*/ 0 60000 65536"/>
              <a:gd name="T13" fmla="*/ 0 60000 65536"/>
              <a:gd name="T14" fmla="*/ 0 60000 65536"/>
              <a:gd name="T15" fmla="*/ 0 60000 65536"/>
              <a:gd name="T16" fmla="*/ 0 60000 65536"/>
              <a:gd name="T17" fmla="*/ 0 60000 65536"/>
              <a:gd name="T18" fmla="*/ 0 w 33"/>
              <a:gd name="T19" fmla="*/ 0 h 15"/>
              <a:gd name="T20" fmla="*/ 33 w 33"/>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33" h="15">
                <a:moveTo>
                  <a:pt x="0" y="11"/>
                </a:moveTo>
                <a:lnTo>
                  <a:pt x="0" y="11"/>
                </a:lnTo>
                <a:lnTo>
                  <a:pt x="9" y="0"/>
                </a:lnTo>
                <a:lnTo>
                  <a:pt x="32" y="14"/>
                </a:lnTo>
                <a:lnTo>
                  <a:pt x="0" y="1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3" name="Freeform 723">
            <a:extLst>
              <a:ext uri="{FF2B5EF4-FFF2-40B4-BE49-F238E27FC236}">
                <a16:creationId xmlns:a16="http://schemas.microsoft.com/office/drawing/2014/main" id="{A3DD26C8-3E62-4801-9288-F886BA845551}"/>
              </a:ext>
            </a:extLst>
          </p:cNvPr>
          <p:cNvSpPr>
            <a:spLocks/>
          </p:cNvSpPr>
          <p:nvPr/>
        </p:nvSpPr>
        <p:spPr bwMode="auto">
          <a:xfrm>
            <a:off x="3109526" y="6219365"/>
            <a:ext cx="25287" cy="14463"/>
          </a:xfrm>
          <a:custGeom>
            <a:avLst/>
            <a:gdLst>
              <a:gd name="T0" fmla="*/ 0 w 22"/>
              <a:gd name="T1" fmla="*/ 12 h 13"/>
              <a:gd name="T2" fmla="*/ 0 w 22"/>
              <a:gd name="T3" fmla="*/ 12 h 13"/>
              <a:gd name="T4" fmla="*/ 12 w 22"/>
              <a:gd name="T5" fmla="*/ 5 h 13"/>
              <a:gd name="T6" fmla="*/ 6 w 22"/>
              <a:gd name="T7" fmla="*/ 0 h 13"/>
              <a:gd name="T8" fmla="*/ 21 w 22"/>
              <a:gd name="T9" fmla="*/ 1 h 13"/>
              <a:gd name="T10" fmla="*/ 0 w 22"/>
              <a:gd name="T11" fmla="*/ 12 h 13"/>
              <a:gd name="T12" fmla="*/ 0 w 22"/>
              <a:gd name="T13" fmla="*/ 12 h 13"/>
              <a:gd name="T14" fmla="*/ 0 60000 65536"/>
              <a:gd name="T15" fmla="*/ 0 60000 65536"/>
              <a:gd name="T16" fmla="*/ 0 60000 65536"/>
              <a:gd name="T17" fmla="*/ 0 60000 65536"/>
              <a:gd name="T18" fmla="*/ 0 60000 65536"/>
              <a:gd name="T19" fmla="*/ 0 60000 65536"/>
              <a:gd name="T20" fmla="*/ 0 60000 65536"/>
              <a:gd name="T21" fmla="*/ 0 w 22"/>
              <a:gd name="T22" fmla="*/ 0 h 13"/>
              <a:gd name="T23" fmla="*/ 22 w 22"/>
              <a:gd name="T24" fmla="*/ 13 h 1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13">
                <a:moveTo>
                  <a:pt x="0" y="12"/>
                </a:moveTo>
                <a:lnTo>
                  <a:pt x="0" y="12"/>
                </a:lnTo>
                <a:lnTo>
                  <a:pt x="12" y="5"/>
                </a:lnTo>
                <a:lnTo>
                  <a:pt x="6" y="0"/>
                </a:lnTo>
                <a:lnTo>
                  <a:pt x="21" y="1"/>
                </a:lnTo>
                <a:lnTo>
                  <a:pt x="0" y="1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4" name="Freeform 724">
            <a:extLst>
              <a:ext uri="{FF2B5EF4-FFF2-40B4-BE49-F238E27FC236}">
                <a16:creationId xmlns:a16="http://schemas.microsoft.com/office/drawing/2014/main" id="{638676B9-2514-4195-9A72-8F37B541FA0E}"/>
              </a:ext>
            </a:extLst>
          </p:cNvPr>
          <p:cNvSpPr>
            <a:spLocks/>
          </p:cNvSpPr>
          <p:nvPr/>
        </p:nvSpPr>
        <p:spPr bwMode="auto">
          <a:xfrm>
            <a:off x="3129066" y="6217140"/>
            <a:ext cx="28735" cy="17800"/>
          </a:xfrm>
          <a:custGeom>
            <a:avLst/>
            <a:gdLst>
              <a:gd name="T0" fmla="*/ 0 w 25"/>
              <a:gd name="T1" fmla="*/ 15 h 16"/>
              <a:gd name="T2" fmla="*/ 0 w 25"/>
              <a:gd name="T3" fmla="*/ 15 h 16"/>
              <a:gd name="T4" fmla="*/ 11 w 25"/>
              <a:gd name="T5" fmla="*/ 0 h 16"/>
              <a:gd name="T6" fmla="*/ 24 w 25"/>
              <a:gd name="T7" fmla="*/ 5 h 16"/>
              <a:gd name="T8" fmla="*/ 0 w 25"/>
              <a:gd name="T9" fmla="*/ 15 h 16"/>
              <a:gd name="T10" fmla="*/ 0 w 25"/>
              <a:gd name="T11" fmla="*/ 15 h 16"/>
              <a:gd name="T12" fmla="*/ 0 60000 65536"/>
              <a:gd name="T13" fmla="*/ 0 60000 65536"/>
              <a:gd name="T14" fmla="*/ 0 60000 65536"/>
              <a:gd name="T15" fmla="*/ 0 60000 65536"/>
              <a:gd name="T16" fmla="*/ 0 60000 65536"/>
              <a:gd name="T17" fmla="*/ 0 60000 65536"/>
              <a:gd name="T18" fmla="*/ 0 w 25"/>
              <a:gd name="T19" fmla="*/ 0 h 16"/>
              <a:gd name="T20" fmla="*/ 25 w 25"/>
              <a:gd name="T21" fmla="*/ 16 h 16"/>
            </a:gdLst>
            <a:ahLst/>
            <a:cxnLst>
              <a:cxn ang="T12">
                <a:pos x="T0" y="T1"/>
              </a:cxn>
              <a:cxn ang="T13">
                <a:pos x="T2" y="T3"/>
              </a:cxn>
              <a:cxn ang="T14">
                <a:pos x="T4" y="T5"/>
              </a:cxn>
              <a:cxn ang="T15">
                <a:pos x="T6" y="T7"/>
              </a:cxn>
              <a:cxn ang="T16">
                <a:pos x="T8" y="T9"/>
              </a:cxn>
              <a:cxn ang="T17">
                <a:pos x="T10" y="T11"/>
              </a:cxn>
            </a:cxnLst>
            <a:rect l="T18" t="T19" r="T20" b="T21"/>
            <a:pathLst>
              <a:path w="25" h="16">
                <a:moveTo>
                  <a:pt x="0" y="15"/>
                </a:moveTo>
                <a:lnTo>
                  <a:pt x="0" y="15"/>
                </a:lnTo>
                <a:lnTo>
                  <a:pt x="11" y="0"/>
                </a:lnTo>
                <a:lnTo>
                  <a:pt x="24" y="5"/>
                </a:lnTo>
                <a:lnTo>
                  <a:pt x="0" y="1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5" name="Freeform 725">
            <a:extLst>
              <a:ext uri="{FF2B5EF4-FFF2-40B4-BE49-F238E27FC236}">
                <a16:creationId xmlns:a16="http://schemas.microsoft.com/office/drawing/2014/main" id="{2874D011-86B6-4115-9010-5D873F9E1291}"/>
              </a:ext>
            </a:extLst>
          </p:cNvPr>
          <p:cNvSpPr>
            <a:spLocks/>
          </p:cNvSpPr>
          <p:nvPr/>
        </p:nvSpPr>
        <p:spPr bwMode="auto">
          <a:xfrm>
            <a:off x="3210674" y="5284854"/>
            <a:ext cx="47126" cy="53401"/>
          </a:xfrm>
          <a:custGeom>
            <a:avLst/>
            <a:gdLst>
              <a:gd name="T0" fmla="*/ 0 w 41"/>
              <a:gd name="T1" fmla="*/ 45 h 48"/>
              <a:gd name="T2" fmla="*/ 0 w 41"/>
              <a:gd name="T3" fmla="*/ 45 h 48"/>
              <a:gd name="T4" fmla="*/ 6 w 41"/>
              <a:gd name="T5" fmla="*/ 0 h 48"/>
              <a:gd name="T6" fmla="*/ 40 w 41"/>
              <a:gd name="T7" fmla="*/ 21 h 48"/>
              <a:gd name="T8" fmla="*/ 20 w 41"/>
              <a:gd name="T9" fmla="*/ 47 h 48"/>
              <a:gd name="T10" fmla="*/ 0 w 41"/>
              <a:gd name="T11" fmla="*/ 45 h 48"/>
              <a:gd name="T12" fmla="*/ 0 w 41"/>
              <a:gd name="T13" fmla="*/ 45 h 48"/>
              <a:gd name="T14" fmla="*/ 0 60000 65536"/>
              <a:gd name="T15" fmla="*/ 0 60000 65536"/>
              <a:gd name="T16" fmla="*/ 0 60000 65536"/>
              <a:gd name="T17" fmla="*/ 0 60000 65536"/>
              <a:gd name="T18" fmla="*/ 0 60000 65536"/>
              <a:gd name="T19" fmla="*/ 0 60000 65536"/>
              <a:gd name="T20" fmla="*/ 0 60000 65536"/>
              <a:gd name="T21" fmla="*/ 0 w 41"/>
              <a:gd name="T22" fmla="*/ 0 h 48"/>
              <a:gd name="T23" fmla="*/ 41 w 41"/>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48">
                <a:moveTo>
                  <a:pt x="0" y="45"/>
                </a:moveTo>
                <a:lnTo>
                  <a:pt x="0" y="45"/>
                </a:lnTo>
                <a:lnTo>
                  <a:pt x="6" y="0"/>
                </a:lnTo>
                <a:lnTo>
                  <a:pt x="40" y="21"/>
                </a:lnTo>
                <a:lnTo>
                  <a:pt x="20" y="47"/>
                </a:lnTo>
                <a:lnTo>
                  <a:pt x="0" y="4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6" name="Freeform 726">
            <a:extLst>
              <a:ext uri="{FF2B5EF4-FFF2-40B4-BE49-F238E27FC236}">
                <a16:creationId xmlns:a16="http://schemas.microsoft.com/office/drawing/2014/main" id="{BC4F0A17-7082-4D6A-BCA4-A2FEB3B6763B}"/>
              </a:ext>
            </a:extLst>
          </p:cNvPr>
          <p:cNvSpPr>
            <a:spLocks/>
          </p:cNvSpPr>
          <p:nvPr/>
        </p:nvSpPr>
        <p:spPr bwMode="auto">
          <a:xfrm>
            <a:off x="2616431" y="5095727"/>
            <a:ext cx="63217" cy="66751"/>
          </a:xfrm>
          <a:custGeom>
            <a:avLst/>
            <a:gdLst>
              <a:gd name="T0" fmla="*/ 0 w 55"/>
              <a:gd name="T1" fmla="*/ 47 h 60"/>
              <a:gd name="T2" fmla="*/ 0 w 55"/>
              <a:gd name="T3" fmla="*/ 47 h 60"/>
              <a:gd name="T4" fmla="*/ 11 w 55"/>
              <a:gd name="T5" fmla="*/ 26 h 60"/>
              <a:gd name="T6" fmla="*/ 25 w 55"/>
              <a:gd name="T7" fmla="*/ 25 h 60"/>
              <a:gd name="T8" fmla="*/ 11 w 55"/>
              <a:gd name="T9" fmla="*/ 7 h 60"/>
              <a:gd name="T10" fmla="*/ 42 w 55"/>
              <a:gd name="T11" fmla="*/ 0 h 60"/>
              <a:gd name="T12" fmla="*/ 47 w 55"/>
              <a:gd name="T13" fmla="*/ 28 h 60"/>
              <a:gd name="T14" fmla="*/ 54 w 55"/>
              <a:gd name="T15" fmla="*/ 30 h 60"/>
              <a:gd name="T16" fmla="*/ 39 w 55"/>
              <a:gd name="T17" fmla="*/ 48 h 60"/>
              <a:gd name="T18" fmla="*/ 30 w 55"/>
              <a:gd name="T19" fmla="*/ 59 h 60"/>
              <a:gd name="T20" fmla="*/ 0 w 55"/>
              <a:gd name="T21" fmla="*/ 47 h 60"/>
              <a:gd name="T22" fmla="*/ 0 w 55"/>
              <a:gd name="T23" fmla="*/ 47 h 6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5"/>
              <a:gd name="T37" fmla="*/ 0 h 60"/>
              <a:gd name="T38" fmla="*/ 55 w 55"/>
              <a:gd name="T39" fmla="*/ 60 h 6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5" h="60">
                <a:moveTo>
                  <a:pt x="0" y="47"/>
                </a:moveTo>
                <a:lnTo>
                  <a:pt x="0" y="47"/>
                </a:lnTo>
                <a:lnTo>
                  <a:pt x="11" y="26"/>
                </a:lnTo>
                <a:lnTo>
                  <a:pt x="25" y="25"/>
                </a:lnTo>
                <a:lnTo>
                  <a:pt x="11" y="7"/>
                </a:lnTo>
                <a:lnTo>
                  <a:pt x="42" y="0"/>
                </a:lnTo>
                <a:lnTo>
                  <a:pt x="47" y="28"/>
                </a:lnTo>
                <a:lnTo>
                  <a:pt x="54" y="30"/>
                </a:lnTo>
                <a:lnTo>
                  <a:pt x="39" y="48"/>
                </a:lnTo>
                <a:lnTo>
                  <a:pt x="30" y="59"/>
                </a:lnTo>
                <a:lnTo>
                  <a:pt x="0" y="4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7" name="Freeform 727">
            <a:extLst>
              <a:ext uri="{FF2B5EF4-FFF2-40B4-BE49-F238E27FC236}">
                <a16:creationId xmlns:a16="http://schemas.microsoft.com/office/drawing/2014/main" id="{19664302-30E7-4D9B-8029-61C3CA584B30}"/>
              </a:ext>
            </a:extLst>
          </p:cNvPr>
          <p:cNvSpPr>
            <a:spLocks/>
          </p:cNvSpPr>
          <p:nvPr/>
        </p:nvSpPr>
        <p:spPr bwMode="auto">
          <a:xfrm>
            <a:off x="3103779" y="5242579"/>
            <a:ext cx="75861" cy="104576"/>
          </a:xfrm>
          <a:custGeom>
            <a:avLst/>
            <a:gdLst>
              <a:gd name="T0" fmla="*/ 0 w 66"/>
              <a:gd name="T1" fmla="*/ 31 h 94"/>
              <a:gd name="T2" fmla="*/ 0 w 66"/>
              <a:gd name="T3" fmla="*/ 31 h 94"/>
              <a:gd name="T4" fmla="*/ 9 w 66"/>
              <a:gd name="T5" fmla="*/ 44 h 94"/>
              <a:gd name="T6" fmla="*/ 22 w 66"/>
              <a:gd name="T7" fmla="*/ 53 h 94"/>
              <a:gd name="T8" fmla="*/ 19 w 66"/>
              <a:gd name="T9" fmla="*/ 79 h 94"/>
              <a:gd name="T10" fmla="*/ 26 w 66"/>
              <a:gd name="T11" fmla="*/ 93 h 94"/>
              <a:gd name="T12" fmla="*/ 65 w 66"/>
              <a:gd name="T13" fmla="*/ 87 h 94"/>
              <a:gd name="T14" fmla="*/ 43 w 66"/>
              <a:gd name="T15" fmla="*/ 59 h 94"/>
              <a:gd name="T16" fmla="*/ 58 w 66"/>
              <a:gd name="T17" fmla="*/ 34 h 94"/>
              <a:gd name="T18" fmla="*/ 19 w 66"/>
              <a:gd name="T19" fmla="*/ 0 h 94"/>
              <a:gd name="T20" fmla="*/ 6 w 66"/>
              <a:gd name="T21" fmla="*/ 10 h 94"/>
              <a:gd name="T22" fmla="*/ 11 w 66"/>
              <a:gd name="T23" fmla="*/ 19 h 94"/>
              <a:gd name="T24" fmla="*/ 0 w 66"/>
              <a:gd name="T25" fmla="*/ 31 h 94"/>
              <a:gd name="T26" fmla="*/ 0 w 66"/>
              <a:gd name="T27" fmla="*/ 31 h 9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6"/>
              <a:gd name="T43" fmla="*/ 0 h 94"/>
              <a:gd name="T44" fmla="*/ 66 w 66"/>
              <a:gd name="T45" fmla="*/ 94 h 9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6" h="94">
                <a:moveTo>
                  <a:pt x="0" y="31"/>
                </a:moveTo>
                <a:lnTo>
                  <a:pt x="0" y="31"/>
                </a:lnTo>
                <a:lnTo>
                  <a:pt x="9" y="44"/>
                </a:lnTo>
                <a:lnTo>
                  <a:pt x="22" y="53"/>
                </a:lnTo>
                <a:lnTo>
                  <a:pt x="19" y="79"/>
                </a:lnTo>
                <a:lnTo>
                  <a:pt x="26" y="93"/>
                </a:lnTo>
                <a:lnTo>
                  <a:pt x="65" y="87"/>
                </a:lnTo>
                <a:lnTo>
                  <a:pt x="43" y="59"/>
                </a:lnTo>
                <a:lnTo>
                  <a:pt x="58" y="34"/>
                </a:lnTo>
                <a:lnTo>
                  <a:pt x="19" y="0"/>
                </a:lnTo>
                <a:lnTo>
                  <a:pt x="6" y="10"/>
                </a:lnTo>
                <a:lnTo>
                  <a:pt x="11" y="19"/>
                </a:lnTo>
                <a:lnTo>
                  <a:pt x="0" y="3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8" name="Freeform 728">
            <a:extLst>
              <a:ext uri="{FF2B5EF4-FFF2-40B4-BE49-F238E27FC236}">
                <a16:creationId xmlns:a16="http://schemas.microsoft.com/office/drawing/2014/main" id="{2BF712B0-C7C2-42AE-B132-6C35AEB2CFB3}"/>
              </a:ext>
            </a:extLst>
          </p:cNvPr>
          <p:cNvSpPr>
            <a:spLocks/>
          </p:cNvSpPr>
          <p:nvPr/>
        </p:nvSpPr>
        <p:spPr bwMode="auto">
          <a:xfrm>
            <a:off x="2896887" y="5065689"/>
            <a:ext cx="41378" cy="30038"/>
          </a:xfrm>
          <a:custGeom>
            <a:avLst/>
            <a:gdLst>
              <a:gd name="T0" fmla="*/ 0 w 36"/>
              <a:gd name="T1" fmla="*/ 19 h 27"/>
              <a:gd name="T2" fmla="*/ 0 w 36"/>
              <a:gd name="T3" fmla="*/ 19 h 27"/>
              <a:gd name="T4" fmla="*/ 27 w 36"/>
              <a:gd name="T5" fmla="*/ 19 h 27"/>
              <a:gd name="T6" fmla="*/ 14 w 36"/>
              <a:gd name="T7" fmla="*/ 2 h 27"/>
              <a:gd name="T8" fmla="*/ 35 w 36"/>
              <a:gd name="T9" fmla="*/ 0 h 27"/>
              <a:gd name="T10" fmla="*/ 35 w 36"/>
              <a:gd name="T11" fmla="*/ 26 h 27"/>
              <a:gd name="T12" fmla="*/ 0 w 36"/>
              <a:gd name="T13" fmla="*/ 19 h 27"/>
              <a:gd name="T14" fmla="*/ 0 w 36"/>
              <a:gd name="T15" fmla="*/ 19 h 27"/>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27"/>
              <a:gd name="T26" fmla="*/ 36 w 36"/>
              <a:gd name="T27" fmla="*/ 27 h 2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27">
                <a:moveTo>
                  <a:pt x="0" y="19"/>
                </a:moveTo>
                <a:lnTo>
                  <a:pt x="0" y="19"/>
                </a:lnTo>
                <a:lnTo>
                  <a:pt x="27" y="19"/>
                </a:lnTo>
                <a:lnTo>
                  <a:pt x="14" y="2"/>
                </a:lnTo>
                <a:lnTo>
                  <a:pt x="35" y="0"/>
                </a:lnTo>
                <a:lnTo>
                  <a:pt x="35" y="26"/>
                </a:lnTo>
                <a:lnTo>
                  <a:pt x="0" y="1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29" name="Freeform 729">
            <a:extLst>
              <a:ext uri="{FF2B5EF4-FFF2-40B4-BE49-F238E27FC236}">
                <a16:creationId xmlns:a16="http://schemas.microsoft.com/office/drawing/2014/main" id="{C64552A8-000A-42EA-A41A-842C50A3E75C}"/>
              </a:ext>
            </a:extLst>
          </p:cNvPr>
          <p:cNvSpPr>
            <a:spLocks/>
          </p:cNvSpPr>
          <p:nvPr/>
        </p:nvSpPr>
        <p:spPr bwMode="auto">
          <a:xfrm>
            <a:off x="2661258" y="5126877"/>
            <a:ext cx="97700" cy="46726"/>
          </a:xfrm>
          <a:custGeom>
            <a:avLst/>
            <a:gdLst>
              <a:gd name="T0" fmla="*/ 0 w 85"/>
              <a:gd name="T1" fmla="*/ 20 h 42"/>
              <a:gd name="T2" fmla="*/ 0 w 85"/>
              <a:gd name="T3" fmla="*/ 20 h 42"/>
              <a:gd name="T4" fmla="*/ 15 w 85"/>
              <a:gd name="T5" fmla="*/ 2 h 42"/>
              <a:gd name="T6" fmla="*/ 60 w 85"/>
              <a:gd name="T7" fmla="*/ 0 h 42"/>
              <a:gd name="T8" fmla="*/ 84 w 85"/>
              <a:gd name="T9" fmla="*/ 13 h 42"/>
              <a:gd name="T10" fmla="*/ 64 w 85"/>
              <a:gd name="T11" fmla="*/ 15 h 42"/>
              <a:gd name="T12" fmla="*/ 29 w 85"/>
              <a:gd name="T13" fmla="*/ 41 h 42"/>
              <a:gd name="T14" fmla="*/ 23 w 85"/>
              <a:gd name="T15" fmla="*/ 34 h 42"/>
              <a:gd name="T16" fmla="*/ 0 w 85"/>
              <a:gd name="T17" fmla="*/ 20 h 42"/>
              <a:gd name="T18" fmla="*/ 0 w 85"/>
              <a:gd name="T19" fmla="*/ 20 h 4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5"/>
              <a:gd name="T31" fmla="*/ 0 h 42"/>
              <a:gd name="T32" fmla="*/ 85 w 85"/>
              <a:gd name="T33" fmla="*/ 42 h 4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5" h="42">
                <a:moveTo>
                  <a:pt x="0" y="20"/>
                </a:moveTo>
                <a:lnTo>
                  <a:pt x="0" y="20"/>
                </a:lnTo>
                <a:lnTo>
                  <a:pt x="15" y="2"/>
                </a:lnTo>
                <a:lnTo>
                  <a:pt x="60" y="0"/>
                </a:lnTo>
                <a:lnTo>
                  <a:pt x="84" y="13"/>
                </a:lnTo>
                <a:lnTo>
                  <a:pt x="64" y="15"/>
                </a:lnTo>
                <a:lnTo>
                  <a:pt x="29" y="41"/>
                </a:lnTo>
                <a:lnTo>
                  <a:pt x="23" y="34"/>
                </a:lnTo>
                <a:lnTo>
                  <a:pt x="0" y="2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0" name="Freeform 730">
            <a:extLst>
              <a:ext uri="{FF2B5EF4-FFF2-40B4-BE49-F238E27FC236}">
                <a16:creationId xmlns:a16="http://schemas.microsoft.com/office/drawing/2014/main" id="{25211B52-F394-4B97-B910-E8F00FAA4379}"/>
              </a:ext>
            </a:extLst>
          </p:cNvPr>
          <p:cNvSpPr>
            <a:spLocks/>
          </p:cNvSpPr>
          <p:nvPr/>
        </p:nvSpPr>
        <p:spPr bwMode="auto">
          <a:xfrm>
            <a:off x="2694591" y="5141340"/>
            <a:ext cx="64367" cy="63413"/>
          </a:xfrm>
          <a:custGeom>
            <a:avLst/>
            <a:gdLst>
              <a:gd name="T0" fmla="*/ 0 w 56"/>
              <a:gd name="T1" fmla="*/ 28 h 57"/>
              <a:gd name="T2" fmla="*/ 0 w 56"/>
              <a:gd name="T3" fmla="*/ 28 h 57"/>
              <a:gd name="T4" fmla="*/ 22 w 56"/>
              <a:gd name="T5" fmla="*/ 55 h 57"/>
              <a:gd name="T6" fmla="*/ 50 w 56"/>
              <a:gd name="T7" fmla="*/ 56 h 57"/>
              <a:gd name="T8" fmla="*/ 55 w 56"/>
              <a:gd name="T9" fmla="*/ 0 h 57"/>
              <a:gd name="T10" fmla="*/ 35 w 56"/>
              <a:gd name="T11" fmla="*/ 2 h 57"/>
              <a:gd name="T12" fmla="*/ 0 w 56"/>
              <a:gd name="T13" fmla="*/ 28 h 57"/>
              <a:gd name="T14" fmla="*/ 0 w 56"/>
              <a:gd name="T15" fmla="*/ 28 h 57"/>
              <a:gd name="T16" fmla="*/ 0 60000 65536"/>
              <a:gd name="T17" fmla="*/ 0 60000 65536"/>
              <a:gd name="T18" fmla="*/ 0 60000 65536"/>
              <a:gd name="T19" fmla="*/ 0 60000 65536"/>
              <a:gd name="T20" fmla="*/ 0 60000 65536"/>
              <a:gd name="T21" fmla="*/ 0 60000 65536"/>
              <a:gd name="T22" fmla="*/ 0 60000 65536"/>
              <a:gd name="T23" fmla="*/ 0 60000 65536"/>
              <a:gd name="T24" fmla="*/ 0 w 56"/>
              <a:gd name="T25" fmla="*/ 0 h 57"/>
              <a:gd name="T26" fmla="*/ 56 w 56"/>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6" h="57">
                <a:moveTo>
                  <a:pt x="0" y="28"/>
                </a:moveTo>
                <a:lnTo>
                  <a:pt x="0" y="28"/>
                </a:lnTo>
                <a:lnTo>
                  <a:pt x="22" y="55"/>
                </a:lnTo>
                <a:lnTo>
                  <a:pt x="50" y="56"/>
                </a:lnTo>
                <a:lnTo>
                  <a:pt x="55" y="0"/>
                </a:lnTo>
                <a:lnTo>
                  <a:pt x="35" y="2"/>
                </a:lnTo>
                <a:lnTo>
                  <a:pt x="0" y="2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1" name="Freeform 731">
            <a:extLst>
              <a:ext uri="{FF2B5EF4-FFF2-40B4-BE49-F238E27FC236}">
                <a16:creationId xmlns:a16="http://schemas.microsoft.com/office/drawing/2014/main" id="{1353AF21-9142-444E-B4D4-3937D3BC0265}"/>
              </a:ext>
            </a:extLst>
          </p:cNvPr>
          <p:cNvSpPr>
            <a:spLocks/>
          </p:cNvSpPr>
          <p:nvPr/>
        </p:nvSpPr>
        <p:spPr bwMode="auto">
          <a:xfrm>
            <a:off x="2762406" y="5222553"/>
            <a:ext cx="88504" cy="38938"/>
          </a:xfrm>
          <a:custGeom>
            <a:avLst/>
            <a:gdLst>
              <a:gd name="T0" fmla="*/ 0 w 77"/>
              <a:gd name="T1" fmla="*/ 18 h 35"/>
              <a:gd name="T2" fmla="*/ 0 w 77"/>
              <a:gd name="T3" fmla="*/ 18 h 35"/>
              <a:gd name="T4" fmla="*/ 6 w 77"/>
              <a:gd name="T5" fmla="*/ 0 h 35"/>
              <a:gd name="T6" fmla="*/ 22 w 77"/>
              <a:gd name="T7" fmla="*/ 11 h 35"/>
              <a:gd name="T8" fmla="*/ 51 w 77"/>
              <a:gd name="T9" fmla="*/ 0 h 35"/>
              <a:gd name="T10" fmla="*/ 76 w 77"/>
              <a:gd name="T11" fmla="*/ 13 h 35"/>
              <a:gd name="T12" fmla="*/ 70 w 77"/>
              <a:gd name="T13" fmla="*/ 33 h 35"/>
              <a:gd name="T14" fmla="*/ 67 w 77"/>
              <a:gd name="T15" fmla="*/ 17 h 35"/>
              <a:gd name="T16" fmla="*/ 51 w 77"/>
              <a:gd name="T17" fmla="*/ 11 h 35"/>
              <a:gd name="T18" fmla="*/ 36 w 77"/>
              <a:gd name="T19" fmla="*/ 21 h 35"/>
              <a:gd name="T20" fmla="*/ 39 w 77"/>
              <a:gd name="T21" fmla="*/ 30 h 35"/>
              <a:gd name="T22" fmla="*/ 33 w 77"/>
              <a:gd name="T23" fmla="*/ 34 h 35"/>
              <a:gd name="T24" fmla="*/ 0 w 77"/>
              <a:gd name="T25" fmla="*/ 18 h 35"/>
              <a:gd name="T26" fmla="*/ 0 w 77"/>
              <a:gd name="T27" fmla="*/ 18 h 3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77"/>
              <a:gd name="T43" fmla="*/ 0 h 35"/>
              <a:gd name="T44" fmla="*/ 77 w 77"/>
              <a:gd name="T45" fmla="*/ 35 h 3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77" h="35">
                <a:moveTo>
                  <a:pt x="0" y="18"/>
                </a:moveTo>
                <a:lnTo>
                  <a:pt x="0" y="18"/>
                </a:lnTo>
                <a:lnTo>
                  <a:pt x="6" y="0"/>
                </a:lnTo>
                <a:lnTo>
                  <a:pt x="22" y="11"/>
                </a:lnTo>
                <a:lnTo>
                  <a:pt x="51" y="0"/>
                </a:lnTo>
                <a:lnTo>
                  <a:pt x="76" y="13"/>
                </a:lnTo>
                <a:lnTo>
                  <a:pt x="70" y="33"/>
                </a:lnTo>
                <a:lnTo>
                  <a:pt x="67" y="17"/>
                </a:lnTo>
                <a:lnTo>
                  <a:pt x="51" y="11"/>
                </a:lnTo>
                <a:lnTo>
                  <a:pt x="36" y="21"/>
                </a:lnTo>
                <a:lnTo>
                  <a:pt x="39" y="30"/>
                </a:lnTo>
                <a:lnTo>
                  <a:pt x="33" y="34"/>
                </a:lnTo>
                <a:lnTo>
                  <a:pt x="0" y="1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2" name="Freeform 732">
            <a:extLst>
              <a:ext uri="{FF2B5EF4-FFF2-40B4-BE49-F238E27FC236}">
                <a16:creationId xmlns:a16="http://schemas.microsoft.com/office/drawing/2014/main" id="{06B49306-A228-40E0-A62A-F4152D2EF65C}"/>
              </a:ext>
            </a:extLst>
          </p:cNvPr>
          <p:cNvSpPr>
            <a:spLocks/>
          </p:cNvSpPr>
          <p:nvPr/>
        </p:nvSpPr>
        <p:spPr bwMode="auto">
          <a:xfrm>
            <a:off x="3081940" y="5588023"/>
            <a:ext cx="128733" cy="276999"/>
          </a:xfrm>
          <a:custGeom>
            <a:avLst/>
            <a:gdLst>
              <a:gd name="T0" fmla="*/ 0 w 112"/>
              <a:gd name="T1" fmla="*/ 43 h 116"/>
              <a:gd name="T2" fmla="*/ 0 w 112"/>
              <a:gd name="T3" fmla="*/ 43 h 116"/>
              <a:gd name="T4" fmla="*/ 9 w 112"/>
              <a:gd name="T5" fmla="*/ 6 h 116"/>
              <a:gd name="T6" fmla="*/ 48 w 112"/>
              <a:gd name="T7" fmla="*/ 0 h 116"/>
              <a:gd name="T8" fmla="*/ 62 w 112"/>
              <a:gd name="T9" fmla="*/ 12 h 116"/>
              <a:gd name="T10" fmla="*/ 65 w 112"/>
              <a:gd name="T11" fmla="*/ 39 h 116"/>
              <a:gd name="T12" fmla="*/ 93 w 112"/>
              <a:gd name="T13" fmla="*/ 44 h 116"/>
              <a:gd name="T14" fmla="*/ 97 w 112"/>
              <a:gd name="T15" fmla="*/ 63 h 116"/>
              <a:gd name="T16" fmla="*/ 111 w 112"/>
              <a:gd name="T17" fmla="*/ 66 h 116"/>
              <a:gd name="T18" fmla="*/ 109 w 112"/>
              <a:gd name="T19" fmla="*/ 91 h 116"/>
              <a:gd name="T20" fmla="*/ 95 w 112"/>
              <a:gd name="T21" fmla="*/ 115 h 116"/>
              <a:gd name="T22" fmla="*/ 58 w 112"/>
              <a:gd name="T23" fmla="*/ 114 h 116"/>
              <a:gd name="T24" fmla="*/ 66 w 112"/>
              <a:gd name="T25" fmla="*/ 86 h 116"/>
              <a:gd name="T26" fmla="*/ 0 w 112"/>
              <a:gd name="T27" fmla="*/ 43 h 116"/>
              <a:gd name="T28" fmla="*/ 0 w 112"/>
              <a:gd name="T29" fmla="*/ 43 h 1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12"/>
              <a:gd name="T46" fmla="*/ 0 h 116"/>
              <a:gd name="T47" fmla="*/ 112 w 112"/>
              <a:gd name="T48" fmla="*/ 116 h 1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12" h="116">
                <a:moveTo>
                  <a:pt x="0" y="43"/>
                </a:moveTo>
                <a:lnTo>
                  <a:pt x="0" y="43"/>
                </a:lnTo>
                <a:lnTo>
                  <a:pt x="9" y="6"/>
                </a:lnTo>
                <a:lnTo>
                  <a:pt x="48" y="0"/>
                </a:lnTo>
                <a:lnTo>
                  <a:pt x="62" y="12"/>
                </a:lnTo>
                <a:lnTo>
                  <a:pt x="65" y="39"/>
                </a:lnTo>
                <a:lnTo>
                  <a:pt x="93" y="44"/>
                </a:lnTo>
                <a:lnTo>
                  <a:pt x="97" y="63"/>
                </a:lnTo>
                <a:lnTo>
                  <a:pt x="111" y="66"/>
                </a:lnTo>
                <a:lnTo>
                  <a:pt x="109" y="91"/>
                </a:lnTo>
                <a:lnTo>
                  <a:pt x="95" y="115"/>
                </a:lnTo>
                <a:lnTo>
                  <a:pt x="58" y="114"/>
                </a:lnTo>
                <a:lnTo>
                  <a:pt x="66" y="86"/>
                </a:lnTo>
                <a:lnTo>
                  <a:pt x="0" y="43"/>
                </a:lnTo>
              </a:path>
            </a:pathLst>
          </a:custGeom>
          <a:solidFill>
            <a:schemeClr val="bg1">
              <a:lumMod val="65000"/>
            </a:schemeClr>
          </a:solidFill>
          <a:ln w="12700">
            <a:solidFill>
              <a:srgbClr val="FFFFFF"/>
            </a:solidFill>
            <a:round/>
            <a:headEnd/>
            <a:tailEnd/>
          </a:ln>
        </p:spPr>
        <p:txBody>
          <a:bodyPr lIns="0" tIns="0" rIns="0" bIns="0" anchor="ctr">
            <a:spAutoFit/>
          </a:bodyPr>
          <a:lstStyle/>
          <a:p>
            <a:endParaRPr lang="en-GB" kern="0" dirty="0">
              <a:solidFill>
                <a:sysClr val="windowText" lastClr="000000"/>
              </a:solidFill>
            </a:endParaRPr>
          </a:p>
        </p:txBody>
      </p:sp>
      <p:sp>
        <p:nvSpPr>
          <p:cNvPr id="133" name="Freeform 733">
            <a:extLst>
              <a:ext uri="{FF2B5EF4-FFF2-40B4-BE49-F238E27FC236}">
                <a16:creationId xmlns:a16="http://schemas.microsoft.com/office/drawing/2014/main" id="{9E6D7F6A-7952-44F2-9895-244DA66F7758}"/>
              </a:ext>
            </a:extLst>
          </p:cNvPr>
          <p:cNvSpPr>
            <a:spLocks/>
          </p:cNvSpPr>
          <p:nvPr/>
        </p:nvSpPr>
        <p:spPr bwMode="auto">
          <a:xfrm>
            <a:off x="2788842" y="5370518"/>
            <a:ext cx="197698" cy="274791"/>
          </a:xfrm>
          <a:custGeom>
            <a:avLst/>
            <a:gdLst>
              <a:gd name="T0" fmla="*/ 0 w 172"/>
              <a:gd name="T1" fmla="*/ 58 h 247"/>
              <a:gd name="T2" fmla="*/ 0 w 172"/>
              <a:gd name="T3" fmla="*/ 58 h 247"/>
              <a:gd name="T4" fmla="*/ 3 w 172"/>
              <a:gd name="T5" fmla="*/ 78 h 247"/>
              <a:gd name="T6" fmla="*/ 34 w 172"/>
              <a:gd name="T7" fmla="*/ 112 h 247"/>
              <a:gd name="T8" fmla="*/ 68 w 172"/>
              <a:gd name="T9" fmla="*/ 193 h 247"/>
              <a:gd name="T10" fmla="*/ 146 w 172"/>
              <a:gd name="T11" fmla="*/ 246 h 247"/>
              <a:gd name="T12" fmla="*/ 159 w 172"/>
              <a:gd name="T13" fmla="*/ 237 h 247"/>
              <a:gd name="T14" fmla="*/ 167 w 172"/>
              <a:gd name="T15" fmla="*/ 220 h 247"/>
              <a:gd name="T16" fmla="*/ 155 w 172"/>
              <a:gd name="T17" fmla="*/ 213 h 247"/>
              <a:gd name="T18" fmla="*/ 162 w 172"/>
              <a:gd name="T19" fmla="*/ 209 h 247"/>
              <a:gd name="T20" fmla="*/ 171 w 172"/>
              <a:gd name="T21" fmla="*/ 167 h 247"/>
              <a:gd name="T22" fmla="*/ 158 w 172"/>
              <a:gd name="T23" fmla="*/ 147 h 247"/>
              <a:gd name="T24" fmla="*/ 147 w 172"/>
              <a:gd name="T25" fmla="*/ 147 h 247"/>
              <a:gd name="T26" fmla="*/ 147 w 172"/>
              <a:gd name="T27" fmla="*/ 125 h 247"/>
              <a:gd name="T28" fmla="*/ 132 w 172"/>
              <a:gd name="T29" fmla="*/ 134 h 247"/>
              <a:gd name="T30" fmla="*/ 113 w 172"/>
              <a:gd name="T31" fmla="*/ 126 h 247"/>
              <a:gd name="T32" fmla="*/ 102 w 172"/>
              <a:gd name="T33" fmla="*/ 101 h 247"/>
              <a:gd name="T34" fmla="*/ 121 w 172"/>
              <a:gd name="T35" fmla="*/ 69 h 247"/>
              <a:gd name="T36" fmla="*/ 155 w 172"/>
              <a:gd name="T37" fmla="*/ 55 h 247"/>
              <a:gd name="T38" fmla="*/ 145 w 172"/>
              <a:gd name="T39" fmla="*/ 49 h 247"/>
              <a:gd name="T40" fmla="*/ 151 w 172"/>
              <a:gd name="T41" fmla="*/ 33 h 247"/>
              <a:gd name="T42" fmla="*/ 112 w 172"/>
              <a:gd name="T43" fmla="*/ 30 h 247"/>
              <a:gd name="T44" fmla="*/ 83 w 172"/>
              <a:gd name="T45" fmla="*/ 0 h 247"/>
              <a:gd name="T46" fmla="*/ 76 w 172"/>
              <a:gd name="T47" fmla="*/ 22 h 247"/>
              <a:gd name="T48" fmla="*/ 45 w 172"/>
              <a:gd name="T49" fmla="*/ 41 h 247"/>
              <a:gd name="T50" fmla="*/ 29 w 172"/>
              <a:gd name="T51" fmla="*/ 65 h 247"/>
              <a:gd name="T52" fmla="*/ 11 w 172"/>
              <a:gd name="T53" fmla="*/ 61 h 247"/>
              <a:gd name="T54" fmla="*/ 14 w 172"/>
              <a:gd name="T55" fmla="*/ 47 h 247"/>
              <a:gd name="T56" fmla="*/ 0 w 172"/>
              <a:gd name="T57" fmla="*/ 58 h 247"/>
              <a:gd name="T58" fmla="*/ 0 w 172"/>
              <a:gd name="T59" fmla="*/ 58 h 247"/>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172"/>
              <a:gd name="T91" fmla="*/ 0 h 247"/>
              <a:gd name="T92" fmla="*/ 172 w 172"/>
              <a:gd name="T93" fmla="*/ 247 h 247"/>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172" h="247">
                <a:moveTo>
                  <a:pt x="0" y="58"/>
                </a:moveTo>
                <a:lnTo>
                  <a:pt x="0" y="58"/>
                </a:lnTo>
                <a:lnTo>
                  <a:pt x="3" y="78"/>
                </a:lnTo>
                <a:lnTo>
                  <a:pt x="34" y="112"/>
                </a:lnTo>
                <a:lnTo>
                  <a:pt x="68" y="193"/>
                </a:lnTo>
                <a:lnTo>
                  <a:pt x="146" y="246"/>
                </a:lnTo>
                <a:lnTo>
                  <a:pt x="159" y="237"/>
                </a:lnTo>
                <a:lnTo>
                  <a:pt x="167" y="220"/>
                </a:lnTo>
                <a:lnTo>
                  <a:pt x="155" y="213"/>
                </a:lnTo>
                <a:lnTo>
                  <a:pt x="162" y="209"/>
                </a:lnTo>
                <a:lnTo>
                  <a:pt x="171" y="167"/>
                </a:lnTo>
                <a:lnTo>
                  <a:pt x="158" y="147"/>
                </a:lnTo>
                <a:lnTo>
                  <a:pt x="147" y="147"/>
                </a:lnTo>
                <a:lnTo>
                  <a:pt x="147" y="125"/>
                </a:lnTo>
                <a:lnTo>
                  <a:pt x="132" y="134"/>
                </a:lnTo>
                <a:lnTo>
                  <a:pt x="113" y="126"/>
                </a:lnTo>
                <a:lnTo>
                  <a:pt x="102" y="101"/>
                </a:lnTo>
                <a:lnTo>
                  <a:pt x="121" y="69"/>
                </a:lnTo>
                <a:lnTo>
                  <a:pt x="155" y="55"/>
                </a:lnTo>
                <a:lnTo>
                  <a:pt x="145" y="49"/>
                </a:lnTo>
                <a:lnTo>
                  <a:pt x="151" y="33"/>
                </a:lnTo>
                <a:lnTo>
                  <a:pt x="112" y="30"/>
                </a:lnTo>
                <a:lnTo>
                  <a:pt x="83" y="0"/>
                </a:lnTo>
                <a:lnTo>
                  <a:pt x="76" y="22"/>
                </a:lnTo>
                <a:lnTo>
                  <a:pt x="45" y="41"/>
                </a:lnTo>
                <a:lnTo>
                  <a:pt x="29" y="65"/>
                </a:lnTo>
                <a:lnTo>
                  <a:pt x="11" y="61"/>
                </a:lnTo>
                <a:lnTo>
                  <a:pt x="14" y="47"/>
                </a:lnTo>
                <a:lnTo>
                  <a:pt x="0" y="5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4" name="Freeform 734">
            <a:extLst>
              <a:ext uri="{FF2B5EF4-FFF2-40B4-BE49-F238E27FC236}">
                <a16:creationId xmlns:a16="http://schemas.microsoft.com/office/drawing/2014/main" id="{FD2B5EB3-F3EB-4406-993B-782ECD460A2E}"/>
              </a:ext>
            </a:extLst>
          </p:cNvPr>
          <p:cNvSpPr>
            <a:spLocks/>
          </p:cNvSpPr>
          <p:nvPr/>
        </p:nvSpPr>
        <p:spPr bwMode="auto">
          <a:xfrm>
            <a:off x="3153204" y="5280404"/>
            <a:ext cx="65516" cy="60076"/>
          </a:xfrm>
          <a:custGeom>
            <a:avLst/>
            <a:gdLst>
              <a:gd name="T0" fmla="*/ 0 w 57"/>
              <a:gd name="T1" fmla="*/ 25 h 54"/>
              <a:gd name="T2" fmla="*/ 0 w 57"/>
              <a:gd name="T3" fmla="*/ 25 h 54"/>
              <a:gd name="T4" fmla="*/ 15 w 57"/>
              <a:gd name="T5" fmla="*/ 0 h 54"/>
              <a:gd name="T6" fmla="*/ 56 w 57"/>
              <a:gd name="T7" fmla="*/ 4 h 54"/>
              <a:gd name="T8" fmla="*/ 50 w 57"/>
              <a:gd name="T9" fmla="*/ 49 h 54"/>
              <a:gd name="T10" fmla="*/ 22 w 57"/>
              <a:gd name="T11" fmla="*/ 53 h 54"/>
              <a:gd name="T12" fmla="*/ 0 w 57"/>
              <a:gd name="T13" fmla="*/ 25 h 54"/>
              <a:gd name="T14" fmla="*/ 0 w 57"/>
              <a:gd name="T15" fmla="*/ 25 h 54"/>
              <a:gd name="T16" fmla="*/ 0 60000 65536"/>
              <a:gd name="T17" fmla="*/ 0 60000 65536"/>
              <a:gd name="T18" fmla="*/ 0 60000 65536"/>
              <a:gd name="T19" fmla="*/ 0 60000 65536"/>
              <a:gd name="T20" fmla="*/ 0 60000 65536"/>
              <a:gd name="T21" fmla="*/ 0 60000 65536"/>
              <a:gd name="T22" fmla="*/ 0 60000 65536"/>
              <a:gd name="T23" fmla="*/ 0 60000 65536"/>
              <a:gd name="T24" fmla="*/ 0 w 57"/>
              <a:gd name="T25" fmla="*/ 0 h 54"/>
              <a:gd name="T26" fmla="*/ 57 w 57"/>
              <a:gd name="T27" fmla="*/ 54 h 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 h="54">
                <a:moveTo>
                  <a:pt x="0" y="25"/>
                </a:moveTo>
                <a:lnTo>
                  <a:pt x="0" y="25"/>
                </a:lnTo>
                <a:lnTo>
                  <a:pt x="15" y="0"/>
                </a:lnTo>
                <a:lnTo>
                  <a:pt x="56" y="4"/>
                </a:lnTo>
                <a:lnTo>
                  <a:pt x="50" y="49"/>
                </a:lnTo>
                <a:lnTo>
                  <a:pt x="22" y="53"/>
                </a:lnTo>
                <a:lnTo>
                  <a:pt x="0" y="2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5" name="Freeform 735">
            <a:extLst>
              <a:ext uri="{FF2B5EF4-FFF2-40B4-BE49-F238E27FC236}">
                <a16:creationId xmlns:a16="http://schemas.microsoft.com/office/drawing/2014/main" id="{97C8E616-A639-4342-AB7C-2BA723919038}"/>
              </a:ext>
            </a:extLst>
          </p:cNvPr>
          <p:cNvSpPr>
            <a:spLocks/>
          </p:cNvSpPr>
          <p:nvPr/>
        </p:nvSpPr>
        <p:spPr bwMode="auto">
          <a:xfrm>
            <a:off x="3092285" y="5205866"/>
            <a:ext cx="16091" cy="12238"/>
          </a:xfrm>
          <a:custGeom>
            <a:avLst/>
            <a:gdLst>
              <a:gd name="T0" fmla="*/ 0 w 14"/>
              <a:gd name="T1" fmla="*/ 10 h 11"/>
              <a:gd name="T2" fmla="*/ 0 w 14"/>
              <a:gd name="T3" fmla="*/ 10 h 11"/>
              <a:gd name="T4" fmla="*/ 12 w 14"/>
              <a:gd name="T5" fmla="*/ 8 h 11"/>
              <a:gd name="T6" fmla="*/ 13 w 14"/>
              <a:gd name="T7" fmla="*/ 0 h 11"/>
              <a:gd name="T8" fmla="*/ 0 w 14"/>
              <a:gd name="T9" fmla="*/ 10 h 11"/>
              <a:gd name="T10" fmla="*/ 0 w 14"/>
              <a:gd name="T11" fmla="*/ 10 h 11"/>
              <a:gd name="T12" fmla="*/ 0 60000 65536"/>
              <a:gd name="T13" fmla="*/ 0 60000 65536"/>
              <a:gd name="T14" fmla="*/ 0 60000 65536"/>
              <a:gd name="T15" fmla="*/ 0 60000 65536"/>
              <a:gd name="T16" fmla="*/ 0 60000 65536"/>
              <a:gd name="T17" fmla="*/ 0 60000 65536"/>
              <a:gd name="T18" fmla="*/ 0 w 14"/>
              <a:gd name="T19" fmla="*/ 0 h 11"/>
              <a:gd name="T20" fmla="*/ 14 w 14"/>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14" h="11">
                <a:moveTo>
                  <a:pt x="0" y="10"/>
                </a:moveTo>
                <a:lnTo>
                  <a:pt x="0" y="10"/>
                </a:lnTo>
                <a:lnTo>
                  <a:pt x="12" y="8"/>
                </a:lnTo>
                <a:lnTo>
                  <a:pt x="13" y="0"/>
                </a:lnTo>
                <a:lnTo>
                  <a:pt x="0" y="1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6" name="Freeform 736">
            <a:extLst>
              <a:ext uri="{FF2B5EF4-FFF2-40B4-BE49-F238E27FC236}">
                <a16:creationId xmlns:a16="http://schemas.microsoft.com/office/drawing/2014/main" id="{545FB3BD-6F68-47F3-8B2A-9A4D3CED8999}"/>
              </a:ext>
            </a:extLst>
          </p:cNvPr>
          <p:cNvSpPr>
            <a:spLocks/>
          </p:cNvSpPr>
          <p:nvPr/>
        </p:nvSpPr>
        <p:spPr bwMode="auto">
          <a:xfrm>
            <a:off x="3147457" y="5834436"/>
            <a:ext cx="82757" cy="82326"/>
          </a:xfrm>
          <a:custGeom>
            <a:avLst/>
            <a:gdLst>
              <a:gd name="T0" fmla="*/ 0 w 72"/>
              <a:gd name="T1" fmla="*/ 59 h 74"/>
              <a:gd name="T2" fmla="*/ 0 w 72"/>
              <a:gd name="T3" fmla="*/ 59 h 74"/>
              <a:gd name="T4" fmla="*/ 12 w 72"/>
              <a:gd name="T5" fmla="*/ 3 h 74"/>
              <a:gd name="T6" fmla="*/ 22 w 72"/>
              <a:gd name="T7" fmla="*/ 0 h 74"/>
              <a:gd name="T8" fmla="*/ 63 w 72"/>
              <a:gd name="T9" fmla="*/ 29 h 74"/>
              <a:gd name="T10" fmla="*/ 71 w 72"/>
              <a:gd name="T11" fmla="*/ 41 h 74"/>
              <a:gd name="T12" fmla="*/ 68 w 72"/>
              <a:gd name="T13" fmla="*/ 55 h 74"/>
              <a:gd name="T14" fmla="*/ 49 w 72"/>
              <a:gd name="T15" fmla="*/ 73 h 74"/>
              <a:gd name="T16" fmla="*/ 0 w 72"/>
              <a:gd name="T17" fmla="*/ 59 h 74"/>
              <a:gd name="T18" fmla="*/ 0 w 72"/>
              <a:gd name="T19" fmla="*/ 59 h 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
              <a:gd name="T31" fmla="*/ 0 h 74"/>
              <a:gd name="T32" fmla="*/ 72 w 72"/>
              <a:gd name="T33" fmla="*/ 74 h 7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 h="74">
                <a:moveTo>
                  <a:pt x="0" y="59"/>
                </a:moveTo>
                <a:lnTo>
                  <a:pt x="0" y="59"/>
                </a:lnTo>
                <a:lnTo>
                  <a:pt x="12" y="3"/>
                </a:lnTo>
                <a:lnTo>
                  <a:pt x="22" y="0"/>
                </a:lnTo>
                <a:lnTo>
                  <a:pt x="63" y="29"/>
                </a:lnTo>
                <a:lnTo>
                  <a:pt x="71" y="41"/>
                </a:lnTo>
                <a:lnTo>
                  <a:pt x="68" y="55"/>
                </a:lnTo>
                <a:lnTo>
                  <a:pt x="49" y="73"/>
                </a:lnTo>
                <a:lnTo>
                  <a:pt x="0" y="5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7" name="Freeform 737">
            <a:extLst>
              <a:ext uri="{FF2B5EF4-FFF2-40B4-BE49-F238E27FC236}">
                <a16:creationId xmlns:a16="http://schemas.microsoft.com/office/drawing/2014/main" id="{A595BE95-CA86-4E4A-97BC-8ECDAC59BA69}"/>
              </a:ext>
            </a:extLst>
          </p:cNvPr>
          <p:cNvSpPr>
            <a:spLocks/>
          </p:cNvSpPr>
          <p:nvPr/>
        </p:nvSpPr>
        <p:spPr bwMode="auto">
          <a:xfrm>
            <a:off x="2915277" y="5183616"/>
            <a:ext cx="211491" cy="174664"/>
          </a:xfrm>
          <a:custGeom>
            <a:avLst/>
            <a:gdLst>
              <a:gd name="T0" fmla="*/ 0 w 184"/>
              <a:gd name="T1" fmla="*/ 42 h 157"/>
              <a:gd name="T2" fmla="*/ 0 w 184"/>
              <a:gd name="T3" fmla="*/ 42 h 157"/>
              <a:gd name="T4" fmla="*/ 17 w 184"/>
              <a:gd name="T5" fmla="*/ 69 h 157"/>
              <a:gd name="T6" fmla="*/ 44 w 184"/>
              <a:gd name="T7" fmla="*/ 72 h 157"/>
              <a:gd name="T8" fmla="*/ 52 w 184"/>
              <a:gd name="T9" fmla="*/ 84 h 157"/>
              <a:gd name="T10" fmla="*/ 79 w 184"/>
              <a:gd name="T11" fmla="*/ 82 h 157"/>
              <a:gd name="T12" fmla="*/ 75 w 184"/>
              <a:gd name="T13" fmla="*/ 129 h 157"/>
              <a:gd name="T14" fmla="*/ 87 w 184"/>
              <a:gd name="T15" fmla="*/ 149 h 157"/>
              <a:gd name="T16" fmla="*/ 103 w 184"/>
              <a:gd name="T17" fmla="*/ 156 h 157"/>
              <a:gd name="T18" fmla="*/ 136 w 184"/>
              <a:gd name="T19" fmla="*/ 137 h 157"/>
              <a:gd name="T20" fmla="*/ 123 w 184"/>
              <a:gd name="T21" fmla="*/ 134 h 157"/>
              <a:gd name="T22" fmla="*/ 116 w 184"/>
              <a:gd name="T23" fmla="*/ 108 h 157"/>
              <a:gd name="T24" fmla="*/ 139 w 184"/>
              <a:gd name="T25" fmla="*/ 113 h 157"/>
              <a:gd name="T26" fmla="*/ 173 w 184"/>
              <a:gd name="T27" fmla="*/ 97 h 157"/>
              <a:gd name="T28" fmla="*/ 164 w 184"/>
              <a:gd name="T29" fmla="*/ 84 h 157"/>
              <a:gd name="T30" fmla="*/ 175 w 184"/>
              <a:gd name="T31" fmla="*/ 72 h 157"/>
              <a:gd name="T32" fmla="*/ 170 w 184"/>
              <a:gd name="T33" fmla="*/ 63 h 157"/>
              <a:gd name="T34" fmla="*/ 183 w 184"/>
              <a:gd name="T35" fmla="*/ 53 h 157"/>
              <a:gd name="T36" fmla="*/ 167 w 184"/>
              <a:gd name="T37" fmla="*/ 51 h 157"/>
              <a:gd name="T38" fmla="*/ 167 w 184"/>
              <a:gd name="T39" fmla="*/ 39 h 157"/>
              <a:gd name="T40" fmla="*/ 141 w 184"/>
              <a:gd name="T41" fmla="*/ 25 h 157"/>
              <a:gd name="T42" fmla="*/ 152 w 184"/>
              <a:gd name="T43" fmla="*/ 21 h 157"/>
              <a:gd name="T44" fmla="*/ 72 w 184"/>
              <a:gd name="T45" fmla="*/ 24 h 157"/>
              <a:gd name="T46" fmla="*/ 46 w 184"/>
              <a:gd name="T47" fmla="*/ 0 h 157"/>
              <a:gd name="T48" fmla="*/ 47 w 184"/>
              <a:gd name="T49" fmla="*/ 11 h 157"/>
              <a:gd name="T50" fmla="*/ 24 w 184"/>
              <a:gd name="T51" fmla="*/ 20 h 157"/>
              <a:gd name="T52" fmla="*/ 31 w 184"/>
              <a:gd name="T53" fmla="*/ 39 h 157"/>
              <a:gd name="T54" fmla="*/ 22 w 184"/>
              <a:gd name="T55" fmla="*/ 46 h 157"/>
              <a:gd name="T56" fmla="*/ 17 w 184"/>
              <a:gd name="T57" fmla="*/ 29 h 157"/>
              <a:gd name="T58" fmla="*/ 26 w 184"/>
              <a:gd name="T59" fmla="*/ 6 h 157"/>
              <a:gd name="T60" fmla="*/ 0 w 184"/>
              <a:gd name="T61" fmla="*/ 42 h 157"/>
              <a:gd name="T62" fmla="*/ 0 w 184"/>
              <a:gd name="T63" fmla="*/ 42 h 15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4"/>
              <a:gd name="T97" fmla="*/ 0 h 157"/>
              <a:gd name="T98" fmla="*/ 184 w 184"/>
              <a:gd name="T99" fmla="*/ 157 h 15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4" h="157">
                <a:moveTo>
                  <a:pt x="0" y="42"/>
                </a:moveTo>
                <a:lnTo>
                  <a:pt x="0" y="42"/>
                </a:lnTo>
                <a:lnTo>
                  <a:pt x="17" y="69"/>
                </a:lnTo>
                <a:lnTo>
                  <a:pt x="44" y="72"/>
                </a:lnTo>
                <a:lnTo>
                  <a:pt x="52" y="84"/>
                </a:lnTo>
                <a:lnTo>
                  <a:pt x="79" y="82"/>
                </a:lnTo>
                <a:lnTo>
                  <a:pt x="75" y="129"/>
                </a:lnTo>
                <a:lnTo>
                  <a:pt x="87" y="149"/>
                </a:lnTo>
                <a:lnTo>
                  <a:pt x="103" y="156"/>
                </a:lnTo>
                <a:lnTo>
                  <a:pt x="136" y="137"/>
                </a:lnTo>
                <a:lnTo>
                  <a:pt x="123" y="134"/>
                </a:lnTo>
                <a:lnTo>
                  <a:pt x="116" y="108"/>
                </a:lnTo>
                <a:lnTo>
                  <a:pt x="139" y="113"/>
                </a:lnTo>
                <a:lnTo>
                  <a:pt x="173" y="97"/>
                </a:lnTo>
                <a:lnTo>
                  <a:pt x="164" y="84"/>
                </a:lnTo>
                <a:lnTo>
                  <a:pt x="175" y="72"/>
                </a:lnTo>
                <a:lnTo>
                  <a:pt x="170" y="63"/>
                </a:lnTo>
                <a:lnTo>
                  <a:pt x="183" y="53"/>
                </a:lnTo>
                <a:lnTo>
                  <a:pt x="167" y="51"/>
                </a:lnTo>
                <a:lnTo>
                  <a:pt x="167" y="39"/>
                </a:lnTo>
                <a:lnTo>
                  <a:pt x="141" y="25"/>
                </a:lnTo>
                <a:lnTo>
                  <a:pt x="152" y="21"/>
                </a:lnTo>
                <a:lnTo>
                  <a:pt x="72" y="24"/>
                </a:lnTo>
                <a:lnTo>
                  <a:pt x="46" y="0"/>
                </a:lnTo>
                <a:lnTo>
                  <a:pt x="47" y="11"/>
                </a:lnTo>
                <a:lnTo>
                  <a:pt x="24" y="20"/>
                </a:lnTo>
                <a:lnTo>
                  <a:pt x="31" y="39"/>
                </a:lnTo>
                <a:lnTo>
                  <a:pt x="22" y="46"/>
                </a:lnTo>
                <a:lnTo>
                  <a:pt x="17" y="29"/>
                </a:lnTo>
                <a:lnTo>
                  <a:pt x="26" y="6"/>
                </a:lnTo>
                <a:lnTo>
                  <a:pt x="0" y="4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8" name="Freeform 738">
            <a:extLst>
              <a:ext uri="{FF2B5EF4-FFF2-40B4-BE49-F238E27FC236}">
                <a16:creationId xmlns:a16="http://schemas.microsoft.com/office/drawing/2014/main" id="{CE364E54-2E11-4C63-A303-5EB591D6D012}"/>
              </a:ext>
            </a:extLst>
          </p:cNvPr>
          <p:cNvSpPr>
            <a:spLocks/>
          </p:cNvSpPr>
          <p:nvPr/>
        </p:nvSpPr>
        <p:spPr bwMode="auto">
          <a:xfrm>
            <a:off x="5660570" y="5014686"/>
            <a:ext cx="109500" cy="225795"/>
          </a:xfrm>
          <a:custGeom>
            <a:avLst/>
            <a:gdLst>
              <a:gd name="T0" fmla="*/ 0 w 95"/>
              <a:gd name="T1" fmla="*/ 17056038 h 203"/>
              <a:gd name="T2" fmla="*/ 0 w 95"/>
              <a:gd name="T3" fmla="*/ 17056038 h 203"/>
              <a:gd name="T4" fmla="*/ 21990127 w 95"/>
              <a:gd name="T5" fmla="*/ 52872417 h 203"/>
              <a:gd name="T6" fmla="*/ 50262967 w 95"/>
              <a:gd name="T7" fmla="*/ 68222847 h 203"/>
              <a:gd name="T8" fmla="*/ 36127169 w 95"/>
              <a:gd name="T9" fmla="*/ 93806917 h 203"/>
              <a:gd name="T10" fmla="*/ 87960510 w 95"/>
              <a:gd name="T11" fmla="*/ 139856901 h 203"/>
              <a:gd name="T12" fmla="*/ 111520992 w 95"/>
              <a:gd name="T13" fmla="*/ 202962959 h 203"/>
              <a:gd name="T14" fmla="*/ 114662975 w 95"/>
              <a:gd name="T15" fmla="*/ 255835356 h 203"/>
              <a:gd name="T16" fmla="*/ 50262967 w 95"/>
              <a:gd name="T17" fmla="*/ 301886645 h 203"/>
              <a:gd name="T18" fmla="*/ 59687661 w 95"/>
              <a:gd name="T19" fmla="*/ 344525504 h 203"/>
              <a:gd name="T20" fmla="*/ 80106161 w 95"/>
              <a:gd name="T21" fmla="*/ 315530166 h 203"/>
              <a:gd name="T22" fmla="*/ 92672857 w 95"/>
              <a:gd name="T23" fmla="*/ 324058182 h 203"/>
              <a:gd name="T24" fmla="*/ 97385204 w 95"/>
              <a:gd name="T25" fmla="*/ 303592249 h 203"/>
              <a:gd name="T26" fmla="*/ 147648151 w 95"/>
              <a:gd name="T27" fmla="*/ 272891389 h 203"/>
              <a:gd name="T28" fmla="*/ 141365440 w 95"/>
              <a:gd name="T29" fmla="*/ 185906926 h 203"/>
              <a:gd name="T30" fmla="*/ 72253084 w 95"/>
              <a:gd name="T31" fmla="*/ 105744835 h 203"/>
              <a:gd name="T32" fmla="*/ 80106161 w 95"/>
              <a:gd name="T33" fmla="*/ 78456467 h 203"/>
              <a:gd name="T34" fmla="*/ 120945686 w 95"/>
              <a:gd name="T35" fmla="*/ 39227581 h 203"/>
              <a:gd name="T36" fmla="*/ 62828390 w 95"/>
              <a:gd name="T37" fmla="*/ 0 h 203"/>
              <a:gd name="T38" fmla="*/ 0 w 95"/>
              <a:gd name="T39" fmla="*/ 17056038 h 203"/>
              <a:gd name="T40" fmla="*/ 0 w 95"/>
              <a:gd name="T41" fmla="*/ 17056038 h 20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5"/>
              <a:gd name="T64" fmla="*/ 0 h 203"/>
              <a:gd name="T65" fmla="*/ 95 w 95"/>
              <a:gd name="T66" fmla="*/ 203 h 20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5" h="203">
                <a:moveTo>
                  <a:pt x="0" y="10"/>
                </a:moveTo>
                <a:lnTo>
                  <a:pt x="0" y="10"/>
                </a:lnTo>
                <a:lnTo>
                  <a:pt x="14" y="31"/>
                </a:lnTo>
                <a:lnTo>
                  <a:pt x="32" y="40"/>
                </a:lnTo>
                <a:lnTo>
                  <a:pt x="23" y="55"/>
                </a:lnTo>
                <a:lnTo>
                  <a:pt x="56" y="82"/>
                </a:lnTo>
                <a:lnTo>
                  <a:pt x="71" y="119"/>
                </a:lnTo>
                <a:lnTo>
                  <a:pt x="73" y="150"/>
                </a:lnTo>
                <a:lnTo>
                  <a:pt x="32" y="177"/>
                </a:lnTo>
                <a:lnTo>
                  <a:pt x="38" y="202"/>
                </a:lnTo>
                <a:lnTo>
                  <a:pt x="51" y="185"/>
                </a:lnTo>
                <a:lnTo>
                  <a:pt x="59" y="190"/>
                </a:lnTo>
                <a:lnTo>
                  <a:pt x="62" y="178"/>
                </a:lnTo>
                <a:lnTo>
                  <a:pt x="94" y="160"/>
                </a:lnTo>
                <a:lnTo>
                  <a:pt x="90" y="109"/>
                </a:lnTo>
                <a:lnTo>
                  <a:pt x="46" y="62"/>
                </a:lnTo>
                <a:lnTo>
                  <a:pt x="51" y="46"/>
                </a:lnTo>
                <a:lnTo>
                  <a:pt x="77" y="23"/>
                </a:lnTo>
                <a:lnTo>
                  <a:pt x="40" y="0"/>
                </a:lnTo>
                <a:lnTo>
                  <a:pt x="0" y="1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39" name="Freeform 739">
            <a:extLst>
              <a:ext uri="{FF2B5EF4-FFF2-40B4-BE49-F238E27FC236}">
                <a16:creationId xmlns:a16="http://schemas.microsoft.com/office/drawing/2014/main" id="{1EFA42D7-4448-4E18-A729-6CF3DBA94A34}"/>
              </a:ext>
            </a:extLst>
          </p:cNvPr>
          <p:cNvSpPr>
            <a:spLocks/>
          </p:cNvSpPr>
          <p:nvPr/>
        </p:nvSpPr>
        <p:spPr bwMode="auto">
          <a:xfrm>
            <a:off x="4669221" y="4653688"/>
            <a:ext cx="116801" cy="51378"/>
          </a:xfrm>
          <a:custGeom>
            <a:avLst/>
            <a:gdLst>
              <a:gd name="T0" fmla="*/ 0 w 102"/>
              <a:gd name="T1" fmla="*/ 3439837 h 46"/>
              <a:gd name="T2" fmla="*/ 37206018 w 102"/>
              <a:gd name="T3" fmla="*/ 0 h 46"/>
              <a:gd name="T4" fmla="*/ 72863135 w 102"/>
              <a:gd name="T5" fmla="*/ 15478608 h 46"/>
              <a:gd name="T6" fmla="*/ 86814474 w 102"/>
              <a:gd name="T7" fmla="*/ 32676478 h 46"/>
              <a:gd name="T8" fmla="*/ 105418723 w 102"/>
              <a:gd name="T9" fmla="*/ 32676478 h 46"/>
              <a:gd name="T10" fmla="*/ 119371288 w 102"/>
              <a:gd name="T11" fmla="*/ 24077546 h 46"/>
              <a:gd name="T12" fmla="*/ 128672167 w 102"/>
              <a:gd name="T13" fmla="*/ 22356972 h 46"/>
              <a:gd name="T14" fmla="*/ 137974292 w 102"/>
              <a:gd name="T15" fmla="*/ 39556149 h 46"/>
              <a:gd name="T16" fmla="*/ 155027149 w 102"/>
              <a:gd name="T17" fmla="*/ 44715256 h 46"/>
              <a:gd name="T18" fmla="*/ 150376710 w 102"/>
              <a:gd name="T19" fmla="*/ 51593615 h 46"/>
              <a:gd name="T20" fmla="*/ 156577296 w 102"/>
              <a:gd name="T21" fmla="*/ 65352956 h 46"/>
              <a:gd name="T22" fmla="*/ 155027149 w 102"/>
              <a:gd name="T23" fmla="*/ 75671151 h 46"/>
              <a:gd name="T24" fmla="*/ 137974292 w 102"/>
              <a:gd name="T25" fmla="*/ 60192548 h 46"/>
              <a:gd name="T26" fmla="*/ 128672167 w 102"/>
              <a:gd name="T27" fmla="*/ 55033451 h 46"/>
              <a:gd name="T28" fmla="*/ 119371288 w 102"/>
              <a:gd name="T29" fmla="*/ 55033451 h 46"/>
              <a:gd name="T30" fmla="*/ 114719603 w 102"/>
              <a:gd name="T31" fmla="*/ 72231316 h 46"/>
              <a:gd name="T32" fmla="*/ 103868576 w 102"/>
              <a:gd name="T33" fmla="*/ 67072218 h 46"/>
              <a:gd name="T34" fmla="*/ 83714181 w 102"/>
              <a:gd name="T35" fmla="*/ 77391724 h 46"/>
              <a:gd name="T36" fmla="*/ 58910570 w 102"/>
              <a:gd name="T37" fmla="*/ 75671151 h 46"/>
              <a:gd name="T38" fmla="*/ 58910570 w 102"/>
              <a:gd name="T39" fmla="*/ 44715256 h 46"/>
              <a:gd name="T40" fmla="*/ 20153156 w 102"/>
              <a:gd name="T41" fmla="*/ 17197870 h 46"/>
              <a:gd name="T42" fmla="*/ 0 w 102"/>
              <a:gd name="T43" fmla="*/ 3439837 h 46"/>
              <a:gd name="T44" fmla="*/ 0 w 102"/>
              <a:gd name="T45" fmla="*/ 3439837 h 4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02"/>
              <a:gd name="T70" fmla="*/ 0 h 46"/>
              <a:gd name="T71" fmla="*/ 102 w 102"/>
              <a:gd name="T72" fmla="*/ 46 h 4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02" h="46">
                <a:moveTo>
                  <a:pt x="0" y="2"/>
                </a:moveTo>
                <a:lnTo>
                  <a:pt x="24" y="0"/>
                </a:lnTo>
                <a:lnTo>
                  <a:pt x="47" y="9"/>
                </a:lnTo>
                <a:lnTo>
                  <a:pt x="56" y="19"/>
                </a:lnTo>
                <a:lnTo>
                  <a:pt x="68" y="19"/>
                </a:lnTo>
                <a:lnTo>
                  <a:pt x="77" y="14"/>
                </a:lnTo>
                <a:lnTo>
                  <a:pt x="83" y="13"/>
                </a:lnTo>
                <a:lnTo>
                  <a:pt x="89" y="23"/>
                </a:lnTo>
                <a:lnTo>
                  <a:pt x="100" y="26"/>
                </a:lnTo>
                <a:lnTo>
                  <a:pt x="97" y="30"/>
                </a:lnTo>
                <a:lnTo>
                  <a:pt x="101" y="38"/>
                </a:lnTo>
                <a:lnTo>
                  <a:pt x="100" y="44"/>
                </a:lnTo>
                <a:lnTo>
                  <a:pt x="89" y="35"/>
                </a:lnTo>
                <a:lnTo>
                  <a:pt x="83" y="32"/>
                </a:lnTo>
                <a:lnTo>
                  <a:pt x="77" y="32"/>
                </a:lnTo>
                <a:lnTo>
                  <a:pt x="74" y="42"/>
                </a:lnTo>
                <a:lnTo>
                  <a:pt x="67" y="39"/>
                </a:lnTo>
                <a:lnTo>
                  <a:pt x="54" y="45"/>
                </a:lnTo>
                <a:lnTo>
                  <a:pt x="38" y="44"/>
                </a:lnTo>
                <a:lnTo>
                  <a:pt x="38" y="26"/>
                </a:lnTo>
                <a:lnTo>
                  <a:pt x="13" y="10"/>
                </a:lnTo>
                <a:lnTo>
                  <a:pt x="0" y="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0" name="Freeform 740">
            <a:extLst>
              <a:ext uri="{FF2B5EF4-FFF2-40B4-BE49-F238E27FC236}">
                <a16:creationId xmlns:a16="http://schemas.microsoft.com/office/drawing/2014/main" id="{8C2C812B-C909-499A-B3F4-D6BA4928BD00}"/>
              </a:ext>
            </a:extLst>
          </p:cNvPr>
          <p:cNvSpPr>
            <a:spLocks/>
          </p:cNvSpPr>
          <p:nvPr/>
        </p:nvSpPr>
        <p:spPr bwMode="auto">
          <a:xfrm>
            <a:off x="4752443" y="4682080"/>
            <a:ext cx="96360" cy="77068"/>
          </a:xfrm>
          <a:custGeom>
            <a:avLst/>
            <a:gdLst>
              <a:gd name="T0" fmla="*/ 48621765 w 85"/>
              <a:gd name="T1" fmla="*/ 3439855 h 69"/>
              <a:gd name="T2" fmla="*/ 54698713 w 85"/>
              <a:gd name="T3" fmla="*/ 3439855 h 69"/>
              <a:gd name="T4" fmla="*/ 74451875 w 85"/>
              <a:gd name="T5" fmla="*/ 10319564 h 69"/>
              <a:gd name="T6" fmla="*/ 92683970 w 85"/>
              <a:gd name="T7" fmla="*/ 25796947 h 69"/>
              <a:gd name="T8" fmla="*/ 103320478 w 85"/>
              <a:gd name="T9" fmla="*/ 44715498 h 69"/>
              <a:gd name="T10" fmla="*/ 127630734 w 85"/>
              <a:gd name="T11" fmla="*/ 65353310 h 69"/>
              <a:gd name="T12" fmla="*/ 115475606 w 85"/>
              <a:gd name="T13" fmla="*/ 70512435 h 69"/>
              <a:gd name="T14" fmla="*/ 106358952 w 85"/>
              <a:gd name="T15" fmla="*/ 84271851 h 69"/>
              <a:gd name="T16" fmla="*/ 104840331 w 85"/>
              <a:gd name="T17" fmla="*/ 91150268 h 69"/>
              <a:gd name="T18" fmla="*/ 100282004 w 85"/>
              <a:gd name="T19" fmla="*/ 116948516 h 69"/>
              <a:gd name="T20" fmla="*/ 82048695 w 85"/>
              <a:gd name="T21" fmla="*/ 110068809 h 69"/>
              <a:gd name="T22" fmla="*/ 79010202 w 85"/>
              <a:gd name="T23" fmla="*/ 87710414 h 69"/>
              <a:gd name="T24" fmla="*/ 60776893 w 85"/>
              <a:gd name="T25" fmla="*/ 96310704 h 69"/>
              <a:gd name="T26" fmla="*/ 44063438 w 85"/>
              <a:gd name="T27" fmla="*/ 108348226 h 69"/>
              <a:gd name="T28" fmla="*/ 33426921 w 85"/>
              <a:gd name="T29" fmla="*/ 106628955 h 69"/>
              <a:gd name="T30" fmla="*/ 24310266 w 85"/>
              <a:gd name="T31" fmla="*/ 94590122 h 69"/>
              <a:gd name="T32" fmla="*/ 18233314 w 85"/>
              <a:gd name="T33" fmla="*/ 84271851 h 69"/>
              <a:gd name="T34" fmla="*/ 25830119 w 85"/>
              <a:gd name="T35" fmla="*/ 73952289 h 69"/>
              <a:gd name="T36" fmla="*/ 30388447 w 85"/>
              <a:gd name="T37" fmla="*/ 82551268 h 69"/>
              <a:gd name="T38" fmla="*/ 53180092 w 85"/>
              <a:gd name="T39" fmla="*/ 94590122 h 69"/>
              <a:gd name="T40" fmla="*/ 57738419 w 85"/>
              <a:gd name="T41" fmla="*/ 84271851 h 69"/>
              <a:gd name="T42" fmla="*/ 36466627 w 85"/>
              <a:gd name="T43" fmla="*/ 65353310 h 69"/>
              <a:gd name="T44" fmla="*/ 30388447 w 85"/>
              <a:gd name="T45" fmla="*/ 49874623 h 69"/>
              <a:gd name="T46" fmla="*/ 22791646 w 85"/>
              <a:gd name="T47" fmla="*/ 44715498 h 69"/>
              <a:gd name="T48" fmla="*/ 22791646 w 85"/>
              <a:gd name="T49" fmla="*/ 34395926 h 69"/>
              <a:gd name="T50" fmla="*/ 13674986 w 85"/>
              <a:gd name="T51" fmla="*/ 30957384 h 69"/>
              <a:gd name="T52" fmla="*/ 0 w 85"/>
              <a:gd name="T53" fmla="*/ 29236801 h 69"/>
              <a:gd name="T54" fmla="*/ 4558328 w 85"/>
              <a:gd name="T55" fmla="*/ 17197963 h 69"/>
              <a:gd name="T56" fmla="*/ 6078183 w 85"/>
              <a:gd name="T57" fmla="*/ 10319564 h 69"/>
              <a:gd name="T58" fmla="*/ 16713460 w 85"/>
              <a:gd name="T59" fmla="*/ 10319564 h 69"/>
              <a:gd name="T60" fmla="*/ 22791646 w 85"/>
              <a:gd name="T61" fmla="*/ 15478692 h 69"/>
              <a:gd name="T62" fmla="*/ 39505101 w 85"/>
              <a:gd name="T63" fmla="*/ 30957384 h 69"/>
              <a:gd name="T64" fmla="*/ 41023731 w 85"/>
              <a:gd name="T65" fmla="*/ 20637817 h 69"/>
              <a:gd name="T66" fmla="*/ 34946774 w 85"/>
              <a:gd name="T67" fmla="*/ 8598982 h 69"/>
              <a:gd name="T68" fmla="*/ 39505101 w 85"/>
              <a:gd name="T69" fmla="*/ 0 h 69"/>
              <a:gd name="T70" fmla="*/ 48621765 w 85"/>
              <a:gd name="T71" fmla="*/ 3439855 h 69"/>
              <a:gd name="T72" fmla="*/ 48621765 w 85"/>
              <a:gd name="T73" fmla="*/ 3439855 h 6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85"/>
              <a:gd name="T112" fmla="*/ 0 h 69"/>
              <a:gd name="T113" fmla="*/ 85 w 85"/>
              <a:gd name="T114" fmla="*/ 69 h 69"/>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85" h="69">
                <a:moveTo>
                  <a:pt x="32" y="2"/>
                </a:moveTo>
                <a:lnTo>
                  <a:pt x="36" y="2"/>
                </a:lnTo>
                <a:lnTo>
                  <a:pt x="49" y="6"/>
                </a:lnTo>
                <a:lnTo>
                  <a:pt x="61" y="15"/>
                </a:lnTo>
                <a:lnTo>
                  <a:pt x="68" y="26"/>
                </a:lnTo>
                <a:lnTo>
                  <a:pt x="84" y="38"/>
                </a:lnTo>
                <a:lnTo>
                  <a:pt x="76" y="41"/>
                </a:lnTo>
                <a:lnTo>
                  <a:pt x="70" y="49"/>
                </a:lnTo>
                <a:lnTo>
                  <a:pt x="69" y="53"/>
                </a:lnTo>
                <a:lnTo>
                  <a:pt x="66" y="68"/>
                </a:lnTo>
                <a:lnTo>
                  <a:pt x="54" y="64"/>
                </a:lnTo>
                <a:lnTo>
                  <a:pt x="52" y="51"/>
                </a:lnTo>
                <a:lnTo>
                  <a:pt x="40" y="56"/>
                </a:lnTo>
                <a:lnTo>
                  <a:pt x="29" y="63"/>
                </a:lnTo>
                <a:lnTo>
                  <a:pt x="22" y="62"/>
                </a:lnTo>
                <a:lnTo>
                  <a:pt x="16" y="55"/>
                </a:lnTo>
                <a:lnTo>
                  <a:pt x="12" y="49"/>
                </a:lnTo>
                <a:lnTo>
                  <a:pt x="17" y="43"/>
                </a:lnTo>
                <a:lnTo>
                  <a:pt x="20" y="48"/>
                </a:lnTo>
                <a:lnTo>
                  <a:pt x="35" y="55"/>
                </a:lnTo>
                <a:lnTo>
                  <a:pt x="38" y="49"/>
                </a:lnTo>
                <a:lnTo>
                  <a:pt x="24" y="38"/>
                </a:lnTo>
                <a:lnTo>
                  <a:pt x="20" y="29"/>
                </a:lnTo>
                <a:lnTo>
                  <a:pt x="15" y="26"/>
                </a:lnTo>
                <a:lnTo>
                  <a:pt x="15" y="20"/>
                </a:lnTo>
                <a:lnTo>
                  <a:pt x="9" y="18"/>
                </a:lnTo>
                <a:lnTo>
                  <a:pt x="0" y="17"/>
                </a:lnTo>
                <a:lnTo>
                  <a:pt x="3" y="10"/>
                </a:lnTo>
                <a:lnTo>
                  <a:pt x="4" y="6"/>
                </a:lnTo>
                <a:lnTo>
                  <a:pt x="11" y="6"/>
                </a:lnTo>
                <a:lnTo>
                  <a:pt x="15" y="9"/>
                </a:lnTo>
                <a:lnTo>
                  <a:pt x="26" y="18"/>
                </a:lnTo>
                <a:lnTo>
                  <a:pt x="27" y="12"/>
                </a:lnTo>
                <a:lnTo>
                  <a:pt x="23" y="5"/>
                </a:lnTo>
                <a:lnTo>
                  <a:pt x="26" y="0"/>
                </a:lnTo>
                <a:lnTo>
                  <a:pt x="32" y="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1" name="Freeform 741">
            <a:extLst>
              <a:ext uri="{FF2B5EF4-FFF2-40B4-BE49-F238E27FC236}">
                <a16:creationId xmlns:a16="http://schemas.microsoft.com/office/drawing/2014/main" id="{34849A92-9597-49BF-977B-9951D462FED2}"/>
              </a:ext>
            </a:extLst>
          </p:cNvPr>
          <p:cNvSpPr>
            <a:spLocks/>
          </p:cNvSpPr>
          <p:nvPr/>
        </p:nvSpPr>
        <p:spPr bwMode="auto">
          <a:xfrm>
            <a:off x="4730542" y="4696953"/>
            <a:ext cx="68622" cy="47322"/>
          </a:xfrm>
          <a:custGeom>
            <a:avLst/>
            <a:gdLst>
              <a:gd name="T0" fmla="*/ 0 w 57"/>
              <a:gd name="T1" fmla="*/ 10017957 h 43"/>
              <a:gd name="T2" fmla="*/ 11994369 w 57"/>
              <a:gd name="T3" fmla="*/ 21705362 h 43"/>
              <a:gd name="T4" fmla="*/ 25702218 w 57"/>
              <a:gd name="T5" fmla="*/ 38401091 h 43"/>
              <a:gd name="T6" fmla="*/ 47977476 w 57"/>
              <a:gd name="T7" fmla="*/ 61775897 h 43"/>
              <a:gd name="T8" fmla="*/ 61685320 w 57"/>
              <a:gd name="T9" fmla="*/ 48419056 h 43"/>
              <a:gd name="T10" fmla="*/ 63398800 w 57"/>
              <a:gd name="T11" fmla="*/ 60106454 h 43"/>
              <a:gd name="T12" fmla="*/ 73679684 w 57"/>
              <a:gd name="T13" fmla="*/ 61775897 h 43"/>
              <a:gd name="T14" fmla="*/ 89101029 w 57"/>
              <a:gd name="T15" fmla="*/ 70124408 h 43"/>
              <a:gd name="T16" fmla="*/ 95954951 w 57"/>
              <a:gd name="T17" fmla="*/ 60106454 h 43"/>
              <a:gd name="T18" fmla="*/ 71966203 w 57"/>
              <a:gd name="T19" fmla="*/ 41739979 h 43"/>
              <a:gd name="T20" fmla="*/ 66825762 w 57"/>
              <a:gd name="T21" fmla="*/ 26713693 h 43"/>
              <a:gd name="T22" fmla="*/ 56544878 w 57"/>
              <a:gd name="T23" fmla="*/ 21705362 h 43"/>
              <a:gd name="T24" fmla="*/ 56544878 w 57"/>
              <a:gd name="T25" fmla="*/ 11687403 h 43"/>
              <a:gd name="T26" fmla="*/ 46263995 w 57"/>
              <a:gd name="T27" fmla="*/ 8348513 h 43"/>
              <a:gd name="T28" fmla="*/ 30842660 w 57"/>
              <a:gd name="T29" fmla="*/ 5008332 h 43"/>
              <a:gd name="T30" fmla="*/ 17134811 w 57"/>
              <a:gd name="T31" fmla="*/ 0 h 43"/>
              <a:gd name="T32" fmla="*/ 5140443 w 57"/>
              <a:gd name="T33" fmla="*/ 1669444 h 43"/>
              <a:gd name="T34" fmla="*/ 0 w 57"/>
              <a:gd name="T35" fmla="*/ 10017957 h 43"/>
              <a:gd name="T36" fmla="*/ 0 w 57"/>
              <a:gd name="T37" fmla="*/ 10017957 h 4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57"/>
              <a:gd name="T58" fmla="*/ 0 h 43"/>
              <a:gd name="T59" fmla="*/ 57 w 57"/>
              <a:gd name="T60" fmla="*/ 43 h 4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57" h="43">
                <a:moveTo>
                  <a:pt x="0" y="6"/>
                </a:moveTo>
                <a:lnTo>
                  <a:pt x="7" y="13"/>
                </a:lnTo>
                <a:lnTo>
                  <a:pt x="15" y="23"/>
                </a:lnTo>
                <a:lnTo>
                  <a:pt x="28" y="37"/>
                </a:lnTo>
                <a:lnTo>
                  <a:pt x="36" y="29"/>
                </a:lnTo>
                <a:lnTo>
                  <a:pt x="37" y="36"/>
                </a:lnTo>
                <a:lnTo>
                  <a:pt x="43" y="37"/>
                </a:lnTo>
                <a:lnTo>
                  <a:pt x="52" y="42"/>
                </a:lnTo>
                <a:lnTo>
                  <a:pt x="56" y="36"/>
                </a:lnTo>
                <a:lnTo>
                  <a:pt x="42" y="25"/>
                </a:lnTo>
                <a:lnTo>
                  <a:pt x="39" y="16"/>
                </a:lnTo>
                <a:lnTo>
                  <a:pt x="33" y="13"/>
                </a:lnTo>
                <a:lnTo>
                  <a:pt x="33" y="7"/>
                </a:lnTo>
                <a:lnTo>
                  <a:pt x="27" y="5"/>
                </a:lnTo>
                <a:lnTo>
                  <a:pt x="18" y="3"/>
                </a:lnTo>
                <a:lnTo>
                  <a:pt x="10" y="0"/>
                </a:lnTo>
                <a:lnTo>
                  <a:pt x="3" y="1"/>
                </a:lnTo>
                <a:lnTo>
                  <a:pt x="0" y="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2" name="Freeform 742">
            <a:extLst>
              <a:ext uri="{FF2B5EF4-FFF2-40B4-BE49-F238E27FC236}">
                <a16:creationId xmlns:a16="http://schemas.microsoft.com/office/drawing/2014/main" id="{DDEA1F90-0863-42CA-BDC2-92B238A78A85}"/>
              </a:ext>
            </a:extLst>
          </p:cNvPr>
          <p:cNvSpPr>
            <a:spLocks/>
          </p:cNvSpPr>
          <p:nvPr/>
        </p:nvSpPr>
        <p:spPr bwMode="auto">
          <a:xfrm>
            <a:off x="4768503" y="4436007"/>
            <a:ext cx="654085" cy="274468"/>
          </a:xfrm>
          <a:custGeom>
            <a:avLst/>
            <a:gdLst>
              <a:gd name="T0" fmla="*/ 837896752 w 572"/>
              <a:gd name="T1" fmla="*/ 173329062 h 246"/>
              <a:gd name="T2" fmla="*/ 749778861 w 572"/>
              <a:gd name="T3" fmla="*/ 163032328 h 246"/>
              <a:gd name="T4" fmla="*/ 717313589 w 572"/>
              <a:gd name="T5" fmla="*/ 130426133 h 246"/>
              <a:gd name="T6" fmla="*/ 675574125 w 572"/>
              <a:gd name="T7" fmla="*/ 135574479 h 246"/>
              <a:gd name="T8" fmla="*/ 635379996 w 572"/>
              <a:gd name="T9" fmla="*/ 121845555 h 246"/>
              <a:gd name="T10" fmla="*/ 562720752 w 572"/>
              <a:gd name="T11" fmla="*/ 70362068 h 246"/>
              <a:gd name="T12" fmla="*/ 471510634 w 572"/>
              <a:gd name="T13" fmla="*/ 51483487 h 246"/>
              <a:gd name="T14" fmla="*/ 408126826 w 572"/>
              <a:gd name="T15" fmla="*/ 30890090 h 246"/>
              <a:gd name="T16" fmla="*/ 344743018 w 572"/>
              <a:gd name="T17" fmla="*/ 17161161 h 246"/>
              <a:gd name="T18" fmla="*/ 284452602 w 572"/>
              <a:gd name="T19" fmla="*/ 36038437 h 246"/>
              <a:gd name="T20" fmla="*/ 216431076 w 572"/>
              <a:gd name="T21" fmla="*/ 36038437 h 246"/>
              <a:gd name="T22" fmla="*/ 216431076 w 572"/>
              <a:gd name="T23" fmla="*/ 84090992 h 246"/>
              <a:gd name="T24" fmla="*/ 242711894 w 572"/>
              <a:gd name="T25" fmla="*/ 106400515 h 246"/>
              <a:gd name="T26" fmla="*/ 242711894 w 572"/>
              <a:gd name="T27" fmla="*/ 139006710 h 246"/>
              <a:gd name="T28" fmla="*/ 216431076 w 572"/>
              <a:gd name="T29" fmla="*/ 140722826 h 246"/>
              <a:gd name="T30" fmla="*/ 177782595 w 572"/>
              <a:gd name="T31" fmla="*/ 123561671 h 246"/>
              <a:gd name="T32" fmla="*/ 151501738 w 572"/>
              <a:gd name="T33" fmla="*/ 130426133 h 246"/>
              <a:gd name="T34" fmla="*/ 120583201 w 572"/>
              <a:gd name="T35" fmla="*/ 118413324 h 246"/>
              <a:gd name="T36" fmla="*/ 46378446 w 572"/>
              <a:gd name="T37" fmla="*/ 116697208 h 246"/>
              <a:gd name="T38" fmla="*/ 30918546 w 572"/>
              <a:gd name="T39" fmla="*/ 133858364 h 246"/>
              <a:gd name="T40" fmla="*/ 27826320 w 572"/>
              <a:gd name="T41" fmla="*/ 156167866 h 246"/>
              <a:gd name="T42" fmla="*/ 4637720 w 572"/>
              <a:gd name="T43" fmla="*/ 145871173 h 246"/>
              <a:gd name="T44" fmla="*/ 0 w 572"/>
              <a:gd name="T45" fmla="*/ 192206333 h 246"/>
              <a:gd name="T46" fmla="*/ 12367668 w 572"/>
              <a:gd name="T47" fmla="*/ 224813839 h 246"/>
              <a:gd name="T48" fmla="*/ 40193983 w 572"/>
              <a:gd name="T49" fmla="*/ 223097723 h 246"/>
              <a:gd name="T50" fmla="*/ 66474811 w 572"/>
              <a:gd name="T51" fmla="*/ 269432843 h 246"/>
              <a:gd name="T52" fmla="*/ 160777174 w 572"/>
              <a:gd name="T53" fmla="*/ 252271688 h 246"/>
              <a:gd name="T54" fmla="*/ 153047229 w 572"/>
              <a:gd name="T55" fmla="*/ 302039039 h 246"/>
              <a:gd name="T56" fmla="*/ 105123311 w 572"/>
              <a:gd name="T57" fmla="*/ 327780772 h 246"/>
              <a:gd name="T58" fmla="*/ 157684948 w 572"/>
              <a:gd name="T59" fmla="*/ 375833399 h 246"/>
              <a:gd name="T60" fmla="*/ 194787976 w 572"/>
              <a:gd name="T61" fmla="*/ 380981746 h 246"/>
              <a:gd name="T62" fmla="*/ 222614286 w 572"/>
              <a:gd name="T63" fmla="*/ 387846208 h 246"/>
              <a:gd name="T64" fmla="*/ 222614286 w 572"/>
              <a:gd name="T65" fmla="*/ 293458461 h 246"/>
              <a:gd name="T66" fmla="*/ 259717276 w 572"/>
              <a:gd name="T67" fmla="*/ 264284497 h 246"/>
              <a:gd name="T68" fmla="*/ 272084939 w 572"/>
              <a:gd name="T69" fmla="*/ 252271688 h 246"/>
              <a:gd name="T70" fmla="*/ 290635812 w 572"/>
              <a:gd name="T71" fmla="*/ 260852265 h 246"/>
              <a:gd name="T72" fmla="*/ 299911249 w 572"/>
              <a:gd name="T73" fmla="*/ 267716728 h 246"/>
              <a:gd name="T74" fmla="*/ 323101084 w 572"/>
              <a:gd name="T75" fmla="*/ 307187385 h 246"/>
              <a:gd name="T76" fmla="*/ 343197526 w 572"/>
              <a:gd name="T77" fmla="*/ 332929119 h 246"/>
              <a:gd name="T78" fmla="*/ 394213671 w 572"/>
              <a:gd name="T79" fmla="*/ 332929119 h 246"/>
              <a:gd name="T80" fmla="*/ 414311279 w 572"/>
              <a:gd name="T81" fmla="*/ 398142901 h 246"/>
              <a:gd name="T82" fmla="*/ 435954379 w 572"/>
              <a:gd name="T83" fmla="*/ 420452403 h 246"/>
              <a:gd name="T84" fmla="*/ 486969280 w 572"/>
              <a:gd name="T85" fmla="*/ 410155710 h 246"/>
              <a:gd name="T86" fmla="*/ 547260862 w 572"/>
              <a:gd name="T87" fmla="*/ 410155710 h 246"/>
              <a:gd name="T88" fmla="*/ 544169878 w 572"/>
              <a:gd name="T89" fmla="*/ 382697861 h 246"/>
              <a:gd name="T90" fmla="*/ 554990807 w 572"/>
              <a:gd name="T91" fmla="*/ 368968937 h 246"/>
              <a:gd name="T92" fmla="*/ 592093796 w 572"/>
              <a:gd name="T93" fmla="*/ 374117284 h 246"/>
              <a:gd name="T94" fmla="*/ 644655433 w 572"/>
              <a:gd name="T95" fmla="*/ 360388359 h 246"/>
              <a:gd name="T96" fmla="*/ 732773479 w 572"/>
              <a:gd name="T97" fmla="*/ 379265630 h 246"/>
              <a:gd name="T98" fmla="*/ 732773479 w 572"/>
              <a:gd name="T99" fmla="*/ 319200194 h 246"/>
              <a:gd name="T100" fmla="*/ 799248270 w 572"/>
              <a:gd name="T101" fmla="*/ 252271688 h 246"/>
              <a:gd name="T102" fmla="*/ 861086587 w 572"/>
              <a:gd name="T103" fmla="*/ 216233261 h 24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72"/>
              <a:gd name="T157" fmla="*/ 0 h 246"/>
              <a:gd name="T158" fmla="*/ 572 w 572"/>
              <a:gd name="T159" fmla="*/ 246 h 24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72" h="246">
                <a:moveTo>
                  <a:pt x="557" y="126"/>
                </a:moveTo>
                <a:lnTo>
                  <a:pt x="571" y="121"/>
                </a:lnTo>
                <a:lnTo>
                  <a:pt x="542" y="101"/>
                </a:lnTo>
                <a:lnTo>
                  <a:pt x="524" y="109"/>
                </a:lnTo>
                <a:lnTo>
                  <a:pt x="497" y="102"/>
                </a:lnTo>
                <a:lnTo>
                  <a:pt x="485" y="95"/>
                </a:lnTo>
                <a:lnTo>
                  <a:pt x="474" y="95"/>
                </a:lnTo>
                <a:lnTo>
                  <a:pt x="467" y="84"/>
                </a:lnTo>
                <a:lnTo>
                  <a:pt x="464" y="76"/>
                </a:lnTo>
                <a:lnTo>
                  <a:pt x="454" y="76"/>
                </a:lnTo>
                <a:lnTo>
                  <a:pt x="446" y="76"/>
                </a:lnTo>
                <a:lnTo>
                  <a:pt x="437" y="79"/>
                </a:lnTo>
                <a:lnTo>
                  <a:pt x="424" y="66"/>
                </a:lnTo>
                <a:lnTo>
                  <a:pt x="418" y="68"/>
                </a:lnTo>
                <a:lnTo>
                  <a:pt x="411" y="71"/>
                </a:lnTo>
                <a:lnTo>
                  <a:pt x="404" y="73"/>
                </a:lnTo>
                <a:lnTo>
                  <a:pt x="392" y="63"/>
                </a:lnTo>
                <a:lnTo>
                  <a:pt x="364" y="41"/>
                </a:lnTo>
                <a:lnTo>
                  <a:pt x="342" y="27"/>
                </a:lnTo>
                <a:lnTo>
                  <a:pt x="328" y="15"/>
                </a:lnTo>
                <a:lnTo>
                  <a:pt x="305" y="30"/>
                </a:lnTo>
                <a:lnTo>
                  <a:pt x="301" y="19"/>
                </a:lnTo>
                <a:lnTo>
                  <a:pt x="268" y="18"/>
                </a:lnTo>
                <a:lnTo>
                  <a:pt x="264" y="18"/>
                </a:lnTo>
                <a:lnTo>
                  <a:pt x="249" y="0"/>
                </a:lnTo>
                <a:lnTo>
                  <a:pt x="233" y="2"/>
                </a:lnTo>
                <a:lnTo>
                  <a:pt x="223" y="10"/>
                </a:lnTo>
                <a:lnTo>
                  <a:pt x="202" y="14"/>
                </a:lnTo>
                <a:lnTo>
                  <a:pt x="195" y="10"/>
                </a:lnTo>
                <a:lnTo>
                  <a:pt x="184" y="21"/>
                </a:lnTo>
                <a:lnTo>
                  <a:pt x="176" y="19"/>
                </a:lnTo>
                <a:lnTo>
                  <a:pt x="146" y="22"/>
                </a:lnTo>
                <a:lnTo>
                  <a:pt x="140" y="21"/>
                </a:lnTo>
                <a:lnTo>
                  <a:pt x="136" y="23"/>
                </a:lnTo>
                <a:lnTo>
                  <a:pt x="148" y="36"/>
                </a:lnTo>
                <a:lnTo>
                  <a:pt x="140" y="49"/>
                </a:lnTo>
                <a:lnTo>
                  <a:pt x="141" y="58"/>
                </a:lnTo>
                <a:lnTo>
                  <a:pt x="141" y="62"/>
                </a:lnTo>
                <a:lnTo>
                  <a:pt x="157" y="62"/>
                </a:lnTo>
                <a:lnTo>
                  <a:pt x="162" y="71"/>
                </a:lnTo>
                <a:lnTo>
                  <a:pt x="162" y="79"/>
                </a:lnTo>
                <a:lnTo>
                  <a:pt x="157" y="81"/>
                </a:lnTo>
                <a:lnTo>
                  <a:pt x="151" y="76"/>
                </a:lnTo>
                <a:lnTo>
                  <a:pt x="144" y="79"/>
                </a:lnTo>
                <a:lnTo>
                  <a:pt x="140" y="82"/>
                </a:lnTo>
                <a:lnTo>
                  <a:pt x="129" y="76"/>
                </a:lnTo>
                <a:lnTo>
                  <a:pt x="125" y="69"/>
                </a:lnTo>
                <a:lnTo>
                  <a:pt x="115" y="72"/>
                </a:lnTo>
                <a:lnTo>
                  <a:pt x="115" y="75"/>
                </a:lnTo>
                <a:lnTo>
                  <a:pt x="108" y="69"/>
                </a:lnTo>
                <a:lnTo>
                  <a:pt x="98" y="76"/>
                </a:lnTo>
                <a:lnTo>
                  <a:pt x="86" y="79"/>
                </a:lnTo>
                <a:lnTo>
                  <a:pt x="82" y="76"/>
                </a:lnTo>
                <a:lnTo>
                  <a:pt x="78" y="69"/>
                </a:lnTo>
                <a:lnTo>
                  <a:pt x="63" y="68"/>
                </a:lnTo>
                <a:lnTo>
                  <a:pt x="36" y="66"/>
                </a:lnTo>
                <a:lnTo>
                  <a:pt x="30" y="68"/>
                </a:lnTo>
                <a:lnTo>
                  <a:pt x="28" y="72"/>
                </a:lnTo>
                <a:lnTo>
                  <a:pt x="24" y="71"/>
                </a:lnTo>
                <a:lnTo>
                  <a:pt x="20" y="78"/>
                </a:lnTo>
                <a:lnTo>
                  <a:pt x="16" y="84"/>
                </a:lnTo>
                <a:lnTo>
                  <a:pt x="16" y="86"/>
                </a:lnTo>
                <a:lnTo>
                  <a:pt x="18" y="91"/>
                </a:lnTo>
                <a:lnTo>
                  <a:pt x="14" y="93"/>
                </a:lnTo>
                <a:lnTo>
                  <a:pt x="9" y="84"/>
                </a:lnTo>
                <a:lnTo>
                  <a:pt x="3" y="85"/>
                </a:lnTo>
                <a:lnTo>
                  <a:pt x="0" y="98"/>
                </a:lnTo>
                <a:lnTo>
                  <a:pt x="0" y="105"/>
                </a:lnTo>
                <a:lnTo>
                  <a:pt x="0" y="112"/>
                </a:lnTo>
                <a:lnTo>
                  <a:pt x="4" y="118"/>
                </a:lnTo>
                <a:lnTo>
                  <a:pt x="8" y="123"/>
                </a:lnTo>
                <a:lnTo>
                  <a:pt x="8" y="131"/>
                </a:lnTo>
                <a:lnTo>
                  <a:pt x="14" y="130"/>
                </a:lnTo>
                <a:lnTo>
                  <a:pt x="22" y="124"/>
                </a:lnTo>
                <a:lnTo>
                  <a:pt x="26" y="130"/>
                </a:lnTo>
                <a:lnTo>
                  <a:pt x="32" y="137"/>
                </a:lnTo>
                <a:lnTo>
                  <a:pt x="37" y="144"/>
                </a:lnTo>
                <a:lnTo>
                  <a:pt x="43" y="157"/>
                </a:lnTo>
                <a:lnTo>
                  <a:pt x="55" y="154"/>
                </a:lnTo>
                <a:lnTo>
                  <a:pt x="74" y="150"/>
                </a:lnTo>
                <a:lnTo>
                  <a:pt x="104" y="147"/>
                </a:lnTo>
                <a:lnTo>
                  <a:pt x="111" y="156"/>
                </a:lnTo>
                <a:lnTo>
                  <a:pt x="112" y="172"/>
                </a:lnTo>
                <a:lnTo>
                  <a:pt x="99" y="176"/>
                </a:lnTo>
                <a:lnTo>
                  <a:pt x="86" y="179"/>
                </a:lnTo>
                <a:lnTo>
                  <a:pt x="87" y="191"/>
                </a:lnTo>
                <a:lnTo>
                  <a:pt x="68" y="191"/>
                </a:lnTo>
                <a:lnTo>
                  <a:pt x="86" y="215"/>
                </a:lnTo>
                <a:lnTo>
                  <a:pt x="94" y="217"/>
                </a:lnTo>
                <a:lnTo>
                  <a:pt x="102" y="219"/>
                </a:lnTo>
                <a:lnTo>
                  <a:pt x="106" y="229"/>
                </a:lnTo>
                <a:lnTo>
                  <a:pt x="110" y="225"/>
                </a:lnTo>
                <a:lnTo>
                  <a:pt x="126" y="222"/>
                </a:lnTo>
                <a:lnTo>
                  <a:pt x="134" y="226"/>
                </a:lnTo>
                <a:lnTo>
                  <a:pt x="140" y="231"/>
                </a:lnTo>
                <a:lnTo>
                  <a:pt x="144" y="226"/>
                </a:lnTo>
                <a:lnTo>
                  <a:pt x="155" y="228"/>
                </a:lnTo>
                <a:lnTo>
                  <a:pt x="137" y="174"/>
                </a:lnTo>
                <a:lnTo>
                  <a:pt x="144" y="171"/>
                </a:lnTo>
                <a:lnTo>
                  <a:pt x="167" y="159"/>
                </a:lnTo>
                <a:lnTo>
                  <a:pt x="171" y="158"/>
                </a:lnTo>
                <a:lnTo>
                  <a:pt x="168" y="154"/>
                </a:lnTo>
                <a:lnTo>
                  <a:pt x="173" y="156"/>
                </a:lnTo>
                <a:lnTo>
                  <a:pt x="173" y="150"/>
                </a:lnTo>
                <a:lnTo>
                  <a:pt x="176" y="147"/>
                </a:lnTo>
                <a:lnTo>
                  <a:pt x="178" y="148"/>
                </a:lnTo>
                <a:lnTo>
                  <a:pt x="183" y="148"/>
                </a:lnTo>
                <a:lnTo>
                  <a:pt x="188" y="152"/>
                </a:lnTo>
                <a:lnTo>
                  <a:pt x="195" y="145"/>
                </a:lnTo>
                <a:lnTo>
                  <a:pt x="198" y="147"/>
                </a:lnTo>
                <a:lnTo>
                  <a:pt x="194" y="156"/>
                </a:lnTo>
                <a:lnTo>
                  <a:pt x="197" y="169"/>
                </a:lnTo>
                <a:lnTo>
                  <a:pt x="209" y="176"/>
                </a:lnTo>
                <a:lnTo>
                  <a:pt x="209" y="179"/>
                </a:lnTo>
                <a:lnTo>
                  <a:pt x="205" y="185"/>
                </a:lnTo>
                <a:lnTo>
                  <a:pt x="207" y="188"/>
                </a:lnTo>
                <a:lnTo>
                  <a:pt x="222" y="194"/>
                </a:lnTo>
                <a:lnTo>
                  <a:pt x="226" y="202"/>
                </a:lnTo>
                <a:lnTo>
                  <a:pt x="240" y="197"/>
                </a:lnTo>
                <a:lnTo>
                  <a:pt x="255" y="194"/>
                </a:lnTo>
                <a:lnTo>
                  <a:pt x="268" y="218"/>
                </a:lnTo>
                <a:lnTo>
                  <a:pt x="272" y="229"/>
                </a:lnTo>
                <a:lnTo>
                  <a:pt x="268" y="232"/>
                </a:lnTo>
                <a:lnTo>
                  <a:pt x="266" y="236"/>
                </a:lnTo>
                <a:lnTo>
                  <a:pt x="278" y="240"/>
                </a:lnTo>
                <a:lnTo>
                  <a:pt x="282" y="245"/>
                </a:lnTo>
                <a:lnTo>
                  <a:pt x="298" y="240"/>
                </a:lnTo>
                <a:lnTo>
                  <a:pt x="304" y="245"/>
                </a:lnTo>
                <a:lnTo>
                  <a:pt x="315" y="239"/>
                </a:lnTo>
                <a:lnTo>
                  <a:pt x="323" y="238"/>
                </a:lnTo>
                <a:lnTo>
                  <a:pt x="333" y="239"/>
                </a:lnTo>
                <a:lnTo>
                  <a:pt x="354" y="239"/>
                </a:lnTo>
                <a:lnTo>
                  <a:pt x="349" y="235"/>
                </a:lnTo>
                <a:lnTo>
                  <a:pt x="349" y="228"/>
                </a:lnTo>
                <a:lnTo>
                  <a:pt x="352" y="223"/>
                </a:lnTo>
                <a:lnTo>
                  <a:pt x="352" y="219"/>
                </a:lnTo>
                <a:lnTo>
                  <a:pt x="345" y="216"/>
                </a:lnTo>
                <a:lnTo>
                  <a:pt x="359" y="215"/>
                </a:lnTo>
                <a:lnTo>
                  <a:pt x="371" y="216"/>
                </a:lnTo>
                <a:lnTo>
                  <a:pt x="373" y="219"/>
                </a:lnTo>
                <a:lnTo>
                  <a:pt x="383" y="218"/>
                </a:lnTo>
                <a:lnTo>
                  <a:pt x="376" y="207"/>
                </a:lnTo>
                <a:lnTo>
                  <a:pt x="383" y="206"/>
                </a:lnTo>
                <a:lnTo>
                  <a:pt x="417" y="210"/>
                </a:lnTo>
                <a:lnTo>
                  <a:pt x="444" y="212"/>
                </a:lnTo>
                <a:lnTo>
                  <a:pt x="464" y="221"/>
                </a:lnTo>
                <a:lnTo>
                  <a:pt x="474" y="221"/>
                </a:lnTo>
                <a:lnTo>
                  <a:pt x="478" y="231"/>
                </a:lnTo>
                <a:lnTo>
                  <a:pt x="485" y="210"/>
                </a:lnTo>
                <a:lnTo>
                  <a:pt x="474" y="186"/>
                </a:lnTo>
                <a:lnTo>
                  <a:pt x="508" y="179"/>
                </a:lnTo>
                <a:lnTo>
                  <a:pt x="512" y="166"/>
                </a:lnTo>
                <a:lnTo>
                  <a:pt x="517" y="147"/>
                </a:lnTo>
                <a:lnTo>
                  <a:pt x="552" y="148"/>
                </a:lnTo>
                <a:lnTo>
                  <a:pt x="557" y="12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3" name="Freeform 743">
            <a:extLst>
              <a:ext uri="{FF2B5EF4-FFF2-40B4-BE49-F238E27FC236}">
                <a16:creationId xmlns:a16="http://schemas.microsoft.com/office/drawing/2014/main" id="{D8C37E11-C4BD-4A84-BF63-578417B77BEB}"/>
              </a:ext>
            </a:extLst>
          </p:cNvPr>
          <p:cNvSpPr>
            <a:spLocks/>
          </p:cNvSpPr>
          <p:nvPr/>
        </p:nvSpPr>
        <p:spPr bwMode="auto">
          <a:xfrm>
            <a:off x="4926183" y="4614477"/>
            <a:ext cx="287623" cy="169007"/>
          </a:xfrm>
          <a:custGeom>
            <a:avLst/>
            <a:gdLst>
              <a:gd name="T0" fmla="*/ 37557332 w 250"/>
              <a:gd name="T1" fmla="*/ 114387181 h 153"/>
              <a:gd name="T2" fmla="*/ 43817105 w 250"/>
              <a:gd name="T3" fmla="*/ 95883169 h 153"/>
              <a:gd name="T4" fmla="*/ 53205497 w 250"/>
              <a:gd name="T5" fmla="*/ 87472254 h 153"/>
              <a:gd name="T6" fmla="*/ 70419843 w 250"/>
              <a:gd name="T7" fmla="*/ 90836620 h 153"/>
              <a:gd name="T8" fmla="*/ 89197899 w 250"/>
              <a:gd name="T9" fmla="*/ 97565352 h 153"/>
              <a:gd name="T10" fmla="*/ 93892720 w 250"/>
              <a:gd name="T11" fmla="*/ 102611900 h 153"/>
              <a:gd name="T12" fmla="*/ 106412245 w 250"/>
              <a:gd name="T13" fmla="*/ 114387181 h 153"/>
              <a:gd name="T14" fmla="*/ 115800637 w 250"/>
              <a:gd name="T15" fmla="*/ 144665176 h 153"/>
              <a:gd name="T16" fmla="*/ 129885103 w 250"/>
              <a:gd name="T17" fmla="*/ 141300810 h 153"/>
              <a:gd name="T18" fmla="*/ 151793020 w 250"/>
              <a:gd name="T19" fmla="*/ 144665176 h 153"/>
              <a:gd name="T20" fmla="*/ 183090619 w 250"/>
              <a:gd name="T21" fmla="*/ 178308874 h 153"/>
              <a:gd name="T22" fmla="*/ 215953120 w 250"/>
              <a:gd name="T23" fmla="*/ 198495069 h 153"/>
              <a:gd name="T24" fmla="*/ 247250681 w 250"/>
              <a:gd name="T25" fmla="*/ 220362150 h 153"/>
              <a:gd name="T26" fmla="*/ 259770205 w 250"/>
              <a:gd name="T27" fmla="*/ 255687991 h 153"/>
              <a:gd name="T28" fmla="*/ 278548241 w 250"/>
              <a:gd name="T29" fmla="*/ 227090881 h 153"/>
              <a:gd name="T30" fmla="*/ 281678122 w 250"/>
              <a:gd name="T31" fmla="*/ 201859435 h 153"/>
              <a:gd name="T32" fmla="*/ 269159849 w 250"/>
              <a:gd name="T33" fmla="*/ 163169188 h 153"/>
              <a:gd name="T34" fmla="*/ 295762587 w 250"/>
              <a:gd name="T35" fmla="*/ 154758273 h 153"/>
              <a:gd name="T36" fmla="*/ 328625167 w 250"/>
              <a:gd name="T37" fmla="*/ 163169188 h 153"/>
              <a:gd name="T38" fmla="*/ 381830644 w 250"/>
              <a:gd name="T39" fmla="*/ 158122639 h 153"/>
              <a:gd name="T40" fmla="*/ 381830644 w 250"/>
              <a:gd name="T41" fmla="*/ 136254261 h 153"/>
              <a:gd name="T42" fmla="*/ 317670504 w 250"/>
              <a:gd name="T43" fmla="*/ 136254261 h 153"/>
              <a:gd name="T44" fmla="*/ 286372944 w 250"/>
              <a:gd name="T45" fmla="*/ 132889895 h 153"/>
              <a:gd name="T46" fmla="*/ 258205265 w 250"/>
              <a:gd name="T47" fmla="*/ 144665176 h 153"/>
              <a:gd name="T48" fmla="*/ 239427229 w 250"/>
              <a:gd name="T49" fmla="*/ 141300810 h 153"/>
              <a:gd name="T50" fmla="*/ 223777823 w 250"/>
              <a:gd name="T51" fmla="*/ 142982993 h 153"/>
              <a:gd name="T52" fmla="*/ 204999787 w 250"/>
              <a:gd name="T53" fmla="*/ 132889895 h 153"/>
              <a:gd name="T54" fmla="*/ 204999787 w 250"/>
              <a:gd name="T55" fmla="*/ 124480278 h 153"/>
              <a:gd name="T56" fmla="*/ 201869906 w 250"/>
              <a:gd name="T57" fmla="*/ 95883169 h 153"/>
              <a:gd name="T58" fmla="*/ 140839687 w 250"/>
              <a:gd name="T59" fmla="*/ 72332588 h 153"/>
              <a:gd name="T60" fmla="*/ 109542126 w 250"/>
              <a:gd name="T61" fmla="*/ 50464210 h 153"/>
              <a:gd name="T62" fmla="*/ 70419843 w 250"/>
              <a:gd name="T63" fmla="*/ 60557308 h 153"/>
              <a:gd name="T64" fmla="*/ 45382045 w 250"/>
              <a:gd name="T65" fmla="*/ 26914936 h 153"/>
              <a:gd name="T66" fmla="*/ 46946986 w 250"/>
              <a:gd name="T67" fmla="*/ 0 h 153"/>
              <a:gd name="T68" fmla="*/ 28167689 w 250"/>
              <a:gd name="T69" fmla="*/ 117751546 h 15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50"/>
              <a:gd name="T106" fmla="*/ 0 h 153"/>
              <a:gd name="T107" fmla="*/ 250 w 250"/>
              <a:gd name="T108" fmla="*/ 153 h 153"/>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50" h="153">
                <a:moveTo>
                  <a:pt x="18" y="70"/>
                </a:moveTo>
                <a:lnTo>
                  <a:pt x="24" y="68"/>
                </a:lnTo>
                <a:lnTo>
                  <a:pt x="26" y="62"/>
                </a:lnTo>
                <a:lnTo>
                  <a:pt x="28" y="57"/>
                </a:lnTo>
                <a:lnTo>
                  <a:pt x="36" y="60"/>
                </a:lnTo>
                <a:lnTo>
                  <a:pt x="34" y="52"/>
                </a:lnTo>
                <a:lnTo>
                  <a:pt x="41" y="49"/>
                </a:lnTo>
                <a:lnTo>
                  <a:pt x="45" y="54"/>
                </a:lnTo>
                <a:lnTo>
                  <a:pt x="51" y="54"/>
                </a:lnTo>
                <a:lnTo>
                  <a:pt x="57" y="58"/>
                </a:lnTo>
                <a:lnTo>
                  <a:pt x="60" y="60"/>
                </a:lnTo>
                <a:lnTo>
                  <a:pt x="60" y="61"/>
                </a:lnTo>
                <a:lnTo>
                  <a:pt x="61" y="66"/>
                </a:lnTo>
                <a:lnTo>
                  <a:pt x="68" y="68"/>
                </a:lnTo>
                <a:lnTo>
                  <a:pt x="68" y="75"/>
                </a:lnTo>
                <a:lnTo>
                  <a:pt x="74" y="86"/>
                </a:lnTo>
                <a:lnTo>
                  <a:pt x="81" y="87"/>
                </a:lnTo>
                <a:lnTo>
                  <a:pt x="83" y="84"/>
                </a:lnTo>
                <a:lnTo>
                  <a:pt x="91" y="80"/>
                </a:lnTo>
                <a:lnTo>
                  <a:pt x="97" y="86"/>
                </a:lnTo>
                <a:lnTo>
                  <a:pt x="105" y="94"/>
                </a:lnTo>
                <a:lnTo>
                  <a:pt x="117" y="106"/>
                </a:lnTo>
                <a:lnTo>
                  <a:pt x="137" y="111"/>
                </a:lnTo>
                <a:lnTo>
                  <a:pt x="138" y="118"/>
                </a:lnTo>
                <a:lnTo>
                  <a:pt x="151" y="124"/>
                </a:lnTo>
                <a:lnTo>
                  <a:pt x="158" y="131"/>
                </a:lnTo>
                <a:lnTo>
                  <a:pt x="153" y="152"/>
                </a:lnTo>
                <a:lnTo>
                  <a:pt x="166" y="152"/>
                </a:lnTo>
                <a:lnTo>
                  <a:pt x="173" y="141"/>
                </a:lnTo>
                <a:lnTo>
                  <a:pt x="178" y="135"/>
                </a:lnTo>
                <a:lnTo>
                  <a:pt x="182" y="130"/>
                </a:lnTo>
                <a:lnTo>
                  <a:pt x="180" y="120"/>
                </a:lnTo>
                <a:lnTo>
                  <a:pt x="170" y="116"/>
                </a:lnTo>
                <a:lnTo>
                  <a:pt x="172" y="97"/>
                </a:lnTo>
                <a:lnTo>
                  <a:pt x="181" y="90"/>
                </a:lnTo>
                <a:lnTo>
                  <a:pt x="189" y="92"/>
                </a:lnTo>
                <a:lnTo>
                  <a:pt x="207" y="89"/>
                </a:lnTo>
                <a:lnTo>
                  <a:pt x="210" y="97"/>
                </a:lnTo>
                <a:lnTo>
                  <a:pt x="221" y="96"/>
                </a:lnTo>
                <a:lnTo>
                  <a:pt x="244" y="94"/>
                </a:lnTo>
                <a:lnTo>
                  <a:pt x="249" y="86"/>
                </a:lnTo>
                <a:lnTo>
                  <a:pt x="244" y="81"/>
                </a:lnTo>
                <a:lnTo>
                  <a:pt x="229" y="81"/>
                </a:lnTo>
                <a:lnTo>
                  <a:pt x="203" y="81"/>
                </a:lnTo>
                <a:lnTo>
                  <a:pt x="193" y="81"/>
                </a:lnTo>
                <a:lnTo>
                  <a:pt x="183" y="79"/>
                </a:lnTo>
                <a:lnTo>
                  <a:pt x="167" y="87"/>
                </a:lnTo>
                <a:lnTo>
                  <a:pt x="165" y="86"/>
                </a:lnTo>
                <a:lnTo>
                  <a:pt x="161" y="82"/>
                </a:lnTo>
                <a:lnTo>
                  <a:pt x="153" y="84"/>
                </a:lnTo>
                <a:lnTo>
                  <a:pt x="145" y="87"/>
                </a:lnTo>
                <a:lnTo>
                  <a:pt x="143" y="85"/>
                </a:lnTo>
                <a:lnTo>
                  <a:pt x="141" y="82"/>
                </a:lnTo>
                <a:lnTo>
                  <a:pt x="131" y="79"/>
                </a:lnTo>
                <a:lnTo>
                  <a:pt x="129" y="78"/>
                </a:lnTo>
                <a:lnTo>
                  <a:pt x="131" y="74"/>
                </a:lnTo>
                <a:lnTo>
                  <a:pt x="136" y="71"/>
                </a:lnTo>
                <a:lnTo>
                  <a:pt x="129" y="57"/>
                </a:lnTo>
                <a:lnTo>
                  <a:pt x="118" y="36"/>
                </a:lnTo>
                <a:lnTo>
                  <a:pt x="90" y="43"/>
                </a:lnTo>
                <a:lnTo>
                  <a:pt x="83" y="36"/>
                </a:lnTo>
                <a:lnTo>
                  <a:pt x="70" y="30"/>
                </a:lnTo>
                <a:lnTo>
                  <a:pt x="58" y="39"/>
                </a:lnTo>
                <a:lnTo>
                  <a:pt x="45" y="36"/>
                </a:lnTo>
                <a:lnTo>
                  <a:pt x="32" y="27"/>
                </a:lnTo>
                <a:lnTo>
                  <a:pt x="29" y="16"/>
                </a:lnTo>
                <a:lnTo>
                  <a:pt x="31" y="8"/>
                </a:lnTo>
                <a:lnTo>
                  <a:pt x="30" y="0"/>
                </a:lnTo>
                <a:lnTo>
                  <a:pt x="0" y="16"/>
                </a:lnTo>
                <a:lnTo>
                  <a:pt x="18" y="7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4" name="Freeform 744">
            <a:extLst>
              <a:ext uri="{FF2B5EF4-FFF2-40B4-BE49-F238E27FC236}">
                <a16:creationId xmlns:a16="http://schemas.microsoft.com/office/drawing/2014/main" id="{C375A887-D5E3-4F99-9950-A79EB6CA9A6B}"/>
              </a:ext>
            </a:extLst>
          </p:cNvPr>
          <p:cNvSpPr>
            <a:spLocks/>
          </p:cNvSpPr>
          <p:nvPr/>
        </p:nvSpPr>
        <p:spPr bwMode="auto">
          <a:xfrm>
            <a:off x="4886764" y="4667208"/>
            <a:ext cx="220462" cy="150078"/>
          </a:xfrm>
          <a:custGeom>
            <a:avLst/>
            <a:gdLst>
              <a:gd name="T0" fmla="*/ 0 w 191"/>
              <a:gd name="T1" fmla="*/ 32855643 h 134"/>
              <a:gd name="T2" fmla="*/ 1575071 w 191"/>
              <a:gd name="T3" fmla="*/ 63983358 h 134"/>
              <a:gd name="T4" fmla="*/ 17325780 w 191"/>
              <a:gd name="T5" fmla="*/ 44960360 h 134"/>
              <a:gd name="T6" fmla="*/ 39378027 w 191"/>
              <a:gd name="T7" fmla="*/ 69171089 h 134"/>
              <a:gd name="T8" fmla="*/ 29927604 w 191"/>
              <a:gd name="T9" fmla="*/ 83005040 h 134"/>
              <a:gd name="T10" fmla="*/ 3150142 w 191"/>
              <a:gd name="T11" fmla="*/ 69171089 h 134"/>
              <a:gd name="T12" fmla="*/ 0 w 191"/>
              <a:gd name="T13" fmla="*/ 89922036 h 134"/>
              <a:gd name="T14" fmla="*/ 3150142 w 191"/>
              <a:gd name="T15" fmla="*/ 102026743 h 134"/>
              <a:gd name="T16" fmla="*/ 17325780 w 191"/>
              <a:gd name="T17" fmla="*/ 103755986 h 134"/>
              <a:gd name="T18" fmla="*/ 11025498 w 191"/>
              <a:gd name="T19" fmla="*/ 117589937 h 134"/>
              <a:gd name="T20" fmla="*/ 23627322 w 191"/>
              <a:gd name="T21" fmla="*/ 126236156 h 134"/>
              <a:gd name="T22" fmla="*/ 23627322 w 191"/>
              <a:gd name="T23" fmla="*/ 167738009 h 134"/>
              <a:gd name="T24" fmla="*/ 64580420 w 191"/>
              <a:gd name="T25" fmla="*/ 155633302 h 134"/>
              <a:gd name="T26" fmla="*/ 88206497 w 191"/>
              <a:gd name="T27" fmla="*/ 143528595 h 134"/>
              <a:gd name="T28" fmla="*/ 141760149 w 191"/>
              <a:gd name="T29" fmla="*/ 171196496 h 134"/>
              <a:gd name="T30" fmla="*/ 173262853 w 191"/>
              <a:gd name="T31" fmla="*/ 186761047 h 134"/>
              <a:gd name="T32" fmla="*/ 181138205 w 191"/>
              <a:gd name="T33" fmla="*/ 195407266 h 134"/>
              <a:gd name="T34" fmla="*/ 184288346 w 191"/>
              <a:gd name="T35" fmla="*/ 214428948 h 134"/>
              <a:gd name="T36" fmla="*/ 215791011 w 191"/>
              <a:gd name="T37" fmla="*/ 229992143 h 134"/>
              <a:gd name="T38" fmla="*/ 261469310 w 191"/>
              <a:gd name="T39" fmla="*/ 174655025 h 134"/>
              <a:gd name="T40" fmla="*/ 291396905 w 191"/>
              <a:gd name="T41" fmla="*/ 174655025 h 134"/>
              <a:gd name="T42" fmla="*/ 296122116 w 191"/>
              <a:gd name="T43" fmla="*/ 152174814 h 134"/>
              <a:gd name="T44" fmla="*/ 299272257 w 191"/>
              <a:gd name="T45" fmla="*/ 141799351 h 134"/>
              <a:gd name="T46" fmla="*/ 289821834 w 191"/>
              <a:gd name="T47" fmla="*/ 127965400 h 134"/>
              <a:gd name="T48" fmla="*/ 267769592 w 191"/>
              <a:gd name="T49" fmla="*/ 119319181 h 134"/>
              <a:gd name="T50" fmla="*/ 266194522 w 191"/>
              <a:gd name="T51" fmla="*/ 107214474 h 134"/>
              <a:gd name="T52" fmla="*/ 234691857 w 191"/>
              <a:gd name="T53" fmla="*/ 98568255 h 134"/>
              <a:gd name="T54" fmla="*/ 215791011 w 191"/>
              <a:gd name="T55" fmla="*/ 77817308 h 134"/>
              <a:gd name="T56" fmla="*/ 207915658 w 191"/>
              <a:gd name="T57" fmla="*/ 65712601 h 134"/>
              <a:gd name="T58" fmla="*/ 193738769 w 191"/>
              <a:gd name="T59" fmla="*/ 53606580 h 134"/>
              <a:gd name="T60" fmla="*/ 184288346 w 191"/>
              <a:gd name="T61" fmla="*/ 60524870 h 134"/>
              <a:gd name="T62" fmla="*/ 177988064 w 191"/>
              <a:gd name="T63" fmla="*/ 65712601 h 134"/>
              <a:gd name="T64" fmla="*/ 166962571 w 191"/>
              <a:gd name="T65" fmla="*/ 63983358 h 134"/>
              <a:gd name="T66" fmla="*/ 157512109 w 191"/>
              <a:gd name="T67" fmla="*/ 44960360 h 134"/>
              <a:gd name="T68" fmla="*/ 157512109 w 191"/>
              <a:gd name="T69" fmla="*/ 32855643 h 134"/>
              <a:gd name="T70" fmla="*/ 146485360 w 191"/>
              <a:gd name="T71" fmla="*/ 29397156 h 134"/>
              <a:gd name="T72" fmla="*/ 143335219 w 191"/>
              <a:gd name="T73" fmla="*/ 19021687 h 134"/>
              <a:gd name="T74" fmla="*/ 130734655 w 191"/>
              <a:gd name="T75" fmla="*/ 8646222 h 134"/>
              <a:gd name="T76" fmla="*/ 121284232 w 191"/>
              <a:gd name="T77" fmla="*/ 8646222 h 134"/>
              <a:gd name="T78" fmla="*/ 114983950 w 191"/>
              <a:gd name="T79" fmla="*/ 0 h 134"/>
              <a:gd name="T80" fmla="*/ 103957202 w 191"/>
              <a:gd name="T81" fmla="*/ 5187733 h 134"/>
              <a:gd name="T82" fmla="*/ 107108598 w 191"/>
              <a:gd name="T83" fmla="*/ 19021687 h 134"/>
              <a:gd name="T84" fmla="*/ 102382131 w 191"/>
              <a:gd name="T85" fmla="*/ 15563200 h 134"/>
              <a:gd name="T86" fmla="*/ 94506779 w 191"/>
              <a:gd name="T87" fmla="*/ 13833956 h 134"/>
              <a:gd name="T88" fmla="*/ 88206497 w 191"/>
              <a:gd name="T89" fmla="*/ 32855643 h 134"/>
              <a:gd name="T90" fmla="*/ 75605913 w 191"/>
              <a:gd name="T91" fmla="*/ 36314131 h 134"/>
              <a:gd name="T92" fmla="*/ 64580420 w 191"/>
              <a:gd name="T93" fmla="*/ 32855643 h 134"/>
              <a:gd name="T94" fmla="*/ 55128742 w 191"/>
              <a:gd name="T95" fmla="*/ 41501862 h 134"/>
              <a:gd name="T96" fmla="*/ 45678319 w 191"/>
              <a:gd name="T97" fmla="*/ 32855643 h 134"/>
              <a:gd name="T98" fmla="*/ 31502675 w 191"/>
              <a:gd name="T99" fmla="*/ 24209424 h 134"/>
              <a:gd name="T100" fmla="*/ 0 w 191"/>
              <a:gd name="T101" fmla="*/ 32855643 h 134"/>
              <a:gd name="T102" fmla="*/ 0 w 191"/>
              <a:gd name="T103" fmla="*/ 32855643 h 13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91"/>
              <a:gd name="T157" fmla="*/ 0 h 134"/>
              <a:gd name="T158" fmla="*/ 191 w 191"/>
              <a:gd name="T159" fmla="*/ 134 h 13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91" h="134">
                <a:moveTo>
                  <a:pt x="0" y="19"/>
                </a:moveTo>
                <a:lnTo>
                  <a:pt x="1" y="37"/>
                </a:lnTo>
                <a:lnTo>
                  <a:pt x="11" y="26"/>
                </a:lnTo>
                <a:lnTo>
                  <a:pt x="25" y="40"/>
                </a:lnTo>
                <a:lnTo>
                  <a:pt x="19" y="48"/>
                </a:lnTo>
                <a:lnTo>
                  <a:pt x="2" y="40"/>
                </a:lnTo>
                <a:lnTo>
                  <a:pt x="0" y="52"/>
                </a:lnTo>
                <a:lnTo>
                  <a:pt x="2" y="59"/>
                </a:lnTo>
                <a:lnTo>
                  <a:pt x="11" y="60"/>
                </a:lnTo>
                <a:lnTo>
                  <a:pt x="7" y="68"/>
                </a:lnTo>
                <a:lnTo>
                  <a:pt x="15" y="73"/>
                </a:lnTo>
                <a:lnTo>
                  <a:pt x="15" y="97"/>
                </a:lnTo>
                <a:lnTo>
                  <a:pt x="41" y="90"/>
                </a:lnTo>
                <a:lnTo>
                  <a:pt x="56" y="83"/>
                </a:lnTo>
                <a:lnTo>
                  <a:pt x="90" y="99"/>
                </a:lnTo>
                <a:lnTo>
                  <a:pt x="110" y="108"/>
                </a:lnTo>
                <a:lnTo>
                  <a:pt x="115" y="113"/>
                </a:lnTo>
                <a:lnTo>
                  <a:pt x="117" y="124"/>
                </a:lnTo>
                <a:lnTo>
                  <a:pt x="137" y="133"/>
                </a:lnTo>
                <a:lnTo>
                  <a:pt x="166" y="101"/>
                </a:lnTo>
                <a:lnTo>
                  <a:pt x="185" y="101"/>
                </a:lnTo>
                <a:lnTo>
                  <a:pt x="188" y="88"/>
                </a:lnTo>
                <a:lnTo>
                  <a:pt x="190" y="82"/>
                </a:lnTo>
                <a:lnTo>
                  <a:pt x="184" y="74"/>
                </a:lnTo>
                <a:lnTo>
                  <a:pt x="170" y="69"/>
                </a:lnTo>
                <a:lnTo>
                  <a:pt x="169" y="62"/>
                </a:lnTo>
                <a:lnTo>
                  <a:pt x="149" y="57"/>
                </a:lnTo>
                <a:lnTo>
                  <a:pt x="137" y="45"/>
                </a:lnTo>
                <a:lnTo>
                  <a:pt x="132" y="38"/>
                </a:lnTo>
                <a:lnTo>
                  <a:pt x="123" y="31"/>
                </a:lnTo>
                <a:lnTo>
                  <a:pt x="117" y="35"/>
                </a:lnTo>
                <a:lnTo>
                  <a:pt x="113" y="38"/>
                </a:lnTo>
                <a:lnTo>
                  <a:pt x="106" y="37"/>
                </a:lnTo>
                <a:lnTo>
                  <a:pt x="100" y="26"/>
                </a:lnTo>
                <a:lnTo>
                  <a:pt x="100" y="19"/>
                </a:lnTo>
                <a:lnTo>
                  <a:pt x="93" y="17"/>
                </a:lnTo>
                <a:lnTo>
                  <a:pt x="91" y="11"/>
                </a:lnTo>
                <a:lnTo>
                  <a:pt x="83" y="5"/>
                </a:lnTo>
                <a:lnTo>
                  <a:pt x="77" y="5"/>
                </a:lnTo>
                <a:lnTo>
                  <a:pt x="73" y="0"/>
                </a:lnTo>
                <a:lnTo>
                  <a:pt x="66" y="3"/>
                </a:lnTo>
                <a:lnTo>
                  <a:pt x="68" y="11"/>
                </a:lnTo>
                <a:lnTo>
                  <a:pt x="65" y="9"/>
                </a:lnTo>
                <a:lnTo>
                  <a:pt x="60" y="8"/>
                </a:lnTo>
                <a:lnTo>
                  <a:pt x="56" y="19"/>
                </a:lnTo>
                <a:lnTo>
                  <a:pt x="48" y="21"/>
                </a:lnTo>
                <a:lnTo>
                  <a:pt x="41" y="19"/>
                </a:lnTo>
                <a:lnTo>
                  <a:pt x="35" y="24"/>
                </a:lnTo>
                <a:lnTo>
                  <a:pt x="29" y="19"/>
                </a:lnTo>
                <a:lnTo>
                  <a:pt x="20" y="14"/>
                </a:lnTo>
                <a:lnTo>
                  <a:pt x="0" y="1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5" name="Freeform 745">
            <a:extLst>
              <a:ext uri="{FF2B5EF4-FFF2-40B4-BE49-F238E27FC236}">
                <a16:creationId xmlns:a16="http://schemas.microsoft.com/office/drawing/2014/main" id="{D68A8DB0-4D69-4C87-A962-C8F9E969D524}"/>
              </a:ext>
            </a:extLst>
          </p:cNvPr>
          <p:cNvSpPr>
            <a:spLocks/>
          </p:cNvSpPr>
          <p:nvPr/>
        </p:nvSpPr>
        <p:spPr bwMode="auto">
          <a:xfrm>
            <a:off x="5134965" y="4665855"/>
            <a:ext cx="181042" cy="77068"/>
          </a:xfrm>
          <a:custGeom>
            <a:avLst/>
            <a:gdLst>
              <a:gd name="T0" fmla="*/ 62060649 w 160"/>
              <a:gd name="T1" fmla="*/ 82551268 h 69"/>
              <a:gd name="T2" fmla="*/ 43896322 w 160"/>
              <a:gd name="T3" fmla="*/ 82551268 h 69"/>
              <a:gd name="T4" fmla="*/ 9082166 w 160"/>
              <a:gd name="T5" fmla="*/ 87710414 h 69"/>
              <a:gd name="T6" fmla="*/ 0 w 160"/>
              <a:gd name="T7" fmla="*/ 99749247 h 69"/>
              <a:gd name="T8" fmla="*/ 9082166 w 160"/>
              <a:gd name="T9" fmla="*/ 104909684 h 69"/>
              <a:gd name="T10" fmla="*/ 16649818 w 160"/>
              <a:gd name="T11" fmla="*/ 110068809 h 69"/>
              <a:gd name="T12" fmla="*/ 65087217 w 160"/>
              <a:gd name="T13" fmla="*/ 108348226 h 69"/>
              <a:gd name="T14" fmla="*/ 96874808 w 160"/>
              <a:gd name="T15" fmla="*/ 108348226 h 69"/>
              <a:gd name="T16" fmla="*/ 112011337 w 160"/>
              <a:gd name="T17" fmla="*/ 116948516 h 69"/>
              <a:gd name="T18" fmla="*/ 116552418 w 160"/>
              <a:gd name="T19" fmla="*/ 101469830 h 69"/>
              <a:gd name="T20" fmla="*/ 130175663 w 160"/>
              <a:gd name="T21" fmla="*/ 99749247 h 69"/>
              <a:gd name="T22" fmla="*/ 149853274 w 160"/>
              <a:gd name="T23" fmla="*/ 94590122 h 69"/>
              <a:gd name="T24" fmla="*/ 166503125 w 160"/>
              <a:gd name="T25" fmla="*/ 91150268 h 69"/>
              <a:gd name="T26" fmla="*/ 196777413 w 160"/>
              <a:gd name="T27" fmla="*/ 72233018 h 69"/>
              <a:gd name="T28" fmla="*/ 230078269 w 160"/>
              <a:gd name="T29" fmla="*/ 53314477 h 69"/>
              <a:gd name="T30" fmla="*/ 240673716 w 160"/>
              <a:gd name="T31" fmla="*/ 42996227 h 69"/>
              <a:gd name="T32" fmla="*/ 236132635 w 160"/>
              <a:gd name="T33" fmla="*/ 25796947 h 69"/>
              <a:gd name="T34" fmla="*/ 220996106 w 160"/>
              <a:gd name="T35" fmla="*/ 25796947 h 69"/>
              <a:gd name="T36" fmla="*/ 205859577 w 160"/>
              <a:gd name="T37" fmla="*/ 17197963 h 69"/>
              <a:gd name="T38" fmla="*/ 189208534 w 160"/>
              <a:gd name="T39" fmla="*/ 10319564 h 69"/>
              <a:gd name="T40" fmla="*/ 149853274 w 160"/>
              <a:gd name="T41" fmla="*/ 6879710 h 69"/>
              <a:gd name="T42" fmla="*/ 98388092 w 160"/>
              <a:gd name="T43" fmla="*/ 0 h 69"/>
              <a:gd name="T44" fmla="*/ 89305928 w 160"/>
              <a:gd name="T45" fmla="*/ 1719272 h 69"/>
              <a:gd name="T46" fmla="*/ 92333726 w 160"/>
              <a:gd name="T47" fmla="*/ 10319564 h 69"/>
              <a:gd name="T48" fmla="*/ 98388092 w 160"/>
              <a:gd name="T49" fmla="*/ 20637817 h 69"/>
              <a:gd name="T50" fmla="*/ 83251563 w 160"/>
              <a:gd name="T51" fmla="*/ 22357093 h 69"/>
              <a:gd name="T52" fmla="*/ 80224976 w 160"/>
              <a:gd name="T53" fmla="*/ 17197963 h 69"/>
              <a:gd name="T54" fmla="*/ 63573933 w 160"/>
              <a:gd name="T55" fmla="*/ 15478692 h 69"/>
              <a:gd name="T56" fmla="*/ 40868524 w 160"/>
              <a:gd name="T57" fmla="*/ 17197963 h 69"/>
              <a:gd name="T58" fmla="*/ 51465202 w 160"/>
              <a:gd name="T59" fmla="*/ 22357093 h 69"/>
              <a:gd name="T60" fmla="*/ 52978486 w 160"/>
              <a:gd name="T61" fmla="*/ 29236801 h 69"/>
              <a:gd name="T62" fmla="*/ 46924120 w 160"/>
              <a:gd name="T63" fmla="*/ 37835780 h 69"/>
              <a:gd name="T64" fmla="*/ 46924120 w 160"/>
              <a:gd name="T65" fmla="*/ 49874623 h 69"/>
              <a:gd name="T66" fmla="*/ 54491769 w 160"/>
              <a:gd name="T67" fmla="*/ 56754331 h 69"/>
              <a:gd name="T68" fmla="*/ 83251563 w 160"/>
              <a:gd name="T69" fmla="*/ 56754331 h 69"/>
              <a:gd name="T70" fmla="*/ 93847010 w 160"/>
              <a:gd name="T71" fmla="*/ 56754331 h 69"/>
              <a:gd name="T72" fmla="*/ 102929173 w 160"/>
              <a:gd name="T73" fmla="*/ 67072582 h 69"/>
              <a:gd name="T74" fmla="*/ 93847010 w 160"/>
              <a:gd name="T75" fmla="*/ 80831997 h 69"/>
              <a:gd name="T76" fmla="*/ 83251563 w 160"/>
              <a:gd name="T77" fmla="*/ 80831997 h 69"/>
              <a:gd name="T78" fmla="*/ 72656096 w 160"/>
              <a:gd name="T79" fmla="*/ 79111414 h 69"/>
              <a:gd name="T80" fmla="*/ 68115014 w 160"/>
              <a:gd name="T81" fmla="*/ 80831997 h 69"/>
              <a:gd name="T82" fmla="*/ 62060649 w 160"/>
              <a:gd name="T83" fmla="*/ 82551268 h 69"/>
              <a:gd name="T84" fmla="*/ 62060649 w 160"/>
              <a:gd name="T85" fmla="*/ 82551268 h 6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160"/>
              <a:gd name="T130" fmla="*/ 0 h 69"/>
              <a:gd name="T131" fmla="*/ 160 w 160"/>
              <a:gd name="T132" fmla="*/ 69 h 69"/>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160" h="69">
                <a:moveTo>
                  <a:pt x="41" y="48"/>
                </a:moveTo>
                <a:lnTo>
                  <a:pt x="29" y="48"/>
                </a:lnTo>
                <a:lnTo>
                  <a:pt x="6" y="51"/>
                </a:lnTo>
                <a:lnTo>
                  <a:pt x="0" y="58"/>
                </a:lnTo>
                <a:lnTo>
                  <a:pt x="6" y="61"/>
                </a:lnTo>
                <a:lnTo>
                  <a:pt x="11" y="64"/>
                </a:lnTo>
                <a:lnTo>
                  <a:pt x="43" y="63"/>
                </a:lnTo>
                <a:lnTo>
                  <a:pt x="64" y="63"/>
                </a:lnTo>
                <a:lnTo>
                  <a:pt x="74" y="68"/>
                </a:lnTo>
                <a:lnTo>
                  <a:pt x="77" y="59"/>
                </a:lnTo>
                <a:lnTo>
                  <a:pt x="86" y="58"/>
                </a:lnTo>
                <a:lnTo>
                  <a:pt x="99" y="55"/>
                </a:lnTo>
                <a:lnTo>
                  <a:pt x="110" y="53"/>
                </a:lnTo>
                <a:lnTo>
                  <a:pt x="130" y="42"/>
                </a:lnTo>
                <a:lnTo>
                  <a:pt x="152" y="31"/>
                </a:lnTo>
                <a:lnTo>
                  <a:pt x="159" y="25"/>
                </a:lnTo>
                <a:lnTo>
                  <a:pt x="156" y="15"/>
                </a:lnTo>
                <a:lnTo>
                  <a:pt x="146" y="15"/>
                </a:lnTo>
                <a:lnTo>
                  <a:pt x="136" y="10"/>
                </a:lnTo>
                <a:lnTo>
                  <a:pt x="125" y="6"/>
                </a:lnTo>
                <a:lnTo>
                  <a:pt x="99" y="4"/>
                </a:lnTo>
                <a:lnTo>
                  <a:pt x="65" y="0"/>
                </a:lnTo>
                <a:lnTo>
                  <a:pt x="59" y="1"/>
                </a:lnTo>
                <a:lnTo>
                  <a:pt x="61" y="6"/>
                </a:lnTo>
                <a:lnTo>
                  <a:pt x="65" y="12"/>
                </a:lnTo>
                <a:lnTo>
                  <a:pt x="55" y="13"/>
                </a:lnTo>
                <a:lnTo>
                  <a:pt x="53" y="10"/>
                </a:lnTo>
                <a:lnTo>
                  <a:pt x="42" y="9"/>
                </a:lnTo>
                <a:lnTo>
                  <a:pt x="27" y="10"/>
                </a:lnTo>
                <a:lnTo>
                  <a:pt x="34" y="13"/>
                </a:lnTo>
                <a:lnTo>
                  <a:pt x="35" y="17"/>
                </a:lnTo>
                <a:lnTo>
                  <a:pt x="31" y="22"/>
                </a:lnTo>
                <a:lnTo>
                  <a:pt x="31" y="29"/>
                </a:lnTo>
                <a:lnTo>
                  <a:pt x="36" y="33"/>
                </a:lnTo>
                <a:lnTo>
                  <a:pt x="55" y="33"/>
                </a:lnTo>
                <a:lnTo>
                  <a:pt x="62" y="33"/>
                </a:lnTo>
                <a:lnTo>
                  <a:pt x="68" y="39"/>
                </a:lnTo>
                <a:lnTo>
                  <a:pt x="62" y="47"/>
                </a:lnTo>
                <a:lnTo>
                  <a:pt x="55" y="47"/>
                </a:lnTo>
                <a:lnTo>
                  <a:pt x="48" y="46"/>
                </a:lnTo>
                <a:lnTo>
                  <a:pt x="45" y="47"/>
                </a:lnTo>
                <a:lnTo>
                  <a:pt x="41" y="4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6" name="Freeform 746">
            <a:extLst>
              <a:ext uri="{FF2B5EF4-FFF2-40B4-BE49-F238E27FC236}">
                <a16:creationId xmlns:a16="http://schemas.microsoft.com/office/drawing/2014/main" id="{B027E49D-713A-4007-8722-5D14C2C7EACA}"/>
              </a:ext>
            </a:extLst>
          </p:cNvPr>
          <p:cNvSpPr>
            <a:spLocks/>
          </p:cNvSpPr>
          <p:nvPr/>
        </p:nvSpPr>
        <p:spPr bwMode="auto">
          <a:xfrm>
            <a:off x="5117445" y="4713178"/>
            <a:ext cx="116801" cy="79771"/>
          </a:xfrm>
          <a:custGeom>
            <a:avLst/>
            <a:gdLst>
              <a:gd name="T0" fmla="*/ 0 w 102"/>
              <a:gd name="T1" fmla="*/ 102674656 h 71"/>
              <a:gd name="T2" fmla="*/ 1550147 w 102"/>
              <a:gd name="T3" fmla="*/ 107894661 h 71"/>
              <a:gd name="T4" fmla="*/ 12402423 w 102"/>
              <a:gd name="T5" fmla="*/ 109635982 h 71"/>
              <a:gd name="T6" fmla="*/ 40307556 w 102"/>
              <a:gd name="T7" fmla="*/ 111375984 h 71"/>
              <a:gd name="T8" fmla="*/ 72863135 w 102"/>
              <a:gd name="T9" fmla="*/ 73090648 h 71"/>
              <a:gd name="T10" fmla="*/ 82164034 w 102"/>
              <a:gd name="T11" fmla="*/ 97453332 h 71"/>
              <a:gd name="T12" fmla="*/ 91466159 w 102"/>
              <a:gd name="T13" fmla="*/ 121817314 h 71"/>
              <a:gd name="T14" fmla="*/ 111619309 w 102"/>
              <a:gd name="T15" fmla="*/ 111375984 h 71"/>
              <a:gd name="T16" fmla="*/ 133322607 w 102"/>
              <a:gd name="T17" fmla="*/ 102674656 h 71"/>
              <a:gd name="T18" fmla="*/ 155027149 w 102"/>
              <a:gd name="T19" fmla="*/ 109635982 h 71"/>
              <a:gd name="T20" fmla="*/ 156577296 w 102"/>
              <a:gd name="T21" fmla="*/ 73090648 h 71"/>
              <a:gd name="T22" fmla="*/ 141074585 w 102"/>
              <a:gd name="T23" fmla="*/ 66129322 h 71"/>
              <a:gd name="T24" fmla="*/ 131772460 w 102"/>
              <a:gd name="T25" fmla="*/ 67869323 h 71"/>
              <a:gd name="T26" fmla="*/ 137974292 w 102"/>
              <a:gd name="T27" fmla="*/ 45246662 h 71"/>
              <a:gd name="T28" fmla="*/ 119371288 w 102"/>
              <a:gd name="T29" fmla="*/ 40025327 h 71"/>
              <a:gd name="T30" fmla="*/ 103868576 w 102"/>
              <a:gd name="T31" fmla="*/ 38285326 h 71"/>
              <a:gd name="T32" fmla="*/ 82164034 w 102"/>
              <a:gd name="T33" fmla="*/ 38285326 h 71"/>
              <a:gd name="T34" fmla="*/ 65111157 w 102"/>
              <a:gd name="T35" fmla="*/ 38285326 h 71"/>
              <a:gd name="T36" fmla="*/ 43407859 w 102"/>
              <a:gd name="T37" fmla="*/ 38285326 h 71"/>
              <a:gd name="T38" fmla="*/ 26354992 w 102"/>
              <a:gd name="T39" fmla="*/ 34805322 h 71"/>
              <a:gd name="T40" fmla="*/ 23253454 w 102"/>
              <a:gd name="T41" fmla="*/ 31324000 h 71"/>
              <a:gd name="T42" fmla="*/ 26354992 w 102"/>
              <a:gd name="T43" fmla="*/ 22622672 h 71"/>
              <a:gd name="T44" fmla="*/ 34105725 w 102"/>
              <a:gd name="T45" fmla="*/ 17402661 h 71"/>
              <a:gd name="T46" fmla="*/ 63561010 w 102"/>
              <a:gd name="T47" fmla="*/ 10441332 h 71"/>
              <a:gd name="T48" fmla="*/ 62010864 w 102"/>
              <a:gd name="T49" fmla="*/ 0 h 71"/>
              <a:gd name="T50" fmla="*/ 40307556 w 102"/>
              <a:gd name="T51" fmla="*/ 3480005 h 71"/>
              <a:gd name="T52" fmla="*/ 20153156 w 102"/>
              <a:gd name="T53" fmla="*/ 1740002 h 71"/>
              <a:gd name="T54" fmla="*/ 7750735 w 102"/>
              <a:gd name="T55" fmla="*/ 13921338 h 71"/>
              <a:gd name="T56" fmla="*/ 3100294 w 102"/>
              <a:gd name="T57" fmla="*/ 38285326 h 71"/>
              <a:gd name="T58" fmla="*/ 4650441 w 102"/>
              <a:gd name="T59" fmla="*/ 45246662 h 71"/>
              <a:gd name="T60" fmla="*/ 3100294 w 102"/>
              <a:gd name="T61" fmla="*/ 46986664 h 71"/>
              <a:gd name="T62" fmla="*/ 17052863 w 102"/>
              <a:gd name="T63" fmla="*/ 50466668 h 71"/>
              <a:gd name="T64" fmla="*/ 23253454 w 102"/>
              <a:gd name="T65" fmla="*/ 64389320 h 71"/>
              <a:gd name="T66" fmla="*/ 20153156 w 102"/>
              <a:gd name="T67" fmla="*/ 80050655 h 71"/>
              <a:gd name="T68" fmla="*/ 15502716 w 102"/>
              <a:gd name="T69" fmla="*/ 81791976 h 71"/>
              <a:gd name="T70" fmla="*/ 10852276 w 102"/>
              <a:gd name="T71" fmla="*/ 88752004 h 71"/>
              <a:gd name="T72" fmla="*/ 0 w 102"/>
              <a:gd name="T73" fmla="*/ 102674656 h 71"/>
              <a:gd name="T74" fmla="*/ 0 w 102"/>
              <a:gd name="T75" fmla="*/ 102674656 h 7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2"/>
              <a:gd name="T115" fmla="*/ 0 h 71"/>
              <a:gd name="T116" fmla="*/ 102 w 102"/>
              <a:gd name="T117" fmla="*/ 71 h 7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2" h="71">
                <a:moveTo>
                  <a:pt x="0" y="59"/>
                </a:moveTo>
                <a:lnTo>
                  <a:pt x="1" y="62"/>
                </a:lnTo>
                <a:lnTo>
                  <a:pt x="8" y="63"/>
                </a:lnTo>
                <a:lnTo>
                  <a:pt x="26" y="64"/>
                </a:lnTo>
                <a:lnTo>
                  <a:pt x="47" y="42"/>
                </a:lnTo>
                <a:lnTo>
                  <a:pt x="53" y="56"/>
                </a:lnTo>
                <a:lnTo>
                  <a:pt x="59" y="70"/>
                </a:lnTo>
                <a:lnTo>
                  <a:pt x="72" y="64"/>
                </a:lnTo>
                <a:lnTo>
                  <a:pt x="86" y="59"/>
                </a:lnTo>
                <a:lnTo>
                  <a:pt x="100" y="63"/>
                </a:lnTo>
                <a:lnTo>
                  <a:pt x="101" y="42"/>
                </a:lnTo>
                <a:lnTo>
                  <a:pt x="91" y="38"/>
                </a:lnTo>
                <a:lnTo>
                  <a:pt x="85" y="39"/>
                </a:lnTo>
                <a:lnTo>
                  <a:pt x="89" y="26"/>
                </a:lnTo>
                <a:lnTo>
                  <a:pt x="77" y="23"/>
                </a:lnTo>
                <a:lnTo>
                  <a:pt x="67" y="22"/>
                </a:lnTo>
                <a:lnTo>
                  <a:pt x="53" y="22"/>
                </a:lnTo>
                <a:lnTo>
                  <a:pt x="42" y="22"/>
                </a:lnTo>
                <a:lnTo>
                  <a:pt x="28" y="22"/>
                </a:lnTo>
                <a:lnTo>
                  <a:pt x="17" y="20"/>
                </a:lnTo>
                <a:lnTo>
                  <a:pt x="15" y="18"/>
                </a:lnTo>
                <a:lnTo>
                  <a:pt x="17" y="13"/>
                </a:lnTo>
                <a:lnTo>
                  <a:pt x="22" y="10"/>
                </a:lnTo>
                <a:lnTo>
                  <a:pt x="41" y="6"/>
                </a:lnTo>
                <a:lnTo>
                  <a:pt x="40" y="0"/>
                </a:lnTo>
                <a:lnTo>
                  <a:pt x="26" y="2"/>
                </a:lnTo>
                <a:lnTo>
                  <a:pt x="13" y="1"/>
                </a:lnTo>
                <a:lnTo>
                  <a:pt x="5" y="8"/>
                </a:lnTo>
                <a:lnTo>
                  <a:pt x="2" y="22"/>
                </a:lnTo>
                <a:lnTo>
                  <a:pt x="3" y="26"/>
                </a:lnTo>
                <a:lnTo>
                  <a:pt x="2" y="27"/>
                </a:lnTo>
                <a:lnTo>
                  <a:pt x="11" y="29"/>
                </a:lnTo>
                <a:lnTo>
                  <a:pt x="15" y="37"/>
                </a:lnTo>
                <a:lnTo>
                  <a:pt x="13" y="46"/>
                </a:lnTo>
                <a:lnTo>
                  <a:pt x="10" y="47"/>
                </a:lnTo>
                <a:lnTo>
                  <a:pt x="7" y="51"/>
                </a:lnTo>
                <a:lnTo>
                  <a:pt x="0" y="5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7" name="Freeform 747">
            <a:extLst>
              <a:ext uri="{FF2B5EF4-FFF2-40B4-BE49-F238E27FC236}">
                <a16:creationId xmlns:a16="http://schemas.microsoft.com/office/drawing/2014/main" id="{8043C5E2-C7CB-4A63-B4D5-162D9FF00E21}"/>
              </a:ext>
            </a:extLst>
          </p:cNvPr>
          <p:cNvSpPr>
            <a:spLocks/>
          </p:cNvSpPr>
          <p:nvPr/>
        </p:nvSpPr>
        <p:spPr bwMode="auto">
          <a:xfrm>
            <a:off x="4333418" y="4638814"/>
            <a:ext cx="56941" cy="54083"/>
          </a:xfrm>
          <a:custGeom>
            <a:avLst/>
            <a:gdLst>
              <a:gd name="T0" fmla="*/ 0 w 48"/>
              <a:gd name="T1" fmla="*/ 20152825 h 49"/>
              <a:gd name="T2" fmla="*/ 46584378 w 48"/>
              <a:gd name="T3" fmla="*/ 18473316 h 49"/>
              <a:gd name="T4" fmla="*/ 51574823 w 48"/>
              <a:gd name="T5" fmla="*/ 0 h 49"/>
              <a:gd name="T6" fmla="*/ 78194824 w 48"/>
              <a:gd name="T7" fmla="*/ 48703209 h 49"/>
              <a:gd name="T8" fmla="*/ 71540469 w 48"/>
              <a:gd name="T9" fmla="*/ 75572772 h 49"/>
              <a:gd name="T10" fmla="*/ 29946545 w 48"/>
              <a:gd name="T11" fmla="*/ 80611301 h 49"/>
              <a:gd name="T12" fmla="*/ 14973917 w 48"/>
              <a:gd name="T13" fmla="*/ 75572772 h 49"/>
              <a:gd name="T14" fmla="*/ 13310006 w 48"/>
              <a:gd name="T15" fmla="*/ 48703209 h 49"/>
              <a:gd name="T16" fmla="*/ 0 w 48"/>
              <a:gd name="T17" fmla="*/ 21832340 h 49"/>
              <a:gd name="T18" fmla="*/ 0 w 48"/>
              <a:gd name="T19" fmla="*/ 20152825 h 49"/>
              <a:gd name="T20" fmla="*/ 0 w 48"/>
              <a:gd name="T21" fmla="*/ 20152825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
              <a:gd name="T34" fmla="*/ 0 h 49"/>
              <a:gd name="T35" fmla="*/ 48 w 48"/>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 h="49">
                <a:moveTo>
                  <a:pt x="0" y="12"/>
                </a:moveTo>
                <a:lnTo>
                  <a:pt x="28" y="11"/>
                </a:lnTo>
                <a:lnTo>
                  <a:pt x="31" y="0"/>
                </a:lnTo>
                <a:lnTo>
                  <a:pt x="47" y="29"/>
                </a:lnTo>
                <a:lnTo>
                  <a:pt x="43" y="45"/>
                </a:lnTo>
                <a:lnTo>
                  <a:pt x="18" y="48"/>
                </a:lnTo>
                <a:lnTo>
                  <a:pt x="9" y="45"/>
                </a:lnTo>
                <a:lnTo>
                  <a:pt x="8" y="29"/>
                </a:lnTo>
                <a:lnTo>
                  <a:pt x="0" y="13"/>
                </a:lnTo>
                <a:lnTo>
                  <a:pt x="0" y="1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8" name="Freeform 748">
            <a:extLst>
              <a:ext uri="{FF2B5EF4-FFF2-40B4-BE49-F238E27FC236}">
                <a16:creationId xmlns:a16="http://schemas.microsoft.com/office/drawing/2014/main" id="{B55A0DD7-4E48-406D-93E4-0B3AE2F1CEF9}"/>
              </a:ext>
            </a:extLst>
          </p:cNvPr>
          <p:cNvSpPr>
            <a:spLocks/>
          </p:cNvSpPr>
          <p:nvPr/>
        </p:nvSpPr>
        <p:spPr bwMode="auto">
          <a:xfrm>
            <a:off x="4362618" y="4686137"/>
            <a:ext cx="29201" cy="52729"/>
          </a:xfrm>
          <a:custGeom>
            <a:avLst/>
            <a:gdLst>
              <a:gd name="T0" fmla="*/ 0 w 25"/>
              <a:gd name="T1" fmla="*/ 60733038 h 47"/>
              <a:gd name="T2" fmla="*/ 0 w 25"/>
              <a:gd name="T3" fmla="*/ 60733038 h 47"/>
              <a:gd name="T4" fmla="*/ 1612900 w 25"/>
              <a:gd name="T5" fmla="*/ 19087337 h 47"/>
              <a:gd name="T6" fmla="*/ 19354799 w 25"/>
              <a:gd name="T7" fmla="*/ 0 h 47"/>
              <a:gd name="T8" fmla="*/ 38709598 w 25"/>
              <a:gd name="T9" fmla="*/ 46850265 h 47"/>
              <a:gd name="T10" fmla="*/ 20967704 w 25"/>
              <a:gd name="T11" fmla="*/ 79820370 h 47"/>
              <a:gd name="T12" fmla="*/ 0 w 25"/>
              <a:gd name="T13" fmla="*/ 60733038 h 47"/>
              <a:gd name="T14" fmla="*/ 0 w 25"/>
              <a:gd name="T15" fmla="*/ 60733038 h 47"/>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47"/>
              <a:gd name="T26" fmla="*/ 25 w 25"/>
              <a:gd name="T27" fmla="*/ 47 h 4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47">
                <a:moveTo>
                  <a:pt x="0" y="35"/>
                </a:moveTo>
                <a:lnTo>
                  <a:pt x="0" y="35"/>
                </a:lnTo>
                <a:lnTo>
                  <a:pt x="1" y="11"/>
                </a:lnTo>
                <a:lnTo>
                  <a:pt x="12" y="0"/>
                </a:lnTo>
                <a:lnTo>
                  <a:pt x="24" y="27"/>
                </a:lnTo>
                <a:lnTo>
                  <a:pt x="13" y="46"/>
                </a:lnTo>
                <a:lnTo>
                  <a:pt x="0" y="3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49" name="Freeform 749">
            <a:extLst>
              <a:ext uri="{FF2B5EF4-FFF2-40B4-BE49-F238E27FC236}">
                <a16:creationId xmlns:a16="http://schemas.microsoft.com/office/drawing/2014/main" id="{91F4980C-1E3A-4BE7-A200-8DEF8ABE3F9D}"/>
              </a:ext>
            </a:extLst>
          </p:cNvPr>
          <p:cNvSpPr>
            <a:spLocks/>
          </p:cNvSpPr>
          <p:nvPr/>
        </p:nvSpPr>
        <p:spPr bwMode="auto">
          <a:xfrm>
            <a:off x="4209318" y="4567156"/>
            <a:ext cx="119721" cy="47322"/>
          </a:xfrm>
          <a:custGeom>
            <a:avLst/>
            <a:gdLst>
              <a:gd name="T0" fmla="*/ 0 w 105"/>
              <a:gd name="T1" fmla="*/ 42239311 h 41"/>
              <a:gd name="T2" fmla="*/ 0 w 105"/>
              <a:gd name="T3" fmla="*/ 42239311 h 41"/>
              <a:gd name="T4" fmla="*/ 1537305 w 105"/>
              <a:gd name="T5" fmla="*/ 45911833 h 41"/>
              <a:gd name="T6" fmla="*/ 3074610 w 105"/>
              <a:gd name="T7" fmla="*/ 58766978 h 41"/>
              <a:gd name="T8" fmla="*/ 19981242 w 105"/>
              <a:gd name="T9" fmla="*/ 62440845 h 41"/>
              <a:gd name="T10" fmla="*/ 53795752 w 105"/>
              <a:gd name="T11" fmla="*/ 55094467 h 41"/>
              <a:gd name="T12" fmla="*/ 89146332 w 105"/>
              <a:gd name="T13" fmla="*/ 73459734 h 41"/>
              <a:gd name="T14" fmla="*/ 138331392 w 105"/>
              <a:gd name="T15" fmla="*/ 60604589 h 41"/>
              <a:gd name="T16" fmla="*/ 159848693 w 105"/>
              <a:gd name="T17" fmla="*/ 23874044 h 41"/>
              <a:gd name="T18" fmla="*/ 152163412 w 105"/>
              <a:gd name="T19" fmla="*/ 0 h 41"/>
              <a:gd name="T20" fmla="*/ 89146332 w 105"/>
              <a:gd name="T21" fmla="*/ 1836256 h 41"/>
              <a:gd name="T22" fmla="*/ 70702380 w 105"/>
              <a:gd name="T23" fmla="*/ 40403056 h 41"/>
              <a:gd name="T24" fmla="*/ 0 w 105"/>
              <a:gd name="T25" fmla="*/ 42239311 h 41"/>
              <a:gd name="T26" fmla="*/ 0 w 105"/>
              <a:gd name="T27" fmla="*/ 42239311 h 4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05"/>
              <a:gd name="T43" fmla="*/ 0 h 41"/>
              <a:gd name="T44" fmla="*/ 105 w 105"/>
              <a:gd name="T45" fmla="*/ 41 h 4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05" h="41">
                <a:moveTo>
                  <a:pt x="0" y="23"/>
                </a:moveTo>
                <a:lnTo>
                  <a:pt x="0" y="23"/>
                </a:lnTo>
                <a:lnTo>
                  <a:pt x="1" y="25"/>
                </a:lnTo>
                <a:lnTo>
                  <a:pt x="2" y="32"/>
                </a:lnTo>
                <a:lnTo>
                  <a:pt x="13" y="34"/>
                </a:lnTo>
                <a:lnTo>
                  <a:pt x="35" y="30"/>
                </a:lnTo>
                <a:lnTo>
                  <a:pt x="58" y="40"/>
                </a:lnTo>
                <a:lnTo>
                  <a:pt x="90" y="33"/>
                </a:lnTo>
                <a:lnTo>
                  <a:pt x="104" y="13"/>
                </a:lnTo>
                <a:lnTo>
                  <a:pt x="99" y="0"/>
                </a:lnTo>
                <a:lnTo>
                  <a:pt x="58" y="1"/>
                </a:lnTo>
                <a:lnTo>
                  <a:pt x="46" y="22"/>
                </a:lnTo>
                <a:lnTo>
                  <a:pt x="0" y="2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50" name="Freeform 750">
            <a:extLst>
              <a:ext uri="{FF2B5EF4-FFF2-40B4-BE49-F238E27FC236}">
                <a16:creationId xmlns:a16="http://schemas.microsoft.com/office/drawing/2014/main" id="{E211A3E5-A626-4167-82E1-6D2198386F44}"/>
              </a:ext>
            </a:extLst>
          </p:cNvPr>
          <p:cNvSpPr>
            <a:spLocks/>
          </p:cNvSpPr>
          <p:nvPr/>
        </p:nvSpPr>
        <p:spPr bwMode="auto">
          <a:xfrm>
            <a:off x="4107117" y="4515778"/>
            <a:ext cx="52561" cy="39209"/>
          </a:xfrm>
          <a:custGeom>
            <a:avLst/>
            <a:gdLst>
              <a:gd name="T0" fmla="*/ 0 w 45"/>
              <a:gd name="T1" fmla="*/ 11676657 h 33"/>
              <a:gd name="T2" fmla="*/ 0 w 45"/>
              <a:gd name="T3" fmla="*/ 11676657 h 33"/>
              <a:gd name="T4" fmla="*/ 16128999 w 45"/>
              <a:gd name="T5" fmla="*/ 1946109 h 33"/>
              <a:gd name="T6" fmla="*/ 48387003 w 45"/>
              <a:gd name="T7" fmla="*/ 0 h 33"/>
              <a:gd name="T8" fmla="*/ 69354696 w 45"/>
              <a:gd name="T9" fmla="*/ 25300818 h 33"/>
              <a:gd name="T10" fmla="*/ 70967596 w 45"/>
              <a:gd name="T11" fmla="*/ 44761905 h 33"/>
              <a:gd name="T12" fmla="*/ 62903099 w 45"/>
              <a:gd name="T13" fmla="*/ 62278289 h 33"/>
              <a:gd name="T14" fmla="*/ 0 w 45"/>
              <a:gd name="T15" fmla="*/ 11676657 h 33"/>
              <a:gd name="T16" fmla="*/ 0 w 45"/>
              <a:gd name="T17" fmla="*/ 11676657 h 3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5"/>
              <a:gd name="T28" fmla="*/ 0 h 33"/>
              <a:gd name="T29" fmla="*/ 45 w 45"/>
              <a:gd name="T30" fmla="*/ 33 h 3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5" h="33">
                <a:moveTo>
                  <a:pt x="0" y="6"/>
                </a:moveTo>
                <a:lnTo>
                  <a:pt x="0" y="6"/>
                </a:lnTo>
                <a:lnTo>
                  <a:pt x="10" y="1"/>
                </a:lnTo>
                <a:lnTo>
                  <a:pt x="30" y="0"/>
                </a:lnTo>
                <a:lnTo>
                  <a:pt x="43" y="13"/>
                </a:lnTo>
                <a:lnTo>
                  <a:pt x="44" y="23"/>
                </a:lnTo>
                <a:lnTo>
                  <a:pt x="39" y="32"/>
                </a:lnTo>
                <a:lnTo>
                  <a:pt x="0" y="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51" name="Freeform 751">
            <a:extLst>
              <a:ext uri="{FF2B5EF4-FFF2-40B4-BE49-F238E27FC236}">
                <a16:creationId xmlns:a16="http://schemas.microsoft.com/office/drawing/2014/main" id="{131EE606-1F8D-4B48-8188-352E524DF4AE}"/>
              </a:ext>
            </a:extLst>
          </p:cNvPr>
          <p:cNvSpPr>
            <a:spLocks/>
          </p:cNvSpPr>
          <p:nvPr/>
        </p:nvSpPr>
        <p:spPr bwMode="auto">
          <a:xfrm>
            <a:off x="4412258" y="4656392"/>
            <a:ext cx="99281" cy="52729"/>
          </a:xfrm>
          <a:custGeom>
            <a:avLst/>
            <a:gdLst>
              <a:gd name="T0" fmla="*/ 0 w 86"/>
              <a:gd name="T1" fmla="*/ 53237874 h 48"/>
              <a:gd name="T2" fmla="*/ 0 w 86"/>
              <a:gd name="T3" fmla="*/ 53237874 h 48"/>
              <a:gd name="T4" fmla="*/ 7877839 w 86"/>
              <a:gd name="T5" fmla="*/ 0 h 48"/>
              <a:gd name="T6" fmla="*/ 133927029 w 86"/>
              <a:gd name="T7" fmla="*/ 11645907 h 48"/>
              <a:gd name="T8" fmla="*/ 110292264 w 86"/>
              <a:gd name="T9" fmla="*/ 44918452 h 48"/>
              <a:gd name="T10" fmla="*/ 119746672 w 86"/>
              <a:gd name="T11" fmla="*/ 63219891 h 48"/>
              <a:gd name="T12" fmla="*/ 86658754 w 86"/>
              <a:gd name="T13" fmla="*/ 64883776 h 48"/>
              <a:gd name="T14" fmla="*/ 66175857 w 86"/>
              <a:gd name="T15" fmla="*/ 78192272 h 48"/>
              <a:gd name="T16" fmla="*/ 12605046 w 86"/>
              <a:gd name="T17" fmla="*/ 78192272 h 48"/>
              <a:gd name="T18" fmla="*/ 0 w 86"/>
              <a:gd name="T19" fmla="*/ 53237874 h 48"/>
              <a:gd name="T20" fmla="*/ 0 w 86"/>
              <a:gd name="T21" fmla="*/ 53237874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48"/>
              <a:gd name="T35" fmla="*/ 86 w 86"/>
              <a:gd name="T36" fmla="*/ 48 h 4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48">
                <a:moveTo>
                  <a:pt x="0" y="32"/>
                </a:moveTo>
                <a:lnTo>
                  <a:pt x="0" y="32"/>
                </a:lnTo>
                <a:lnTo>
                  <a:pt x="5" y="0"/>
                </a:lnTo>
                <a:lnTo>
                  <a:pt x="85" y="7"/>
                </a:lnTo>
                <a:lnTo>
                  <a:pt x="70" y="27"/>
                </a:lnTo>
                <a:lnTo>
                  <a:pt x="76" y="38"/>
                </a:lnTo>
                <a:lnTo>
                  <a:pt x="55" y="39"/>
                </a:lnTo>
                <a:lnTo>
                  <a:pt x="42" y="47"/>
                </a:lnTo>
                <a:lnTo>
                  <a:pt x="8" y="47"/>
                </a:lnTo>
                <a:lnTo>
                  <a:pt x="0" y="3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52" name="Freeform 752">
            <a:extLst>
              <a:ext uri="{FF2B5EF4-FFF2-40B4-BE49-F238E27FC236}">
                <a16:creationId xmlns:a16="http://schemas.microsoft.com/office/drawing/2014/main" id="{7436FE4F-A3CC-4C95-902D-8B1D92D535B1}"/>
              </a:ext>
            </a:extLst>
          </p:cNvPr>
          <p:cNvSpPr>
            <a:spLocks/>
          </p:cNvSpPr>
          <p:nvPr/>
        </p:nvSpPr>
        <p:spPr bwMode="auto">
          <a:xfrm>
            <a:off x="4323199" y="4552282"/>
            <a:ext cx="90522" cy="37857"/>
          </a:xfrm>
          <a:custGeom>
            <a:avLst/>
            <a:gdLst>
              <a:gd name="T0" fmla="*/ 0 w 79"/>
              <a:gd name="T1" fmla="*/ 25637190 h 34"/>
              <a:gd name="T2" fmla="*/ 7760624 w 79"/>
              <a:gd name="T3" fmla="*/ 47856961 h 34"/>
              <a:gd name="T4" fmla="*/ 37253235 w 79"/>
              <a:gd name="T5" fmla="*/ 56403123 h 34"/>
              <a:gd name="T6" fmla="*/ 85373103 w 79"/>
              <a:gd name="T7" fmla="*/ 34183352 h 34"/>
              <a:gd name="T8" fmla="*/ 114865707 w 79"/>
              <a:gd name="T9" fmla="*/ 39310788 h 34"/>
              <a:gd name="T10" fmla="*/ 121073955 w 79"/>
              <a:gd name="T11" fmla="*/ 17092330 h 34"/>
              <a:gd name="T12" fmla="*/ 68298222 w 79"/>
              <a:gd name="T13" fmla="*/ 11963587 h 34"/>
              <a:gd name="T14" fmla="*/ 37253235 w 79"/>
              <a:gd name="T15" fmla="*/ 0 h 34"/>
              <a:gd name="T16" fmla="*/ 1552374 w 79"/>
              <a:gd name="T17" fmla="*/ 23928480 h 34"/>
              <a:gd name="T18" fmla="*/ 0 w 79"/>
              <a:gd name="T19" fmla="*/ 25637190 h 34"/>
              <a:gd name="T20" fmla="*/ 0 w 79"/>
              <a:gd name="T21" fmla="*/ 25637190 h 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
              <a:gd name="T34" fmla="*/ 0 h 34"/>
              <a:gd name="T35" fmla="*/ 79 w 79"/>
              <a:gd name="T36" fmla="*/ 34 h 3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 h="34">
                <a:moveTo>
                  <a:pt x="0" y="15"/>
                </a:moveTo>
                <a:lnTo>
                  <a:pt x="5" y="28"/>
                </a:lnTo>
                <a:lnTo>
                  <a:pt x="24" y="33"/>
                </a:lnTo>
                <a:lnTo>
                  <a:pt x="55" y="20"/>
                </a:lnTo>
                <a:lnTo>
                  <a:pt x="74" y="23"/>
                </a:lnTo>
                <a:lnTo>
                  <a:pt x="78" y="10"/>
                </a:lnTo>
                <a:lnTo>
                  <a:pt x="44" y="7"/>
                </a:lnTo>
                <a:lnTo>
                  <a:pt x="24" y="0"/>
                </a:lnTo>
                <a:lnTo>
                  <a:pt x="1" y="14"/>
                </a:lnTo>
                <a:lnTo>
                  <a:pt x="0" y="1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153" name="Group 167">
            <a:extLst>
              <a:ext uri="{FF2B5EF4-FFF2-40B4-BE49-F238E27FC236}">
                <a16:creationId xmlns:a16="http://schemas.microsoft.com/office/drawing/2014/main" id="{DE3B1FBB-4F24-4945-9D06-9819C9B568DC}"/>
              </a:ext>
            </a:extLst>
          </p:cNvPr>
          <p:cNvGrpSpPr>
            <a:grpSpLocks/>
          </p:cNvGrpSpPr>
          <p:nvPr/>
        </p:nvGrpSpPr>
        <p:grpSpPr bwMode="auto">
          <a:xfrm>
            <a:off x="4188877" y="4385980"/>
            <a:ext cx="71541" cy="62194"/>
            <a:chOff x="3191" y="2547"/>
            <a:chExt cx="63" cy="55"/>
          </a:xfrm>
          <a:solidFill>
            <a:srgbClr val="00B050"/>
          </a:solidFill>
        </p:grpSpPr>
        <p:sp>
          <p:nvSpPr>
            <p:cNvPr id="260" name="Freeform 754">
              <a:extLst>
                <a:ext uri="{FF2B5EF4-FFF2-40B4-BE49-F238E27FC236}">
                  <a16:creationId xmlns:a16="http://schemas.microsoft.com/office/drawing/2014/main" id="{848A4F6B-0C2A-4B12-BC5C-BFB1B79291F2}"/>
                </a:ext>
              </a:extLst>
            </p:cNvPr>
            <p:cNvSpPr>
              <a:spLocks/>
            </p:cNvSpPr>
            <p:nvPr/>
          </p:nvSpPr>
          <p:spPr bwMode="auto">
            <a:xfrm>
              <a:off x="3191" y="2547"/>
              <a:ext cx="37" cy="55"/>
            </a:xfrm>
            <a:custGeom>
              <a:avLst/>
              <a:gdLst>
                <a:gd name="T0" fmla="*/ 0 w 37"/>
                <a:gd name="T1" fmla="*/ 41 h 55"/>
                <a:gd name="T2" fmla="*/ 0 w 37"/>
                <a:gd name="T3" fmla="*/ 41 h 55"/>
                <a:gd name="T4" fmla="*/ 3 w 37"/>
                <a:gd name="T5" fmla="*/ 15 h 55"/>
                <a:gd name="T6" fmla="*/ 31 w 37"/>
                <a:gd name="T7" fmla="*/ 0 h 55"/>
                <a:gd name="T8" fmla="*/ 26 w 37"/>
                <a:gd name="T9" fmla="*/ 21 h 55"/>
                <a:gd name="T10" fmla="*/ 36 w 37"/>
                <a:gd name="T11" fmla="*/ 27 h 55"/>
                <a:gd name="T12" fmla="*/ 18 w 37"/>
                <a:gd name="T13" fmla="*/ 39 h 55"/>
                <a:gd name="T14" fmla="*/ 18 w 37"/>
                <a:gd name="T15" fmla="*/ 54 h 55"/>
                <a:gd name="T16" fmla="*/ 7 w 37"/>
                <a:gd name="T17" fmla="*/ 54 h 55"/>
                <a:gd name="T18" fmla="*/ 0 w 37"/>
                <a:gd name="T19" fmla="*/ 41 h 55"/>
                <a:gd name="T20" fmla="*/ 0 w 37"/>
                <a:gd name="T21" fmla="*/ 41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
                <a:gd name="T34" fmla="*/ 0 h 55"/>
                <a:gd name="T35" fmla="*/ 37 w 37"/>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 h="55">
                  <a:moveTo>
                    <a:pt x="0" y="41"/>
                  </a:moveTo>
                  <a:lnTo>
                    <a:pt x="0" y="41"/>
                  </a:lnTo>
                  <a:lnTo>
                    <a:pt x="3" y="15"/>
                  </a:lnTo>
                  <a:lnTo>
                    <a:pt x="31" y="0"/>
                  </a:lnTo>
                  <a:lnTo>
                    <a:pt x="26" y="21"/>
                  </a:lnTo>
                  <a:lnTo>
                    <a:pt x="36" y="27"/>
                  </a:lnTo>
                  <a:lnTo>
                    <a:pt x="18" y="39"/>
                  </a:lnTo>
                  <a:lnTo>
                    <a:pt x="18" y="54"/>
                  </a:lnTo>
                  <a:lnTo>
                    <a:pt x="7" y="54"/>
                  </a:lnTo>
                  <a:lnTo>
                    <a:pt x="0" y="41"/>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1" name="Freeform 755">
              <a:extLst>
                <a:ext uri="{FF2B5EF4-FFF2-40B4-BE49-F238E27FC236}">
                  <a16:creationId xmlns:a16="http://schemas.microsoft.com/office/drawing/2014/main" id="{3B6A42B4-0FA5-4494-8935-4A0A8D921406}"/>
                </a:ext>
              </a:extLst>
            </p:cNvPr>
            <p:cNvSpPr>
              <a:spLocks/>
            </p:cNvSpPr>
            <p:nvPr/>
          </p:nvSpPr>
          <p:spPr bwMode="auto">
            <a:xfrm>
              <a:off x="3216" y="2588"/>
              <a:ext cx="13" cy="7"/>
            </a:xfrm>
            <a:custGeom>
              <a:avLst/>
              <a:gdLst>
                <a:gd name="T0" fmla="*/ 0 w 13"/>
                <a:gd name="T1" fmla="*/ 6 h 7"/>
                <a:gd name="T2" fmla="*/ 0 w 13"/>
                <a:gd name="T3" fmla="*/ 6 h 7"/>
                <a:gd name="T4" fmla="*/ 10 w 13"/>
                <a:gd name="T5" fmla="*/ 0 h 7"/>
                <a:gd name="T6" fmla="*/ 12 w 13"/>
                <a:gd name="T7" fmla="*/ 4 h 7"/>
                <a:gd name="T8" fmla="*/ 0 w 13"/>
                <a:gd name="T9" fmla="*/ 6 h 7"/>
                <a:gd name="T10" fmla="*/ 0 w 13"/>
                <a:gd name="T11" fmla="*/ 6 h 7"/>
                <a:gd name="T12" fmla="*/ 0 60000 65536"/>
                <a:gd name="T13" fmla="*/ 0 60000 65536"/>
                <a:gd name="T14" fmla="*/ 0 60000 65536"/>
                <a:gd name="T15" fmla="*/ 0 60000 65536"/>
                <a:gd name="T16" fmla="*/ 0 60000 65536"/>
                <a:gd name="T17" fmla="*/ 0 60000 65536"/>
                <a:gd name="T18" fmla="*/ 0 w 13"/>
                <a:gd name="T19" fmla="*/ 0 h 7"/>
                <a:gd name="T20" fmla="*/ 13 w 13"/>
                <a:gd name="T21" fmla="*/ 7 h 7"/>
              </a:gdLst>
              <a:ahLst/>
              <a:cxnLst>
                <a:cxn ang="T12">
                  <a:pos x="T0" y="T1"/>
                </a:cxn>
                <a:cxn ang="T13">
                  <a:pos x="T2" y="T3"/>
                </a:cxn>
                <a:cxn ang="T14">
                  <a:pos x="T4" y="T5"/>
                </a:cxn>
                <a:cxn ang="T15">
                  <a:pos x="T6" y="T7"/>
                </a:cxn>
                <a:cxn ang="T16">
                  <a:pos x="T8" y="T9"/>
                </a:cxn>
                <a:cxn ang="T17">
                  <a:pos x="T10" y="T11"/>
                </a:cxn>
              </a:cxnLst>
              <a:rect l="T18" t="T19" r="T20" b="T21"/>
              <a:pathLst>
                <a:path w="13" h="7">
                  <a:moveTo>
                    <a:pt x="0" y="6"/>
                  </a:moveTo>
                  <a:lnTo>
                    <a:pt x="0" y="6"/>
                  </a:lnTo>
                  <a:lnTo>
                    <a:pt x="10" y="0"/>
                  </a:lnTo>
                  <a:lnTo>
                    <a:pt x="12" y="4"/>
                  </a:lnTo>
                  <a:lnTo>
                    <a:pt x="0" y="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62" name="Freeform 756">
              <a:extLst>
                <a:ext uri="{FF2B5EF4-FFF2-40B4-BE49-F238E27FC236}">
                  <a16:creationId xmlns:a16="http://schemas.microsoft.com/office/drawing/2014/main" id="{C21EF6C5-637A-41A6-999A-A123A9FF536F}"/>
                </a:ext>
              </a:extLst>
            </p:cNvPr>
            <p:cNvSpPr>
              <a:spLocks/>
            </p:cNvSpPr>
            <p:nvPr/>
          </p:nvSpPr>
          <p:spPr bwMode="auto">
            <a:xfrm>
              <a:off x="3232" y="2576"/>
              <a:ext cx="22" cy="24"/>
            </a:xfrm>
            <a:custGeom>
              <a:avLst/>
              <a:gdLst>
                <a:gd name="T0" fmla="*/ 0 w 22"/>
                <a:gd name="T1" fmla="*/ 12 h 24"/>
                <a:gd name="T2" fmla="*/ 0 w 22"/>
                <a:gd name="T3" fmla="*/ 12 h 24"/>
                <a:gd name="T4" fmla="*/ 16 w 22"/>
                <a:gd name="T5" fmla="*/ 23 h 24"/>
                <a:gd name="T6" fmla="*/ 21 w 22"/>
                <a:gd name="T7" fmla="*/ 11 h 24"/>
                <a:gd name="T8" fmla="*/ 17 w 22"/>
                <a:gd name="T9" fmla="*/ 0 h 24"/>
                <a:gd name="T10" fmla="*/ 0 w 22"/>
                <a:gd name="T11" fmla="*/ 12 h 24"/>
                <a:gd name="T12" fmla="*/ 0 w 22"/>
                <a:gd name="T13" fmla="*/ 12 h 24"/>
                <a:gd name="T14" fmla="*/ 0 60000 65536"/>
                <a:gd name="T15" fmla="*/ 0 60000 65536"/>
                <a:gd name="T16" fmla="*/ 0 60000 65536"/>
                <a:gd name="T17" fmla="*/ 0 60000 65536"/>
                <a:gd name="T18" fmla="*/ 0 60000 65536"/>
                <a:gd name="T19" fmla="*/ 0 60000 65536"/>
                <a:gd name="T20" fmla="*/ 0 60000 65536"/>
                <a:gd name="T21" fmla="*/ 0 w 22"/>
                <a:gd name="T22" fmla="*/ 0 h 24"/>
                <a:gd name="T23" fmla="*/ 22 w 22"/>
                <a:gd name="T24" fmla="*/ 24 h 2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24">
                  <a:moveTo>
                    <a:pt x="0" y="12"/>
                  </a:moveTo>
                  <a:lnTo>
                    <a:pt x="0" y="12"/>
                  </a:lnTo>
                  <a:lnTo>
                    <a:pt x="16" y="23"/>
                  </a:lnTo>
                  <a:lnTo>
                    <a:pt x="21" y="11"/>
                  </a:lnTo>
                  <a:lnTo>
                    <a:pt x="17" y="0"/>
                  </a:lnTo>
                  <a:lnTo>
                    <a:pt x="0" y="1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154" name="Freeform 757">
            <a:extLst>
              <a:ext uri="{FF2B5EF4-FFF2-40B4-BE49-F238E27FC236}">
                <a16:creationId xmlns:a16="http://schemas.microsoft.com/office/drawing/2014/main" id="{78505EE0-DBC4-400C-A718-6C2C024583C9}"/>
              </a:ext>
            </a:extLst>
          </p:cNvPr>
          <p:cNvSpPr>
            <a:spLocks/>
          </p:cNvSpPr>
          <p:nvPr/>
        </p:nvSpPr>
        <p:spPr bwMode="auto">
          <a:xfrm>
            <a:off x="4384520" y="4089879"/>
            <a:ext cx="170821" cy="250131"/>
          </a:xfrm>
          <a:custGeom>
            <a:avLst/>
            <a:gdLst>
              <a:gd name="T0" fmla="*/ 0 w 149"/>
              <a:gd name="T1" fmla="*/ 39536435 h 224"/>
              <a:gd name="T2" fmla="*/ 0 w 149"/>
              <a:gd name="T3" fmla="*/ 39536435 h 224"/>
              <a:gd name="T4" fmla="*/ 15539579 w 149"/>
              <a:gd name="T5" fmla="*/ 27504408 h 224"/>
              <a:gd name="T6" fmla="*/ 38847698 w 149"/>
              <a:gd name="T7" fmla="*/ 51569784 h 224"/>
              <a:gd name="T8" fmla="*/ 83910746 w 149"/>
              <a:gd name="T9" fmla="*/ 55007506 h 224"/>
              <a:gd name="T10" fmla="*/ 108773316 w 149"/>
              <a:gd name="T11" fmla="*/ 41256607 h 224"/>
              <a:gd name="T12" fmla="*/ 116543103 w 149"/>
              <a:gd name="T13" fmla="*/ 8595619 h 224"/>
              <a:gd name="T14" fmla="*/ 158498456 w 149"/>
              <a:gd name="T15" fmla="*/ 0 h 224"/>
              <a:gd name="T16" fmla="*/ 180253400 w 149"/>
              <a:gd name="T17" fmla="*/ 12033343 h 224"/>
              <a:gd name="T18" fmla="*/ 177144488 w 149"/>
              <a:gd name="T19" fmla="*/ 39536435 h 224"/>
              <a:gd name="T20" fmla="*/ 169375947 w 149"/>
              <a:gd name="T21" fmla="*/ 67040844 h 224"/>
              <a:gd name="T22" fmla="*/ 198899392 w 149"/>
              <a:gd name="T23" fmla="*/ 99701845 h 224"/>
              <a:gd name="T24" fmla="*/ 181806609 w 149"/>
              <a:gd name="T25" fmla="*/ 123768522 h 224"/>
              <a:gd name="T26" fmla="*/ 203561514 w 149"/>
              <a:gd name="T27" fmla="*/ 166742669 h 224"/>
              <a:gd name="T28" fmla="*/ 194238517 w 149"/>
              <a:gd name="T29" fmla="*/ 204561585 h 224"/>
              <a:gd name="T30" fmla="*/ 229977293 w 149"/>
              <a:gd name="T31" fmla="*/ 283635746 h 224"/>
              <a:gd name="T32" fmla="*/ 149174213 w 149"/>
              <a:gd name="T33" fmla="*/ 359270956 h 224"/>
              <a:gd name="T34" fmla="*/ 51278369 w 149"/>
              <a:gd name="T35" fmla="*/ 383337633 h 224"/>
              <a:gd name="T36" fmla="*/ 46617494 w 149"/>
              <a:gd name="T37" fmla="*/ 367866572 h 224"/>
              <a:gd name="T38" fmla="*/ 15539579 w 149"/>
              <a:gd name="T39" fmla="*/ 357552095 h 224"/>
              <a:gd name="T40" fmla="*/ 10877457 w 149"/>
              <a:gd name="T41" fmla="*/ 281916885 h 224"/>
              <a:gd name="T42" fmla="*/ 104111194 w 149"/>
              <a:gd name="T43" fmla="*/ 201123863 h 224"/>
              <a:gd name="T44" fmla="*/ 73033274 w 149"/>
              <a:gd name="T45" fmla="*/ 161586086 h 224"/>
              <a:gd name="T46" fmla="*/ 62155821 w 149"/>
              <a:gd name="T47" fmla="*/ 80793043 h 224"/>
              <a:gd name="T48" fmla="*/ 0 w 149"/>
              <a:gd name="T49" fmla="*/ 39536435 h 224"/>
              <a:gd name="T50" fmla="*/ 0 w 149"/>
              <a:gd name="T51" fmla="*/ 39536435 h 22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49"/>
              <a:gd name="T79" fmla="*/ 0 h 224"/>
              <a:gd name="T80" fmla="*/ 149 w 149"/>
              <a:gd name="T81" fmla="*/ 224 h 22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49" h="224">
                <a:moveTo>
                  <a:pt x="0" y="23"/>
                </a:moveTo>
                <a:lnTo>
                  <a:pt x="0" y="23"/>
                </a:lnTo>
                <a:lnTo>
                  <a:pt x="10" y="16"/>
                </a:lnTo>
                <a:lnTo>
                  <a:pt x="25" y="30"/>
                </a:lnTo>
                <a:lnTo>
                  <a:pt x="54" y="32"/>
                </a:lnTo>
                <a:lnTo>
                  <a:pt x="70" y="24"/>
                </a:lnTo>
                <a:lnTo>
                  <a:pt x="75" y="5"/>
                </a:lnTo>
                <a:lnTo>
                  <a:pt x="102" y="0"/>
                </a:lnTo>
                <a:lnTo>
                  <a:pt x="116" y="7"/>
                </a:lnTo>
                <a:lnTo>
                  <a:pt x="114" y="23"/>
                </a:lnTo>
                <a:lnTo>
                  <a:pt x="109" y="39"/>
                </a:lnTo>
                <a:lnTo>
                  <a:pt x="128" y="58"/>
                </a:lnTo>
                <a:lnTo>
                  <a:pt x="117" y="72"/>
                </a:lnTo>
                <a:lnTo>
                  <a:pt x="131" y="97"/>
                </a:lnTo>
                <a:lnTo>
                  <a:pt x="125" y="119"/>
                </a:lnTo>
                <a:lnTo>
                  <a:pt x="148" y="165"/>
                </a:lnTo>
                <a:lnTo>
                  <a:pt x="96" y="209"/>
                </a:lnTo>
                <a:lnTo>
                  <a:pt x="33" y="223"/>
                </a:lnTo>
                <a:lnTo>
                  <a:pt x="30" y="214"/>
                </a:lnTo>
                <a:lnTo>
                  <a:pt x="10" y="208"/>
                </a:lnTo>
                <a:lnTo>
                  <a:pt x="7" y="164"/>
                </a:lnTo>
                <a:lnTo>
                  <a:pt x="67" y="117"/>
                </a:lnTo>
                <a:lnTo>
                  <a:pt x="47" y="94"/>
                </a:lnTo>
                <a:lnTo>
                  <a:pt x="40" y="47"/>
                </a:lnTo>
                <a:lnTo>
                  <a:pt x="0" y="2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155" name="Group 172">
            <a:extLst>
              <a:ext uri="{FF2B5EF4-FFF2-40B4-BE49-F238E27FC236}">
                <a16:creationId xmlns:a16="http://schemas.microsoft.com/office/drawing/2014/main" id="{ACD6C047-D92B-451C-881A-8F071319D4E8}"/>
              </a:ext>
            </a:extLst>
          </p:cNvPr>
          <p:cNvGrpSpPr>
            <a:grpSpLocks/>
          </p:cNvGrpSpPr>
          <p:nvPr/>
        </p:nvGrpSpPr>
        <p:grpSpPr bwMode="auto">
          <a:xfrm>
            <a:off x="3990316" y="4523903"/>
            <a:ext cx="219002" cy="185232"/>
            <a:chOff x="3019" y="2670"/>
            <a:chExt cx="190" cy="167"/>
          </a:xfrm>
          <a:solidFill>
            <a:srgbClr val="00B050"/>
          </a:solidFill>
        </p:grpSpPr>
        <p:sp>
          <p:nvSpPr>
            <p:cNvPr id="258" name="Freeform 759">
              <a:extLst>
                <a:ext uri="{FF2B5EF4-FFF2-40B4-BE49-F238E27FC236}">
                  <a16:creationId xmlns:a16="http://schemas.microsoft.com/office/drawing/2014/main" id="{BD7C503B-09D3-483C-BDBC-F26FD18A18F4}"/>
                </a:ext>
              </a:extLst>
            </p:cNvPr>
            <p:cNvSpPr>
              <a:spLocks/>
            </p:cNvSpPr>
            <p:nvPr/>
          </p:nvSpPr>
          <p:spPr bwMode="auto">
            <a:xfrm>
              <a:off x="3019" y="2670"/>
              <a:ext cx="172" cy="150"/>
            </a:xfrm>
            <a:custGeom>
              <a:avLst/>
              <a:gdLst>
                <a:gd name="T0" fmla="*/ 0 w 172"/>
                <a:gd name="T1" fmla="*/ 45 h 150"/>
                <a:gd name="T2" fmla="*/ 0 w 172"/>
                <a:gd name="T3" fmla="*/ 45 h 150"/>
                <a:gd name="T4" fmla="*/ 5 w 172"/>
                <a:gd name="T5" fmla="*/ 58 h 150"/>
                <a:gd name="T6" fmla="*/ 41 w 172"/>
                <a:gd name="T7" fmla="*/ 67 h 150"/>
                <a:gd name="T8" fmla="*/ 35 w 172"/>
                <a:gd name="T9" fmla="*/ 75 h 150"/>
                <a:gd name="T10" fmla="*/ 48 w 172"/>
                <a:gd name="T11" fmla="*/ 84 h 150"/>
                <a:gd name="T12" fmla="*/ 53 w 172"/>
                <a:gd name="T13" fmla="*/ 101 h 150"/>
                <a:gd name="T14" fmla="*/ 38 w 172"/>
                <a:gd name="T15" fmla="*/ 133 h 150"/>
                <a:gd name="T16" fmla="*/ 81 w 172"/>
                <a:gd name="T17" fmla="*/ 145 h 150"/>
                <a:gd name="T18" fmla="*/ 85 w 172"/>
                <a:gd name="T19" fmla="*/ 147 h 150"/>
                <a:gd name="T20" fmla="*/ 105 w 172"/>
                <a:gd name="T21" fmla="*/ 149 h 150"/>
                <a:gd name="T22" fmla="*/ 105 w 172"/>
                <a:gd name="T23" fmla="*/ 137 h 150"/>
                <a:gd name="T24" fmla="*/ 117 w 172"/>
                <a:gd name="T25" fmla="*/ 130 h 150"/>
                <a:gd name="T26" fmla="*/ 145 w 172"/>
                <a:gd name="T27" fmla="*/ 138 h 150"/>
                <a:gd name="T28" fmla="*/ 163 w 172"/>
                <a:gd name="T29" fmla="*/ 125 h 150"/>
                <a:gd name="T30" fmla="*/ 153 w 172"/>
                <a:gd name="T31" fmla="*/ 107 h 150"/>
                <a:gd name="T32" fmla="*/ 157 w 172"/>
                <a:gd name="T33" fmla="*/ 90 h 150"/>
                <a:gd name="T34" fmla="*/ 143 w 172"/>
                <a:gd name="T35" fmla="*/ 80 h 150"/>
                <a:gd name="T36" fmla="*/ 163 w 172"/>
                <a:gd name="T37" fmla="*/ 60 h 150"/>
                <a:gd name="T38" fmla="*/ 171 w 172"/>
                <a:gd name="T39" fmla="*/ 38 h 150"/>
                <a:gd name="T40" fmla="*/ 146 w 172"/>
                <a:gd name="T41" fmla="*/ 28 h 150"/>
                <a:gd name="T42" fmla="*/ 139 w 172"/>
                <a:gd name="T43" fmla="*/ 26 h 150"/>
                <a:gd name="T44" fmla="*/ 100 w 172"/>
                <a:gd name="T45" fmla="*/ 0 h 150"/>
                <a:gd name="T46" fmla="*/ 86 w 172"/>
                <a:gd name="T47" fmla="*/ 4 h 150"/>
                <a:gd name="T48" fmla="*/ 71 w 172"/>
                <a:gd name="T49" fmla="*/ 29 h 150"/>
                <a:gd name="T50" fmla="*/ 38 w 172"/>
                <a:gd name="T51" fmla="*/ 25 h 150"/>
                <a:gd name="T52" fmla="*/ 43 w 172"/>
                <a:gd name="T53" fmla="*/ 44 h 150"/>
                <a:gd name="T54" fmla="*/ 0 w 172"/>
                <a:gd name="T55" fmla="*/ 45 h 150"/>
                <a:gd name="T56" fmla="*/ 0 w 172"/>
                <a:gd name="T57" fmla="*/ 45 h 150"/>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172"/>
                <a:gd name="T88" fmla="*/ 0 h 150"/>
                <a:gd name="T89" fmla="*/ 172 w 172"/>
                <a:gd name="T90" fmla="*/ 150 h 150"/>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172" h="150">
                  <a:moveTo>
                    <a:pt x="0" y="45"/>
                  </a:moveTo>
                  <a:lnTo>
                    <a:pt x="0" y="45"/>
                  </a:lnTo>
                  <a:lnTo>
                    <a:pt x="5" y="58"/>
                  </a:lnTo>
                  <a:lnTo>
                    <a:pt x="41" y="67"/>
                  </a:lnTo>
                  <a:lnTo>
                    <a:pt x="35" y="75"/>
                  </a:lnTo>
                  <a:lnTo>
                    <a:pt x="48" y="84"/>
                  </a:lnTo>
                  <a:lnTo>
                    <a:pt x="53" y="101"/>
                  </a:lnTo>
                  <a:lnTo>
                    <a:pt x="38" y="133"/>
                  </a:lnTo>
                  <a:lnTo>
                    <a:pt x="81" y="145"/>
                  </a:lnTo>
                  <a:lnTo>
                    <a:pt x="85" y="147"/>
                  </a:lnTo>
                  <a:lnTo>
                    <a:pt x="105" y="149"/>
                  </a:lnTo>
                  <a:lnTo>
                    <a:pt x="105" y="137"/>
                  </a:lnTo>
                  <a:lnTo>
                    <a:pt x="117" y="130"/>
                  </a:lnTo>
                  <a:lnTo>
                    <a:pt x="145" y="138"/>
                  </a:lnTo>
                  <a:lnTo>
                    <a:pt x="163" y="125"/>
                  </a:lnTo>
                  <a:lnTo>
                    <a:pt x="153" y="107"/>
                  </a:lnTo>
                  <a:lnTo>
                    <a:pt x="157" y="90"/>
                  </a:lnTo>
                  <a:lnTo>
                    <a:pt x="143" y="80"/>
                  </a:lnTo>
                  <a:lnTo>
                    <a:pt x="163" y="60"/>
                  </a:lnTo>
                  <a:lnTo>
                    <a:pt x="171" y="38"/>
                  </a:lnTo>
                  <a:lnTo>
                    <a:pt x="146" y="28"/>
                  </a:lnTo>
                  <a:lnTo>
                    <a:pt x="139" y="26"/>
                  </a:lnTo>
                  <a:lnTo>
                    <a:pt x="100" y="0"/>
                  </a:lnTo>
                  <a:lnTo>
                    <a:pt x="86" y="4"/>
                  </a:lnTo>
                  <a:lnTo>
                    <a:pt x="71" y="29"/>
                  </a:lnTo>
                  <a:lnTo>
                    <a:pt x="38" y="25"/>
                  </a:lnTo>
                  <a:lnTo>
                    <a:pt x="43" y="44"/>
                  </a:lnTo>
                  <a:lnTo>
                    <a:pt x="0" y="45"/>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9" name="Freeform 760">
              <a:extLst>
                <a:ext uri="{FF2B5EF4-FFF2-40B4-BE49-F238E27FC236}">
                  <a16:creationId xmlns:a16="http://schemas.microsoft.com/office/drawing/2014/main" id="{33404832-32D5-4822-ABB4-AD4E015DE594}"/>
                </a:ext>
              </a:extLst>
            </p:cNvPr>
            <p:cNvSpPr>
              <a:spLocks/>
            </p:cNvSpPr>
            <p:nvPr/>
          </p:nvSpPr>
          <p:spPr bwMode="auto">
            <a:xfrm>
              <a:off x="3198" y="2808"/>
              <a:ext cx="11" cy="29"/>
            </a:xfrm>
            <a:custGeom>
              <a:avLst/>
              <a:gdLst>
                <a:gd name="T0" fmla="*/ 0 w 11"/>
                <a:gd name="T1" fmla="*/ 14 h 29"/>
                <a:gd name="T2" fmla="*/ 0 w 11"/>
                <a:gd name="T3" fmla="*/ 14 h 29"/>
                <a:gd name="T4" fmla="*/ 9 w 11"/>
                <a:gd name="T5" fmla="*/ 28 h 29"/>
                <a:gd name="T6" fmla="*/ 10 w 11"/>
                <a:gd name="T7" fmla="*/ 0 h 29"/>
                <a:gd name="T8" fmla="*/ 0 w 11"/>
                <a:gd name="T9" fmla="*/ 14 h 29"/>
                <a:gd name="T10" fmla="*/ 0 w 11"/>
                <a:gd name="T11" fmla="*/ 14 h 29"/>
                <a:gd name="T12" fmla="*/ 0 60000 65536"/>
                <a:gd name="T13" fmla="*/ 0 60000 65536"/>
                <a:gd name="T14" fmla="*/ 0 60000 65536"/>
                <a:gd name="T15" fmla="*/ 0 60000 65536"/>
                <a:gd name="T16" fmla="*/ 0 60000 65536"/>
                <a:gd name="T17" fmla="*/ 0 60000 65536"/>
                <a:gd name="T18" fmla="*/ 0 w 11"/>
                <a:gd name="T19" fmla="*/ 0 h 29"/>
                <a:gd name="T20" fmla="*/ 11 w 11"/>
                <a:gd name="T21" fmla="*/ 29 h 29"/>
              </a:gdLst>
              <a:ahLst/>
              <a:cxnLst>
                <a:cxn ang="T12">
                  <a:pos x="T0" y="T1"/>
                </a:cxn>
                <a:cxn ang="T13">
                  <a:pos x="T2" y="T3"/>
                </a:cxn>
                <a:cxn ang="T14">
                  <a:pos x="T4" y="T5"/>
                </a:cxn>
                <a:cxn ang="T15">
                  <a:pos x="T6" y="T7"/>
                </a:cxn>
                <a:cxn ang="T16">
                  <a:pos x="T8" y="T9"/>
                </a:cxn>
                <a:cxn ang="T17">
                  <a:pos x="T10" y="T11"/>
                </a:cxn>
              </a:cxnLst>
              <a:rect l="T18" t="T19" r="T20" b="T21"/>
              <a:pathLst>
                <a:path w="11" h="29">
                  <a:moveTo>
                    <a:pt x="0" y="14"/>
                  </a:moveTo>
                  <a:lnTo>
                    <a:pt x="0" y="14"/>
                  </a:lnTo>
                  <a:lnTo>
                    <a:pt x="9" y="28"/>
                  </a:lnTo>
                  <a:lnTo>
                    <a:pt x="10" y="0"/>
                  </a:lnTo>
                  <a:lnTo>
                    <a:pt x="0" y="1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156" name="Freeform 761">
            <a:extLst>
              <a:ext uri="{FF2B5EF4-FFF2-40B4-BE49-F238E27FC236}">
                <a16:creationId xmlns:a16="http://schemas.microsoft.com/office/drawing/2014/main" id="{88B98B20-4520-41ED-9304-72DC955877E3}"/>
              </a:ext>
            </a:extLst>
          </p:cNvPr>
          <p:cNvSpPr>
            <a:spLocks/>
          </p:cNvSpPr>
          <p:nvPr/>
        </p:nvSpPr>
        <p:spPr bwMode="auto">
          <a:xfrm>
            <a:off x="4156757" y="4446822"/>
            <a:ext cx="132860" cy="147375"/>
          </a:xfrm>
          <a:custGeom>
            <a:avLst/>
            <a:gdLst>
              <a:gd name="T0" fmla="*/ 0 w 119"/>
              <a:gd name="T1" fmla="*/ 91405696 h 133"/>
              <a:gd name="T2" fmla="*/ 0 w 119"/>
              <a:gd name="T3" fmla="*/ 91405696 h 133"/>
              <a:gd name="T4" fmla="*/ 0 w 119"/>
              <a:gd name="T5" fmla="*/ 128645278 h 133"/>
              <a:gd name="T6" fmla="*/ 1473755 w 119"/>
              <a:gd name="T7" fmla="*/ 145571769 h 133"/>
              <a:gd name="T8" fmla="*/ 4421266 w 119"/>
              <a:gd name="T9" fmla="*/ 164192211 h 133"/>
              <a:gd name="T10" fmla="*/ 41263940 w 119"/>
              <a:gd name="T11" fmla="*/ 181118743 h 133"/>
              <a:gd name="T12" fmla="*/ 29473892 w 119"/>
              <a:gd name="T13" fmla="*/ 218358325 h 133"/>
              <a:gd name="T14" fmla="*/ 69264067 w 119"/>
              <a:gd name="T15" fmla="*/ 223436272 h 133"/>
              <a:gd name="T16" fmla="*/ 137055594 w 119"/>
              <a:gd name="T17" fmla="*/ 221743623 h 133"/>
              <a:gd name="T18" fmla="*/ 154739438 w 119"/>
              <a:gd name="T19" fmla="*/ 186196690 h 133"/>
              <a:gd name="T20" fmla="*/ 119370536 w 119"/>
              <a:gd name="T21" fmla="*/ 140493822 h 133"/>
              <a:gd name="T22" fmla="*/ 162108250 w 119"/>
              <a:gd name="T23" fmla="*/ 115104085 h 133"/>
              <a:gd name="T24" fmla="*/ 173898288 w 119"/>
              <a:gd name="T25" fmla="*/ 123567330 h 133"/>
              <a:gd name="T26" fmla="*/ 162108250 w 119"/>
              <a:gd name="T27" fmla="*/ 33854294 h 133"/>
              <a:gd name="T28" fmla="*/ 129686820 w 119"/>
              <a:gd name="T29" fmla="*/ 11848549 h 133"/>
              <a:gd name="T30" fmla="*/ 94317918 w 119"/>
              <a:gd name="T31" fmla="*/ 27083697 h 133"/>
              <a:gd name="T32" fmla="*/ 100212937 w 119"/>
              <a:gd name="T33" fmla="*/ 16926496 h 133"/>
              <a:gd name="T34" fmla="*/ 69264067 w 119"/>
              <a:gd name="T35" fmla="*/ 0 h 133"/>
              <a:gd name="T36" fmla="*/ 53053978 w 119"/>
              <a:gd name="T37" fmla="*/ 0 h 133"/>
              <a:gd name="T38" fmla="*/ 53053978 w 119"/>
              <a:gd name="T39" fmla="*/ 49088146 h 133"/>
              <a:gd name="T40" fmla="*/ 33895156 w 119"/>
              <a:gd name="T41" fmla="*/ 35546943 h 133"/>
              <a:gd name="T42" fmla="*/ 23578873 w 119"/>
              <a:gd name="T43" fmla="*/ 50780795 h 133"/>
              <a:gd name="T44" fmla="*/ 20632577 w 119"/>
              <a:gd name="T45" fmla="*/ 81249781 h 133"/>
              <a:gd name="T46" fmla="*/ 0 w 119"/>
              <a:gd name="T47" fmla="*/ 91405696 h 133"/>
              <a:gd name="T48" fmla="*/ 0 w 119"/>
              <a:gd name="T49" fmla="*/ 91405696 h 133"/>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19"/>
              <a:gd name="T76" fmla="*/ 0 h 133"/>
              <a:gd name="T77" fmla="*/ 119 w 119"/>
              <a:gd name="T78" fmla="*/ 133 h 133"/>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19" h="133">
                <a:moveTo>
                  <a:pt x="0" y="54"/>
                </a:moveTo>
                <a:lnTo>
                  <a:pt x="0" y="54"/>
                </a:lnTo>
                <a:lnTo>
                  <a:pt x="0" y="76"/>
                </a:lnTo>
                <a:lnTo>
                  <a:pt x="1" y="86"/>
                </a:lnTo>
                <a:lnTo>
                  <a:pt x="3" y="97"/>
                </a:lnTo>
                <a:lnTo>
                  <a:pt x="28" y="107"/>
                </a:lnTo>
                <a:lnTo>
                  <a:pt x="20" y="129"/>
                </a:lnTo>
                <a:lnTo>
                  <a:pt x="47" y="132"/>
                </a:lnTo>
                <a:lnTo>
                  <a:pt x="93" y="131"/>
                </a:lnTo>
                <a:lnTo>
                  <a:pt x="105" y="110"/>
                </a:lnTo>
                <a:lnTo>
                  <a:pt x="81" y="83"/>
                </a:lnTo>
                <a:lnTo>
                  <a:pt x="110" y="68"/>
                </a:lnTo>
                <a:lnTo>
                  <a:pt x="118" y="73"/>
                </a:lnTo>
                <a:lnTo>
                  <a:pt x="110" y="20"/>
                </a:lnTo>
                <a:lnTo>
                  <a:pt x="88" y="7"/>
                </a:lnTo>
                <a:lnTo>
                  <a:pt x="64" y="16"/>
                </a:lnTo>
                <a:lnTo>
                  <a:pt x="68" y="10"/>
                </a:lnTo>
                <a:lnTo>
                  <a:pt x="47" y="0"/>
                </a:lnTo>
                <a:lnTo>
                  <a:pt x="36" y="0"/>
                </a:lnTo>
                <a:lnTo>
                  <a:pt x="36" y="29"/>
                </a:lnTo>
                <a:lnTo>
                  <a:pt x="23" y="21"/>
                </a:lnTo>
                <a:lnTo>
                  <a:pt x="16" y="30"/>
                </a:lnTo>
                <a:lnTo>
                  <a:pt x="14" y="48"/>
                </a:lnTo>
                <a:lnTo>
                  <a:pt x="0" y="5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157" name="Group 176">
            <a:extLst>
              <a:ext uri="{FF2B5EF4-FFF2-40B4-BE49-F238E27FC236}">
                <a16:creationId xmlns:a16="http://schemas.microsoft.com/office/drawing/2014/main" id="{1E8CE4FC-8542-4C58-AEAC-96EB4CD31F91}"/>
              </a:ext>
            </a:extLst>
          </p:cNvPr>
          <p:cNvGrpSpPr>
            <a:grpSpLocks/>
          </p:cNvGrpSpPr>
          <p:nvPr/>
        </p:nvGrpSpPr>
        <p:grpSpPr bwMode="auto">
          <a:xfrm>
            <a:off x="4377219" y="4699657"/>
            <a:ext cx="100741" cy="117629"/>
            <a:chOff x="3356" y="2828"/>
            <a:chExt cx="86" cy="106"/>
          </a:xfrm>
          <a:solidFill>
            <a:srgbClr val="00B050"/>
          </a:solidFill>
        </p:grpSpPr>
        <p:sp>
          <p:nvSpPr>
            <p:cNvPr id="256" name="Freeform 763">
              <a:extLst>
                <a:ext uri="{FF2B5EF4-FFF2-40B4-BE49-F238E27FC236}">
                  <a16:creationId xmlns:a16="http://schemas.microsoft.com/office/drawing/2014/main" id="{4AC67763-A7E7-44D7-BB4F-F145A5B5E7CC}"/>
                </a:ext>
              </a:extLst>
            </p:cNvPr>
            <p:cNvSpPr>
              <a:spLocks/>
            </p:cNvSpPr>
            <p:nvPr/>
          </p:nvSpPr>
          <p:spPr bwMode="auto">
            <a:xfrm>
              <a:off x="3356" y="2828"/>
              <a:ext cx="86" cy="86"/>
            </a:xfrm>
            <a:custGeom>
              <a:avLst/>
              <a:gdLst>
                <a:gd name="T0" fmla="*/ 0 w 86"/>
                <a:gd name="T1" fmla="*/ 34 h 86"/>
                <a:gd name="T2" fmla="*/ 0 w 86"/>
                <a:gd name="T3" fmla="*/ 34 h 86"/>
                <a:gd name="T4" fmla="*/ 11 w 86"/>
                <a:gd name="T5" fmla="*/ 15 h 86"/>
                <a:gd name="T6" fmla="*/ 38 w 86"/>
                <a:gd name="T7" fmla="*/ 8 h 86"/>
                <a:gd name="T8" fmla="*/ 72 w 86"/>
                <a:gd name="T9" fmla="*/ 8 h 86"/>
                <a:gd name="T10" fmla="*/ 85 w 86"/>
                <a:gd name="T11" fmla="*/ 0 h 86"/>
                <a:gd name="T12" fmla="*/ 80 w 86"/>
                <a:gd name="T13" fmla="*/ 18 h 86"/>
                <a:gd name="T14" fmla="*/ 57 w 86"/>
                <a:gd name="T15" fmla="*/ 14 h 86"/>
                <a:gd name="T16" fmla="*/ 46 w 86"/>
                <a:gd name="T17" fmla="*/ 29 h 86"/>
                <a:gd name="T18" fmla="*/ 33 w 86"/>
                <a:gd name="T19" fmla="*/ 21 h 86"/>
                <a:gd name="T20" fmla="*/ 42 w 86"/>
                <a:gd name="T21" fmla="*/ 43 h 86"/>
                <a:gd name="T22" fmla="*/ 31 w 86"/>
                <a:gd name="T23" fmla="*/ 48 h 86"/>
                <a:gd name="T24" fmla="*/ 52 w 86"/>
                <a:gd name="T25" fmla="*/ 57 h 86"/>
                <a:gd name="T26" fmla="*/ 52 w 86"/>
                <a:gd name="T27" fmla="*/ 66 h 86"/>
                <a:gd name="T28" fmla="*/ 35 w 86"/>
                <a:gd name="T29" fmla="*/ 69 h 86"/>
                <a:gd name="T30" fmla="*/ 41 w 86"/>
                <a:gd name="T31" fmla="*/ 85 h 86"/>
                <a:gd name="T32" fmla="*/ 20 w 86"/>
                <a:gd name="T33" fmla="*/ 80 h 86"/>
                <a:gd name="T34" fmla="*/ 14 w 86"/>
                <a:gd name="T35" fmla="*/ 65 h 86"/>
                <a:gd name="T36" fmla="*/ 41 w 86"/>
                <a:gd name="T37" fmla="*/ 58 h 86"/>
                <a:gd name="T38" fmla="*/ 14 w 86"/>
                <a:gd name="T39" fmla="*/ 56 h 86"/>
                <a:gd name="T40" fmla="*/ 0 w 86"/>
                <a:gd name="T41" fmla="*/ 34 h 86"/>
                <a:gd name="T42" fmla="*/ 0 w 86"/>
                <a:gd name="T43" fmla="*/ 34 h 8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6"/>
                <a:gd name="T67" fmla="*/ 0 h 86"/>
                <a:gd name="T68" fmla="*/ 86 w 86"/>
                <a:gd name="T69" fmla="*/ 86 h 8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6" h="86">
                  <a:moveTo>
                    <a:pt x="0" y="34"/>
                  </a:moveTo>
                  <a:lnTo>
                    <a:pt x="0" y="34"/>
                  </a:lnTo>
                  <a:lnTo>
                    <a:pt x="11" y="15"/>
                  </a:lnTo>
                  <a:lnTo>
                    <a:pt x="38" y="8"/>
                  </a:lnTo>
                  <a:lnTo>
                    <a:pt x="72" y="8"/>
                  </a:lnTo>
                  <a:lnTo>
                    <a:pt x="85" y="0"/>
                  </a:lnTo>
                  <a:lnTo>
                    <a:pt x="80" y="18"/>
                  </a:lnTo>
                  <a:lnTo>
                    <a:pt x="57" y="14"/>
                  </a:lnTo>
                  <a:lnTo>
                    <a:pt x="46" y="29"/>
                  </a:lnTo>
                  <a:lnTo>
                    <a:pt x="33" y="21"/>
                  </a:lnTo>
                  <a:lnTo>
                    <a:pt x="42" y="43"/>
                  </a:lnTo>
                  <a:lnTo>
                    <a:pt x="31" y="48"/>
                  </a:lnTo>
                  <a:lnTo>
                    <a:pt x="52" y="57"/>
                  </a:lnTo>
                  <a:lnTo>
                    <a:pt x="52" y="66"/>
                  </a:lnTo>
                  <a:lnTo>
                    <a:pt x="35" y="69"/>
                  </a:lnTo>
                  <a:lnTo>
                    <a:pt x="41" y="85"/>
                  </a:lnTo>
                  <a:lnTo>
                    <a:pt x="20" y="80"/>
                  </a:lnTo>
                  <a:lnTo>
                    <a:pt x="14" y="65"/>
                  </a:lnTo>
                  <a:lnTo>
                    <a:pt x="41" y="58"/>
                  </a:lnTo>
                  <a:lnTo>
                    <a:pt x="14" y="56"/>
                  </a:lnTo>
                  <a:lnTo>
                    <a:pt x="0" y="3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7" name="Freeform 764">
              <a:extLst>
                <a:ext uri="{FF2B5EF4-FFF2-40B4-BE49-F238E27FC236}">
                  <a16:creationId xmlns:a16="http://schemas.microsoft.com/office/drawing/2014/main" id="{1313848B-8C14-4024-BD20-CE60618ECDBE}"/>
                </a:ext>
              </a:extLst>
            </p:cNvPr>
            <p:cNvSpPr>
              <a:spLocks/>
            </p:cNvSpPr>
            <p:nvPr/>
          </p:nvSpPr>
          <p:spPr bwMode="auto">
            <a:xfrm>
              <a:off x="3401" y="2927"/>
              <a:ext cx="41" cy="7"/>
            </a:xfrm>
            <a:custGeom>
              <a:avLst/>
              <a:gdLst>
                <a:gd name="T0" fmla="*/ 0 w 41"/>
                <a:gd name="T1" fmla="*/ 6 h 7"/>
                <a:gd name="T2" fmla="*/ 0 w 41"/>
                <a:gd name="T3" fmla="*/ 6 h 7"/>
                <a:gd name="T4" fmla="*/ 3 w 41"/>
                <a:gd name="T5" fmla="*/ 0 h 7"/>
                <a:gd name="T6" fmla="*/ 40 w 41"/>
                <a:gd name="T7" fmla="*/ 6 h 7"/>
                <a:gd name="T8" fmla="*/ 13 w 41"/>
                <a:gd name="T9" fmla="*/ 6 h 7"/>
                <a:gd name="T10" fmla="*/ 0 w 41"/>
                <a:gd name="T11" fmla="*/ 6 h 7"/>
                <a:gd name="T12" fmla="*/ 0 w 41"/>
                <a:gd name="T13" fmla="*/ 6 h 7"/>
                <a:gd name="T14" fmla="*/ 0 60000 65536"/>
                <a:gd name="T15" fmla="*/ 0 60000 65536"/>
                <a:gd name="T16" fmla="*/ 0 60000 65536"/>
                <a:gd name="T17" fmla="*/ 0 60000 65536"/>
                <a:gd name="T18" fmla="*/ 0 60000 65536"/>
                <a:gd name="T19" fmla="*/ 0 60000 65536"/>
                <a:gd name="T20" fmla="*/ 0 60000 65536"/>
                <a:gd name="T21" fmla="*/ 0 w 41"/>
                <a:gd name="T22" fmla="*/ 0 h 7"/>
                <a:gd name="T23" fmla="*/ 41 w 41"/>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 h="7">
                  <a:moveTo>
                    <a:pt x="0" y="6"/>
                  </a:moveTo>
                  <a:lnTo>
                    <a:pt x="0" y="6"/>
                  </a:lnTo>
                  <a:lnTo>
                    <a:pt x="3" y="0"/>
                  </a:lnTo>
                  <a:lnTo>
                    <a:pt x="40" y="6"/>
                  </a:lnTo>
                  <a:lnTo>
                    <a:pt x="13" y="6"/>
                  </a:lnTo>
                  <a:lnTo>
                    <a:pt x="0" y="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158" name="Freeform 765">
            <a:extLst>
              <a:ext uri="{FF2B5EF4-FFF2-40B4-BE49-F238E27FC236}">
                <a16:creationId xmlns:a16="http://schemas.microsoft.com/office/drawing/2014/main" id="{9E8DA2CC-D49D-41A6-B0D6-42D3BDA7D0F4}"/>
              </a:ext>
            </a:extLst>
          </p:cNvPr>
          <p:cNvSpPr>
            <a:spLocks/>
          </p:cNvSpPr>
          <p:nvPr/>
        </p:nvSpPr>
        <p:spPr bwMode="auto">
          <a:xfrm>
            <a:off x="4311519" y="4575268"/>
            <a:ext cx="108042" cy="52729"/>
          </a:xfrm>
          <a:custGeom>
            <a:avLst/>
            <a:gdLst>
              <a:gd name="T0" fmla="*/ 0 w 93"/>
              <a:gd name="T1" fmla="*/ 44700470 h 49"/>
              <a:gd name="T2" fmla="*/ 0 w 93"/>
              <a:gd name="T3" fmla="*/ 44700470 h 49"/>
              <a:gd name="T4" fmla="*/ 22337937 w 93"/>
              <a:gd name="T5" fmla="*/ 12771562 h 49"/>
              <a:gd name="T6" fmla="*/ 52655329 w 93"/>
              <a:gd name="T7" fmla="*/ 20754422 h 49"/>
              <a:gd name="T8" fmla="*/ 102118623 w 93"/>
              <a:gd name="T9" fmla="*/ 0 h 49"/>
              <a:gd name="T10" fmla="*/ 132434743 w 93"/>
              <a:gd name="T11" fmla="*/ 4789967 h 49"/>
              <a:gd name="T12" fmla="*/ 146795741 w 93"/>
              <a:gd name="T13" fmla="*/ 15964451 h 49"/>
              <a:gd name="T14" fmla="*/ 90949660 w 93"/>
              <a:gd name="T15" fmla="*/ 67050695 h 49"/>
              <a:gd name="T16" fmla="*/ 43081751 w 93"/>
              <a:gd name="T17" fmla="*/ 76629363 h 49"/>
              <a:gd name="T18" fmla="*/ 0 w 93"/>
              <a:gd name="T19" fmla="*/ 44700470 h 49"/>
              <a:gd name="T20" fmla="*/ 0 w 93"/>
              <a:gd name="T21" fmla="*/ 44700470 h 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49"/>
              <a:gd name="T35" fmla="*/ 93 w 93"/>
              <a:gd name="T36" fmla="*/ 49 h 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49">
                <a:moveTo>
                  <a:pt x="0" y="28"/>
                </a:moveTo>
                <a:lnTo>
                  <a:pt x="0" y="28"/>
                </a:lnTo>
                <a:lnTo>
                  <a:pt x="14" y="8"/>
                </a:lnTo>
                <a:lnTo>
                  <a:pt x="33" y="13"/>
                </a:lnTo>
                <a:lnTo>
                  <a:pt x="64" y="0"/>
                </a:lnTo>
                <a:lnTo>
                  <a:pt x="83" y="3"/>
                </a:lnTo>
                <a:lnTo>
                  <a:pt x="92" y="10"/>
                </a:lnTo>
                <a:lnTo>
                  <a:pt x="57" y="42"/>
                </a:lnTo>
                <a:lnTo>
                  <a:pt x="27" y="48"/>
                </a:lnTo>
                <a:lnTo>
                  <a:pt x="0" y="2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159" name="Group 180">
            <a:extLst>
              <a:ext uri="{FF2B5EF4-FFF2-40B4-BE49-F238E27FC236}">
                <a16:creationId xmlns:a16="http://schemas.microsoft.com/office/drawing/2014/main" id="{155A94F1-B6C3-4A95-9ED1-AF256CBD2141}"/>
              </a:ext>
            </a:extLst>
          </p:cNvPr>
          <p:cNvGrpSpPr>
            <a:grpSpLocks/>
          </p:cNvGrpSpPr>
          <p:nvPr/>
        </p:nvGrpSpPr>
        <p:grpSpPr bwMode="auto">
          <a:xfrm>
            <a:off x="4166977" y="4602310"/>
            <a:ext cx="185421" cy="190639"/>
            <a:chOff x="3172" y="2740"/>
            <a:chExt cx="161" cy="170"/>
          </a:xfrm>
          <a:solidFill>
            <a:srgbClr val="00B050"/>
          </a:solidFill>
        </p:grpSpPr>
        <p:sp>
          <p:nvSpPr>
            <p:cNvPr id="253" name="Freeform 767">
              <a:extLst>
                <a:ext uri="{FF2B5EF4-FFF2-40B4-BE49-F238E27FC236}">
                  <a16:creationId xmlns:a16="http://schemas.microsoft.com/office/drawing/2014/main" id="{BB015216-6946-4F91-A441-9A7C82F9FFDE}"/>
                </a:ext>
              </a:extLst>
            </p:cNvPr>
            <p:cNvSpPr>
              <a:spLocks/>
            </p:cNvSpPr>
            <p:nvPr/>
          </p:nvSpPr>
          <p:spPr bwMode="auto">
            <a:xfrm>
              <a:off x="3172" y="2740"/>
              <a:ext cx="161" cy="151"/>
            </a:xfrm>
            <a:custGeom>
              <a:avLst/>
              <a:gdLst>
                <a:gd name="T0" fmla="*/ 0 w 161"/>
                <a:gd name="T1" fmla="*/ 37 h 151"/>
                <a:gd name="T2" fmla="*/ 0 w 161"/>
                <a:gd name="T3" fmla="*/ 37 h 151"/>
                <a:gd name="T4" fmla="*/ 4 w 161"/>
                <a:gd name="T5" fmla="*/ 20 h 151"/>
                <a:gd name="T6" fmla="*/ 23 w 161"/>
                <a:gd name="T7" fmla="*/ 11 h 151"/>
                <a:gd name="T8" fmla="*/ 31 w 161"/>
                <a:gd name="T9" fmla="*/ 19 h 151"/>
                <a:gd name="T10" fmla="*/ 50 w 161"/>
                <a:gd name="T11" fmla="*/ 4 h 151"/>
                <a:gd name="T12" fmla="*/ 72 w 161"/>
                <a:gd name="T13" fmla="*/ 0 h 151"/>
                <a:gd name="T14" fmla="*/ 95 w 161"/>
                <a:gd name="T15" fmla="*/ 10 h 151"/>
                <a:gd name="T16" fmla="*/ 95 w 161"/>
                <a:gd name="T17" fmla="*/ 27 h 151"/>
                <a:gd name="T18" fmla="*/ 76 w 161"/>
                <a:gd name="T19" fmla="*/ 29 h 151"/>
                <a:gd name="T20" fmla="*/ 78 w 161"/>
                <a:gd name="T21" fmla="*/ 50 h 151"/>
                <a:gd name="T22" fmla="*/ 108 w 161"/>
                <a:gd name="T23" fmla="*/ 83 h 151"/>
                <a:gd name="T24" fmla="*/ 127 w 161"/>
                <a:gd name="T25" fmla="*/ 86 h 151"/>
                <a:gd name="T26" fmla="*/ 126 w 161"/>
                <a:gd name="T27" fmla="*/ 93 h 151"/>
                <a:gd name="T28" fmla="*/ 160 w 161"/>
                <a:gd name="T29" fmla="*/ 115 h 151"/>
                <a:gd name="T30" fmla="*/ 136 w 161"/>
                <a:gd name="T31" fmla="*/ 112 h 151"/>
                <a:gd name="T32" fmla="*/ 141 w 161"/>
                <a:gd name="T33" fmla="*/ 133 h 151"/>
                <a:gd name="T34" fmla="*/ 127 w 161"/>
                <a:gd name="T35" fmla="*/ 150 h 151"/>
                <a:gd name="T36" fmla="*/ 121 w 161"/>
                <a:gd name="T37" fmla="*/ 116 h 151"/>
                <a:gd name="T38" fmla="*/ 61 w 161"/>
                <a:gd name="T39" fmla="*/ 78 h 151"/>
                <a:gd name="T40" fmla="*/ 47 w 161"/>
                <a:gd name="T41" fmla="*/ 53 h 151"/>
                <a:gd name="T42" fmla="*/ 28 w 161"/>
                <a:gd name="T43" fmla="*/ 45 h 151"/>
                <a:gd name="T44" fmla="*/ 10 w 161"/>
                <a:gd name="T45" fmla="*/ 55 h 151"/>
                <a:gd name="T46" fmla="*/ 0 w 161"/>
                <a:gd name="T47" fmla="*/ 37 h 151"/>
                <a:gd name="T48" fmla="*/ 0 w 161"/>
                <a:gd name="T49" fmla="*/ 37 h 151"/>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61"/>
                <a:gd name="T76" fmla="*/ 0 h 151"/>
                <a:gd name="T77" fmla="*/ 161 w 161"/>
                <a:gd name="T78" fmla="*/ 151 h 151"/>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61" h="151">
                  <a:moveTo>
                    <a:pt x="0" y="37"/>
                  </a:moveTo>
                  <a:lnTo>
                    <a:pt x="0" y="37"/>
                  </a:lnTo>
                  <a:lnTo>
                    <a:pt x="4" y="20"/>
                  </a:lnTo>
                  <a:lnTo>
                    <a:pt x="23" y="11"/>
                  </a:lnTo>
                  <a:lnTo>
                    <a:pt x="31" y="19"/>
                  </a:lnTo>
                  <a:lnTo>
                    <a:pt x="50" y="4"/>
                  </a:lnTo>
                  <a:lnTo>
                    <a:pt x="72" y="0"/>
                  </a:lnTo>
                  <a:lnTo>
                    <a:pt x="95" y="10"/>
                  </a:lnTo>
                  <a:lnTo>
                    <a:pt x="95" y="27"/>
                  </a:lnTo>
                  <a:lnTo>
                    <a:pt x="76" y="29"/>
                  </a:lnTo>
                  <a:lnTo>
                    <a:pt x="78" y="50"/>
                  </a:lnTo>
                  <a:lnTo>
                    <a:pt x="108" y="83"/>
                  </a:lnTo>
                  <a:lnTo>
                    <a:pt x="127" y="86"/>
                  </a:lnTo>
                  <a:lnTo>
                    <a:pt x="126" y="93"/>
                  </a:lnTo>
                  <a:lnTo>
                    <a:pt x="160" y="115"/>
                  </a:lnTo>
                  <a:lnTo>
                    <a:pt x="136" y="112"/>
                  </a:lnTo>
                  <a:lnTo>
                    <a:pt x="141" y="133"/>
                  </a:lnTo>
                  <a:lnTo>
                    <a:pt x="127" y="150"/>
                  </a:lnTo>
                  <a:lnTo>
                    <a:pt x="121" y="116"/>
                  </a:lnTo>
                  <a:lnTo>
                    <a:pt x="61" y="78"/>
                  </a:lnTo>
                  <a:lnTo>
                    <a:pt x="47" y="53"/>
                  </a:lnTo>
                  <a:lnTo>
                    <a:pt x="28" y="45"/>
                  </a:lnTo>
                  <a:lnTo>
                    <a:pt x="10" y="55"/>
                  </a:lnTo>
                  <a:lnTo>
                    <a:pt x="0" y="37"/>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4" name="Freeform 768">
              <a:extLst>
                <a:ext uri="{FF2B5EF4-FFF2-40B4-BE49-F238E27FC236}">
                  <a16:creationId xmlns:a16="http://schemas.microsoft.com/office/drawing/2014/main" id="{6D16BABE-42DC-4409-AD87-E6921DA14DCC}"/>
                </a:ext>
              </a:extLst>
            </p:cNvPr>
            <p:cNvSpPr>
              <a:spLocks/>
            </p:cNvSpPr>
            <p:nvPr/>
          </p:nvSpPr>
          <p:spPr bwMode="auto">
            <a:xfrm>
              <a:off x="3192" y="2836"/>
              <a:ext cx="21" cy="38"/>
            </a:xfrm>
            <a:custGeom>
              <a:avLst/>
              <a:gdLst>
                <a:gd name="T0" fmla="*/ 0 w 21"/>
                <a:gd name="T1" fmla="*/ 6 h 38"/>
                <a:gd name="T2" fmla="*/ 0 w 21"/>
                <a:gd name="T3" fmla="*/ 6 h 38"/>
                <a:gd name="T4" fmla="*/ 4 w 21"/>
                <a:gd name="T5" fmla="*/ 34 h 38"/>
                <a:gd name="T6" fmla="*/ 12 w 21"/>
                <a:gd name="T7" fmla="*/ 37 h 38"/>
                <a:gd name="T8" fmla="*/ 20 w 21"/>
                <a:gd name="T9" fmla="*/ 15 h 38"/>
                <a:gd name="T10" fmla="*/ 13 w 21"/>
                <a:gd name="T11" fmla="*/ 0 h 38"/>
                <a:gd name="T12" fmla="*/ 0 w 21"/>
                <a:gd name="T13" fmla="*/ 6 h 38"/>
                <a:gd name="T14" fmla="*/ 0 w 21"/>
                <a:gd name="T15" fmla="*/ 6 h 38"/>
                <a:gd name="T16" fmla="*/ 0 60000 65536"/>
                <a:gd name="T17" fmla="*/ 0 60000 65536"/>
                <a:gd name="T18" fmla="*/ 0 60000 65536"/>
                <a:gd name="T19" fmla="*/ 0 60000 65536"/>
                <a:gd name="T20" fmla="*/ 0 60000 65536"/>
                <a:gd name="T21" fmla="*/ 0 60000 65536"/>
                <a:gd name="T22" fmla="*/ 0 60000 65536"/>
                <a:gd name="T23" fmla="*/ 0 60000 65536"/>
                <a:gd name="T24" fmla="*/ 0 w 21"/>
                <a:gd name="T25" fmla="*/ 0 h 38"/>
                <a:gd name="T26" fmla="*/ 21 w 21"/>
                <a:gd name="T27" fmla="*/ 38 h 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 h="38">
                  <a:moveTo>
                    <a:pt x="0" y="6"/>
                  </a:moveTo>
                  <a:lnTo>
                    <a:pt x="0" y="6"/>
                  </a:lnTo>
                  <a:lnTo>
                    <a:pt x="4" y="34"/>
                  </a:lnTo>
                  <a:lnTo>
                    <a:pt x="12" y="37"/>
                  </a:lnTo>
                  <a:lnTo>
                    <a:pt x="20" y="15"/>
                  </a:lnTo>
                  <a:lnTo>
                    <a:pt x="13" y="0"/>
                  </a:lnTo>
                  <a:lnTo>
                    <a:pt x="0" y="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5" name="Freeform 769">
              <a:extLst>
                <a:ext uri="{FF2B5EF4-FFF2-40B4-BE49-F238E27FC236}">
                  <a16:creationId xmlns:a16="http://schemas.microsoft.com/office/drawing/2014/main" id="{884A3FEA-302A-4650-B628-684E3877AEB4}"/>
                </a:ext>
              </a:extLst>
            </p:cNvPr>
            <p:cNvSpPr>
              <a:spLocks/>
            </p:cNvSpPr>
            <p:nvPr/>
          </p:nvSpPr>
          <p:spPr bwMode="auto">
            <a:xfrm>
              <a:off x="3251" y="2885"/>
              <a:ext cx="43" cy="25"/>
            </a:xfrm>
            <a:custGeom>
              <a:avLst/>
              <a:gdLst>
                <a:gd name="T0" fmla="*/ 0 w 43"/>
                <a:gd name="T1" fmla="*/ 5 h 25"/>
                <a:gd name="T2" fmla="*/ 0 w 43"/>
                <a:gd name="T3" fmla="*/ 5 h 25"/>
                <a:gd name="T4" fmla="*/ 35 w 43"/>
                <a:gd name="T5" fmla="*/ 24 h 25"/>
                <a:gd name="T6" fmla="*/ 42 w 43"/>
                <a:gd name="T7" fmla="*/ 0 h 25"/>
                <a:gd name="T8" fmla="*/ 0 w 43"/>
                <a:gd name="T9" fmla="*/ 5 h 25"/>
                <a:gd name="T10" fmla="*/ 0 w 43"/>
                <a:gd name="T11" fmla="*/ 5 h 25"/>
                <a:gd name="T12" fmla="*/ 0 60000 65536"/>
                <a:gd name="T13" fmla="*/ 0 60000 65536"/>
                <a:gd name="T14" fmla="*/ 0 60000 65536"/>
                <a:gd name="T15" fmla="*/ 0 60000 65536"/>
                <a:gd name="T16" fmla="*/ 0 60000 65536"/>
                <a:gd name="T17" fmla="*/ 0 60000 65536"/>
                <a:gd name="T18" fmla="*/ 0 w 43"/>
                <a:gd name="T19" fmla="*/ 0 h 25"/>
                <a:gd name="T20" fmla="*/ 43 w 43"/>
                <a:gd name="T21" fmla="*/ 25 h 25"/>
              </a:gdLst>
              <a:ahLst/>
              <a:cxnLst>
                <a:cxn ang="T12">
                  <a:pos x="T0" y="T1"/>
                </a:cxn>
                <a:cxn ang="T13">
                  <a:pos x="T2" y="T3"/>
                </a:cxn>
                <a:cxn ang="T14">
                  <a:pos x="T4" y="T5"/>
                </a:cxn>
                <a:cxn ang="T15">
                  <a:pos x="T6" y="T7"/>
                </a:cxn>
                <a:cxn ang="T16">
                  <a:pos x="T8" y="T9"/>
                </a:cxn>
                <a:cxn ang="T17">
                  <a:pos x="T10" y="T11"/>
                </a:cxn>
              </a:cxnLst>
              <a:rect l="T18" t="T19" r="T20" b="T21"/>
              <a:pathLst>
                <a:path w="43" h="25">
                  <a:moveTo>
                    <a:pt x="0" y="5"/>
                  </a:moveTo>
                  <a:lnTo>
                    <a:pt x="0" y="5"/>
                  </a:lnTo>
                  <a:lnTo>
                    <a:pt x="35" y="24"/>
                  </a:lnTo>
                  <a:lnTo>
                    <a:pt x="42" y="0"/>
                  </a:lnTo>
                  <a:lnTo>
                    <a:pt x="0" y="5"/>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160" name="Freeform 770">
            <a:extLst>
              <a:ext uri="{FF2B5EF4-FFF2-40B4-BE49-F238E27FC236}">
                <a16:creationId xmlns:a16="http://schemas.microsoft.com/office/drawing/2014/main" id="{5C3FA1B3-B4AC-48D4-B714-2D1BA93D0790}"/>
              </a:ext>
            </a:extLst>
          </p:cNvPr>
          <p:cNvSpPr>
            <a:spLocks/>
          </p:cNvSpPr>
          <p:nvPr/>
        </p:nvSpPr>
        <p:spPr bwMode="auto">
          <a:xfrm>
            <a:off x="4150918" y="4542819"/>
            <a:ext cx="8760" cy="14872"/>
          </a:xfrm>
          <a:custGeom>
            <a:avLst/>
            <a:gdLst>
              <a:gd name="T0" fmla="*/ 0 w 8"/>
              <a:gd name="T1" fmla="*/ 19058317 h 12"/>
              <a:gd name="T2" fmla="*/ 0 w 8"/>
              <a:gd name="T3" fmla="*/ 19058317 h 12"/>
              <a:gd name="T4" fmla="*/ 7087790 w 8"/>
              <a:gd name="T5" fmla="*/ 0 h 12"/>
              <a:gd name="T6" fmla="*/ 9922669 w 8"/>
              <a:gd name="T7" fmla="*/ 23292851 h 12"/>
              <a:gd name="T8" fmla="*/ 0 w 8"/>
              <a:gd name="T9" fmla="*/ 19058317 h 12"/>
              <a:gd name="T10" fmla="*/ 0 w 8"/>
              <a:gd name="T11" fmla="*/ 19058317 h 12"/>
              <a:gd name="T12" fmla="*/ 0 60000 65536"/>
              <a:gd name="T13" fmla="*/ 0 60000 65536"/>
              <a:gd name="T14" fmla="*/ 0 60000 65536"/>
              <a:gd name="T15" fmla="*/ 0 60000 65536"/>
              <a:gd name="T16" fmla="*/ 0 60000 65536"/>
              <a:gd name="T17" fmla="*/ 0 60000 65536"/>
              <a:gd name="T18" fmla="*/ 0 w 8"/>
              <a:gd name="T19" fmla="*/ 0 h 12"/>
              <a:gd name="T20" fmla="*/ 8 w 8"/>
              <a:gd name="T21" fmla="*/ 12 h 12"/>
            </a:gdLst>
            <a:ahLst/>
            <a:cxnLst>
              <a:cxn ang="T12">
                <a:pos x="T0" y="T1"/>
              </a:cxn>
              <a:cxn ang="T13">
                <a:pos x="T2" y="T3"/>
              </a:cxn>
              <a:cxn ang="T14">
                <a:pos x="T4" y="T5"/>
              </a:cxn>
              <a:cxn ang="T15">
                <a:pos x="T6" y="T7"/>
              </a:cxn>
              <a:cxn ang="T16">
                <a:pos x="T8" y="T9"/>
              </a:cxn>
              <a:cxn ang="T17">
                <a:pos x="T10" y="T11"/>
              </a:cxn>
            </a:cxnLst>
            <a:rect l="T18" t="T19" r="T20" b="T21"/>
            <a:pathLst>
              <a:path w="8" h="12">
                <a:moveTo>
                  <a:pt x="0" y="9"/>
                </a:moveTo>
                <a:lnTo>
                  <a:pt x="0" y="9"/>
                </a:lnTo>
                <a:lnTo>
                  <a:pt x="5" y="0"/>
                </a:lnTo>
                <a:lnTo>
                  <a:pt x="7" y="11"/>
                </a:lnTo>
                <a:lnTo>
                  <a:pt x="0" y="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1" name="Freeform 771">
            <a:extLst>
              <a:ext uri="{FF2B5EF4-FFF2-40B4-BE49-F238E27FC236}">
                <a16:creationId xmlns:a16="http://schemas.microsoft.com/office/drawing/2014/main" id="{541E197F-4044-4204-8FDA-395AE323CACE}"/>
              </a:ext>
            </a:extLst>
          </p:cNvPr>
          <p:cNvSpPr>
            <a:spLocks/>
          </p:cNvSpPr>
          <p:nvPr/>
        </p:nvSpPr>
        <p:spPr bwMode="auto">
          <a:xfrm>
            <a:off x="4117337" y="4479272"/>
            <a:ext cx="58401" cy="54083"/>
          </a:xfrm>
          <a:custGeom>
            <a:avLst/>
            <a:gdLst>
              <a:gd name="T0" fmla="*/ 0 w 50"/>
              <a:gd name="T1" fmla="*/ 62062469 h 47"/>
              <a:gd name="T2" fmla="*/ 0 w 50"/>
              <a:gd name="T3" fmla="*/ 62062469 h 47"/>
              <a:gd name="T4" fmla="*/ 30645101 w 50"/>
              <a:gd name="T5" fmla="*/ 52936036 h 47"/>
              <a:gd name="T6" fmla="*/ 14516101 w 50"/>
              <a:gd name="T7" fmla="*/ 41982954 h 47"/>
              <a:gd name="T8" fmla="*/ 29032201 w 50"/>
              <a:gd name="T9" fmla="*/ 12777012 h 47"/>
              <a:gd name="T10" fmla="*/ 41935407 w 50"/>
              <a:gd name="T11" fmla="*/ 32856521 h 47"/>
              <a:gd name="T12" fmla="*/ 41935407 w 50"/>
              <a:gd name="T13" fmla="*/ 0 h 47"/>
              <a:gd name="T14" fmla="*/ 79032096 w 50"/>
              <a:gd name="T15" fmla="*/ 0 h 47"/>
              <a:gd name="T16" fmla="*/ 75806297 w 50"/>
              <a:gd name="T17" fmla="*/ 32856521 h 47"/>
              <a:gd name="T18" fmla="*/ 53225704 w 50"/>
              <a:gd name="T19" fmla="*/ 43809592 h 47"/>
              <a:gd name="T20" fmla="*/ 53225704 w 50"/>
              <a:gd name="T21" fmla="*/ 83967260 h 47"/>
              <a:gd name="T22" fmla="*/ 32258000 w 50"/>
              <a:gd name="T23" fmla="*/ 60237182 h 47"/>
              <a:gd name="T24" fmla="*/ 0 w 50"/>
              <a:gd name="T25" fmla="*/ 62062469 h 47"/>
              <a:gd name="T26" fmla="*/ 0 w 50"/>
              <a:gd name="T27" fmla="*/ 62062469 h 4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50"/>
              <a:gd name="T43" fmla="*/ 0 h 47"/>
              <a:gd name="T44" fmla="*/ 50 w 50"/>
              <a:gd name="T45" fmla="*/ 47 h 47"/>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50" h="47">
                <a:moveTo>
                  <a:pt x="0" y="34"/>
                </a:moveTo>
                <a:lnTo>
                  <a:pt x="0" y="34"/>
                </a:lnTo>
                <a:lnTo>
                  <a:pt x="19" y="29"/>
                </a:lnTo>
                <a:lnTo>
                  <a:pt x="9" y="23"/>
                </a:lnTo>
                <a:lnTo>
                  <a:pt x="18" y="7"/>
                </a:lnTo>
                <a:lnTo>
                  <a:pt x="26" y="18"/>
                </a:lnTo>
                <a:lnTo>
                  <a:pt x="26" y="0"/>
                </a:lnTo>
                <a:lnTo>
                  <a:pt x="49" y="0"/>
                </a:lnTo>
                <a:lnTo>
                  <a:pt x="47" y="18"/>
                </a:lnTo>
                <a:lnTo>
                  <a:pt x="33" y="24"/>
                </a:lnTo>
                <a:lnTo>
                  <a:pt x="33" y="46"/>
                </a:lnTo>
                <a:lnTo>
                  <a:pt x="20" y="33"/>
                </a:lnTo>
                <a:lnTo>
                  <a:pt x="0" y="3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2" name="Freeform 772">
            <a:extLst>
              <a:ext uri="{FF2B5EF4-FFF2-40B4-BE49-F238E27FC236}">
                <a16:creationId xmlns:a16="http://schemas.microsoft.com/office/drawing/2014/main" id="{87E0E64E-A590-4A08-8106-4F02B5C7D002}"/>
              </a:ext>
            </a:extLst>
          </p:cNvPr>
          <p:cNvSpPr>
            <a:spLocks/>
          </p:cNvSpPr>
          <p:nvPr/>
        </p:nvSpPr>
        <p:spPr bwMode="auto">
          <a:xfrm>
            <a:off x="4139237" y="4061487"/>
            <a:ext cx="405884" cy="316381"/>
          </a:xfrm>
          <a:custGeom>
            <a:avLst/>
            <a:gdLst>
              <a:gd name="T0" fmla="*/ 0 w 354"/>
              <a:gd name="T1" fmla="*/ 360167831 h 285"/>
              <a:gd name="T2" fmla="*/ 51288450 w 354"/>
              <a:gd name="T3" fmla="*/ 366963865 h 285"/>
              <a:gd name="T4" fmla="*/ 1554611 w 354"/>
              <a:gd name="T5" fmla="*/ 389049022 h 285"/>
              <a:gd name="T6" fmla="*/ 9325172 w 354"/>
              <a:gd name="T7" fmla="*/ 423027891 h 285"/>
              <a:gd name="T8" fmla="*/ 6217197 w 354"/>
              <a:gd name="T9" fmla="*/ 436618657 h 285"/>
              <a:gd name="T10" fmla="*/ 13987759 w 354"/>
              <a:gd name="T11" fmla="*/ 468897865 h 285"/>
              <a:gd name="T12" fmla="*/ 108795341 w 354"/>
              <a:gd name="T13" fmla="*/ 451909083 h 285"/>
              <a:gd name="T14" fmla="*/ 130553653 w 354"/>
              <a:gd name="T15" fmla="*/ 451909083 h 285"/>
              <a:gd name="T16" fmla="*/ 150758602 w 354"/>
              <a:gd name="T17" fmla="*/ 385652309 h 285"/>
              <a:gd name="T18" fmla="*/ 150758602 w 354"/>
              <a:gd name="T19" fmla="*/ 358469474 h 285"/>
              <a:gd name="T20" fmla="*/ 191168538 w 354"/>
              <a:gd name="T21" fmla="*/ 273524176 h 285"/>
              <a:gd name="T22" fmla="*/ 202048317 w 354"/>
              <a:gd name="T23" fmla="*/ 200471367 h 285"/>
              <a:gd name="T24" fmla="*/ 245566189 w 354"/>
              <a:gd name="T25" fmla="*/ 130815232 h 285"/>
              <a:gd name="T26" fmla="*/ 279758891 w 354"/>
              <a:gd name="T27" fmla="*/ 105332058 h 285"/>
              <a:gd name="T28" fmla="*/ 320167542 w 354"/>
              <a:gd name="T29" fmla="*/ 83246880 h 285"/>
              <a:gd name="T30" fmla="*/ 345035153 w 354"/>
              <a:gd name="T31" fmla="*/ 71354472 h 285"/>
              <a:gd name="T32" fmla="*/ 413420557 w 354"/>
              <a:gd name="T33" fmla="*/ 98536023 h 285"/>
              <a:gd name="T34" fmla="*/ 446058649 w 354"/>
              <a:gd name="T35" fmla="*/ 52666029 h 285"/>
              <a:gd name="T36" fmla="*/ 509781469 w 354"/>
              <a:gd name="T37" fmla="*/ 56064046 h 285"/>
              <a:gd name="T38" fmla="*/ 547083392 w 354"/>
              <a:gd name="T39" fmla="*/ 52666029 h 285"/>
              <a:gd name="T40" fmla="*/ 526878443 w 354"/>
              <a:gd name="T41" fmla="*/ 50967672 h 285"/>
              <a:gd name="T42" fmla="*/ 548636756 w 354"/>
              <a:gd name="T43" fmla="*/ 27182845 h 285"/>
              <a:gd name="T44" fmla="*/ 484913936 w 354"/>
              <a:gd name="T45" fmla="*/ 27182845 h 285"/>
              <a:gd name="T46" fmla="*/ 477143377 w 354"/>
              <a:gd name="T47" fmla="*/ 0 h 285"/>
              <a:gd name="T48" fmla="*/ 458493039 w 354"/>
              <a:gd name="T49" fmla="*/ 28881201 h 285"/>
              <a:gd name="T50" fmla="*/ 422745726 w 354"/>
              <a:gd name="T51" fmla="*/ 44171637 h 285"/>
              <a:gd name="T52" fmla="*/ 422745726 w 354"/>
              <a:gd name="T53" fmla="*/ 5096375 h 285"/>
              <a:gd name="T54" fmla="*/ 349697737 w 354"/>
              <a:gd name="T55" fmla="*/ 32279219 h 285"/>
              <a:gd name="T56" fmla="*/ 345035153 w 354"/>
              <a:gd name="T57" fmla="*/ 44171637 h 285"/>
              <a:gd name="T58" fmla="*/ 323276762 w 354"/>
              <a:gd name="T59" fmla="*/ 49268012 h 285"/>
              <a:gd name="T60" fmla="*/ 298409229 w 354"/>
              <a:gd name="T61" fmla="*/ 54364386 h 285"/>
              <a:gd name="T62" fmla="*/ 276649670 w 354"/>
              <a:gd name="T63" fmla="*/ 67956455 h 285"/>
              <a:gd name="T64" fmla="*/ 244011578 w 354"/>
              <a:gd name="T65" fmla="*/ 107031718 h 285"/>
              <a:gd name="T66" fmla="*/ 223806630 w 354"/>
              <a:gd name="T67" fmla="*/ 122320840 h 285"/>
              <a:gd name="T68" fmla="*/ 230023825 w 354"/>
              <a:gd name="T69" fmla="*/ 142707640 h 285"/>
              <a:gd name="T70" fmla="*/ 155421186 w 354"/>
              <a:gd name="T71" fmla="*/ 232750576 h 285"/>
              <a:gd name="T72" fmla="*/ 108795341 w 354"/>
              <a:gd name="T73" fmla="*/ 293910976 h 285"/>
              <a:gd name="T74" fmla="*/ 76155983 w 354"/>
              <a:gd name="T75" fmla="*/ 299007350 h 285"/>
              <a:gd name="T76" fmla="*/ 51288450 w 354"/>
              <a:gd name="T77" fmla="*/ 329588201 h 285"/>
              <a:gd name="T78" fmla="*/ 31084738 w 354"/>
              <a:gd name="T79" fmla="*/ 344877405 h 285"/>
              <a:gd name="T80" fmla="*/ 29530127 w 354"/>
              <a:gd name="T81" fmla="*/ 351673440 h 285"/>
              <a:gd name="T82" fmla="*/ 0 w 354"/>
              <a:gd name="T83" fmla="*/ 360167831 h 285"/>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354"/>
              <a:gd name="T127" fmla="*/ 0 h 285"/>
              <a:gd name="T128" fmla="*/ 354 w 354"/>
              <a:gd name="T129" fmla="*/ 285 h 285"/>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354" h="285">
                <a:moveTo>
                  <a:pt x="0" y="212"/>
                </a:moveTo>
                <a:lnTo>
                  <a:pt x="0" y="212"/>
                </a:lnTo>
                <a:lnTo>
                  <a:pt x="1" y="224"/>
                </a:lnTo>
                <a:lnTo>
                  <a:pt x="33" y="216"/>
                </a:lnTo>
                <a:lnTo>
                  <a:pt x="34" y="221"/>
                </a:lnTo>
                <a:lnTo>
                  <a:pt x="1" y="229"/>
                </a:lnTo>
                <a:lnTo>
                  <a:pt x="9" y="234"/>
                </a:lnTo>
                <a:lnTo>
                  <a:pt x="6" y="249"/>
                </a:lnTo>
                <a:lnTo>
                  <a:pt x="28" y="236"/>
                </a:lnTo>
                <a:lnTo>
                  <a:pt x="4" y="257"/>
                </a:lnTo>
                <a:lnTo>
                  <a:pt x="18" y="257"/>
                </a:lnTo>
                <a:lnTo>
                  <a:pt x="9" y="276"/>
                </a:lnTo>
                <a:lnTo>
                  <a:pt x="43" y="284"/>
                </a:lnTo>
                <a:lnTo>
                  <a:pt x="70" y="266"/>
                </a:lnTo>
                <a:lnTo>
                  <a:pt x="76" y="249"/>
                </a:lnTo>
                <a:lnTo>
                  <a:pt x="84" y="266"/>
                </a:lnTo>
                <a:lnTo>
                  <a:pt x="100" y="245"/>
                </a:lnTo>
                <a:lnTo>
                  <a:pt x="97" y="227"/>
                </a:lnTo>
                <a:lnTo>
                  <a:pt x="104" y="220"/>
                </a:lnTo>
                <a:lnTo>
                  <a:pt x="97" y="211"/>
                </a:lnTo>
                <a:lnTo>
                  <a:pt x="98" y="171"/>
                </a:lnTo>
                <a:lnTo>
                  <a:pt x="123" y="161"/>
                </a:lnTo>
                <a:lnTo>
                  <a:pt x="118" y="149"/>
                </a:lnTo>
                <a:lnTo>
                  <a:pt x="130" y="118"/>
                </a:lnTo>
                <a:lnTo>
                  <a:pt x="153" y="95"/>
                </a:lnTo>
                <a:lnTo>
                  <a:pt x="158" y="77"/>
                </a:lnTo>
                <a:lnTo>
                  <a:pt x="175" y="73"/>
                </a:lnTo>
                <a:lnTo>
                  <a:pt x="180" y="62"/>
                </a:lnTo>
                <a:lnTo>
                  <a:pt x="205" y="64"/>
                </a:lnTo>
                <a:lnTo>
                  <a:pt x="206" y="49"/>
                </a:lnTo>
                <a:lnTo>
                  <a:pt x="212" y="49"/>
                </a:lnTo>
                <a:lnTo>
                  <a:pt x="222" y="42"/>
                </a:lnTo>
                <a:lnTo>
                  <a:pt x="237" y="56"/>
                </a:lnTo>
                <a:lnTo>
                  <a:pt x="266" y="58"/>
                </a:lnTo>
                <a:lnTo>
                  <a:pt x="282" y="50"/>
                </a:lnTo>
                <a:lnTo>
                  <a:pt x="287" y="31"/>
                </a:lnTo>
                <a:lnTo>
                  <a:pt x="314" y="26"/>
                </a:lnTo>
                <a:lnTo>
                  <a:pt x="328" y="33"/>
                </a:lnTo>
                <a:lnTo>
                  <a:pt x="326" y="49"/>
                </a:lnTo>
                <a:lnTo>
                  <a:pt x="352" y="31"/>
                </a:lnTo>
                <a:lnTo>
                  <a:pt x="335" y="34"/>
                </a:lnTo>
                <a:lnTo>
                  <a:pt x="339" y="30"/>
                </a:lnTo>
                <a:lnTo>
                  <a:pt x="322" y="25"/>
                </a:lnTo>
                <a:lnTo>
                  <a:pt x="353" y="16"/>
                </a:lnTo>
                <a:lnTo>
                  <a:pt x="328" y="5"/>
                </a:lnTo>
                <a:lnTo>
                  <a:pt x="312" y="16"/>
                </a:lnTo>
                <a:lnTo>
                  <a:pt x="320" y="2"/>
                </a:lnTo>
                <a:lnTo>
                  <a:pt x="307" y="0"/>
                </a:lnTo>
                <a:lnTo>
                  <a:pt x="299" y="16"/>
                </a:lnTo>
                <a:lnTo>
                  <a:pt x="295" y="17"/>
                </a:lnTo>
                <a:lnTo>
                  <a:pt x="295" y="4"/>
                </a:lnTo>
                <a:lnTo>
                  <a:pt x="272" y="26"/>
                </a:lnTo>
                <a:lnTo>
                  <a:pt x="284" y="6"/>
                </a:lnTo>
                <a:lnTo>
                  <a:pt x="272" y="3"/>
                </a:lnTo>
                <a:lnTo>
                  <a:pt x="248" y="27"/>
                </a:lnTo>
                <a:lnTo>
                  <a:pt x="225" y="19"/>
                </a:lnTo>
                <a:lnTo>
                  <a:pt x="231" y="33"/>
                </a:lnTo>
                <a:lnTo>
                  <a:pt x="222" y="26"/>
                </a:lnTo>
                <a:lnTo>
                  <a:pt x="206" y="43"/>
                </a:lnTo>
                <a:lnTo>
                  <a:pt x="208" y="29"/>
                </a:lnTo>
                <a:lnTo>
                  <a:pt x="199" y="41"/>
                </a:lnTo>
                <a:lnTo>
                  <a:pt x="192" y="32"/>
                </a:lnTo>
                <a:lnTo>
                  <a:pt x="197" y="45"/>
                </a:lnTo>
                <a:lnTo>
                  <a:pt x="178" y="40"/>
                </a:lnTo>
                <a:lnTo>
                  <a:pt x="173" y="56"/>
                </a:lnTo>
                <a:lnTo>
                  <a:pt x="157" y="63"/>
                </a:lnTo>
                <a:lnTo>
                  <a:pt x="172" y="64"/>
                </a:lnTo>
                <a:lnTo>
                  <a:pt x="144" y="72"/>
                </a:lnTo>
                <a:lnTo>
                  <a:pt x="139" y="84"/>
                </a:lnTo>
                <a:lnTo>
                  <a:pt x="148" y="84"/>
                </a:lnTo>
                <a:lnTo>
                  <a:pt x="113" y="104"/>
                </a:lnTo>
                <a:lnTo>
                  <a:pt x="100" y="137"/>
                </a:lnTo>
                <a:lnTo>
                  <a:pt x="63" y="166"/>
                </a:lnTo>
                <a:lnTo>
                  <a:pt x="70" y="173"/>
                </a:lnTo>
                <a:lnTo>
                  <a:pt x="86" y="168"/>
                </a:lnTo>
                <a:lnTo>
                  <a:pt x="49" y="176"/>
                </a:lnTo>
                <a:lnTo>
                  <a:pt x="28" y="188"/>
                </a:lnTo>
                <a:lnTo>
                  <a:pt x="33" y="194"/>
                </a:lnTo>
                <a:lnTo>
                  <a:pt x="19" y="194"/>
                </a:lnTo>
                <a:lnTo>
                  <a:pt x="20" y="203"/>
                </a:lnTo>
                <a:lnTo>
                  <a:pt x="2" y="203"/>
                </a:lnTo>
                <a:lnTo>
                  <a:pt x="19" y="207"/>
                </a:lnTo>
                <a:lnTo>
                  <a:pt x="0" y="21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3" name="Freeform 773">
            <a:extLst>
              <a:ext uri="{FF2B5EF4-FFF2-40B4-BE49-F238E27FC236}">
                <a16:creationId xmlns:a16="http://schemas.microsoft.com/office/drawing/2014/main" id="{71EA5F10-6A1F-4BE6-B877-E41B6C053DD0}"/>
              </a:ext>
            </a:extLst>
          </p:cNvPr>
          <p:cNvSpPr>
            <a:spLocks/>
          </p:cNvSpPr>
          <p:nvPr/>
        </p:nvSpPr>
        <p:spPr bwMode="auto">
          <a:xfrm>
            <a:off x="4282318" y="4449527"/>
            <a:ext cx="156221" cy="117629"/>
          </a:xfrm>
          <a:custGeom>
            <a:avLst/>
            <a:gdLst>
              <a:gd name="T0" fmla="*/ 0 w 137"/>
              <a:gd name="T1" fmla="*/ 32364034 h 103"/>
              <a:gd name="T2" fmla="*/ 0 w 137"/>
              <a:gd name="T3" fmla="*/ 32364034 h 103"/>
              <a:gd name="T4" fmla="*/ 12298256 w 137"/>
              <a:gd name="T5" fmla="*/ 129457475 h 103"/>
              <a:gd name="T6" fmla="*/ 122981312 w 137"/>
              <a:gd name="T7" fmla="*/ 178003552 h 103"/>
              <a:gd name="T8" fmla="*/ 175249229 w 137"/>
              <a:gd name="T9" fmla="*/ 183398003 h 103"/>
              <a:gd name="T10" fmla="*/ 209069110 w 137"/>
              <a:gd name="T11" fmla="*/ 134851926 h 103"/>
              <a:gd name="T12" fmla="*/ 192159789 w 137"/>
              <a:gd name="T13" fmla="*/ 79113269 h 103"/>
              <a:gd name="T14" fmla="*/ 204458040 w 137"/>
              <a:gd name="T15" fmla="*/ 66526217 h 103"/>
              <a:gd name="T16" fmla="*/ 196770858 w 137"/>
              <a:gd name="T17" fmla="*/ 23374623 h 103"/>
              <a:gd name="T18" fmla="*/ 116832806 w 137"/>
              <a:gd name="T19" fmla="*/ 8990754 h 103"/>
              <a:gd name="T20" fmla="*/ 66102345 w 137"/>
              <a:gd name="T21" fmla="*/ 0 h 103"/>
              <a:gd name="T22" fmla="*/ 0 w 137"/>
              <a:gd name="T23" fmla="*/ 32364034 h 103"/>
              <a:gd name="T24" fmla="*/ 0 w 137"/>
              <a:gd name="T25" fmla="*/ 32364034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7"/>
              <a:gd name="T40" fmla="*/ 0 h 103"/>
              <a:gd name="T41" fmla="*/ 137 w 137"/>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7" h="103">
                <a:moveTo>
                  <a:pt x="0" y="18"/>
                </a:moveTo>
                <a:lnTo>
                  <a:pt x="0" y="18"/>
                </a:lnTo>
                <a:lnTo>
                  <a:pt x="8" y="72"/>
                </a:lnTo>
                <a:lnTo>
                  <a:pt x="80" y="99"/>
                </a:lnTo>
                <a:lnTo>
                  <a:pt x="114" y="102"/>
                </a:lnTo>
                <a:lnTo>
                  <a:pt x="136" y="75"/>
                </a:lnTo>
                <a:lnTo>
                  <a:pt x="125" y="44"/>
                </a:lnTo>
                <a:lnTo>
                  <a:pt x="133" y="37"/>
                </a:lnTo>
                <a:lnTo>
                  <a:pt x="128" y="13"/>
                </a:lnTo>
                <a:lnTo>
                  <a:pt x="76" y="5"/>
                </a:lnTo>
                <a:lnTo>
                  <a:pt x="43" y="0"/>
                </a:lnTo>
                <a:lnTo>
                  <a:pt x="0" y="1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4" name="Freeform 774">
            <a:extLst>
              <a:ext uri="{FF2B5EF4-FFF2-40B4-BE49-F238E27FC236}">
                <a16:creationId xmlns:a16="http://schemas.microsoft.com/office/drawing/2014/main" id="{F0F68B0B-B377-4B7D-9268-E3F776C48BF9}"/>
              </a:ext>
            </a:extLst>
          </p:cNvPr>
          <p:cNvSpPr>
            <a:spLocks/>
          </p:cNvSpPr>
          <p:nvPr/>
        </p:nvSpPr>
        <p:spPr bwMode="auto">
          <a:xfrm>
            <a:off x="3918775" y="4699657"/>
            <a:ext cx="49641" cy="85178"/>
          </a:xfrm>
          <a:custGeom>
            <a:avLst/>
            <a:gdLst>
              <a:gd name="T0" fmla="*/ 0 w 44"/>
              <a:gd name="T1" fmla="*/ 82664452 h 77"/>
              <a:gd name="T2" fmla="*/ 0 w 44"/>
              <a:gd name="T3" fmla="*/ 82664452 h 77"/>
              <a:gd name="T4" fmla="*/ 10533713 w 44"/>
              <a:gd name="T5" fmla="*/ 0 h 77"/>
              <a:gd name="T6" fmla="*/ 64706208 w 44"/>
              <a:gd name="T7" fmla="*/ 5061646 h 77"/>
              <a:gd name="T8" fmla="*/ 40629686 w 44"/>
              <a:gd name="T9" fmla="*/ 59046043 h 77"/>
              <a:gd name="T10" fmla="*/ 40629686 w 44"/>
              <a:gd name="T11" fmla="*/ 124839645 h 77"/>
              <a:gd name="T12" fmla="*/ 9028545 w 44"/>
              <a:gd name="T13" fmla="*/ 128214075 h 77"/>
              <a:gd name="T14" fmla="*/ 13542818 w 44"/>
              <a:gd name="T15" fmla="*/ 87726116 h 77"/>
              <a:gd name="T16" fmla="*/ 0 w 44"/>
              <a:gd name="T17" fmla="*/ 82664452 h 77"/>
              <a:gd name="T18" fmla="*/ 0 w 44"/>
              <a:gd name="T19" fmla="*/ 82664452 h 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77"/>
              <a:gd name="T32" fmla="*/ 44 w 44"/>
              <a:gd name="T33" fmla="*/ 77 h 7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77">
                <a:moveTo>
                  <a:pt x="0" y="49"/>
                </a:moveTo>
                <a:lnTo>
                  <a:pt x="0" y="49"/>
                </a:lnTo>
                <a:lnTo>
                  <a:pt x="7" y="0"/>
                </a:lnTo>
                <a:lnTo>
                  <a:pt x="43" y="3"/>
                </a:lnTo>
                <a:lnTo>
                  <a:pt x="27" y="35"/>
                </a:lnTo>
                <a:lnTo>
                  <a:pt x="27" y="74"/>
                </a:lnTo>
                <a:lnTo>
                  <a:pt x="6" y="76"/>
                </a:lnTo>
                <a:lnTo>
                  <a:pt x="9" y="52"/>
                </a:lnTo>
                <a:lnTo>
                  <a:pt x="0" y="4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5" name="Freeform 775">
            <a:extLst>
              <a:ext uri="{FF2B5EF4-FFF2-40B4-BE49-F238E27FC236}">
                <a16:creationId xmlns:a16="http://schemas.microsoft.com/office/drawing/2014/main" id="{C5E2B2CD-FB89-4C8F-B686-E9E311344422}"/>
              </a:ext>
            </a:extLst>
          </p:cNvPr>
          <p:cNvSpPr>
            <a:spLocks/>
          </p:cNvSpPr>
          <p:nvPr/>
        </p:nvSpPr>
        <p:spPr bwMode="auto">
          <a:xfrm>
            <a:off x="4377219" y="4580676"/>
            <a:ext cx="148921" cy="85178"/>
          </a:xfrm>
          <a:custGeom>
            <a:avLst/>
            <a:gdLst>
              <a:gd name="T0" fmla="*/ 0 w 130"/>
              <a:gd name="T1" fmla="*/ 62420472 h 77"/>
              <a:gd name="T2" fmla="*/ 0 w 130"/>
              <a:gd name="T3" fmla="*/ 62420472 h 77"/>
              <a:gd name="T4" fmla="*/ 54300920 w 130"/>
              <a:gd name="T5" fmla="*/ 116404870 h 77"/>
              <a:gd name="T6" fmla="*/ 178417678 w 130"/>
              <a:gd name="T7" fmla="*/ 128214075 h 77"/>
              <a:gd name="T8" fmla="*/ 200138038 w 130"/>
              <a:gd name="T9" fmla="*/ 82664452 h 77"/>
              <a:gd name="T10" fmla="*/ 169109486 w 130"/>
              <a:gd name="T11" fmla="*/ 80977237 h 77"/>
              <a:gd name="T12" fmla="*/ 166006755 w 130"/>
              <a:gd name="T13" fmla="*/ 42175184 h 77"/>
              <a:gd name="T14" fmla="*/ 138079649 w 130"/>
              <a:gd name="T15" fmla="*/ 0 h 77"/>
              <a:gd name="T16" fmla="*/ 54300920 w 130"/>
              <a:gd name="T17" fmla="*/ 8434777 h 77"/>
              <a:gd name="T18" fmla="*/ 0 w 130"/>
              <a:gd name="T19" fmla="*/ 62420472 h 77"/>
              <a:gd name="T20" fmla="*/ 0 w 130"/>
              <a:gd name="T21" fmla="*/ 62420472 h 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0"/>
              <a:gd name="T34" fmla="*/ 0 h 77"/>
              <a:gd name="T35" fmla="*/ 130 w 130"/>
              <a:gd name="T36" fmla="*/ 77 h 7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0" h="77">
                <a:moveTo>
                  <a:pt x="0" y="37"/>
                </a:moveTo>
                <a:lnTo>
                  <a:pt x="0" y="37"/>
                </a:lnTo>
                <a:lnTo>
                  <a:pt x="35" y="69"/>
                </a:lnTo>
                <a:lnTo>
                  <a:pt x="115" y="76"/>
                </a:lnTo>
                <a:lnTo>
                  <a:pt x="129" y="49"/>
                </a:lnTo>
                <a:lnTo>
                  <a:pt x="109" y="48"/>
                </a:lnTo>
                <a:lnTo>
                  <a:pt x="107" y="25"/>
                </a:lnTo>
                <a:lnTo>
                  <a:pt x="89" y="0"/>
                </a:lnTo>
                <a:lnTo>
                  <a:pt x="35" y="5"/>
                </a:lnTo>
                <a:lnTo>
                  <a:pt x="0" y="3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6" name="Freeform 776">
            <a:extLst>
              <a:ext uri="{FF2B5EF4-FFF2-40B4-BE49-F238E27FC236}">
                <a16:creationId xmlns:a16="http://schemas.microsoft.com/office/drawing/2014/main" id="{08CE1BAD-B909-4C15-B25E-0DB0122FF7B0}"/>
              </a:ext>
            </a:extLst>
          </p:cNvPr>
          <p:cNvSpPr>
            <a:spLocks/>
          </p:cNvSpPr>
          <p:nvPr/>
        </p:nvSpPr>
        <p:spPr bwMode="auto">
          <a:xfrm>
            <a:off x="3920236" y="4665855"/>
            <a:ext cx="192721" cy="135206"/>
          </a:xfrm>
          <a:custGeom>
            <a:avLst/>
            <a:gdLst>
              <a:gd name="T0" fmla="*/ 0 w 168"/>
              <a:gd name="T1" fmla="*/ 16931599 h 122"/>
              <a:gd name="T2" fmla="*/ 0 w 168"/>
              <a:gd name="T3" fmla="*/ 16931599 h 122"/>
              <a:gd name="T4" fmla="*/ 7779543 w 168"/>
              <a:gd name="T5" fmla="*/ 50796104 h 122"/>
              <a:gd name="T6" fmla="*/ 63788014 w 168"/>
              <a:gd name="T7" fmla="*/ 55876103 h 122"/>
              <a:gd name="T8" fmla="*/ 38895220 w 168"/>
              <a:gd name="T9" fmla="*/ 110058005 h 122"/>
              <a:gd name="T10" fmla="*/ 38895220 w 168"/>
              <a:gd name="T11" fmla="*/ 176092824 h 122"/>
              <a:gd name="T12" fmla="*/ 77790439 w 168"/>
              <a:gd name="T13" fmla="*/ 204877315 h 122"/>
              <a:gd name="T14" fmla="*/ 154025470 w 168"/>
              <a:gd name="T15" fmla="*/ 186251520 h 122"/>
              <a:gd name="T16" fmla="*/ 197588194 w 168"/>
              <a:gd name="T17" fmla="*/ 137149597 h 122"/>
              <a:gd name="T18" fmla="*/ 188253243 w 168"/>
              <a:gd name="T19" fmla="*/ 116830903 h 122"/>
              <a:gd name="T20" fmla="*/ 211590619 w 168"/>
              <a:gd name="T21" fmla="*/ 79580595 h 122"/>
              <a:gd name="T22" fmla="*/ 259820779 w 168"/>
              <a:gd name="T23" fmla="*/ 52489003 h 122"/>
              <a:gd name="T24" fmla="*/ 259820779 w 168"/>
              <a:gd name="T25" fmla="*/ 35557399 h 122"/>
              <a:gd name="T26" fmla="*/ 228703863 w 168"/>
              <a:gd name="T27" fmla="*/ 32170299 h 122"/>
              <a:gd name="T28" fmla="*/ 222480978 w 168"/>
              <a:gd name="T29" fmla="*/ 28784501 h 122"/>
              <a:gd name="T30" fmla="*/ 155580879 w 168"/>
              <a:gd name="T31" fmla="*/ 8465800 h 122"/>
              <a:gd name="T32" fmla="*/ 21780729 w 168"/>
              <a:gd name="T33" fmla="*/ 0 h 122"/>
              <a:gd name="T34" fmla="*/ 0 w 168"/>
              <a:gd name="T35" fmla="*/ 16931599 h 122"/>
              <a:gd name="T36" fmla="*/ 0 w 168"/>
              <a:gd name="T37" fmla="*/ 16931599 h 1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68"/>
              <a:gd name="T58" fmla="*/ 0 h 122"/>
              <a:gd name="T59" fmla="*/ 168 w 168"/>
              <a:gd name="T60" fmla="*/ 122 h 1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68" h="122">
                <a:moveTo>
                  <a:pt x="0" y="10"/>
                </a:moveTo>
                <a:lnTo>
                  <a:pt x="0" y="10"/>
                </a:lnTo>
                <a:lnTo>
                  <a:pt x="5" y="30"/>
                </a:lnTo>
                <a:lnTo>
                  <a:pt x="41" y="33"/>
                </a:lnTo>
                <a:lnTo>
                  <a:pt x="25" y="65"/>
                </a:lnTo>
                <a:lnTo>
                  <a:pt x="25" y="104"/>
                </a:lnTo>
                <a:lnTo>
                  <a:pt x="50" y="121"/>
                </a:lnTo>
                <a:lnTo>
                  <a:pt x="99" y="110"/>
                </a:lnTo>
                <a:lnTo>
                  <a:pt x="127" y="81"/>
                </a:lnTo>
                <a:lnTo>
                  <a:pt x="121" y="69"/>
                </a:lnTo>
                <a:lnTo>
                  <a:pt x="136" y="47"/>
                </a:lnTo>
                <a:lnTo>
                  <a:pt x="167" y="31"/>
                </a:lnTo>
                <a:lnTo>
                  <a:pt x="167" y="21"/>
                </a:lnTo>
                <a:lnTo>
                  <a:pt x="147" y="19"/>
                </a:lnTo>
                <a:lnTo>
                  <a:pt x="143" y="17"/>
                </a:lnTo>
                <a:lnTo>
                  <a:pt x="100" y="5"/>
                </a:lnTo>
                <a:lnTo>
                  <a:pt x="14" y="0"/>
                </a:lnTo>
                <a:lnTo>
                  <a:pt x="0" y="1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7" name="Freeform 777">
            <a:extLst>
              <a:ext uri="{FF2B5EF4-FFF2-40B4-BE49-F238E27FC236}">
                <a16:creationId xmlns:a16="http://schemas.microsoft.com/office/drawing/2014/main" id="{DA557A7B-858E-40EE-A7F1-8A77F519D6EA}"/>
              </a:ext>
            </a:extLst>
          </p:cNvPr>
          <p:cNvSpPr>
            <a:spLocks/>
          </p:cNvSpPr>
          <p:nvPr/>
        </p:nvSpPr>
        <p:spPr bwMode="auto">
          <a:xfrm>
            <a:off x="4237057" y="4115569"/>
            <a:ext cx="201481" cy="320437"/>
          </a:xfrm>
          <a:custGeom>
            <a:avLst/>
            <a:gdLst>
              <a:gd name="T0" fmla="*/ 0 w 176"/>
              <a:gd name="T1" fmla="*/ 367778835 h 289"/>
              <a:gd name="T2" fmla="*/ 0 w 176"/>
              <a:gd name="T3" fmla="*/ 367778835 h 289"/>
              <a:gd name="T4" fmla="*/ 10845458 w 176"/>
              <a:gd name="T5" fmla="*/ 423707939 h 289"/>
              <a:gd name="T6" fmla="*/ 34086076 w 176"/>
              <a:gd name="T7" fmla="*/ 449130614 h 289"/>
              <a:gd name="T8" fmla="*/ 32537615 w 176"/>
              <a:gd name="T9" fmla="*/ 488112135 h 289"/>
              <a:gd name="T10" fmla="*/ 99161316 w 176"/>
              <a:gd name="T11" fmla="*/ 462689460 h 289"/>
              <a:gd name="T12" fmla="*/ 116204349 w 176"/>
              <a:gd name="T13" fmla="*/ 384727719 h 289"/>
              <a:gd name="T14" fmla="*/ 102259483 w 176"/>
              <a:gd name="T15" fmla="*/ 383032700 h 289"/>
              <a:gd name="T16" fmla="*/ 151840122 w 176"/>
              <a:gd name="T17" fmla="*/ 359305044 h 289"/>
              <a:gd name="T18" fmla="*/ 105358896 w 176"/>
              <a:gd name="T19" fmla="*/ 352524970 h 289"/>
              <a:gd name="T20" fmla="*/ 140994668 w 176"/>
              <a:gd name="T21" fmla="*/ 359305044 h 289"/>
              <a:gd name="T22" fmla="*/ 159587408 w 176"/>
              <a:gd name="T23" fmla="*/ 338967344 h 289"/>
              <a:gd name="T24" fmla="*/ 131697676 w 176"/>
              <a:gd name="T25" fmla="*/ 313544669 h 289"/>
              <a:gd name="T26" fmla="*/ 103809190 w 176"/>
              <a:gd name="T27" fmla="*/ 330492251 h 289"/>
              <a:gd name="T28" fmla="*/ 127049803 w 176"/>
              <a:gd name="T29" fmla="*/ 315239687 h 289"/>
              <a:gd name="T30" fmla="*/ 127049803 w 176"/>
              <a:gd name="T31" fmla="*/ 245750435 h 289"/>
              <a:gd name="T32" fmla="*/ 218463833 w 176"/>
              <a:gd name="T33" fmla="*/ 177957503 h 289"/>
              <a:gd name="T34" fmla="*/ 212266253 w 176"/>
              <a:gd name="T35" fmla="*/ 164398616 h 289"/>
              <a:gd name="T36" fmla="*/ 227759580 w 176"/>
              <a:gd name="T37" fmla="*/ 130502150 h 289"/>
              <a:gd name="T38" fmla="*/ 271142639 w 176"/>
              <a:gd name="T39" fmla="*/ 120333341 h 289"/>
              <a:gd name="T40" fmla="*/ 260297185 w 176"/>
              <a:gd name="T41" fmla="*/ 40676550 h 289"/>
              <a:gd name="T42" fmla="*/ 198321387 w 176"/>
              <a:gd name="T43" fmla="*/ 0 h 289"/>
              <a:gd name="T44" fmla="*/ 189025640 w 176"/>
              <a:gd name="T45" fmla="*/ 0 h 289"/>
              <a:gd name="T46" fmla="*/ 187475934 w 176"/>
              <a:gd name="T47" fmla="*/ 25422685 h 289"/>
              <a:gd name="T48" fmla="*/ 148740710 w 176"/>
              <a:gd name="T49" fmla="*/ 22032648 h 289"/>
              <a:gd name="T50" fmla="*/ 140994668 w 176"/>
              <a:gd name="T51" fmla="*/ 40676550 h 289"/>
              <a:gd name="T52" fmla="*/ 114654643 w 176"/>
              <a:gd name="T53" fmla="*/ 47455333 h 289"/>
              <a:gd name="T54" fmla="*/ 106907357 w 176"/>
              <a:gd name="T55" fmla="*/ 77961762 h 289"/>
              <a:gd name="T56" fmla="*/ 71271565 w 176"/>
              <a:gd name="T57" fmla="*/ 116943304 h 289"/>
              <a:gd name="T58" fmla="*/ 52678825 w 176"/>
              <a:gd name="T59" fmla="*/ 169483672 h 289"/>
              <a:gd name="T60" fmla="*/ 60426111 w 176"/>
              <a:gd name="T61" fmla="*/ 189821332 h 289"/>
              <a:gd name="T62" fmla="*/ 21690917 w 176"/>
              <a:gd name="T63" fmla="*/ 206770215 h 289"/>
              <a:gd name="T64" fmla="*/ 20142450 w 176"/>
              <a:gd name="T65" fmla="*/ 274563147 h 289"/>
              <a:gd name="T66" fmla="*/ 30987909 w 176"/>
              <a:gd name="T67" fmla="*/ 289817012 h 289"/>
              <a:gd name="T68" fmla="*/ 20142450 w 176"/>
              <a:gd name="T69" fmla="*/ 301680841 h 289"/>
              <a:gd name="T70" fmla="*/ 24790329 w 176"/>
              <a:gd name="T71" fmla="*/ 332187269 h 289"/>
              <a:gd name="T72" fmla="*/ 0 w 176"/>
              <a:gd name="T73" fmla="*/ 367778835 h 289"/>
              <a:gd name="T74" fmla="*/ 0 w 176"/>
              <a:gd name="T75" fmla="*/ 367778835 h 28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76"/>
              <a:gd name="T115" fmla="*/ 0 h 289"/>
              <a:gd name="T116" fmla="*/ 176 w 176"/>
              <a:gd name="T117" fmla="*/ 289 h 289"/>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76" h="289">
                <a:moveTo>
                  <a:pt x="0" y="217"/>
                </a:moveTo>
                <a:lnTo>
                  <a:pt x="0" y="217"/>
                </a:lnTo>
                <a:lnTo>
                  <a:pt x="7" y="250"/>
                </a:lnTo>
                <a:lnTo>
                  <a:pt x="22" y="265"/>
                </a:lnTo>
                <a:lnTo>
                  <a:pt x="21" y="288"/>
                </a:lnTo>
                <a:lnTo>
                  <a:pt x="64" y="273"/>
                </a:lnTo>
                <a:lnTo>
                  <a:pt x="75" y="227"/>
                </a:lnTo>
                <a:lnTo>
                  <a:pt x="66" y="226"/>
                </a:lnTo>
                <a:lnTo>
                  <a:pt x="98" y="212"/>
                </a:lnTo>
                <a:lnTo>
                  <a:pt x="68" y="208"/>
                </a:lnTo>
                <a:lnTo>
                  <a:pt x="91" y="212"/>
                </a:lnTo>
                <a:lnTo>
                  <a:pt x="103" y="200"/>
                </a:lnTo>
                <a:lnTo>
                  <a:pt x="85" y="185"/>
                </a:lnTo>
                <a:lnTo>
                  <a:pt x="67" y="195"/>
                </a:lnTo>
                <a:lnTo>
                  <a:pt x="82" y="186"/>
                </a:lnTo>
                <a:lnTo>
                  <a:pt x="82" y="145"/>
                </a:lnTo>
                <a:lnTo>
                  <a:pt x="141" y="105"/>
                </a:lnTo>
                <a:lnTo>
                  <a:pt x="137" y="97"/>
                </a:lnTo>
                <a:lnTo>
                  <a:pt x="147" y="77"/>
                </a:lnTo>
                <a:lnTo>
                  <a:pt x="175" y="71"/>
                </a:lnTo>
                <a:lnTo>
                  <a:pt x="168" y="24"/>
                </a:lnTo>
                <a:lnTo>
                  <a:pt x="128" y="0"/>
                </a:lnTo>
                <a:lnTo>
                  <a:pt x="122" y="0"/>
                </a:lnTo>
                <a:lnTo>
                  <a:pt x="121" y="15"/>
                </a:lnTo>
                <a:lnTo>
                  <a:pt x="96" y="13"/>
                </a:lnTo>
                <a:lnTo>
                  <a:pt x="91" y="24"/>
                </a:lnTo>
                <a:lnTo>
                  <a:pt x="74" y="28"/>
                </a:lnTo>
                <a:lnTo>
                  <a:pt x="69" y="46"/>
                </a:lnTo>
                <a:lnTo>
                  <a:pt x="46" y="69"/>
                </a:lnTo>
                <a:lnTo>
                  <a:pt x="34" y="100"/>
                </a:lnTo>
                <a:lnTo>
                  <a:pt x="39" y="112"/>
                </a:lnTo>
                <a:lnTo>
                  <a:pt x="14" y="122"/>
                </a:lnTo>
                <a:lnTo>
                  <a:pt x="13" y="162"/>
                </a:lnTo>
                <a:lnTo>
                  <a:pt x="20" y="171"/>
                </a:lnTo>
                <a:lnTo>
                  <a:pt x="13" y="178"/>
                </a:lnTo>
                <a:lnTo>
                  <a:pt x="16" y="196"/>
                </a:lnTo>
                <a:lnTo>
                  <a:pt x="0" y="21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8" name="Freeform 778">
            <a:extLst>
              <a:ext uri="{FF2B5EF4-FFF2-40B4-BE49-F238E27FC236}">
                <a16:creationId xmlns:a16="http://schemas.microsoft.com/office/drawing/2014/main" id="{01515CE9-46BA-4B0A-951F-C33D9C9A402F}"/>
              </a:ext>
            </a:extLst>
          </p:cNvPr>
          <p:cNvSpPr>
            <a:spLocks/>
          </p:cNvSpPr>
          <p:nvPr/>
        </p:nvSpPr>
        <p:spPr bwMode="auto">
          <a:xfrm>
            <a:off x="4156757" y="4591493"/>
            <a:ext cx="70080" cy="35154"/>
          </a:xfrm>
          <a:custGeom>
            <a:avLst/>
            <a:gdLst>
              <a:gd name="T0" fmla="*/ 0 w 61"/>
              <a:gd name="T1" fmla="*/ 35455227 h 31"/>
              <a:gd name="T2" fmla="*/ 0 w 61"/>
              <a:gd name="T3" fmla="*/ 35455227 h 31"/>
              <a:gd name="T4" fmla="*/ 21846919 w 61"/>
              <a:gd name="T5" fmla="*/ 53183511 h 31"/>
              <a:gd name="T6" fmla="*/ 51494967 w 61"/>
              <a:gd name="T7" fmla="*/ 37227388 h 31"/>
              <a:gd name="T8" fmla="*/ 63978023 w 61"/>
              <a:gd name="T9" fmla="*/ 51410018 h 31"/>
              <a:gd name="T10" fmla="*/ 93627330 w 61"/>
              <a:gd name="T11" fmla="*/ 24818262 h 31"/>
              <a:gd name="T12" fmla="*/ 76462328 w 61"/>
              <a:gd name="T13" fmla="*/ 21272602 h 31"/>
              <a:gd name="T14" fmla="*/ 74902102 w 61"/>
              <a:gd name="T15" fmla="*/ 8863474 h 31"/>
              <a:gd name="T16" fmla="*/ 73340627 w 61"/>
              <a:gd name="T17" fmla="*/ 5317818 h 31"/>
              <a:gd name="T18" fmla="*/ 31209523 w 61"/>
              <a:gd name="T19" fmla="*/ 0 h 31"/>
              <a:gd name="T20" fmla="*/ 0 w 61"/>
              <a:gd name="T21" fmla="*/ 35455227 h 31"/>
              <a:gd name="T22" fmla="*/ 0 w 61"/>
              <a:gd name="T23" fmla="*/ 35455227 h 3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1"/>
              <a:gd name="T37" fmla="*/ 0 h 31"/>
              <a:gd name="T38" fmla="*/ 61 w 61"/>
              <a:gd name="T39" fmla="*/ 31 h 3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1" h="31">
                <a:moveTo>
                  <a:pt x="0" y="20"/>
                </a:moveTo>
                <a:lnTo>
                  <a:pt x="0" y="20"/>
                </a:lnTo>
                <a:lnTo>
                  <a:pt x="14" y="30"/>
                </a:lnTo>
                <a:lnTo>
                  <a:pt x="33" y="21"/>
                </a:lnTo>
                <a:lnTo>
                  <a:pt x="41" y="29"/>
                </a:lnTo>
                <a:lnTo>
                  <a:pt x="60" y="14"/>
                </a:lnTo>
                <a:lnTo>
                  <a:pt x="49" y="12"/>
                </a:lnTo>
                <a:lnTo>
                  <a:pt x="48" y="5"/>
                </a:lnTo>
                <a:lnTo>
                  <a:pt x="47" y="3"/>
                </a:lnTo>
                <a:lnTo>
                  <a:pt x="20" y="0"/>
                </a:lnTo>
                <a:lnTo>
                  <a:pt x="0" y="2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69" name="Freeform 779">
            <a:extLst>
              <a:ext uri="{FF2B5EF4-FFF2-40B4-BE49-F238E27FC236}">
                <a16:creationId xmlns:a16="http://schemas.microsoft.com/office/drawing/2014/main" id="{3F8CDBC1-9629-45C2-A85E-CA02DB9041EA}"/>
              </a:ext>
            </a:extLst>
          </p:cNvPr>
          <p:cNvSpPr>
            <a:spLocks/>
          </p:cNvSpPr>
          <p:nvPr/>
        </p:nvSpPr>
        <p:spPr bwMode="auto">
          <a:xfrm>
            <a:off x="4470660" y="4699657"/>
            <a:ext cx="43801" cy="32449"/>
          </a:xfrm>
          <a:custGeom>
            <a:avLst/>
            <a:gdLst>
              <a:gd name="T0" fmla="*/ 0 w 39"/>
              <a:gd name="T1" fmla="*/ 30645102 h 30"/>
              <a:gd name="T2" fmla="*/ 0 w 39"/>
              <a:gd name="T3" fmla="*/ 30645102 h 30"/>
              <a:gd name="T4" fmla="*/ 7456365 w 39"/>
              <a:gd name="T5" fmla="*/ 1612900 h 30"/>
              <a:gd name="T6" fmla="*/ 38771629 w 39"/>
              <a:gd name="T7" fmla="*/ 0 h 30"/>
              <a:gd name="T8" fmla="*/ 56666420 w 39"/>
              <a:gd name="T9" fmla="*/ 22580604 h 30"/>
              <a:gd name="T10" fmla="*/ 31315267 w 39"/>
              <a:gd name="T11" fmla="*/ 22580604 h 30"/>
              <a:gd name="T12" fmla="*/ 2982058 w 39"/>
              <a:gd name="T13" fmla="*/ 46774108 h 30"/>
              <a:gd name="T14" fmla="*/ 14912730 w 39"/>
              <a:gd name="T15" fmla="*/ 32258002 h 30"/>
              <a:gd name="T16" fmla="*/ 0 w 39"/>
              <a:gd name="T17" fmla="*/ 30645102 h 30"/>
              <a:gd name="T18" fmla="*/ 0 w 39"/>
              <a:gd name="T19" fmla="*/ 30645102 h 3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9"/>
              <a:gd name="T31" fmla="*/ 0 h 30"/>
              <a:gd name="T32" fmla="*/ 39 w 39"/>
              <a:gd name="T33" fmla="*/ 30 h 3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9" h="30">
                <a:moveTo>
                  <a:pt x="0" y="19"/>
                </a:moveTo>
                <a:lnTo>
                  <a:pt x="0" y="19"/>
                </a:lnTo>
                <a:lnTo>
                  <a:pt x="5" y="1"/>
                </a:lnTo>
                <a:lnTo>
                  <a:pt x="26" y="0"/>
                </a:lnTo>
                <a:lnTo>
                  <a:pt x="38" y="14"/>
                </a:lnTo>
                <a:lnTo>
                  <a:pt x="21" y="14"/>
                </a:lnTo>
                <a:lnTo>
                  <a:pt x="2" y="29"/>
                </a:lnTo>
                <a:lnTo>
                  <a:pt x="10" y="20"/>
                </a:lnTo>
                <a:lnTo>
                  <a:pt x="0" y="1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nvGrpSpPr>
          <p:cNvPr id="170" name="Group 194">
            <a:extLst>
              <a:ext uri="{FF2B5EF4-FFF2-40B4-BE49-F238E27FC236}">
                <a16:creationId xmlns:a16="http://schemas.microsoft.com/office/drawing/2014/main" id="{80B637A0-BA7C-425C-A0AF-B3E80B4AEC83}"/>
              </a:ext>
            </a:extLst>
          </p:cNvPr>
          <p:cNvGrpSpPr>
            <a:grpSpLocks/>
          </p:cNvGrpSpPr>
          <p:nvPr/>
        </p:nvGrpSpPr>
        <p:grpSpPr bwMode="auto">
          <a:xfrm>
            <a:off x="3904207" y="4368361"/>
            <a:ext cx="186884" cy="178469"/>
            <a:chOff x="2942" y="2530"/>
            <a:chExt cx="163" cy="161"/>
          </a:xfrm>
          <a:solidFill>
            <a:srgbClr val="00B050"/>
          </a:solidFill>
        </p:grpSpPr>
        <p:sp>
          <p:nvSpPr>
            <p:cNvPr id="248" name="Freeform 781">
              <a:extLst>
                <a:ext uri="{FF2B5EF4-FFF2-40B4-BE49-F238E27FC236}">
                  <a16:creationId xmlns:a16="http://schemas.microsoft.com/office/drawing/2014/main" id="{FB4D28D9-4023-4A47-99FC-62C7EC792373}"/>
                </a:ext>
              </a:extLst>
            </p:cNvPr>
            <p:cNvSpPr>
              <a:spLocks/>
            </p:cNvSpPr>
            <p:nvPr/>
          </p:nvSpPr>
          <p:spPr bwMode="auto">
            <a:xfrm>
              <a:off x="2942" y="2596"/>
              <a:ext cx="57" cy="66"/>
            </a:xfrm>
            <a:custGeom>
              <a:avLst/>
              <a:gdLst>
                <a:gd name="T0" fmla="*/ 0 w 57"/>
                <a:gd name="T1" fmla="*/ 54 h 66"/>
                <a:gd name="T2" fmla="*/ 0 w 57"/>
                <a:gd name="T3" fmla="*/ 54 h 66"/>
                <a:gd name="T4" fmla="*/ 7 w 57"/>
                <a:gd name="T5" fmla="*/ 60 h 66"/>
                <a:gd name="T6" fmla="*/ 2 w 57"/>
                <a:gd name="T7" fmla="*/ 65 h 66"/>
                <a:gd name="T8" fmla="*/ 52 w 57"/>
                <a:gd name="T9" fmla="*/ 55 h 66"/>
                <a:gd name="T10" fmla="*/ 56 w 57"/>
                <a:gd name="T11" fmla="*/ 21 h 66"/>
                <a:gd name="T12" fmla="*/ 49 w 57"/>
                <a:gd name="T13" fmla="*/ 13 h 66"/>
                <a:gd name="T14" fmla="*/ 34 w 57"/>
                <a:gd name="T15" fmla="*/ 17 h 66"/>
                <a:gd name="T16" fmla="*/ 29 w 57"/>
                <a:gd name="T17" fmla="*/ 12 h 66"/>
                <a:gd name="T18" fmla="*/ 36 w 57"/>
                <a:gd name="T19" fmla="*/ 4 h 66"/>
                <a:gd name="T20" fmla="*/ 29 w 57"/>
                <a:gd name="T21" fmla="*/ 0 h 66"/>
                <a:gd name="T22" fmla="*/ 23 w 57"/>
                <a:gd name="T23" fmla="*/ 17 h 66"/>
                <a:gd name="T24" fmla="*/ 2 w 57"/>
                <a:gd name="T25" fmla="*/ 21 h 66"/>
                <a:gd name="T26" fmla="*/ 9 w 57"/>
                <a:gd name="T27" fmla="*/ 25 h 66"/>
                <a:gd name="T28" fmla="*/ 5 w 57"/>
                <a:gd name="T29" fmla="*/ 34 h 66"/>
                <a:gd name="T30" fmla="*/ 18 w 57"/>
                <a:gd name="T31" fmla="*/ 36 h 66"/>
                <a:gd name="T32" fmla="*/ 6 w 57"/>
                <a:gd name="T33" fmla="*/ 49 h 66"/>
                <a:gd name="T34" fmla="*/ 20 w 57"/>
                <a:gd name="T35" fmla="*/ 46 h 66"/>
                <a:gd name="T36" fmla="*/ 0 w 57"/>
                <a:gd name="T37" fmla="*/ 54 h 66"/>
                <a:gd name="T38" fmla="*/ 0 w 57"/>
                <a:gd name="T39" fmla="*/ 54 h 6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57"/>
                <a:gd name="T61" fmla="*/ 0 h 66"/>
                <a:gd name="T62" fmla="*/ 57 w 57"/>
                <a:gd name="T63" fmla="*/ 66 h 6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57" h="66">
                  <a:moveTo>
                    <a:pt x="0" y="54"/>
                  </a:moveTo>
                  <a:lnTo>
                    <a:pt x="0" y="54"/>
                  </a:lnTo>
                  <a:lnTo>
                    <a:pt x="7" y="60"/>
                  </a:lnTo>
                  <a:lnTo>
                    <a:pt x="2" y="65"/>
                  </a:lnTo>
                  <a:lnTo>
                    <a:pt x="52" y="55"/>
                  </a:lnTo>
                  <a:lnTo>
                    <a:pt x="56" y="21"/>
                  </a:lnTo>
                  <a:lnTo>
                    <a:pt x="49" y="13"/>
                  </a:lnTo>
                  <a:lnTo>
                    <a:pt x="34" y="17"/>
                  </a:lnTo>
                  <a:lnTo>
                    <a:pt x="29" y="12"/>
                  </a:lnTo>
                  <a:lnTo>
                    <a:pt x="36" y="4"/>
                  </a:lnTo>
                  <a:lnTo>
                    <a:pt x="29" y="0"/>
                  </a:lnTo>
                  <a:lnTo>
                    <a:pt x="23" y="17"/>
                  </a:lnTo>
                  <a:lnTo>
                    <a:pt x="2" y="21"/>
                  </a:lnTo>
                  <a:lnTo>
                    <a:pt x="9" y="25"/>
                  </a:lnTo>
                  <a:lnTo>
                    <a:pt x="5" y="34"/>
                  </a:lnTo>
                  <a:lnTo>
                    <a:pt x="18" y="36"/>
                  </a:lnTo>
                  <a:lnTo>
                    <a:pt x="6" y="49"/>
                  </a:lnTo>
                  <a:lnTo>
                    <a:pt x="20" y="46"/>
                  </a:lnTo>
                  <a:lnTo>
                    <a:pt x="0" y="54"/>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9" name="Freeform 782">
              <a:extLst>
                <a:ext uri="{FF2B5EF4-FFF2-40B4-BE49-F238E27FC236}">
                  <a16:creationId xmlns:a16="http://schemas.microsoft.com/office/drawing/2014/main" id="{B1394C94-FF2C-4788-8280-D38679147605}"/>
                </a:ext>
              </a:extLst>
            </p:cNvPr>
            <p:cNvSpPr>
              <a:spLocks/>
            </p:cNvSpPr>
            <p:nvPr/>
          </p:nvSpPr>
          <p:spPr bwMode="auto">
            <a:xfrm>
              <a:off x="2971" y="2592"/>
              <a:ext cx="36" cy="26"/>
            </a:xfrm>
            <a:custGeom>
              <a:avLst/>
              <a:gdLst>
                <a:gd name="T0" fmla="*/ 0 w 36"/>
                <a:gd name="T1" fmla="*/ 16 h 26"/>
                <a:gd name="T2" fmla="*/ 0 w 36"/>
                <a:gd name="T3" fmla="*/ 16 h 26"/>
                <a:gd name="T4" fmla="*/ 5 w 36"/>
                <a:gd name="T5" fmla="*/ 21 h 26"/>
                <a:gd name="T6" fmla="*/ 20 w 36"/>
                <a:gd name="T7" fmla="*/ 17 h 26"/>
                <a:gd name="T8" fmla="*/ 27 w 36"/>
                <a:gd name="T9" fmla="*/ 25 h 26"/>
                <a:gd name="T10" fmla="*/ 35 w 36"/>
                <a:gd name="T11" fmla="*/ 16 h 26"/>
                <a:gd name="T12" fmla="*/ 27 w 36"/>
                <a:gd name="T13" fmla="*/ 4 h 26"/>
                <a:gd name="T14" fmla="*/ 11 w 36"/>
                <a:gd name="T15" fmla="*/ 0 h 26"/>
                <a:gd name="T16" fmla="*/ 7 w 36"/>
                <a:gd name="T17" fmla="*/ 8 h 26"/>
                <a:gd name="T18" fmla="*/ 0 w 36"/>
                <a:gd name="T19" fmla="*/ 16 h 26"/>
                <a:gd name="T20" fmla="*/ 0 w 36"/>
                <a:gd name="T21" fmla="*/ 16 h 2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26"/>
                <a:gd name="T35" fmla="*/ 36 w 36"/>
                <a:gd name="T36" fmla="*/ 26 h 2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26">
                  <a:moveTo>
                    <a:pt x="0" y="16"/>
                  </a:moveTo>
                  <a:lnTo>
                    <a:pt x="0" y="16"/>
                  </a:lnTo>
                  <a:lnTo>
                    <a:pt x="5" y="21"/>
                  </a:lnTo>
                  <a:lnTo>
                    <a:pt x="20" y="17"/>
                  </a:lnTo>
                  <a:lnTo>
                    <a:pt x="27" y="25"/>
                  </a:lnTo>
                  <a:lnTo>
                    <a:pt x="35" y="16"/>
                  </a:lnTo>
                  <a:lnTo>
                    <a:pt x="27" y="4"/>
                  </a:lnTo>
                  <a:lnTo>
                    <a:pt x="11" y="0"/>
                  </a:lnTo>
                  <a:lnTo>
                    <a:pt x="7" y="8"/>
                  </a:lnTo>
                  <a:lnTo>
                    <a:pt x="0" y="1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0" name="Freeform 783">
              <a:extLst>
                <a:ext uri="{FF2B5EF4-FFF2-40B4-BE49-F238E27FC236}">
                  <a16:creationId xmlns:a16="http://schemas.microsoft.com/office/drawing/2014/main" id="{816DF731-9397-45CC-9DE6-BB914CD9AA52}"/>
                </a:ext>
              </a:extLst>
            </p:cNvPr>
            <p:cNvSpPr>
              <a:spLocks/>
            </p:cNvSpPr>
            <p:nvPr/>
          </p:nvSpPr>
          <p:spPr bwMode="auto">
            <a:xfrm>
              <a:off x="2987" y="2535"/>
              <a:ext cx="10" cy="13"/>
            </a:xfrm>
            <a:custGeom>
              <a:avLst/>
              <a:gdLst>
                <a:gd name="T0" fmla="*/ 0 w 10"/>
                <a:gd name="T1" fmla="*/ 12 h 13"/>
                <a:gd name="T2" fmla="*/ 0 w 10"/>
                <a:gd name="T3" fmla="*/ 12 h 13"/>
                <a:gd name="T4" fmla="*/ 0 w 10"/>
                <a:gd name="T5" fmla="*/ 3 h 13"/>
                <a:gd name="T6" fmla="*/ 9 w 10"/>
                <a:gd name="T7" fmla="*/ 0 h 13"/>
                <a:gd name="T8" fmla="*/ 0 w 10"/>
                <a:gd name="T9" fmla="*/ 12 h 13"/>
                <a:gd name="T10" fmla="*/ 0 w 10"/>
                <a:gd name="T11" fmla="*/ 12 h 13"/>
                <a:gd name="T12" fmla="*/ 0 60000 65536"/>
                <a:gd name="T13" fmla="*/ 0 60000 65536"/>
                <a:gd name="T14" fmla="*/ 0 60000 65536"/>
                <a:gd name="T15" fmla="*/ 0 60000 65536"/>
                <a:gd name="T16" fmla="*/ 0 60000 65536"/>
                <a:gd name="T17" fmla="*/ 0 60000 65536"/>
                <a:gd name="T18" fmla="*/ 0 w 10"/>
                <a:gd name="T19" fmla="*/ 0 h 13"/>
                <a:gd name="T20" fmla="*/ 10 w 10"/>
                <a:gd name="T21" fmla="*/ 13 h 13"/>
              </a:gdLst>
              <a:ahLst/>
              <a:cxnLst>
                <a:cxn ang="T12">
                  <a:pos x="T0" y="T1"/>
                </a:cxn>
                <a:cxn ang="T13">
                  <a:pos x="T2" y="T3"/>
                </a:cxn>
                <a:cxn ang="T14">
                  <a:pos x="T4" y="T5"/>
                </a:cxn>
                <a:cxn ang="T15">
                  <a:pos x="T6" y="T7"/>
                </a:cxn>
                <a:cxn ang="T16">
                  <a:pos x="T8" y="T9"/>
                </a:cxn>
                <a:cxn ang="T17">
                  <a:pos x="T10" y="T11"/>
                </a:cxn>
              </a:cxnLst>
              <a:rect l="T18" t="T19" r="T20" b="T21"/>
              <a:pathLst>
                <a:path w="10" h="13">
                  <a:moveTo>
                    <a:pt x="0" y="12"/>
                  </a:moveTo>
                  <a:lnTo>
                    <a:pt x="0" y="12"/>
                  </a:lnTo>
                  <a:lnTo>
                    <a:pt x="0" y="3"/>
                  </a:lnTo>
                  <a:lnTo>
                    <a:pt x="9" y="0"/>
                  </a:lnTo>
                  <a:lnTo>
                    <a:pt x="0" y="12"/>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1" name="Freeform 784">
              <a:extLst>
                <a:ext uri="{FF2B5EF4-FFF2-40B4-BE49-F238E27FC236}">
                  <a16:creationId xmlns:a16="http://schemas.microsoft.com/office/drawing/2014/main" id="{E5AA8E9A-B1B5-4B37-8D2F-1CEA3595297D}"/>
                </a:ext>
              </a:extLst>
            </p:cNvPr>
            <p:cNvSpPr>
              <a:spLocks/>
            </p:cNvSpPr>
            <p:nvPr/>
          </p:nvSpPr>
          <p:spPr bwMode="auto">
            <a:xfrm>
              <a:off x="2991" y="2547"/>
              <a:ext cx="9" cy="8"/>
            </a:xfrm>
            <a:custGeom>
              <a:avLst/>
              <a:gdLst>
                <a:gd name="T0" fmla="*/ 0 w 9"/>
                <a:gd name="T1" fmla="*/ 6 h 8"/>
                <a:gd name="T2" fmla="*/ 0 w 9"/>
                <a:gd name="T3" fmla="*/ 6 h 8"/>
                <a:gd name="T4" fmla="*/ 4 w 9"/>
                <a:gd name="T5" fmla="*/ 0 h 8"/>
                <a:gd name="T6" fmla="*/ 8 w 9"/>
                <a:gd name="T7" fmla="*/ 7 h 8"/>
                <a:gd name="T8" fmla="*/ 0 w 9"/>
                <a:gd name="T9" fmla="*/ 6 h 8"/>
                <a:gd name="T10" fmla="*/ 0 w 9"/>
                <a:gd name="T11" fmla="*/ 6 h 8"/>
                <a:gd name="T12" fmla="*/ 0 60000 65536"/>
                <a:gd name="T13" fmla="*/ 0 60000 65536"/>
                <a:gd name="T14" fmla="*/ 0 60000 65536"/>
                <a:gd name="T15" fmla="*/ 0 60000 65536"/>
                <a:gd name="T16" fmla="*/ 0 60000 65536"/>
                <a:gd name="T17" fmla="*/ 0 60000 65536"/>
                <a:gd name="T18" fmla="*/ 0 w 9"/>
                <a:gd name="T19" fmla="*/ 0 h 8"/>
                <a:gd name="T20" fmla="*/ 9 w 9"/>
                <a:gd name="T21" fmla="*/ 8 h 8"/>
              </a:gdLst>
              <a:ahLst/>
              <a:cxnLst>
                <a:cxn ang="T12">
                  <a:pos x="T0" y="T1"/>
                </a:cxn>
                <a:cxn ang="T13">
                  <a:pos x="T2" y="T3"/>
                </a:cxn>
                <a:cxn ang="T14">
                  <a:pos x="T4" y="T5"/>
                </a:cxn>
                <a:cxn ang="T15">
                  <a:pos x="T6" y="T7"/>
                </a:cxn>
                <a:cxn ang="T16">
                  <a:pos x="T8" y="T9"/>
                </a:cxn>
                <a:cxn ang="T17">
                  <a:pos x="T10" y="T11"/>
                </a:cxn>
              </a:cxnLst>
              <a:rect l="T18" t="T19" r="T20" b="T21"/>
              <a:pathLst>
                <a:path w="9" h="8">
                  <a:moveTo>
                    <a:pt x="0" y="6"/>
                  </a:moveTo>
                  <a:lnTo>
                    <a:pt x="0" y="6"/>
                  </a:lnTo>
                  <a:lnTo>
                    <a:pt x="4" y="0"/>
                  </a:lnTo>
                  <a:lnTo>
                    <a:pt x="8" y="7"/>
                  </a:lnTo>
                  <a:lnTo>
                    <a:pt x="0" y="6"/>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52" name="Freeform 785">
              <a:extLst>
                <a:ext uri="{FF2B5EF4-FFF2-40B4-BE49-F238E27FC236}">
                  <a16:creationId xmlns:a16="http://schemas.microsoft.com/office/drawing/2014/main" id="{0F32216C-9D5C-4ABD-BA85-DCF960936CA7}"/>
                </a:ext>
              </a:extLst>
            </p:cNvPr>
            <p:cNvSpPr>
              <a:spLocks/>
            </p:cNvSpPr>
            <p:nvPr/>
          </p:nvSpPr>
          <p:spPr bwMode="auto">
            <a:xfrm>
              <a:off x="2999" y="2530"/>
              <a:ext cx="106" cy="161"/>
            </a:xfrm>
            <a:custGeom>
              <a:avLst/>
              <a:gdLst>
                <a:gd name="T0" fmla="*/ 0 w 106"/>
                <a:gd name="T1" fmla="*/ 37 h 161"/>
                <a:gd name="T2" fmla="*/ 0 w 106"/>
                <a:gd name="T3" fmla="*/ 37 h 161"/>
                <a:gd name="T4" fmla="*/ 4 w 106"/>
                <a:gd name="T5" fmla="*/ 16 h 161"/>
                <a:gd name="T6" fmla="*/ 16 w 106"/>
                <a:gd name="T7" fmla="*/ 0 h 161"/>
                <a:gd name="T8" fmla="*/ 40 w 106"/>
                <a:gd name="T9" fmla="*/ 0 h 161"/>
                <a:gd name="T10" fmla="*/ 26 w 106"/>
                <a:gd name="T11" fmla="*/ 19 h 161"/>
                <a:gd name="T12" fmla="*/ 58 w 106"/>
                <a:gd name="T13" fmla="*/ 23 h 161"/>
                <a:gd name="T14" fmla="*/ 38 w 106"/>
                <a:gd name="T15" fmla="*/ 49 h 161"/>
                <a:gd name="T16" fmla="*/ 62 w 106"/>
                <a:gd name="T17" fmla="*/ 58 h 161"/>
                <a:gd name="T18" fmla="*/ 85 w 106"/>
                <a:gd name="T19" fmla="*/ 91 h 161"/>
                <a:gd name="T20" fmla="*/ 78 w 106"/>
                <a:gd name="T21" fmla="*/ 93 h 161"/>
                <a:gd name="T22" fmla="*/ 88 w 106"/>
                <a:gd name="T23" fmla="*/ 101 h 161"/>
                <a:gd name="T24" fmla="*/ 82 w 106"/>
                <a:gd name="T25" fmla="*/ 110 h 161"/>
                <a:gd name="T26" fmla="*/ 105 w 106"/>
                <a:gd name="T27" fmla="*/ 111 h 161"/>
                <a:gd name="T28" fmla="*/ 91 w 106"/>
                <a:gd name="T29" fmla="*/ 133 h 161"/>
                <a:gd name="T30" fmla="*/ 101 w 106"/>
                <a:gd name="T31" fmla="*/ 139 h 161"/>
                <a:gd name="T32" fmla="*/ 6 w 106"/>
                <a:gd name="T33" fmla="*/ 160 h 161"/>
                <a:gd name="T34" fmla="*/ 48 w 106"/>
                <a:gd name="T35" fmla="*/ 130 h 161"/>
                <a:gd name="T36" fmla="*/ 36 w 106"/>
                <a:gd name="T37" fmla="*/ 135 h 161"/>
                <a:gd name="T38" fmla="*/ 12 w 106"/>
                <a:gd name="T39" fmla="*/ 126 h 161"/>
                <a:gd name="T40" fmla="*/ 30 w 106"/>
                <a:gd name="T41" fmla="*/ 115 h 161"/>
                <a:gd name="T42" fmla="*/ 19 w 106"/>
                <a:gd name="T43" fmla="*/ 110 h 161"/>
                <a:gd name="T44" fmla="*/ 43 w 106"/>
                <a:gd name="T45" fmla="*/ 98 h 161"/>
                <a:gd name="T46" fmla="*/ 45 w 106"/>
                <a:gd name="T47" fmla="*/ 83 h 161"/>
                <a:gd name="T48" fmla="*/ 33 w 106"/>
                <a:gd name="T49" fmla="*/ 79 h 161"/>
                <a:gd name="T50" fmla="*/ 40 w 106"/>
                <a:gd name="T51" fmla="*/ 70 h 161"/>
                <a:gd name="T52" fmla="*/ 15 w 106"/>
                <a:gd name="T53" fmla="*/ 74 h 161"/>
                <a:gd name="T54" fmla="*/ 16 w 106"/>
                <a:gd name="T55" fmla="*/ 51 h 161"/>
                <a:gd name="T56" fmla="*/ 4 w 106"/>
                <a:gd name="T57" fmla="*/ 62 h 161"/>
                <a:gd name="T58" fmla="*/ 11 w 106"/>
                <a:gd name="T59" fmla="*/ 38 h 161"/>
                <a:gd name="T60" fmla="*/ 0 w 106"/>
                <a:gd name="T61" fmla="*/ 37 h 161"/>
                <a:gd name="T62" fmla="*/ 0 w 106"/>
                <a:gd name="T63" fmla="*/ 37 h 16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6"/>
                <a:gd name="T97" fmla="*/ 0 h 161"/>
                <a:gd name="T98" fmla="*/ 106 w 106"/>
                <a:gd name="T99" fmla="*/ 161 h 16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6" h="161">
                  <a:moveTo>
                    <a:pt x="0" y="37"/>
                  </a:moveTo>
                  <a:lnTo>
                    <a:pt x="0" y="37"/>
                  </a:lnTo>
                  <a:lnTo>
                    <a:pt x="4" y="16"/>
                  </a:lnTo>
                  <a:lnTo>
                    <a:pt x="16" y="0"/>
                  </a:lnTo>
                  <a:lnTo>
                    <a:pt x="40" y="0"/>
                  </a:lnTo>
                  <a:lnTo>
                    <a:pt x="26" y="19"/>
                  </a:lnTo>
                  <a:lnTo>
                    <a:pt x="58" y="23"/>
                  </a:lnTo>
                  <a:lnTo>
                    <a:pt x="38" y="49"/>
                  </a:lnTo>
                  <a:lnTo>
                    <a:pt x="62" y="58"/>
                  </a:lnTo>
                  <a:lnTo>
                    <a:pt x="85" y="91"/>
                  </a:lnTo>
                  <a:lnTo>
                    <a:pt x="78" y="93"/>
                  </a:lnTo>
                  <a:lnTo>
                    <a:pt x="88" y="101"/>
                  </a:lnTo>
                  <a:lnTo>
                    <a:pt x="82" y="110"/>
                  </a:lnTo>
                  <a:lnTo>
                    <a:pt x="105" y="111"/>
                  </a:lnTo>
                  <a:lnTo>
                    <a:pt x="91" y="133"/>
                  </a:lnTo>
                  <a:lnTo>
                    <a:pt x="101" y="139"/>
                  </a:lnTo>
                  <a:lnTo>
                    <a:pt x="6" y="160"/>
                  </a:lnTo>
                  <a:lnTo>
                    <a:pt x="48" y="130"/>
                  </a:lnTo>
                  <a:lnTo>
                    <a:pt x="36" y="135"/>
                  </a:lnTo>
                  <a:lnTo>
                    <a:pt x="12" y="126"/>
                  </a:lnTo>
                  <a:lnTo>
                    <a:pt x="30" y="115"/>
                  </a:lnTo>
                  <a:lnTo>
                    <a:pt x="19" y="110"/>
                  </a:lnTo>
                  <a:lnTo>
                    <a:pt x="43" y="98"/>
                  </a:lnTo>
                  <a:lnTo>
                    <a:pt x="45" y="83"/>
                  </a:lnTo>
                  <a:lnTo>
                    <a:pt x="33" y="79"/>
                  </a:lnTo>
                  <a:lnTo>
                    <a:pt x="40" y="70"/>
                  </a:lnTo>
                  <a:lnTo>
                    <a:pt x="15" y="74"/>
                  </a:lnTo>
                  <a:lnTo>
                    <a:pt x="16" y="51"/>
                  </a:lnTo>
                  <a:lnTo>
                    <a:pt x="4" y="62"/>
                  </a:lnTo>
                  <a:lnTo>
                    <a:pt x="11" y="38"/>
                  </a:lnTo>
                  <a:lnTo>
                    <a:pt x="0" y="37"/>
                  </a:lnTo>
                </a:path>
              </a:pathLst>
            </a:custGeom>
            <a:grp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grpSp>
      <p:sp>
        <p:nvSpPr>
          <p:cNvPr id="171" name="Freeform 786">
            <a:extLst>
              <a:ext uri="{FF2B5EF4-FFF2-40B4-BE49-F238E27FC236}">
                <a16:creationId xmlns:a16="http://schemas.microsoft.com/office/drawing/2014/main" id="{963AD41B-26F5-4D47-AD53-8AC2972B2A93}"/>
              </a:ext>
            </a:extLst>
          </p:cNvPr>
          <p:cNvSpPr>
            <a:spLocks/>
          </p:cNvSpPr>
          <p:nvPr/>
        </p:nvSpPr>
        <p:spPr bwMode="auto">
          <a:xfrm>
            <a:off x="4426858" y="4427893"/>
            <a:ext cx="125561" cy="98700"/>
          </a:xfrm>
          <a:custGeom>
            <a:avLst/>
            <a:gdLst>
              <a:gd name="T0" fmla="*/ 54908105 w 109"/>
              <a:gd name="T1" fmla="*/ 8289855 h 90"/>
              <a:gd name="T2" fmla="*/ 64320812 w 109"/>
              <a:gd name="T3" fmla="*/ 4974170 h 90"/>
              <a:gd name="T4" fmla="*/ 76872341 w 109"/>
              <a:gd name="T5" fmla="*/ 0 h 90"/>
              <a:gd name="T6" fmla="*/ 105110482 w 109"/>
              <a:gd name="T7" fmla="*/ 21553883 h 90"/>
              <a:gd name="T8" fmla="*/ 130211035 w 109"/>
              <a:gd name="T9" fmla="*/ 24870854 h 90"/>
              <a:gd name="T10" fmla="*/ 141193153 w 109"/>
              <a:gd name="T11" fmla="*/ 41450558 h 90"/>
              <a:gd name="T12" fmla="*/ 150605860 w 109"/>
              <a:gd name="T13" fmla="*/ 64662927 h 90"/>
              <a:gd name="T14" fmla="*/ 153743429 w 109"/>
              <a:gd name="T15" fmla="*/ 72952779 h 90"/>
              <a:gd name="T16" fmla="*/ 163156136 w 109"/>
              <a:gd name="T17" fmla="*/ 81243919 h 90"/>
              <a:gd name="T18" fmla="*/ 169431313 w 109"/>
              <a:gd name="T19" fmla="*/ 87875306 h 90"/>
              <a:gd name="T20" fmla="*/ 169431313 w 109"/>
              <a:gd name="T21" fmla="*/ 96165158 h 90"/>
              <a:gd name="T22" fmla="*/ 158450409 w 109"/>
              <a:gd name="T23" fmla="*/ 96165158 h 90"/>
              <a:gd name="T24" fmla="*/ 142762563 w 109"/>
              <a:gd name="T25" fmla="*/ 96165158 h 90"/>
              <a:gd name="T26" fmla="*/ 150605860 w 109"/>
              <a:gd name="T27" fmla="*/ 104456297 h 90"/>
              <a:gd name="T28" fmla="*/ 155312840 w 109"/>
              <a:gd name="T29" fmla="*/ 111087664 h 90"/>
              <a:gd name="T30" fmla="*/ 158450409 w 109"/>
              <a:gd name="T31" fmla="*/ 122694487 h 90"/>
              <a:gd name="T32" fmla="*/ 150605860 w 109"/>
              <a:gd name="T33" fmla="*/ 127668656 h 90"/>
              <a:gd name="T34" fmla="*/ 138055584 w 109"/>
              <a:gd name="T35" fmla="*/ 127668656 h 90"/>
              <a:gd name="T36" fmla="*/ 134918014 w 109"/>
              <a:gd name="T37" fmla="*/ 127668656 h 90"/>
              <a:gd name="T38" fmla="*/ 130211035 w 109"/>
              <a:gd name="T39" fmla="*/ 134300023 h 90"/>
              <a:gd name="T40" fmla="*/ 130211035 w 109"/>
              <a:gd name="T41" fmla="*/ 144248360 h 90"/>
              <a:gd name="T42" fmla="*/ 120798327 w 109"/>
              <a:gd name="T43" fmla="*/ 147564044 h 90"/>
              <a:gd name="T44" fmla="*/ 111385620 w 109"/>
              <a:gd name="T45" fmla="*/ 142589875 h 90"/>
              <a:gd name="T46" fmla="*/ 98835344 w 109"/>
              <a:gd name="T47" fmla="*/ 139274191 h 90"/>
              <a:gd name="T48" fmla="*/ 86285068 w 109"/>
              <a:gd name="T49" fmla="*/ 134300023 h 90"/>
              <a:gd name="T50" fmla="*/ 75302930 w 109"/>
              <a:gd name="T51" fmla="*/ 135958508 h 90"/>
              <a:gd name="T52" fmla="*/ 39220249 w 109"/>
              <a:gd name="T53" fmla="*/ 122694487 h 90"/>
              <a:gd name="T54" fmla="*/ 25100562 w 109"/>
              <a:gd name="T55" fmla="*/ 126010170 h 90"/>
              <a:gd name="T56" fmla="*/ 14119692 w 109"/>
              <a:gd name="T57" fmla="*/ 122694487 h 90"/>
              <a:gd name="T58" fmla="*/ 7844551 w 109"/>
              <a:gd name="T59" fmla="*/ 134300023 h 90"/>
              <a:gd name="T60" fmla="*/ 0 w 109"/>
              <a:gd name="T61" fmla="*/ 109430466 h 90"/>
              <a:gd name="T62" fmla="*/ 9412710 w 109"/>
              <a:gd name="T63" fmla="*/ 96165158 h 90"/>
              <a:gd name="T64" fmla="*/ 7844551 w 109"/>
              <a:gd name="T65" fmla="*/ 66321412 h 90"/>
              <a:gd name="T66" fmla="*/ 23532404 w 109"/>
              <a:gd name="T67" fmla="*/ 24870854 h 90"/>
              <a:gd name="T68" fmla="*/ 37652091 w 109"/>
              <a:gd name="T69" fmla="*/ 19896680 h 90"/>
              <a:gd name="T70" fmla="*/ 45495397 w 109"/>
              <a:gd name="T71" fmla="*/ 8289855 h 90"/>
              <a:gd name="T72" fmla="*/ 54908105 w 109"/>
              <a:gd name="T73" fmla="*/ 8289855 h 90"/>
              <a:gd name="T74" fmla="*/ 54908105 w 109"/>
              <a:gd name="T75" fmla="*/ 8289855 h 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109"/>
              <a:gd name="T115" fmla="*/ 0 h 90"/>
              <a:gd name="T116" fmla="*/ 109 w 109"/>
              <a:gd name="T117" fmla="*/ 90 h 90"/>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109" h="90">
                <a:moveTo>
                  <a:pt x="35" y="5"/>
                </a:moveTo>
                <a:lnTo>
                  <a:pt x="41" y="3"/>
                </a:lnTo>
                <a:lnTo>
                  <a:pt x="49" y="0"/>
                </a:lnTo>
                <a:lnTo>
                  <a:pt x="67" y="13"/>
                </a:lnTo>
                <a:lnTo>
                  <a:pt x="83" y="15"/>
                </a:lnTo>
                <a:lnTo>
                  <a:pt x="90" y="25"/>
                </a:lnTo>
                <a:lnTo>
                  <a:pt x="96" y="39"/>
                </a:lnTo>
                <a:lnTo>
                  <a:pt x="98" y="44"/>
                </a:lnTo>
                <a:lnTo>
                  <a:pt x="104" y="49"/>
                </a:lnTo>
                <a:lnTo>
                  <a:pt x="108" y="53"/>
                </a:lnTo>
                <a:lnTo>
                  <a:pt x="108" y="58"/>
                </a:lnTo>
                <a:lnTo>
                  <a:pt x="101" y="58"/>
                </a:lnTo>
                <a:lnTo>
                  <a:pt x="91" y="58"/>
                </a:lnTo>
                <a:lnTo>
                  <a:pt x="96" y="63"/>
                </a:lnTo>
                <a:lnTo>
                  <a:pt x="99" y="67"/>
                </a:lnTo>
                <a:lnTo>
                  <a:pt x="101" y="74"/>
                </a:lnTo>
                <a:lnTo>
                  <a:pt x="96" y="77"/>
                </a:lnTo>
                <a:lnTo>
                  <a:pt x="88" y="77"/>
                </a:lnTo>
                <a:lnTo>
                  <a:pt x="86" y="77"/>
                </a:lnTo>
                <a:lnTo>
                  <a:pt x="83" y="81"/>
                </a:lnTo>
                <a:lnTo>
                  <a:pt x="83" y="87"/>
                </a:lnTo>
                <a:lnTo>
                  <a:pt x="77" y="89"/>
                </a:lnTo>
                <a:lnTo>
                  <a:pt x="71" y="86"/>
                </a:lnTo>
                <a:lnTo>
                  <a:pt x="63" y="84"/>
                </a:lnTo>
                <a:lnTo>
                  <a:pt x="55" y="81"/>
                </a:lnTo>
                <a:lnTo>
                  <a:pt x="48" y="82"/>
                </a:lnTo>
                <a:lnTo>
                  <a:pt x="25" y="74"/>
                </a:lnTo>
                <a:lnTo>
                  <a:pt x="16" y="76"/>
                </a:lnTo>
                <a:lnTo>
                  <a:pt x="9" y="74"/>
                </a:lnTo>
                <a:lnTo>
                  <a:pt x="5" y="81"/>
                </a:lnTo>
                <a:lnTo>
                  <a:pt x="0" y="66"/>
                </a:lnTo>
                <a:lnTo>
                  <a:pt x="6" y="58"/>
                </a:lnTo>
                <a:lnTo>
                  <a:pt x="5" y="40"/>
                </a:lnTo>
                <a:lnTo>
                  <a:pt x="15" y="15"/>
                </a:lnTo>
                <a:lnTo>
                  <a:pt x="24" y="12"/>
                </a:lnTo>
                <a:lnTo>
                  <a:pt x="29" y="5"/>
                </a:lnTo>
                <a:lnTo>
                  <a:pt x="35" y="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2" name="Freeform 787">
            <a:extLst>
              <a:ext uri="{FF2B5EF4-FFF2-40B4-BE49-F238E27FC236}">
                <a16:creationId xmlns:a16="http://schemas.microsoft.com/office/drawing/2014/main" id="{A95BECF4-65E0-4E20-8E81-BF2D70CA24FA}"/>
              </a:ext>
            </a:extLst>
          </p:cNvPr>
          <p:cNvSpPr>
            <a:spLocks/>
          </p:cNvSpPr>
          <p:nvPr/>
        </p:nvSpPr>
        <p:spPr bwMode="auto">
          <a:xfrm>
            <a:off x="4409339" y="4498200"/>
            <a:ext cx="275943" cy="155487"/>
          </a:xfrm>
          <a:custGeom>
            <a:avLst/>
            <a:gdLst>
              <a:gd name="T0" fmla="*/ 190643677 w 241"/>
              <a:gd name="T1" fmla="*/ 8625115 h 139"/>
              <a:gd name="T2" fmla="*/ 207693550 w 241"/>
              <a:gd name="T3" fmla="*/ 0 h 139"/>
              <a:gd name="T4" fmla="*/ 230943376 w 241"/>
              <a:gd name="T5" fmla="*/ 15525734 h 139"/>
              <a:gd name="T6" fmla="*/ 240243307 w 241"/>
              <a:gd name="T7" fmla="*/ 34500462 h 139"/>
              <a:gd name="T8" fmla="*/ 266591866 w 241"/>
              <a:gd name="T9" fmla="*/ 51750698 h 139"/>
              <a:gd name="T10" fmla="*/ 302240355 w 241"/>
              <a:gd name="T11" fmla="*/ 77626037 h 139"/>
              <a:gd name="T12" fmla="*/ 325490182 w 241"/>
              <a:gd name="T13" fmla="*/ 77626037 h 139"/>
              <a:gd name="T14" fmla="*/ 361138749 w 241"/>
              <a:gd name="T15" fmla="*/ 87976981 h 139"/>
              <a:gd name="T16" fmla="*/ 351838818 w 241"/>
              <a:gd name="T17" fmla="*/ 129376735 h 139"/>
              <a:gd name="T18" fmla="*/ 320840216 w 241"/>
              <a:gd name="T19" fmla="*/ 165602997 h 139"/>
              <a:gd name="T20" fmla="*/ 272791819 w 241"/>
              <a:gd name="T21" fmla="*/ 194928685 h 139"/>
              <a:gd name="T22" fmla="*/ 274341808 w 241"/>
              <a:gd name="T23" fmla="*/ 210453100 h 139"/>
              <a:gd name="T24" fmla="*/ 251091981 w 241"/>
              <a:gd name="T25" fmla="*/ 238054249 h 139"/>
              <a:gd name="T26" fmla="*/ 246442016 w 241"/>
              <a:gd name="T27" fmla="*/ 191478377 h 139"/>
              <a:gd name="T28" fmla="*/ 206143561 w 241"/>
              <a:gd name="T29" fmla="*/ 186302258 h 139"/>
              <a:gd name="T30" fmla="*/ 206143561 w 241"/>
              <a:gd name="T31" fmla="*/ 170777802 h 139"/>
              <a:gd name="T32" fmla="*/ 158095125 w 241"/>
              <a:gd name="T33" fmla="*/ 210453100 h 139"/>
              <a:gd name="T34" fmla="*/ 141045253 w 241"/>
              <a:gd name="T35" fmla="*/ 188028069 h 139"/>
              <a:gd name="T36" fmla="*/ 154995149 w 241"/>
              <a:gd name="T37" fmla="*/ 174228151 h 139"/>
              <a:gd name="T38" fmla="*/ 164295118 w 241"/>
              <a:gd name="T39" fmla="*/ 160426878 h 139"/>
              <a:gd name="T40" fmla="*/ 145695218 w 241"/>
              <a:gd name="T41" fmla="*/ 136277350 h 139"/>
              <a:gd name="T42" fmla="*/ 113146705 w 241"/>
              <a:gd name="T43" fmla="*/ 122477432 h 139"/>
              <a:gd name="T44" fmla="*/ 55798359 w 241"/>
              <a:gd name="T45" fmla="*/ 129376735 h 139"/>
              <a:gd name="T46" fmla="*/ 13949901 w 241"/>
              <a:gd name="T47" fmla="*/ 132827043 h 139"/>
              <a:gd name="T48" fmla="*/ 9299933 w 241"/>
              <a:gd name="T49" fmla="*/ 98326591 h 139"/>
              <a:gd name="T50" fmla="*/ 40298464 w 241"/>
              <a:gd name="T51" fmla="*/ 53475195 h 139"/>
              <a:gd name="T52" fmla="*/ 32548522 w 241"/>
              <a:gd name="T53" fmla="*/ 20700539 h 139"/>
              <a:gd name="T54" fmla="*/ 49598405 w 241"/>
              <a:gd name="T55" fmla="*/ 18974728 h 139"/>
              <a:gd name="T56" fmla="*/ 80596929 w 241"/>
              <a:gd name="T57" fmla="*/ 22425041 h 139"/>
              <a:gd name="T58" fmla="*/ 110046729 w 241"/>
              <a:gd name="T59" fmla="*/ 25875349 h 139"/>
              <a:gd name="T60" fmla="*/ 134845299 w 241"/>
              <a:gd name="T61" fmla="*/ 36224959 h 139"/>
              <a:gd name="T62" fmla="*/ 153445160 w 241"/>
              <a:gd name="T63" fmla="*/ 37950770 h 139"/>
              <a:gd name="T64" fmla="*/ 158095125 w 241"/>
              <a:gd name="T65" fmla="*/ 20700539 h 139"/>
              <a:gd name="T66" fmla="*/ 178245014 w 241"/>
              <a:gd name="T67" fmla="*/ 18974728 h 139"/>
              <a:gd name="T68" fmla="*/ 184444968 w 241"/>
              <a:gd name="T69" fmla="*/ 12075426 h 139"/>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241"/>
              <a:gd name="T106" fmla="*/ 0 h 139"/>
              <a:gd name="T107" fmla="*/ 241 w 241"/>
              <a:gd name="T108" fmla="*/ 139 h 139"/>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241" h="139">
                <a:moveTo>
                  <a:pt x="119" y="7"/>
                </a:moveTo>
                <a:lnTo>
                  <a:pt x="123" y="5"/>
                </a:lnTo>
                <a:lnTo>
                  <a:pt x="129" y="2"/>
                </a:lnTo>
                <a:lnTo>
                  <a:pt x="134" y="0"/>
                </a:lnTo>
                <a:lnTo>
                  <a:pt x="145" y="2"/>
                </a:lnTo>
                <a:lnTo>
                  <a:pt x="149" y="9"/>
                </a:lnTo>
                <a:lnTo>
                  <a:pt x="151" y="17"/>
                </a:lnTo>
                <a:lnTo>
                  <a:pt x="155" y="20"/>
                </a:lnTo>
                <a:lnTo>
                  <a:pt x="160" y="18"/>
                </a:lnTo>
                <a:lnTo>
                  <a:pt x="172" y="30"/>
                </a:lnTo>
                <a:lnTo>
                  <a:pt x="178" y="39"/>
                </a:lnTo>
                <a:lnTo>
                  <a:pt x="195" y="45"/>
                </a:lnTo>
                <a:lnTo>
                  <a:pt x="205" y="47"/>
                </a:lnTo>
                <a:lnTo>
                  <a:pt x="210" y="45"/>
                </a:lnTo>
                <a:lnTo>
                  <a:pt x="221" y="49"/>
                </a:lnTo>
                <a:lnTo>
                  <a:pt x="233" y="51"/>
                </a:lnTo>
                <a:lnTo>
                  <a:pt x="240" y="72"/>
                </a:lnTo>
                <a:lnTo>
                  <a:pt x="227" y="75"/>
                </a:lnTo>
                <a:lnTo>
                  <a:pt x="225" y="85"/>
                </a:lnTo>
                <a:lnTo>
                  <a:pt x="207" y="96"/>
                </a:lnTo>
                <a:lnTo>
                  <a:pt x="179" y="103"/>
                </a:lnTo>
                <a:lnTo>
                  <a:pt x="176" y="113"/>
                </a:lnTo>
                <a:lnTo>
                  <a:pt x="164" y="109"/>
                </a:lnTo>
                <a:lnTo>
                  <a:pt x="177" y="122"/>
                </a:lnTo>
                <a:lnTo>
                  <a:pt x="193" y="124"/>
                </a:lnTo>
                <a:lnTo>
                  <a:pt x="162" y="138"/>
                </a:lnTo>
                <a:lnTo>
                  <a:pt x="143" y="122"/>
                </a:lnTo>
                <a:lnTo>
                  <a:pt x="159" y="111"/>
                </a:lnTo>
                <a:lnTo>
                  <a:pt x="143" y="108"/>
                </a:lnTo>
                <a:lnTo>
                  <a:pt x="133" y="108"/>
                </a:lnTo>
                <a:lnTo>
                  <a:pt x="136" y="98"/>
                </a:lnTo>
                <a:lnTo>
                  <a:pt x="133" y="99"/>
                </a:lnTo>
                <a:lnTo>
                  <a:pt x="110" y="104"/>
                </a:lnTo>
                <a:lnTo>
                  <a:pt x="102" y="122"/>
                </a:lnTo>
                <a:lnTo>
                  <a:pt x="87" y="121"/>
                </a:lnTo>
                <a:lnTo>
                  <a:pt x="91" y="109"/>
                </a:lnTo>
                <a:lnTo>
                  <a:pt x="92" y="103"/>
                </a:lnTo>
                <a:lnTo>
                  <a:pt x="100" y="101"/>
                </a:lnTo>
                <a:lnTo>
                  <a:pt x="105" y="97"/>
                </a:lnTo>
                <a:lnTo>
                  <a:pt x="106" y="93"/>
                </a:lnTo>
                <a:lnTo>
                  <a:pt x="100" y="92"/>
                </a:lnTo>
                <a:lnTo>
                  <a:pt x="94" y="79"/>
                </a:lnTo>
                <a:lnTo>
                  <a:pt x="85" y="71"/>
                </a:lnTo>
                <a:lnTo>
                  <a:pt x="73" y="71"/>
                </a:lnTo>
                <a:lnTo>
                  <a:pt x="58" y="74"/>
                </a:lnTo>
                <a:lnTo>
                  <a:pt x="36" y="75"/>
                </a:lnTo>
                <a:lnTo>
                  <a:pt x="25" y="77"/>
                </a:lnTo>
                <a:lnTo>
                  <a:pt x="9" y="77"/>
                </a:lnTo>
                <a:lnTo>
                  <a:pt x="0" y="70"/>
                </a:lnTo>
                <a:lnTo>
                  <a:pt x="6" y="57"/>
                </a:lnTo>
                <a:lnTo>
                  <a:pt x="15" y="44"/>
                </a:lnTo>
                <a:lnTo>
                  <a:pt x="26" y="31"/>
                </a:lnTo>
                <a:lnTo>
                  <a:pt x="21" y="15"/>
                </a:lnTo>
                <a:lnTo>
                  <a:pt x="21" y="12"/>
                </a:lnTo>
                <a:lnTo>
                  <a:pt x="25" y="9"/>
                </a:lnTo>
                <a:lnTo>
                  <a:pt x="32" y="11"/>
                </a:lnTo>
                <a:lnTo>
                  <a:pt x="41" y="9"/>
                </a:lnTo>
                <a:lnTo>
                  <a:pt x="52" y="13"/>
                </a:lnTo>
                <a:lnTo>
                  <a:pt x="63" y="17"/>
                </a:lnTo>
                <a:lnTo>
                  <a:pt x="71" y="15"/>
                </a:lnTo>
                <a:lnTo>
                  <a:pt x="79" y="19"/>
                </a:lnTo>
                <a:lnTo>
                  <a:pt x="87" y="21"/>
                </a:lnTo>
                <a:lnTo>
                  <a:pt x="93" y="24"/>
                </a:lnTo>
                <a:lnTo>
                  <a:pt x="99" y="22"/>
                </a:lnTo>
                <a:lnTo>
                  <a:pt x="99" y="16"/>
                </a:lnTo>
                <a:lnTo>
                  <a:pt x="102" y="12"/>
                </a:lnTo>
                <a:lnTo>
                  <a:pt x="112" y="12"/>
                </a:lnTo>
                <a:lnTo>
                  <a:pt x="115" y="11"/>
                </a:lnTo>
                <a:lnTo>
                  <a:pt x="119" y="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3" name="Freeform 788">
            <a:extLst>
              <a:ext uri="{FF2B5EF4-FFF2-40B4-BE49-F238E27FC236}">
                <a16:creationId xmlns:a16="http://schemas.microsoft.com/office/drawing/2014/main" id="{A82C2CB6-9C1B-463B-B201-2EDC9A84F804}"/>
              </a:ext>
            </a:extLst>
          </p:cNvPr>
          <p:cNvSpPr>
            <a:spLocks/>
          </p:cNvSpPr>
          <p:nvPr/>
        </p:nvSpPr>
        <p:spPr bwMode="auto">
          <a:xfrm>
            <a:off x="4479420" y="4577971"/>
            <a:ext cx="51101" cy="55434"/>
          </a:xfrm>
          <a:custGeom>
            <a:avLst/>
            <a:gdLst>
              <a:gd name="T0" fmla="*/ 15245252 w 45"/>
              <a:gd name="T1" fmla="*/ 21173698 h 51"/>
              <a:gd name="T2" fmla="*/ 22868498 w 45"/>
              <a:gd name="T3" fmla="*/ 34203856 h 51"/>
              <a:gd name="T4" fmla="*/ 27441949 w 45"/>
              <a:gd name="T5" fmla="*/ 42347396 h 51"/>
              <a:gd name="T6" fmla="*/ 32015399 w 45"/>
              <a:gd name="T7" fmla="*/ 79808144 h 51"/>
              <a:gd name="T8" fmla="*/ 38113745 w 45"/>
              <a:gd name="T9" fmla="*/ 81436595 h 51"/>
              <a:gd name="T10" fmla="*/ 44212101 w 45"/>
              <a:gd name="T11" fmla="*/ 61891357 h 51"/>
              <a:gd name="T12" fmla="*/ 45736996 w 45"/>
              <a:gd name="T13" fmla="*/ 52119377 h 51"/>
              <a:gd name="T14" fmla="*/ 64032034 w 45"/>
              <a:gd name="T15" fmla="*/ 45604298 h 51"/>
              <a:gd name="T16" fmla="*/ 67080589 w 45"/>
              <a:gd name="T17" fmla="*/ 37460758 h 51"/>
              <a:gd name="T18" fmla="*/ 59458583 w 45"/>
              <a:gd name="T19" fmla="*/ 34203856 h 51"/>
              <a:gd name="T20" fmla="*/ 50310447 w 45"/>
              <a:gd name="T21" fmla="*/ 13030163 h 51"/>
              <a:gd name="T22" fmla="*/ 35065190 w 45"/>
              <a:gd name="T23" fmla="*/ 0 h 51"/>
              <a:gd name="T24" fmla="*/ 16770147 w 45"/>
              <a:gd name="T25" fmla="*/ 0 h 51"/>
              <a:gd name="T26" fmla="*/ 0 w 45"/>
              <a:gd name="T27" fmla="*/ 1628451 h 51"/>
              <a:gd name="T28" fmla="*/ 15245252 w 45"/>
              <a:gd name="T29" fmla="*/ 21173698 h 51"/>
              <a:gd name="T30" fmla="*/ 15245252 w 45"/>
              <a:gd name="T31" fmla="*/ 21173698 h 5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
              <a:gd name="T49" fmla="*/ 0 h 51"/>
              <a:gd name="T50" fmla="*/ 45 w 45"/>
              <a:gd name="T51" fmla="*/ 51 h 51"/>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 h="51">
                <a:moveTo>
                  <a:pt x="10" y="13"/>
                </a:moveTo>
                <a:lnTo>
                  <a:pt x="15" y="21"/>
                </a:lnTo>
                <a:lnTo>
                  <a:pt x="18" y="26"/>
                </a:lnTo>
                <a:lnTo>
                  <a:pt x="21" y="49"/>
                </a:lnTo>
                <a:lnTo>
                  <a:pt x="25" y="50"/>
                </a:lnTo>
                <a:lnTo>
                  <a:pt x="29" y="38"/>
                </a:lnTo>
                <a:lnTo>
                  <a:pt x="30" y="32"/>
                </a:lnTo>
                <a:lnTo>
                  <a:pt x="42" y="28"/>
                </a:lnTo>
                <a:lnTo>
                  <a:pt x="44" y="23"/>
                </a:lnTo>
                <a:lnTo>
                  <a:pt x="39" y="21"/>
                </a:lnTo>
                <a:lnTo>
                  <a:pt x="33" y="8"/>
                </a:lnTo>
                <a:lnTo>
                  <a:pt x="23" y="0"/>
                </a:lnTo>
                <a:lnTo>
                  <a:pt x="11" y="0"/>
                </a:lnTo>
                <a:lnTo>
                  <a:pt x="0" y="1"/>
                </a:lnTo>
                <a:lnTo>
                  <a:pt x="10" y="1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4" name="Freeform 789">
            <a:extLst>
              <a:ext uri="{FF2B5EF4-FFF2-40B4-BE49-F238E27FC236}">
                <a16:creationId xmlns:a16="http://schemas.microsoft.com/office/drawing/2014/main" id="{F13E0817-830A-4419-9E5B-A121B77DA6DD}"/>
              </a:ext>
            </a:extLst>
          </p:cNvPr>
          <p:cNvSpPr>
            <a:spLocks/>
          </p:cNvSpPr>
          <p:nvPr/>
        </p:nvSpPr>
        <p:spPr bwMode="auto">
          <a:xfrm>
            <a:off x="4429779" y="4340011"/>
            <a:ext cx="80301" cy="52729"/>
          </a:xfrm>
          <a:custGeom>
            <a:avLst/>
            <a:gdLst>
              <a:gd name="T0" fmla="*/ 92873192 w 69"/>
              <a:gd name="T1" fmla="*/ 1811599 h 46"/>
              <a:gd name="T2" fmla="*/ 0 w 69"/>
              <a:gd name="T3" fmla="*/ 18114643 h 46"/>
              <a:gd name="T4" fmla="*/ 8006221 w 69"/>
              <a:gd name="T5" fmla="*/ 48910485 h 46"/>
              <a:gd name="T6" fmla="*/ 19215183 w 69"/>
              <a:gd name="T7" fmla="*/ 47098886 h 46"/>
              <a:gd name="T8" fmla="*/ 16012443 w 69"/>
              <a:gd name="T9" fmla="*/ 76081768 h 46"/>
              <a:gd name="T10" fmla="*/ 27221407 w 69"/>
              <a:gd name="T11" fmla="*/ 76081768 h 46"/>
              <a:gd name="T12" fmla="*/ 32024886 w 69"/>
              <a:gd name="T13" fmla="*/ 72459918 h 46"/>
              <a:gd name="T14" fmla="*/ 35227626 w 69"/>
              <a:gd name="T15" fmla="*/ 74270170 h 46"/>
              <a:gd name="T16" fmla="*/ 51240074 w 69"/>
              <a:gd name="T17" fmla="*/ 72459918 h 46"/>
              <a:gd name="T18" fmla="*/ 62449034 w 69"/>
              <a:gd name="T19" fmla="*/ 74270170 h 46"/>
              <a:gd name="T20" fmla="*/ 68853250 w 69"/>
              <a:gd name="T21" fmla="*/ 81516563 h 46"/>
              <a:gd name="T22" fmla="*/ 84865707 w 69"/>
              <a:gd name="T23" fmla="*/ 74270170 h 46"/>
              <a:gd name="T24" fmla="*/ 91271189 w 69"/>
              <a:gd name="T25" fmla="*/ 81516563 h 46"/>
              <a:gd name="T26" fmla="*/ 94473929 w 69"/>
              <a:gd name="T27" fmla="*/ 76081768 h 46"/>
              <a:gd name="T28" fmla="*/ 108885629 w 69"/>
              <a:gd name="T29" fmla="*/ 50722083 h 46"/>
              <a:gd name="T30" fmla="*/ 108885629 w 69"/>
              <a:gd name="T31" fmla="*/ 28984238 h 46"/>
              <a:gd name="T32" fmla="*/ 96074667 w 69"/>
              <a:gd name="T33" fmla="*/ 18114643 h 46"/>
              <a:gd name="T34" fmla="*/ 96074667 w 69"/>
              <a:gd name="T35" fmla="*/ 0 h 46"/>
              <a:gd name="T36" fmla="*/ 78461472 w 69"/>
              <a:gd name="T37" fmla="*/ 3623198 h 46"/>
              <a:gd name="T38" fmla="*/ 92873192 w 69"/>
              <a:gd name="T39" fmla="*/ 1811599 h 46"/>
              <a:gd name="T40" fmla="*/ 92873192 w 69"/>
              <a:gd name="T41" fmla="*/ 1811599 h 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9"/>
              <a:gd name="T64" fmla="*/ 0 h 46"/>
              <a:gd name="T65" fmla="*/ 69 w 69"/>
              <a:gd name="T66" fmla="*/ 46 h 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9" h="46">
                <a:moveTo>
                  <a:pt x="58" y="1"/>
                </a:moveTo>
                <a:lnTo>
                  <a:pt x="0" y="10"/>
                </a:lnTo>
                <a:lnTo>
                  <a:pt x="5" y="27"/>
                </a:lnTo>
                <a:lnTo>
                  <a:pt x="12" y="26"/>
                </a:lnTo>
                <a:lnTo>
                  <a:pt x="10" y="42"/>
                </a:lnTo>
                <a:lnTo>
                  <a:pt x="17" y="42"/>
                </a:lnTo>
                <a:lnTo>
                  <a:pt x="20" y="40"/>
                </a:lnTo>
                <a:lnTo>
                  <a:pt x="22" y="41"/>
                </a:lnTo>
                <a:lnTo>
                  <a:pt x="32" y="40"/>
                </a:lnTo>
                <a:lnTo>
                  <a:pt x="39" y="41"/>
                </a:lnTo>
                <a:lnTo>
                  <a:pt x="43" y="45"/>
                </a:lnTo>
                <a:lnTo>
                  <a:pt x="53" y="41"/>
                </a:lnTo>
                <a:lnTo>
                  <a:pt x="57" y="45"/>
                </a:lnTo>
                <a:lnTo>
                  <a:pt x="59" y="42"/>
                </a:lnTo>
                <a:lnTo>
                  <a:pt x="68" y="28"/>
                </a:lnTo>
                <a:lnTo>
                  <a:pt x="68" y="16"/>
                </a:lnTo>
                <a:lnTo>
                  <a:pt x="60" y="10"/>
                </a:lnTo>
                <a:lnTo>
                  <a:pt x="60" y="0"/>
                </a:lnTo>
                <a:lnTo>
                  <a:pt x="49" y="2"/>
                </a:lnTo>
                <a:lnTo>
                  <a:pt x="58" y="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5" name="Freeform 790">
            <a:extLst>
              <a:ext uri="{FF2B5EF4-FFF2-40B4-BE49-F238E27FC236}">
                <a16:creationId xmlns:a16="http://schemas.microsoft.com/office/drawing/2014/main" id="{8E6C7D94-2CCA-4C44-B3CB-82E170208E8E}"/>
              </a:ext>
            </a:extLst>
          </p:cNvPr>
          <p:cNvSpPr>
            <a:spLocks/>
          </p:cNvSpPr>
          <p:nvPr/>
        </p:nvSpPr>
        <p:spPr bwMode="auto">
          <a:xfrm>
            <a:off x="4368459" y="4408965"/>
            <a:ext cx="125561" cy="62194"/>
          </a:xfrm>
          <a:custGeom>
            <a:avLst/>
            <a:gdLst>
              <a:gd name="T0" fmla="*/ 34514522 w 109"/>
              <a:gd name="T1" fmla="*/ 12801014 h 54"/>
              <a:gd name="T2" fmla="*/ 69027792 w 109"/>
              <a:gd name="T3" fmla="*/ 9144353 h 54"/>
              <a:gd name="T4" fmla="*/ 95697775 w 109"/>
              <a:gd name="T5" fmla="*/ 0 h 54"/>
              <a:gd name="T6" fmla="*/ 133348604 w 109"/>
              <a:gd name="T7" fmla="*/ 0 h 54"/>
              <a:gd name="T8" fmla="*/ 169431313 w 109"/>
              <a:gd name="T9" fmla="*/ 0 h 54"/>
              <a:gd name="T10" fmla="*/ 155312840 w 109"/>
              <a:gd name="T11" fmla="*/ 21945364 h 54"/>
              <a:gd name="T12" fmla="*/ 141193153 w 109"/>
              <a:gd name="T13" fmla="*/ 34746378 h 54"/>
              <a:gd name="T14" fmla="*/ 123935896 w 109"/>
              <a:gd name="T15" fmla="*/ 36574707 h 54"/>
              <a:gd name="T16" fmla="*/ 103542324 w 109"/>
              <a:gd name="T17" fmla="*/ 60348405 h 54"/>
              <a:gd name="T18" fmla="*/ 95697775 w 109"/>
              <a:gd name="T19" fmla="*/ 80465435 h 54"/>
              <a:gd name="T20" fmla="*/ 89422637 w 109"/>
              <a:gd name="T21" fmla="*/ 96924475 h 54"/>
              <a:gd name="T22" fmla="*/ 80009910 w 109"/>
              <a:gd name="T23" fmla="*/ 85951774 h 54"/>
              <a:gd name="T24" fmla="*/ 0 w 109"/>
              <a:gd name="T25" fmla="*/ 69492755 h 54"/>
              <a:gd name="T26" fmla="*/ 21962993 w 109"/>
              <a:gd name="T27" fmla="*/ 49377078 h 54"/>
              <a:gd name="T28" fmla="*/ 36082680 w 109"/>
              <a:gd name="T29" fmla="*/ 60348405 h 54"/>
              <a:gd name="T30" fmla="*/ 31375701 w 109"/>
              <a:gd name="T31" fmla="*/ 38404388 h 54"/>
              <a:gd name="T32" fmla="*/ 34514522 w 109"/>
              <a:gd name="T33" fmla="*/ 12801014 h 54"/>
              <a:gd name="T34" fmla="*/ 34514522 w 109"/>
              <a:gd name="T35" fmla="*/ 12801014 h 5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9"/>
              <a:gd name="T55" fmla="*/ 0 h 54"/>
              <a:gd name="T56" fmla="*/ 109 w 109"/>
              <a:gd name="T57" fmla="*/ 54 h 5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9" h="54">
                <a:moveTo>
                  <a:pt x="22" y="7"/>
                </a:moveTo>
                <a:lnTo>
                  <a:pt x="44" y="5"/>
                </a:lnTo>
                <a:lnTo>
                  <a:pt x="61" y="0"/>
                </a:lnTo>
                <a:lnTo>
                  <a:pt x="85" y="0"/>
                </a:lnTo>
                <a:lnTo>
                  <a:pt x="108" y="0"/>
                </a:lnTo>
                <a:lnTo>
                  <a:pt x="99" y="12"/>
                </a:lnTo>
                <a:lnTo>
                  <a:pt x="90" y="19"/>
                </a:lnTo>
                <a:lnTo>
                  <a:pt x="79" y="20"/>
                </a:lnTo>
                <a:lnTo>
                  <a:pt x="66" y="33"/>
                </a:lnTo>
                <a:lnTo>
                  <a:pt x="61" y="44"/>
                </a:lnTo>
                <a:lnTo>
                  <a:pt x="57" y="53"/>
                </a:lnTo>
                <a:lnTo>
                  <a:pt x="51" y="47"/>
                </a:lnTo>
                <a:lnTo>
                  <a:pt x="0" y="38"/>
                </a:lnTo>
                <a:lnTo>
                  <a:pt x="14" y="27"/>
                </a:lnTo>
                <a:lnTo>
                  <a:pt x="23" y="33"/>
                </a:lnTo>
                <a:lnTo>
                  <a:pt x="20" y="21"/>
                </a:lnTo>
                <a:lnTo>
                  <a:pt x="22" y="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6" name="Freeform 791">
            <a:extLst>
              <a:ext uri="{FF2B5EF4-FFF2-40B4-BE49-F238E27FC236}">
                <a16:creationId xmlns:a16="http://schemas.microsoft.com/office/drawing/2014/main" id="{D658C2E5-253C-49B8-9139-B1A75693B43B}"/>
              </a:ext>
            </a:extLst>
          </p:cNvPr>
          <p:cNvSpPr>
            <a:spLocks/>
          </p:cNvSpPr>
          <p:nvPr/>
        </p:nvSpPr>
        <p:spPr bwMode="auto">
          <a:xfrm>
            <a:off x="4390358" y="4384627"/>
            <a:ext cx="108042" cy="43265"/>
          </a:xfrm>
          <a:custGeom>
            <a:avLst/>
            <a:gdLst>
              <a:gd name="T0" fmla="*/ 68810669 w 95"/>
              <a:gd name="T1" fmla="*/ 6786359 h 39"/>
              <a:gd name="T2" fmla="*/ 81044160 w 95"/>
              <a:gd name="T3" fmla="*/ 6786359 h 39"/>
              <a:gd name="T4" fmla="*/ 91747984 w 95"/>
              <a:gd name="T5" fmla="*/ 3393179 h 39"/>
              <a:gd name="T6" fmla="*/ 93276395 w 95"/>
              <a:gd name="T7" fmla="*/ 6786359 h 39"/>
              <a:gd name="T8" fmla="*/ 97864102 w 95"/>
              <a:gd name="T9" fmla="*/ 1697241 h 39"/>
              <a:gd name="T10" fmla="*/ 140679397 w 95"/>
              <a:gd name="T11" fmla="*/ 0 h 39"/>
              <a:gd name="T12" fmla="*/ 143737456 w 95"/>
              <a:gd name="T13" fmla="*/ 10179537 h 39"/>
              <a:gd name="T14" fmla="*/ 137621339 w 95"/>
              <a:gd name="T15" fmla="*/ 35630335 h 39"/>
              <a:gd name="T16" fmla="*/ 126917515 w 95"/>
              <a:gd name="T17" fmla="*/ 64473011 h 39"/>
              <a:gd name="T18" fmla="*/ 103980219 w 95"/>
              <a:gd name="T19" fmla="*/ 49203058 h 39"/>
              <a:gd name="T20" fmla="*/ 64222963 w 95"/>
              <a:gd name="T21" fmla="*/ 42416691 h 39"/>
              <a:gd name="T22" fmla="*/ 27523775 w 95"/>
              <a:gd name="T23" fmla="*/ 50900298 h 39"/>
              <a:gd name="T24" fmla="*/ 22937305 w 95"/>
              <a:gd name="T25" fmla="*/ 50900298 h 39"/>
              <a:gd name="T26" fmla="*/ 1529648 w 95"/>
              <a:gd name="T27" fmla="*/ 54293476 h 39"/>
              <a:gd name="T28" fmla="*/ 0 w 95"/>
              <a:gd name="T29" fmla="*/ 37326272 h 39"/>
              <a:gd name="T30" fmla="*/ 13761888 w 95"/>
              <a:gd name="T31" fmla="*/ 8483599 h 39"/>
              <a:gd name="T32" fmla="*/ 30583070 w 95"/>
              <a:gd name="T33" fmla="*/ 3393179 h 39"/>
              <a:gd name="T34" fmla="*/ 65752611 w 95"/>
              <a:gd name="T35" fmla="*/ 30539916 h 39"/>
              <a:gd name="T36" fmla="*/ 68810669 w 95"/>
              <a:gd name="T37" fmla="*/ 6786359 h 39"/>
              <a:gd name="T38" fmla="*/ 68810669 w 95"/>
              <a:gd name="T39" fmla="*/ 6786359 h 39"/>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5"/>
              <a:gd name="T61" fmla="*/ 0 h 39"/>
              <a:gd name="T62" fmla="*/ 95 w 95"/>
              <a:gd name="T63" fmla="*/ 39 h 39"/>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5" h="39">
                <a:moveTo>
                  <a:pt x="45" y="4"/>
                </a:moveTo>
                <a:lnTo>
                  <a:pt x="53" y="4"/>
                </a:lnTo>
                <a:lnTo>
                  <a:pt x="60" y="2"/>
                </a:lnTo>
                <a:lnTo>
                  <a:pt x="61" y="4"/>
                </a:lnTo>
                <a:lnTo>
                  <a:pt x="64" y="1"/>
                </a:lnTo>
                <a:lnTo>
                  <a:pt x="92" y="0"/>
                </a:lnTo>
                <a:lnTo>
                  <a:pt x="94" y="6"/>
                </a:lnTo>
                <a:lnTo>
                  <a:pt x="90" y="21"/>
                </a:lnTo>
                <a:lnTo>
                  <a:pt x="83" y="38"/>
                </a:lnTo>
                <a:lnTo>
                  <a:pt x="68" y="29"/>
                </a:lnTo>
                <a:lnTo>
                  <a:pt x="42" y="25"/>
                </a:lnTo>
                <a:lnTo>
                  <a:pt x="18" y="30"/>
                </a:lnTo>
                <a:lnTo>
                  <a:pt x="15" y="30"/>
                </a:lnTo>
                <a:lnTo>
                  <a:pt x="1" y="32"/>
                </a:lnTo>
                <a:lnTo>
                  <a:pt x="0" y="22"/>
                </a:lnTo>
                <a:lnTo>
                  <a:pt x="9" y="5"/>
                </a:lnTo>
                <a:lnTo>
                  <a:pt x="20" y="2"/>
                </a:lnTo>
                <a:lnTo>
                  <a:pt x="43" y="18"/>
                </a:lnTo>
                <a:lnTo>
                  <a:pt x="45" y="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7" name="Freeform 792">
            <a:extLst>
              <a:ext uri="{FF2B5EF4-FFF2-40B4-BE49-F238E27FC236}">
                <a16:creationId xmlns:a16="http://schemas.microsoft.com/office/drawing/2014/main" id="{59202752-5754-4DE6-B2D6-DF32F10E5DC8}"/>
              </a:ext>
            </a:extLst>
          </p:cNvPr>
          <p:cNvSpPr>
            <a:spLocks/>
          </p:cNvSpPr>
          <p:nvPr/>
        </p:nvSpPr>
        <p:spPr bwMode="auto">
          <a:xfrm>
            <a:off x="4276478" y="4605013"/>
            <a:ext cx="52561" cy="28393"/>
          </a:xfrm>
          <a:custGeom>
            <a:avLst/>
            <a:gdLst>
              <a:gd name="T0" fmla="*/ 0 w 47"/>
              <a:gd name="T1" fmla="*/ 42676691 h 25"/>
              <a:gd name="T2" fmla="*/ 0 w 47"/>
              <a:gd name="T3" fmla="*/ 42676691 h 25"/>
              <a:gd name="T4" fmla="*/ 0 w 47"/>
              <a:gd name="T5" fmla="*/ 12446704 h 25"/>
              <a:gd name="T6" fmla="*/ 47314124 w 47"/>
              <a:gd name="T7" fmla="*/ 0 h 25"/>
              <a:gd name="T8" fmla="*/ 59141738 w 47"/>
              <a:gd name="T9" fmla="*/ 8890311 h 25"/>
              <a:gd name="T10" fmla="*/ 68013361 w 47"/>
              <a:gd name="T11" fmla="*/ 17781956 h 25"/>
              <a:gd name="T12" fmla="*/ 48792728 w 47"/>
              <a:gd name="T13" fmla="*/ 24894741 h 25"/>
              <a:gd name="T14" fmla="*/ 28092265 w 47"/>
              <a:gd name="T15" fmla="*/ 37341439 h 25"/>
              <a:gd name="T16" fmla="*/ 10350231 w 47"/>
              <a:gd name="T17" fmla="*/ 37341439 h 25"/>
              <a:gd name="T18" fmla="*/ 0 w 47"/>
              <a:gd name="T19" fmla="*/ 42676691 h 25"/>
              <a:gd name="T20" fmla="*/ 0 w 47"/>
              <a:gd name="T21" fmla="*/ 42676691 h 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7"/>
              <a:gd name="T34" fmla="*/ 0 h 25"/>
              <a:gd name="T35" fmla="*/ 47 w 47"/>
              <a:gd name="T36" fmla="*/ 25 h 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7" h="25">
                <a:moveTo>
                  <a:pt x="0" y="24"/>
                </a:moveTo>
                <a:lnTo>
                  <a:pt x="0" y="24"/>
                </a:lnTo>
                <a:lnTo>
                  <a:pt x="0" y="7"/>
                </a:lnTo>
                <a:lnTo>
                  <a:pt x="32" y="0"/>
                </a:lnTo>
                <a:lnTo>
                  <a:pt x="40" y="5"/>
                </a:lnTo>
                <a:lnTo>
                  <a:pt x="46" y="10"/>
                </a:lnTo>
                <a:lnTo>
                  <a:pt x="33" y="14"/>
                </a:lnTo>
                <a:lnTo>
                  <a:pt x="19" y="21"/>
                </a:lnTo>
                <a:lnTo>
                  <a:pt x="7" y="21"/>
                </a:lnTo>
                <a:lnTo>
                  <a:pt x="0" y="2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8" name="Freeform 793">
            <a:extLst>
              <a:ext uri="{FF2B5EF4-FFF2-40B4-BE49-F238E27FC236}">
                <a16:creationId xmlns:a16="http://schemas.microsoft.com/office/drawing/2014/main" id="{7D1A9FB2-D060-4515-BD88-6FCAEAF225BE}"/>
              </a:ext>
            </a:extLst>
          </p:cNvPr>
          <p:cNvSpPr>
            <a:spLocks/>
          </p:cNvSpPr>
          <p:nvPr/>
        </p:nvSpPr>
        <p:spPr bwMode="auto">
          <a:xfrm>
            <a:off x="4385979" y="4695601"/>
            <a:ext cx="39420" cy="21633"/>
          </a:xfrm>
          <a:custGeom>
            <a:avLst/>
            <a:gdLst>
              <a:gd name="T0" fmla="*/ 0 w 32"/>
              <a:gd name="T1" fmla="*/ 12903200 h 20"/>
              <a:gd name="T2" fmla="*/ 10765308 w 32"/>
              <a:gd name="T3" fmla="*/ 30645098 h 20"/>
              <a:gd name="T4" fmla="*/ 55620095 w 32"/>
              <a:gd name="T5" fmla="*/ 17741898 h 20"/>
              <a:gd name="T6" fmla="*/ 46648337 w 32"/>
              <a:gd name="T7" fmla="*/ 0 h 20"/>
              <a:gd name="T8" fmla="*/ 3588436 w 32"/>
              <a:gd name="T9" fmla="*/ 14516099 h 20"/>
              <a:gd name="T10" fmla="*/ 0 w 32"/>
              <a:gd name="T11" fmla="*/ 12903200 h 20"/>
              <a:gd name="T12" fmla="*/ 0 w 32"/>
              <a:gd name="T13" fmla="*/ 12903200 h 20"/>
              <a:gd name="T14" fmla="*/ 0 60000 65536"/>
              <a:gd name="T15" fmla="*/ 0 60000 65536"/>
              <a:gd name="T16" fmla="*/ 0 60000 65536"/>
              <a:gd name="T17" fmla="*/ 0 60000 65536"/>
              <a:gd name="T18" fmla="*/ 0 60000 65536"/>
              <a:gd name="T19" fmla="*/ 0 60000 65536"/>
              <a:gd name="T20" fmla="*/ 0 60000 65536"/>
              <a:gd name="T21" fmla="*/ 0 w 32"/>
              <a:gd name="T22" fmla="*/ 0 h 20"/>
              <a:gd name="T23" fmla="*/ 32 w 32"/>
              <a:gd name="T24" fmla="*/ 20 h 2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20">
                <a:moveTo>
                  <a:pt x="0" y="8"/>
                </a:moveTo>
                <a:lnTo>
                  <a:pt x="6" y="19"/>
                </a:lnTo>
                <a:lnTo>
                  <a:pt x="31" y="11"/>
                </a:lnTo>
                <a:lnTo>
                  <a:pt x="26" y="0"/>
                </a:lnTo>
                <a:lnTo>
                  <a:pt x="2" y="9"/>
                </a:lnTo>
                <a:lnTo>
                  <a:pt x="0" y="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79" name="Freeform 794">
            <a:extLst>
              <a:ext uri="{FF2B5EF4-FFF2-40B4-BE49-F238E27FC236}">
                <a16:creationId xmlns:a16="http://schemas.microsoft.com/office/drawing/2014/main" id="{A4200E5E-8CC9-48B5-AA45-0716870EB5D3}"/>
              </a:ext>
            </a:extLst>
          </p:cNvPr>
          <p:cNvSpPr>
            <a:spLocks/>
          </p:cNvSpPr>
          <p:nvPr/>
        </p:nvSpPr>
        <p:spPr bwMode="auto">
          <a:xfrm>
            <a:off x="4352399" y="4621237"/>
            <a:ext cx="67161" cy="86532"/>
          </a:xfrm>
          <a:custGeom>
            <a:avLst/>
            <a:gdLst>
              <a:gd name="T0" fmla="*/ 25363600 w 58"/>
              <a:gd name="T1" fmla="*/ 23155799 h 79"/>
              <a:gd name="T2" fmla="*/ 34874474 w 58"/>
              <a:gd name="T3" fmla="*/ 0 h 79"/>
              <a:gd name="T4" fmla="*/ 90357122 w 58"/>
              <a:gd name="T5" fmla="*/ 52927169 h 79"/>
              <a:gd name="T6" fmla="*/ 80846228 w 58"/>
              <a:gd name="T7" fmla="*/ 89315408 h 79"/>
              <a:gd name="T8" fmla="*/ 88771976 w 58"/>
              <a:gd name="T9" fmla="*/ 109163411 h 79"/>
              <a:gd name="T10" fmla="*/ 31704183 w 58"/>
              <a:gd name="T11" fmla="*/ 129011413 h 79"/>
              <a:gd name="T12" fmla="*/ 0 w 58"/>
              <a:gd name="T13" fmla="*/ 104201732 h 79"/>
              <a:gd name="T14" fmla="*/ 41215057 w 58"/>
              <a:gd name="T15" fmla="*/ 100893946 h 79"/>
              <a:gd name="T16" fmla="*/ 49142055 w 58"/>
              <a:gd name="T17" fmla="*/ 72775172 h 79"/>
              <a:gd name="T18" fmla="*/ 25363600 w 58"/>
              <a:gd name="T19" fmla="*/ 23155799 h 79"/>
              <a:gd name="T20" fmla="*/ 25363600 w 58"/>
              <a:gd name="T21" fmla="*/ 23155799 h 7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8"/>
              <a:gd name="T34" fmla="*/ 0 h 79"/>
              <a:gd name="T35" fmla="*/ 58 w 58"/>
              <a:gd name="T36" fmla="*/ 79 h 7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8" h="79">
                <a:moveTo>
                  <a:pt x="16" y="14"/>
                </a:moveTo>
                <a:lnTo>
                  <a:pt x="22" y="0"/>
                </a:lnTo>
                <a:lnTo>
                  <a:pt x="57" y="32"/>
                </a:lnTo>
                <a:lnTo>
                  <a:pt x="51" y="54"/>
                </a:lnTo>
                <a:lnTo>
                  <a:pt x="56" y="66"/>
                </a:lnTo>
                <a:lnTo>
                  <a:pt x="20" y="78"/>
                </a:lnTo>
                <a:lnTo>
                  <a:pt x="0" y="63"/>
                </a:lnTo>
                <a:lnTo>
                  <a:pt x="26" y="61"/>
                </a:lnTo>
                <a:lnTo>
                  <a:pt x="31" y="44"/>
                </a:lnTo>
                <a:lnTo>
                  <a:pt x="16" y="1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0" name="Freeform 795">
            <a:extLst>
              <a:ext uri="{FF2B5EF4-FFF2-40B4-BE49-F238E27FC236}">
                <a16:creationId xmlns:a16="http://schemas.microsoft.com/office/drawing/2014/main" id="{88387600-1A81-43F5-A5F6-E595CC546449}"/>
              </a:ext>
            </a:extLst>
          </p:cNvPr>
          <p:cNvSpPr>
            <a:spLocks/>
          </p:cNvSpPr>
          <p:nvPr/>
        </p:nvSpPr>
        <p:spPr bwMode="auto">
          <a:xfrm>
            <a:off x="4273559" y="4615830"/>
            <a:ext cx="108042" cy="75715"/>
          </a:xfrm>
          <a:custGeom>
            <a:avLst/>
            <a:gdLst>
              <a:gd name="T0" fmla="*/ 4891812 w 92"/>
              <a:gd name="T1" fmla="*/ 24317568 h 65"/>
              <a:gd name="T2" fmla="*/ 35870734 w 92"/>
              <a:gd name="T3" fmla="*/ 18705924 h 65"/>
              <a:gd name="T4" fmla="*/ 58696640 w 92"/>
              <a:gd name="T5" fmla="*/ 1871003 h 65"/>
              <a:gd name="T6" fmla="*/ 78262605 w 92"/>
              <a:gd name="T7" fmla="*/ 0 h 65"/>
              <a:gd name="T8" fmla="*/ 99459194 w 92"/>
              <a:gd name="T9" fmla="*/ 18705924 h 65"/>
              <a:gd name="T10" fmla="*/ 148373469 w 92"/>
              <a:gd name="T11" fmla="*/ 7482644 h 65"/>
              <a:gd name="T12" fmla="*/ 130438108 w 92"/>
              <a:gd name="T13" fmla="*/ 54246776 h 65"/>
              <a:gd name="T14" fmla="*/ 83154416 w 92"/>
              <a:gd name="T15" fmla="*/ 57987413 h 65"/>
              <a:gd name="T16" fmla="*/ 99459194 w 92"/>
              <a:gd name="T17" fmla="*/ 93529637 h 65"/>
              <a:gd name="T18" fmla="*/ 99459194 w 92"/>
              <a:gd name="T19" fmla="*/ 119716830 h 65"/>
              <a:gd name="T20" fmla="*/ 55436709 w 92"/>
              <a:gd name="T21" fmla="*/ 87917977 h 65"/>
              <a:gd name="T22" fmla="*/ 17935367 w 92"/>
              <a:gd name="T23" fmla="*/ 41152485 h 65"/>
              <a:gd name="T24" fmla="*/ 0 w 92"/>
              <a:gd name="T25" fmla="*/ 44894500 h 65"/>
              <a:gd name="T26" fmla="*/ 4891812 w 92"/>
              <a:gd name="T27" fmla="*/ 24317568 h 65"/>
              <a:gd name="T28" fmla="*/ 4891812 w 92"/>
              <a:gd name="T29" fmla="*/ 24317568 h 6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92"/>
              <a:gd name="T46" fmla="*/ 0 h 65"/>
              <a:gd name="T47" fmla="*/ 92 w 92"/>
              <a:gd name="T48" fmla="*/ 65 h 6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92" h="65">
                <a:moveTo>
                  <a:pt x="3" y="13"/>
                </a:moveTo>
                <a:lnTo>
                  <a:pt x="22" y="10"/>
                </a:lnTo>
                <a:lnTo>
                  <a:pt x="36" y="1"/>
                </a:lnTo>
                <a:lnTo>
                  <a:pt x="48" y="0"/>
                </a:lnTo>
                <a:lnTo>
                  <a:pt x="61" y="10"/>
                </a:lnTo>
                <a:lnTo>
                  <a:pt x="91" y="4"/>
                </a:lnTo>
                <a:lnTo>
                  <a:pt x="80" y="29"/>
                </a:lnTo>
                <a:lnTo>
                  <a:pt x="51" y="31"/>
                </a:lnTo>
                <a:lnTo>
                  <a:pt x="61" y="50"/>
                </a:lnTo>
                <a:lnTo>
                  <a:pt x="61" y="64"/>
                </a:lnTo>
                <a:lnTo>
                  <a:pt x="34" y="47"/>
                </a:lnTo>
                <a:lnTo>
                  <a:pt x="11" y="22"/>
                </a:lnTo>
                <a:lnTo>
                  <a:pt x="0" y="24"/>
                </a:lnTo>
                <a:lnTo>
                  <a:pt x="3" y="1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1" name="Freeform 796">
            <a:extLst>
              <a:ext uri="{FF2B5EF4-FFF2-40B4-BE49-F238E27FC236}">
                <a16:creationId xmlns:a16="http://schemas.microsoft.com/office/drawing/2014/main" id="{992FA9DF-63EC-429A-BF35-AE164E2FF638}"/>
              </a:ext>
            </a:extLst>
          </p:cNvPr>
          <p:cNvSpPr>
            <a:spLocks/>
          </p:cNvSpPr>
          <p:nvPr/>
        </p:nvSpPr>
        <p:spPr bwMode="auto">
          <a:xfrm>
            <a:off x="3928435" y="4784959"/>
            <a:ext cx="318103" cy="295042"/>
          </a:xfrm>
          <a:custGeom>
            <a:avLst/>
            <a:gdLst>
              <a:gd name="T0" fmla="*/ 0 w 278"/>
              <a:gd name="T1" fmla="*/ 141 h 265"/>
              <a:gd name="T2" fmla="*/ 0 w 278"/>
              <a:gd name="T3" fmla="*/ 141 h 265"/>
              <a:gd name="T4" fmla="*/ 1 w 278"/>
              <a:gd name="T5" fmla="*/ 146 h 265"/>
              <a:gd name="T6" fmla="*/ 52 w 278"/>
              <a:gd name="T7" fmla="*/ 179 h 265"/>
              <a:gd name="T8" fmla="*/ 161 w 278"/>
              <a:gd name="T9" fmla="*/ 251 h 265"/>
              <a:gd name="T10" fmla="*/ 162 w 278"/>
              <a:gd name="T11" fmla="*/ 264 h 265"/>
              <a:gd name="T12" fmla="*/ 173 w 278"/>
              <a:gd name="T13" fmla="*/ 262 h 265"/>
              <a:gd name="T14" fmla="*/ 194 w 278"/>
              <a:gd name="T15" fmla="*/ 257 h 265"/>
              <a:gd name="T16" fmla="*/ 277 w 278"/>
              <a:gd name="T17" fmla="*/ 200 h 265"/>
              <a:gd name="T18" fmla="*/ 245 w 278"/>
              <a:gd name="T19" fmla="*/ 162 h 265"/>
              <a:gd name="T20" fmla="*/ 245 w 278"/>
              <a:gd name="T21" fmla="*/ 101 h 265"/>
              <a:gd name="T22" fmla="*/ 241 w 278"/>
              <a:gd name="T23" fmla="*/ 74 h 265"/>
              <a:gd name="T24" fmla="*/ 218 w 278"/>
              <a:gd name="T25" fmla="*/ 46 h 265"/>
              <a:gd name="T26" fmla="*/ 230 w 278"/>
              <a:gd name="T27" fmla="*/ 37 h 265"/>
              <a:gd name="T28" fmla="*/ 236 w 278"/>
              <a:gd name="T29" fmla="*/ 0 h 265"/>
              <a:gd name="T30" fmla="*/ 138 w 278"/>
              <a:gd name="T31" fmla="*/ 6 h 265"/>
              <a:gd name="T32" fmla="*/ 88 w 278"/>
              <a:gd name="T33" fmla="*/ 28 h 265"/>
              <a:gd name="T34" fmla="*/ 100 w 278"/>
              <a:gd name="T35" fmla="*/ 73 h 265"/>
              <a:gd name="T36" fmla="*/ 79 w 278"/>
              <a:gd name="T37" fmla="*/ 74 h 265"/>
              <a:gd name="T38" fmla="*/ 67 w 278"/>
              <a:gd name="T39" fmla="*/ 79 h 265"/>
              <a:gd name="T40" fmla="*/ 69 w 278"/>
              <a:gd name="T41" fmla="*/ 91 h 265"/>
              <a:gd name="T42" fmla="*/ 7 w 278"/>
              <a:gd name="T43" fmla="*/ 118 h 265"/>
              <a:gd name="T44" fmla="*/ 0 w 278"/>
              <a:gd name="T45" fmla="*/ 141 h 265"/>
              <a:gd name="T46" fmla="*/ 0 w 278"/>
              <a:gd name="T47" fmla="*/ 141 h 265"/>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278"/>
              <a:gd name="T73" fmla="*/ 0 h 265"/>
              <a:gd name="T74" fmla="*/ 278 w 278"/>
              <a:gd name="T75" fmla="*/ 265 h 265"/>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278" h="265">
                <a:moveTo>
                  <a:pt x="0" y="141"/>
                </a:moveTo>
                <a:lnTo>
                  <a:pt x="0" y="141"/>
                </a:lnTo>
                <a:lnTo>
                  <a:pt x="1" y="146"/>
                </a:lnTo>
                <a:lnTo>
                  <a:pt x="52" y="179"/>
                </a:lnTo>
                <a:lnTo>
                  <a:pt x="161" y="251"/>
                </a:lnTo>
                <a:lnTo>
                  <a:pt x="162" y="264"/>
                </a:lnTo>
                <a:lnTo>
                  <a:pt x="173" y="262"/>
                </a:lnTo>
                <a:lnTo>
                  <a:pt x="194" y="257"/>
                </a:lnTo>
                <a:lnTo>
                  <a:pt x="277" y="200"/>
                </a:lnTo>
                <a:lnTo>
                  <a:pt x="245" y="162"/>
                </a:lnTo>
                <a:lnTo>
                  <a:pt x="245" y="101"/>
                </a:lnTo>
                <a:lnTo>
                  <a:pt x="241" y="74"/>
                </a:lnTo>
                <a:lnTo>
                  <a:pt x="218" y="46"/>
                </a:lnTo>
                <a:lnTo>
                  <a:pt x="230" y="37"/>
                </a:lnTo>
                <a:lnTo>
                  <a:pt x="236" y="0"/>
                </a:lnTo>
                <a:lnTo>
                  <a:pt x="138" y="6"/>
                </a:lnTo>
                <a:lnTo>
                  <a:pt x="88" y="28"/>
                </a:lnTo>
                <a:lnTo>
                  <a:pt x="100" y="73"/>
                </a:lnTo>
                <a:lnTo>
                  <a:pt x="79" y="74"/>
                </a:lnTo>
                <a:lnTo>
                  <a:pt x="67" y="79"/>
                </a:lnTo>
                <a:lnTo>
                  <a:pt x="69" y="91"/>
                </a:lnTo>
                <a:lnTo>
                  <a:pt x="7" y="118"/>
                </a:lnTo>
                <a:lnTo>
                  <a:pt x="0" y="14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2" name="Freeform 797">
            <a:extLst>
              <a:ext uri="{FF2B5EF4-FFF2-40B4-BE49-F238E27FC236}">
                <a16:creationId xmlns:a16="http://schemas.microsoft.com/office/drawing/2014/main" id="{92554E69-034D-4A5C-9380-796DF5D21CBE}"/>
              </a:ext>
            </a:extLst>
          </p:cNvPr>
          <p:cNvSpPr>
            <a:spLocks/>
          </p:cNvSpPr>
          <p:nvPr/>
        </p:nvSpPr>
        <p:spPr bwMode="auto">
          <a:xfrm>
            <a:off x="4666480" y="4779393"/>
            <a:ext cx="155619" cy="139171"/>
          </a:xfrm>
          <a:custGeom>
            <a:avLst/>
            <a:gdLst>
              <a:gd name="T0" fmla="*/ 0 w 136"/>
              <a:gd name="T1" fmla="*/ 60 h 125"/>
              <a:gd name="T2" fmla="*/ 0 w 136"/>
              <a:gd name="T3" fmla="*/ 60 h 125"/>
              <a:gd name="T4" fmla="*/ 6 w 136"/>
              <a:gd name="T5" fmla="*/ 78 h 125"/>
              <a:gd name="T6" fmla="*/ 68 w 136"/>
              <a:gd name="T7" fmla="*/ 105 h 125"/>
              <a:gd name="T8" fmla="*/ 68 w 136"/>
              <a:gd name="T9" fmla="*/ 115 h 125"/>
              <a:gd name="T10" fmla="*/ 83 w 136"/>
              <a:gd name="T11" fmla="*/ 122 h 125"/>
              <a:gd name="T12" fmla="*/ 108 w 136"/>
              <a:gd name="T13" fmla="*/ 124 h 125"/>
              <a:gd name="T14" fmla="*/ 128 w 136"/>
              <a:gd name="T15" fmla="*/ 111 h 125"/>
              <a:gd name="T16" fmla="*/ 135 w 136"/>
              <a:gd name="T17" fmla="*/ 110 h 125"/>
              <a:gd name="T18" fmla="*/ 117 w 136"/>
              <a:gd name="T19" fmla="*/ 75 h 125"/>
              <a:gd name="T20" fmla="*/ 92 w 136"/>
              <a:gd name="T21" fmla="*/ 54 h 125"/>
              <a:gd name="T22" fmla="*/ 104 w 136"/>
              <a:gd name="T23" fmla="*/ 22 h 125"/>
              <a:gd name="T24" fmla="*/ 93 w 136"/>
              <a:gd name="T25" fmla="*/ 18 h 125"/>
              <a:gd name="T26" fmla="*/ 83 w 136"/>
              <a:gd name="T27" fmla="*/ 0 h 125"/>
              <a:gd name="T28" fmla="*/ 53 w 136"/>
              <a:gd name="T29" fmla="*/ 2 h 125"/>
              <a:gd name="T30" fmla="*/ 38 w 136"/>
              <a:gd name="T31" fmla="*/ 13 h 125"/>
              <a:gd name="T32" fmla="*/ 33 w 136"/>
              <a:gd name="T33" fmla="*/ 42 h 125"/>
              <a:gd name="T34" fmla="*/ 0 w 136"/>
              <a:gd name="T35" fmla="*/ 60 h 125"/>
              <a:gd name="T36" fmla="*/ 0 w 136"/>
              <a:gd name="T37" fmla="*/ 60 h 12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6"/>
              <a:gd name="T58" fmla="*/ 0 h 125"/>
              <a:gd name="T59" fmla="*/ 136 w 136"/>
              <a:gd name="T60" fmla="*/ 125 h 12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6" h="125">
                <a:moveTo>
                  <a:pt x="0" y="60"/>
                </a:moveTo>
                <a:lnTo>
                  <a:pt x="0" y="60"/>
                </a:lnTo>
                <a:lnTo>
                  <a:pt x="6" y="78"/>
                </a:lnTo>
                <a:lnTo>
                  <a:pt x="68" y="105"/>
                </a:lnTo>
                <a:lnTo>
                  <a:pt x="68" y="115"/>
                </a:lnTo>
                <a:lnTo>
                  <a:pt x="83" y="122"/>
                </a:lnTo>
                <a:lnTo>
                  <a:pt x="108" y="124"/>
                </a:lnTo>
                <a:lnTo>
                  <a:pt x="128" y="111"/>
                </a:lnTo>
                <a:lnTo>
                  <a:pt x="135" y="110"/>
                </a:lnTo>
                <a:lnTo>
                  <a:pt x="117" y="75"/>
                </a:lnTo>
                <a:lnTo>
                  <a:pt x="92" y="54"/>
                </a:lnTo>
                <a:lnTo>
                  <a:pt x="104" y="22"/>
                </a:lnTo>
                <a:lnTo>
                  <a:pt x="93" y="18"/>
                </a:lnTo>
                <a:lnTo>
                  <a:pt x="83" y="0"/>
                </a:lnTo>
                <a:lnTo>
                  <a:pt x="53" y="2"/>
                </a:lnTo>
                <a:lnTo>
                  <a:pt x="38" y="13"/>
                </a:lnTo>
                <a:lnTo>
                  <a:pt x="33" y="42"/>
                </a:lnTo>
                <a:lnTo>
                  <a:pt x="0" y="6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3" name="Freeform 798">
            <a:extLst>
              <a:ext uri="{FF2B5EF4-FFF2-40B4-BE49-F238E27FC236}">
                <a16:creationId xmlns:a16="http://schemas.microsoft.com/office/drawing/2014/main" id="{D33F1956-7744-4394-A0B6-5DC6187179A1}"/>
              </a:ext>
            </a:extLst>
          </p:cNvPr>
          <p:cNvSpPr>
            <a:spLocks/>
          </p:cNvSpPr>
          <p:nvPr/>
        </p:nvSpPr>
        <p:spPr bwMode="auto">
          <a:xfrm>
            <a:off x="4603546" y="4866236"/>
            <a:ext cx="329546" cy="267209"/>
          </a:xfrm>
          <a:custGeom>
            <a:avLst/>
            <a:gdLst>
              <a:gd name="T0" fmla="*/ 0 w 288"/>
              <a:gd name="T1" fmla="*/ 62 h 240"/>
              <a:gd name="T2" fmla="*/ 0 w 288"/>
              <a:gd name="T3" fmla="*/ 62 h 240"/>
              <a:gd name="T4" fmla="*/ 4 w 288"/>
              <a:gd name="T5" fmla="*/ 41 h 240"/>
              <a:gd name="T6" fmla="*/ 19 w 288"/>
              <a:gd name="T7" fmla="*/ 46 h 240"/>
              <a:gd name="T8" fmla="*/ 38 w 288"/>
              <a:gd name="T9" fmla="*/ 33 h 240"/>
              <a:gd name="T10" fmla="*/ 46 w 288"/>
              <a:gd name="T11" fmla="*/ 24 h 240"/>
              <a:gd name="T12" fmla="*/ 30 w 288"/>
              <a:gd name="T13" fmla="*/ 10 h 240"/>
              <a:gd name="T14" fmla="*/ 61 w 288"/>
              <a:gd name="T15" fmla="*/ 0 h 240"/>
              <a:gd name="T16" fmla="*/ 123 w 288"/>
              <a:gd name="T17" fmla="*/ 27 h 240"/>
              <a:gd name="T18" fmla="*/ 123 w 288"/>
              <a:gd name="T19" fmla="*/ 37 h 240"/>
              <a:gd name="T20" fmla="*/ 138 w 288"/>
              <a:gd name="T21" fmla="*/ 44 h 240"/>
              <a:gd name="T22" fmla="*/ 151 w 288"/>
              <a:gd name="T23" fmla="*/ 51 h 240"/>
              <a:gd name="T24" fmla="*/ 163 w 288"/>
              <a:gd name="T25" fmla="*/ 46 h 240"/>
              <a:gd name="T26" fmla="*/ 187 w 288"/>
              <a:gd name="T27" fmla="*/ 54 h 240"/>
              <a:gd name="T28" fmla="*/ 220 w 288"/>
              <a:gd name="T29" fmla="*/ 108 h 240"/>
              <a:gd name="T30" fmla="*/ 224 w 288"/>
              <a:gd name="T31" fmla="*/ 112 h 240"/>
              <a:gd name="T32" fmla="*/ 237 w 288"/>
              <a:gd name="T33" fmla="*/ 133 h 240"/>
              <a:gd name="T34" fmla="*/ 280 w 288"/>
              <a:gd name="T35" fmla="*/ 139 h 240"/>
              <a:gd name="T36" fmla="*/ 287 w 288"/>
              <a:gd name="T37" fmla="*/ 149 h 240"/>
              <a:gd name="T38" fmla="*/ 277 w 288"/>
              <a:gd name="T39" fmla="*/ 177 h 240"/>
              <a:gd name="T40" fmla="*/ 237 w 288"/>
              <a:gd name="T41" fmla="*/ 191 h 240"/>
              <a:gd name="T42" fmla="*/ 193 w 288"/>
              <a:gd name="T43" fmla="*/ 200 h 240"/>
              <a:gd name="T44" fmla="*/ 159 w 288"/>
              <a:gd name="T45" fmla="*/ 239 h 240"/>
              <a:gd name="T46" fmla="*/ 159 w 288"/>
              <a:gd name="T47" fmla="*/ 224 h 240"/>
              <a:gd name="T48" fmla="*/ 134 w 288"/>
              <a:gd name="T49" fmla="*/ 214 h 240"/>
              <a:gd name="T50" fmla="*/ 109 w 288"/>
              <a:gd name="T51" fmla="*/ 227 h 240"/>
              <a:gd name="T52" fmla="*/ 84 w 288"/>
              <a:gd name="T53" fmla="*/ 184 h 240"/>
              <a:gd name="T54" fmla="*/ 64 w 288"/>
              <a:gd name="T55" fmla="*/ 167 h 240"/>
              <a:gd name="T56" fmla="*/ 51 w 288"/>
              <a:gd name="T57" fmla="*/ 122 h 240"/>
              <a:gd name="T58" fmla="*/ 0 w 288"/>
              <a:gd name="T59" fmla="*/ 62 h 240"/>
              <a:gd name="T60" fmla="*/ 0 w 288"/>
              <a:gd name="T61" fmla="*/ 62 h 24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88"/>
              <a:gd name="T94" fmla="*/ 0 h 240"/>
              <a:gd name="T95" fmla="*/ 288 w 288"/>
              <a:gd name="T96" fmla="*/ 240 h 24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88" h="240">
                <a:moveTo>
                  <a:pt x="0" y="62"/>
                </a:moveTo>
                <a:lnTo>
                  <a:pt x="0" y="62"/>
                </a:lnTo>
                <a:lnTo>
                  <a:pt x="4" y="41"/>
                </a:lnTo>
                <a:lnTo>
                  <a:pt x="19" y="46"/>
                </a:lnTo>
                <a:lnTo>
                  <a:pt x="38" y="33"/>
                </a:lnTo>
                <a:lnTo>
                  <a:pt x="46" y="24"/>
                </a:lnTo>
                <a:lnTo>
                  <a:pt x="30" y="10"/>
                </a:lnTo>
                <a:lnTo>
                  <a:pt x="61" y="0"/>
                </a:lnTo>
                <a:lnTo>
                  <a:pt x="123" y="27"/>
                </a:lnTo>
                <a:lnTo>
                  <a:pt x="123" y="37"/>
                </a:lnTo>
                <a:lnTo>
                  <a:pt x="138" y="44"/>
                </a:lnTo>
                <a:lnTo>
                  <a:pt x="151" y="51"/>
                </a:lnTo>
                <a:lnTo>
                  <a:pt x="163" y="46"/>
                </a:lnTo>
                <a:lnTo>
                  <a:pt x="187" y="54"/>
                </a:lnTo>
                <a:lnTo>
                  <a:pt x="220" y="108"/>
                </a:lnTo>
                <a:lnTo>
                  <a:pt x="224" y="112"/>
                </a:lnTo>
                <a:lnTo>
                  <a:pt x="237" y="133"/>
                </a:lnTo>
                <a:lnTo>
                  <a:pt x="280" y="139"/>
                </a:lnTo>
                <a:lnTo>
                  <a:pt x="287" y="149"/>
                </a:lnTo>
                <a:lnTo>
                  <a:pt x="277" y="177"/>
                </a:lnTo>
                <a:lnTo>
                  <a:pt x="237" y="191"/>
                </a:lnTo>
                <a:lnTo>
                  <a:pt x="193" y="200"/>
                </a:lnTo>
                <a:lnTo>
                  <a:pt x="159" y="239"/>
                </a:lnTo>
                <a:lnTo>
                  <a:pt x="159" y="224"/>
                </a:lnTo>
                <a:lnTo>
                  <a:pt x="134" y="214"/>
                </a:lnTo>
                <a:lnTo>
                  <a:pt x="109" y="227"/>
                </a:lnTo>
                <a:lnTo>
                  <a:pt x="84" y="184"/>
                </a:lnTo>
                <a:lnTo>
                  <a:pt x="64" y="167"/>
                </a:lnTo>
                <a:lnTo>
                  <a:pt x="51" y="122"/>
                </a:lnTo>
                <a:lnTo>
                  <a:pt x="0" y="6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4" name="Freeform 799">
            <a:extLst>
              <a:ext uri="{FF2B5EF4-FFF2-40B4-BE49-F238E27FC236}">
                <a16:creationId xmlns:a16="http://schemas.microsoft.com/office/drawing/2014/main" id="{C4D285CB-4C4F-400C-B984-87DC8A9E1D18}"/>
              </a:ext>
            </a:extLst>
          </p:cNvPr>
          <p:cNvSpPr>
            <a:spLocks/>
          </p:cNvSpPr>
          <p:nvPr/>
        </p:nvSpPr>
        <p:spPr bwMode="auto">
          <a:xfrm>
            <a:off x="4616133" y="4781620"/>
            <a:ext cx="112137" cy="83502"/>
          </a:xfrm>
          <a:custGeom>
            <a:avLst/>
            <a:gdLst>
              <a:gd name="T0" fmla="*/ 0 w 98"/>
              <a:gd name="T1" fmla="*/ 68 h 75"/>
              <a:gd name="T2" fmla="*/ 0 w 98"/>
              <a:gd name="T3" fmla="*/ 68 h 75"/>
              <a:gd name="T4" fmla="*/ 1 w 98"/>
              <a:gd name="T5" fmla="*/ 61 h 75"/>
              <a:gd name="T6" fmla="*/ 15 w 98"/>
              <a:gd name="T7" fmla="*/ 45 h 75"/>
              <a:gd name="T8" fmla="*/ 8 w 98"/>
              <a:gd name="T9" fmla="*/ 38 h 75"/>
              <a:gd name="T10" fmla="*/ 7 w 98"/>
              <a:gd name="T11" fmla="*/ 19 h 75"/>
              <a:gd name="T12" fmla="*/ 15 w 98"/>
              <a:gd name="T13" fmla="*/ 3 h 75"/>
              <a:gd name="T14" fmla="*/ 97 w 98"/>
              <a:gd name="T15" fmla="*/ 0 h 75"/>
              <a:gd name="T16" fmla="*/ 82 w 98"/>
              <a:gd name="T17" fmla="*/ 11 h 75"/>
              <a:gd name="T18" fmla="*/ 77 w 98"/>
              <a:gd name="T19" fmla="*/ 40 h 75"/>
              <a:gd name="T20" fmla="*/ 44 w 98"/>
              <a:gd name="T21" fmla="*/ 58 h 75"/>
              <a:gd name="T22" fmla="*/ 14 w 98"/>
              <a:gd name="T23" fmla="*/ 74 h 75"/>
              <a:gd name="T24" fmla="*/ 0 w 98"/>
              <a:gd name="T25" fmla="*/ 68 h 75"/>
              <a:gd name="T26" fmla="*/ 0 w 98"/>
              <a:gd name="T27" fmla="*/ 68 h 7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98"/>
              <a:gd name="T43" fmla="*/ 0 h 75"/>
              <a:gd name="T44" fmla="*/ 98 w 98"/>
              <a:gd name="T45" fmla="*/ 75 h 7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98" h="75">
                <a:moveTo>
                  <a:pt x="0" y="68"/>
                </a:moveTo>
                <a:lnTo>
                  <a:pt x="0" y="68"/>
                </a:lnTo>
                <a:lnTo>
                  <a:pt x="1" y="61"/>
                </a:lnTo>
                <a:lnTo>
                  <a:pt x="15" y="45"/>
                </a:lnTo>
                <a:lnTo>
                  <a:pt x="8" y="38"/>
                </a:lnTo>
                <a:lnTo>
                  <a:pt x="7" y="19"/>
                </a:lnTo>
                <a:lnTo>
                  <a:pt x="15" y="3"/>
                </a:lnTo>
                <a:lnTo>
                  <a:pt x="97" y="0"/>
                </a:lnTo>
                <a:lnTo>
                  <a:pt x="82" y="11"/>
                </a:lnTo>
                <a:lnTo>
                  <a:pt x="77" y="40"/>
                </a:lnTo>
                <a:lnTo>
                  <a:pt x="44" y="58"/>
                </a:lnTo>
                <a:lnTo>
                  <a:pt x="14" y="74"/>
                </a:lnTo>
                <a:lnTo>
                  <a:pt x="0" y="6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5" name="Freeform 800">
            <a:extLst>
              <a:ext uri="{FF2B5EF4-FFF2-40B4-BE49-F238E27FC236}">
                <a16:creationId xmlns:a16="http://schemas.microsoft.com/office/drawing/2014/main" id="{2BE5A517-FA3C-44CF-972A-C5B15864EF7F}"/>
              </a:ext>
            </a:extLst>
          </p:cNvPr>
          <p:cNvSpPr>
            <a:spLocks/>
          </p:cNvSpPr>
          <p:nvPr/>
        </p:nvSpPr>
        <p:spPr bwMode="auto">
          <a:xfrm>
            <a:off x="4859859" y="4966439"/>
            <a:ext cx="82387" cy="55669"/>
          </a:xfrm>
          <a:custGeom>
            <a:avLst/>
            <a:gdLst>
              <a:gd name="T0" fmla="*/ 0 w 72"/>
              <a:gd name="T1" fmla="*/ 22 h 50"/>
              <a:gd name="T2" fmla="*/ 0 w 72"/>
              <a:gd name="T3" fmla="*/ 22 h 50"/>
              <a:gd name="T4" fmla="*/ 4 w 72"/>
              <a:gd name="T5" fmla="*/ 21 h 50"/>
              <a:gd name="T6" fmla="*/ 10 w 72"/>
              <a:gd name="T7" fmla="*/ 29 h 50"/>
              <a:gd name="T8" fmla="*/ 40 w 72"/>
              <a:gd name="T9" fmla="*/ 28 h 50"/>
              <a:gd name="T10" fmla="*/ 67 w 72"/>
              <a:gd name="T11" fmla="*/ 0 h 50"/>
              <a:gd name="T12" fmla="*/ 71 w 72"/>
              <a:gd name="T13" fmla="*/ 17 h 50"/>
              <a:gd name="T14" fmla="*/ 63 w 72"/>
              <a:gd name="T15" fmla="*/ 18 h 50"/>
              <a:gd name="T16" fmla="*/ 67 w 72"/>
              <a:gd name="T17" fmla="*/ 28 h 50"/>
              <a:gd name="T18" fmla="*/ 56 w 72"/>
              <a:gd name="T19" fmla="*/ 49 h 50"/>
              <a:gd name="T20" fmla="*/ 13 w 72"/>
              <a:gd name="T21" fmla="*/ 43 h 50"/>
              <a:gd name="T22" fmla="*/ 0 w 72"/>
              <a:gd name="T23" fmla="*/ 22 h 50"/>
              <a:gd name="T24" fmla="*/ 0 w 72"/>
              <a:gd name="T25" fmla="*/ 22 h 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
              <a:gd name="T40" fmla="*/ 0 h 50"/>
              <a:gd name="T41" fmla="*/ 72 w 72"/>
              <a:gd name="T42" fmla="*/ 50 h 50"/>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 h="50">
                <a:moveTo>
                  <a:pt x="0" y="22"/>
                </a:moveTo>
                <a:lnTo>
                  <a:pt x="0" y="22"/>
                </a:lnTo>
                <a:lnTo>
                  <a:pt x="4" y="21"/>
                </a:lnTo>
                <a:lnTo>
                  <a:pt x="10" y="29"/>
                </a:lnTo>
                <a:lnTo>
                  <a:pt x="40" y="28"/>
                </a:lnTo>
                <a:lnTo>
                  <a:pt x="67" y="0"/>
                </a:lnTo>
                <a:lnTo>
                  <a:pt x="71" y="17"/>
                </a:lnTo>
                <a:lnTo>
                  <a:pt x="63" y="18"/>
                </a:lnTo>
                <a:lnTo>
                  <a:pt x="67" y="28"/>
                </a:lnTo>
                <a:lnTo>
                  <a:pt x="56" y="49"/>
                </a:lnTo>
                <a:lnTo>
                  <a:pt x="13" y="43"/>
                </a:lnTo>
                <a:lnTo>
                  <a:pt x="0" y="2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6" name="Freeform 801">
            <a:extLst>
              <a:ext uri="{FF2B5EF4-FFF2-40B4-BE49-F238E27FC236}">
                <a16:creationId xmlns:a16="http://schemas.microsoft.com/office/drawing/2014/main" id="{2AF56B3E-A4A0-4E78-9F27-6E1F86480A6E}"/>
              </a:ext>
            </a:extLst>
          </p:cNvPr>
          <p:cNvSpPr>
            <a:spLocks/>
          </p:cNvSpPr>
          <p:nvPr/>
        </p:nvSpPr>
        <p:spPr bwMode="auto">
          <a:xfrm>
            <a:off x="4740857" y="5078889"/>
            <a:ext cx="151042" cy="99090"/>
          </a:xfrm>
          <a:custGeom>
            <a:avLst/>
            <a:gdLst>
              <a:gd name="T0" fmla="*/ 0 w 132"/>
              <a:gd name="T1" fmla="*/ 88 h 89"/>
              <a:gd name="T2" fmla="*/ 0 w 132"/>
              <a:gd name="T3" fmla="*/ 88 h 89"/>
              <a:gd name="T4" fmla="*/ 35 w 132"/>
              <a:gd name="T5" fmla="*/ 68 h 89"/>
              <a:gd name="T6" fmla="*/ 29 w 132"/>
              <a:gd name="T7" fmla="*/ 59 h 89"/>
              <a:gd name="T8" fmla="*/ 39 w 132"/>
              <a:gd name="T9" fmla="*/ 48 h 89"/>
              <a:gd name="T10" fmla="*/ 73 w 132"/>
              <a:gd name="T11" fmla="*/ 9 h 89"/>
              <a:gd name="T12" fmla="*/ 117 w 132"/>
              <a:gd name="T13" fmla="*/ 0 h 89"/>
              <a:gd name="T14" fmla="*/ 131 w 132"/>
              <a:gd name="T15" fmla="*/ 34 h 89"/>
              <a:gd name="T16" fmla="*/ 120 w 132"/>
              <a:gd name="T17" fmla="*/ 48 h 89"/>
              <a:gd name="T18" fmla="*/ 70 w 132"/>
              <a:gd name="T19" fmla="*/ 71 h 89"/>
              <a:gd name="T20" fmla="*/ 0 w 132"/>
              <a:gd name="T21" fmla="*/ 88 h 89"/>
              <a:gd name="T22" fmla="*/ 0 w 132"/>
              <a:gd name="T23" fmla="*/ 88 h 8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2"/>
              <a:gd name="T37" fmla="*/ 0 h 89"/>
              <a:gd name="T38" fmla="*/ 132 w 132"/>
              <a:gd name="T39" fmla="*/ 89 h 89"/>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2" h="89">
                <a:moveTo>
                  <a:pt x="0" y="88"/>
                </a:moveTo>
                <a:lnTo>
                  <a:pt x="0" y="88"/>
                </a:lnTo>
                <a:lnTo>
                  <a:pt x="35" y="68"/>
                </a:lnTo>
                <a:lnTo>
                  <a:pt x="29" y="59"/>
                </a:lnTo>
                <a:lnTo>
                  <a:pt x="39" y="48"/>
                </a:lnTo>
                <a:lnTo>
                  <a:pt x="73" y="9"/>
                </a:lnTo>
                <a:lnTo>
                  <a:pt x="117" y="0"/>
                </a:lnTo>
                <a:lnTo>
                  <a:pt x="131" y="34"/>
                </a:lnTo>
                <a:lnTo>
                  <a:pt x="120" y="48"/>
                </a:lnTo>
                <a:lnTo>
                  <a:pt x="70" y="71"/>
                </a:lnTo>
                <a:lnTo>
                  <a:pt x="0" y="8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7" name="Freeform 802">
            <a:extLst>
              <a:ext uri="{FF2B5EF4-FFF2-40B4-BE49-F238E27FC236}">
                <a16:creationId xmlns:a16="http://schemas.microsoft.com/office/drawing/2014/main" id="{65BAB392-D000-4FDD-8FB1-AE51D60AF3F4}"/>
              </a:ext>
            </a:extLst>
          </p:cNvPr>
          <p:cNvSpPr>
            <a:spLocks/>
          </p:cNvSpPr>
          <p:nvPr/>
        </p:nvSpPr>
        <p:spPr bwMode="auto">
          <a:xfrm>
            <a:off x="4728270" y="5104496"/>
            <a:ext cx="58357" cy="73483"/>
          </a:xfrm>
          <a:custGeom>
            <a:avLst/>
            <a:gdLst>
              <a:gd name="T0" fmla="*/ 0 w 51"/>
              <a:gd name="T1" fmla="*/ 13 h 66"/>
              <a:gd name="T2" fmla="*/ 0 w 51"/>
              <a:gd name="T3" fmla="*/ 13 h 66"/>
              <a:gd name="T4" fmla="*/ 11 w 51"/>
              <a:gd name="T5" fmla="*/ 65 h 66"/>
              <a:gd name="T6" fmla="*/ 46 w 51"/>
              <a:gd name="T7" fmla="*/ 45 h 66"/>
              <a:gd name="T8" fmla="*/ 40 w 51"/>
              <a:gd name="T9" fmla="*/ 36 h 66"/>
              <a:gd name="T10" fmla="*/ 50 w 51"/>
              <a:gd name="T11" fmla="*/ 25 h 66"/>
              <a:gd name="T12" fmla="*/ 50 w 51"/>
              <a:gd name="T13" fmla="*/ 10 h 66"/>
              <a:gd name="T14" fmla="*/ 25 w 51"/>
              <a:gd name="T15" fmla="*/ 0 h 66"/>
              <a:gd name="T16" fmla="*/ 0 w 51"/>
              <a:gd name="T17" fmla="*/ 13 h 66"/>
              <a:gd name="T18" fmla="*/ 0 w 51"/>
              <a:gd name="T19" fmla="*/ 13 h 6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1"/>
              <a:gd name="T31" fmla="*/ 0 h 66"/>
              <a:gd name="T32" fmla="*/ 51 w 51"/>
              <a:gd name="T33" fmla="*/ 66 h 6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1" h="66">
                <a:moveTo>
                  <a:pt x="0" y="13"/>
                </a:moveTo>
                <a:lnTo>
                  <a:pt x="0" y="13"/>
                </a:lnTo>
                <a:lnTo>
                  <a:pt x="11" y="65"/>
                </a:lnTo>
                <a:lnTo>
                  <a:pt x="46" y="45"/>
                </a:lnTo>
                <a:lnTo>
                  <a:pt x="40" y="36"/>
                </a:lnTo>
                <a:lnTo>
                  <a:pt x="50" y="25"/>
                </a:lnTo>
                <a:lnTo>
                  <a:pt x="50" y="10"/>
                </a:lnTo>
                <a:lnTo>
                  <a:pt x="25" y="0"/>
                </a:lnTo>
                <a:lnTo>
                  <a:pt x="0" y="1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8" name="Freeform 803">
            <a:extLst>
              <a:ext uri="{FF2B5EF4-FFF2-40B4-BE49-F238E27FC236}">
                <a16:creationId xmlns:a16="http://schemas.microsoft.com/office/drawing/2014/main" id="{D02BDEA7-490D-491D-ADE1-354D74062D97}"/>
              </a:ext>
            </a:extLst>
          </p:cNvPr>
          <p:cNvSpPr>
            <a:spLocks/>
          </p:cNvSpPr>
          <p:nvPr/>
        </p:nvSpPr>
        <p:spPr bwMode="auto">
          <a:xfrm>
            <a:off x="4243106" y="5455207"/>
            <a:ext cx="199100" cy="189272"/>
          </a:xfrm>
          <a:custGeom>
            <a:avLst/>
            <a:gdLst>
              <a:gd name="T0" fmla="*/ 0 w 174"/>
              <a:gd name="T1" fmla="*/ 159 h 170"/>
              <a:gd name="T2" fmla="*/ 0 w 174"/>
              <a:gd name="T3" fmla="*/ 159 h 170"/>
              <a:gd name="T4" fmla="*/ 23 w 174"/>
              <a:gd name="T5" fmla="*/ 153 h 170"/>
              <a:gd name="T6" fmla="*/ 134 w 174"/>
              <a:gd name="T7" fmla="*/ 169 h 170"/>
              <a:gd name="T8" fmla="*/ 159 w 174"/>
              <a:gd name="T9" fmla="*/ 162 h 170"/>
              <a:gd name="T10" fmla="*/ 142 w 174"/>
              <a:gd name="T11" fmla="*/ 149 h 170"/>
              <a:gd name="T12" fmla="*/ 142 w 174"/>
              <a:gd name="T13" fmla="*/ 98 h 170"/>
              <a:gd name="T14" fmla="*/ 173 w 174"/>
              <a:gd name="T15" fmla="*/ 98 h 170"/>
              <a:gd name="T16" fmla="*/ 170 w 174"/>
              <a:gd name="T17" fmla="*/ 70 h 170"/>
              <a:gd name="T18" fmla="*/ 142 w 174"/>
              <a:gd name="T19" fmla="*/ 73 h 170"/>
              <a:gd name="T20" fmla="*/ 139 w 174"/>
              <a:gd name="T21" fmla="*/ 24 h 170"/>
              <a:gd name="T22" fmla="*/ 127 w 174"/>
              <a:gd name="T23" fmla="*/ 15 h 170"/>
              <a:gd name="T24" fmla="*/ 109 w 174"/>
              <a:gd name="T25" fmla="*/ 16 h 170"/>
              <a:gd name="T26" fmla="*/ 105 w 174"/>
              <a:gd name="T27" fmla="*/ 30 h 170"/>
              <a:gd name="T28" fmla="*/ 86 w 174"/>
              <a:gd name="T29" fmla="*/ 32 h 170"/>
              <a:gd name="T30" fmla="*/ 63 w 174"/>
              <a:gd name="T31" fmla="*/ 0 h 170"/>
              <a:gd name="T32" fmla="*/ 11 w 174"/>
              <a:gd name="T33" fmla="*/ 7 h 170"/>
              <a:gd name="T34" fmla="*/ 30 w 174"/>
              <a:gd name="T35" fmla="*/ 71 h 170"/>
              <a:gd name="T36" fmla="*/ 0 w 174"/>
              <a:gd name="T37" fmla="*/ 159 h 170"/>
              <a:gd name="T38" fmla="*/ 0 w 174"/>
              <a:gd name="T39" fmla="*/ 159 h 17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74"/>
              <a:gd name="T61" fmla="*/ 0 h 170"/>
              <a:gd name="T62" fmla="*/ 174 w 174"/>
              <a:gd name="T63" fmla="*/ 170 h 17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74" h="170">
                <a:moveTo>
                  <a:pt x="0" y="159"/>
                </a:moveTo>
                <a:lnTo>
                  <a:pt x="0" y="159"/>
                </a:lnTo>
                <a:lnTo>
                  <a:pt x="23" y="153"/>
                </a:lnTo>
                <a:lnTo>
                  <a:pt x="134" y="169"/>
                </a:lnTo>
                <a:lnTo>
                  <a:pt x="159" y="162"/>
                </a:lnTo>
                <a:lnTo>
                  <a:pt x="142" y="149"/>
                </a:lnTo>
                <a:lnTo>
                  <a:pt x="142" y="98"/>
                </a:lnTo>
                <a:lnTo>
                  <a:pt x="173" y="98"/>
                </a:lnTo>
                <a:lnTo>
                  <a:pt x="170" y="70"/>
                </a:lnTo>
                <a:lnTo>
                  <a:pt x="142" y="73"/>
                </a:lnTo>
                <a:lnTo>
                  <a:pt x="139" y="24"/>
                </a:lnTo>
                <a:lnTo>
                  <a:pt x="127" y="15"/>
                </a:lnTo>
                <a:lnTo>
                  <a:pt x="109" y="16"/>
                </a:lnTo>
                <a:lnTo>
                  <a:pt x="105" y="30"/>
                </a:lnTo>
                <a:lnTo>
                  <a:pt x="86" y="32"/>
                </a:lnTo>
                <a:lnTo>
                  <a:pt x="63" y="0"/>
                </a:lnTo>
                <a:lnTo>
                  <a:pt x="11" y="7"/>
                </a:lnTo>
                <a:lnTo>
                  <a:pt x="30" y="71"/>
                </a:lnTo>
                <a:lnTo>
                  <a:pt x="0" y="15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89" name="Freeform 804">
            <a:extLst>
              <a:ext uri="{FF2B5EF4-FFF2-40B4-BE49-F238E27FC236}">
                <a16:creationId xmlns:a16="http://schemas.microsoft.com/office/drawing/2014/main" id="{E6CC3D2F-DB61-47E2-8F82-35A70A7033D1}"/>
              </a:ext>
            </a:extLst>
          </p:cNvPr>
          <p:cNvSpPr>
            <a:spLocks/>
          </p:cNvSpPr>
          <p:nvPr/>
        </p:nvSpPr>
        <p:spPr bwMode="auto">
          <a:xfrm>
            <a:off x="4248827" y="5439620"/>
            <a:ext cx="17164" cy="16700"/>
          </a:xfrm>
          <a:custGeom>
            <a:avLst/>
            <a:gdLst>
              <a:gd name="T0" fmla="*/ 0 w 15"/>
              <a:gd name="T1" fmla="*/ 4 h 15"/>
              <a:gd name="T2" fmla="*/ 0 w 15"/>
              <a:gd name="T3" fmla="*/ 4 h 15"/>
              <a:gd name="T4" fmla="*/ 5 w 15"/>
              <a:gd name="T5" fmla="*/ 14 h 15"/>
              <a:gd name="T6" fmla="*/ 14 w 15"/>
              <a:gd name="T7" fmla="*/ 0 h 15"/>
              <a:gd name="T8" fmla="*/ 0 w 15"/>
              <a:gd name="T9" fmla="*/ 4 h 15"/>
              <a:gd name="T10" fmla="*/ 0 w 15"/>
              <a:gd name="T11" fmla="*/ 4 h 15"/>
              <a:gd name="T12" fmla="*/ 0 60000 65536"/>
              <a:gd name="T13" fmla="*/ 0 60000 65536"/>
              <a:gd name="T14" fmla="*/ 0 60000 65536"/>
              <a:gd name="T15" fmla="*/ 0 60000 65536"/>
              <a:gd name="T16" fmla="*/ 0 60000 65536"/>
              <a:gd name="T17" fmla="*/ 0 60000 65536"/>
              <a:gd name="T18" fmla="*/ 0 w 15"/>
              <a:gd name="T19" fmla="*/ 0 h 15"/>
              <a:gd name="T20" fmla="*/ 15 w 15"/>
              <a:gd name="T21" fmla="*/ 15 h 15"/>
            </a:gdLst>
            <a:ahLst/>
            <a:cxnLst>
              <a:cxn ang="T12">
                <a:pos x="T0" y="T1"/>
              </a:cxn>
              <a:cxn ang="T13">
                <a:pos x="T2" y="T3"/>
              </a:cxn>
              <a:cxn ang="T14">
                <a:pos x="T4" y="T5"/>
              </a:cxn>
              <a:cxn ang="T15">
                <a:pos x="T6" y="T7"/>
              </a:cxn>
              <a:cxn ang="T16">
                <a:pos x="T8" y="T9"/>
              </a:cxn>
              <a:cxn ang="T17">
                <a:pos x="T10" y="T11"/>
              </a:cxn>
            </a:cxnLst>
            <a:rect l="T18" t="T19" r="T20" b="T21"/>
            <a:pathLst>
              <a:path w="15" h="15">
                <a:moveTo>
                  <a:pt x="0" y="4"/>
                </a:moveTo>
                <a:lnTo>
                  <a:pt x="0" y="4"/>
                </a:lnTo>
                <a:lnTo>
                  <a:pt x="5" y="14"/>
                </a:lnTo>
                <a:lnTo>
                  <a:pt x="14" y="0"/>
                </a:lnTo>
                <a:lnTo>
                  <a:pt x="0" y="4"/>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0" name="Freeform 805">
            <a:extLst>
              <a:ext uri="{FF2B5EF4-FFF2-40B4-BE49-F238E27FC236}">
                <a16:creationId xmlns:a16="http://schemas.microsoft.com/office/drawing/2014/main" id="{A13D6358-E032-4D42-8B3A-BB647533A52A}"/>
              </a:ext>
            </a:extLst>
          </p:cNvPr>
          <p:cNvSpPr>
            <a:spLocks/>
          </p:cNvSpPr>
          <p:nvPr/>
        </p:nvSpPr>
        <p:spPr bwMode="auto">
          <a:xfrm>
            <a:off x="4373551" y="5638913"/>
            <a:ext cx="146465" cy="142511"/>
          </a:xfrm>
          <a:custGeom>
            <a:avLst/>
            <a:gdLst>
              <a:gd name="T0" fmla="*/ 0 w 128"/>
              <a:gd name="T1" fmla="*/ 98 h 128"/>
              <a:gd name="T2" fmla="*/ 0 w 128"/>
              <a:gd name="T3" fmla="*/ 98 h 128"/>
              <a:gd name="T4" fmla="*/ 0 w 128"/>
              <a:gd name="T5" fmla="*/ 59 h 128"/>
              <a:gd name="T6" fmla="*/ 14 w 128"/>
              <a:gd name="T7" fmla="*/ 59 h 128"/>
              <a:gd name="T8" fmla="*/ 14 w 128"/>
              <a:gd name="T9" fmla="*/ 10 h 128"/>
              <a:gd name="T10" fmla="*/ 40 w 128"/>
              <a:gd name="T11" fmla="*/ 4 h 128"/>
              <a:gd name="T12" fmla="*/ 48 w 128"/>
              <a:gd name="T13" fmla="*/ 13 h 128"/>
              <a:gd name="T14" fmla="*/ 71 w 128"/>
              <a:gd name="T15" fmla="*/ 0 h 128"/>
              <a:gd name="T16" fmla="*/ 109 w 128"/>
              <a:gd name="T17" fmla="*/ 53 h 128"/>
              <a:gd name="T18" fmla="*/ 127 w 128"/>
              <a:gd name="T19" fmla="*/ 62 h 128"/>
              <a:gd name="T20" fmla="*/ 76 w 128"/>
              <a:gd name="T21" fmla="*/ 109 h 128"/>
              <a:gd name="T22" fmla="*/ 46 w 128"/>
              <a:gd name="T23" fmla="*/ 109 h 128"/>
              <a:gd name="T24" fmla="*/ 30 w 128"/>
              <a:gd name="T25" fmla="*/ 126 h 128"/>
              <a:gd name="T26" fmla="*/ 11 w 128"/>
              <a:gd name="T27" fmla="*/ 127 h 128"/>
              <a:gd name="T28" fmla="*/ 11 w 128"/>
              <a:gd name="T29" fmla="*/ 112 h 128"/>
              <a:gd name="T30" fmla="*/ 0 w 128"/>
              <a:gd name="T31" fmla="*/ 98 h 128"/>
              <a:gd name="T32" fmla="*/ 0 w 128"/>
              <a:gd name="T33" fmla="*/ 98 h 12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28"/>
              <a:gd name="T52" fmla="*/ 0 h 128"/>
              <a:gd name="T53" fmla="*/ 128 w 128"/>
              <a:gd name="T54" fmla="*/ 128 h 12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28" h="128">
                <a:moveTo>
                  <a:pt x="0" y="98"/>
                </a:moveTo>
                <a:lnTo>
                  <a:pt x="0" y="98"/>
                </a:lnTo>
                <a:lnTo>
                  <a:pt x="0" y="59"/>
                </a:lnTo>
                <a:lnTo>
                  <a:pt x="14" y="59"/>
                </a:lnTo>
                <a:lnTo>
                  <a:pt x="14" y="10"/>
                </a:lnTo>
                <a:lnTo>
                  <a:pt x="40" y="4"/>
                </a:lnTo>
                <a:lnTo>
                  <a:pt x="48" y="13"/>
                </a:lnTo>
                <a:lnTo>
                  <a:pt x="71" y="0"/>
                </a:lnTo>
                <a:lnTo>
                  <a:pt x="109" y="53"/>
                </a:lnTo>
                <a:lnTo>
                  <a:pt x="127" y="62"/>
                </a:lnTo>
                <a:lnTo>
                  <a:pt x="76" y="109"/>
                </a:lnTo>
                <a:lnTo>
                  <a:pt x="46" y="109"/>
                </a:lnTo>
                <a:lnTo>
                  <a:pt x="30" y="126"/>
                </a:lnTo>
                <a:lnTo>
                  <a:pt x="11" y="127"/>
                </a:lnTo>
                <a:lnTo>
                  <a:pt x="11" y="112"/>
                </a:lnTo>
                <a:lnTo>
                  <a:pt x="0" y="9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1" name="Freeform 806">
            <a:extLst>
              <a:ext uri="{FF2B5EF4-FFF2-40B4-BE49-F238E27FC236}">
                <a16:creationId xmlns:a16="http://schemas.microsoft.com/office/drawing/2014/main" id="{2B54C7EB-4521-4D8E-8CC8-3C3AFB6C9D5D}"/>
              </a:ext>
            </a:extLst>
          </p:cNvPr>
          <p:cNvSpPr>
            <a:spLocks/>
          </p:cNvSpPr>
          <p:nvPr/>
        </p:nvSpPr>
        <p:spPr bwMode="auto">
          <a:xfrm>
            <a:off x="4516583" y="5403992"/>
            <a:ext cx="28607" cy="31174"/>
          </a:xfrm>
          <a:custGeom>
            <a:avLst/>
            <a:gdLst>
              <a:gd name="T0" fmla="*/ 0 w 25"/>
              <a:gd name="T1" fmla="*/ 4 h 28"/>
              <a:gd name="T2" fmla="*/ 0 w 25"/>
              <a:gd name="T3" fmla="*/ 4 h 28"/>
              <a:gd name="T4" fmla="*/ 3 w 25"/>
              <a:gd name="T5" fmla="*/ 14 h 28"/>
              <a:gd name="T6" fmla="*/ 9 w 25"/>
              <a:gd name="T7" fmla="*/ 27 h 28"/>
              <a:gd name="T8" fmla="*/ 24 w 25"/>
              <a:gd name="T9" fmla="*/ 11 h 28"/>
              <a:gd name="T10" fmla="*/ 23 w 25"/>
              <a:gd name="T11" fmla="*/ 0 h 28"/>
              <a:gd name="T12" fmla="*/ 0 w 25"/>
              <a:gd name="T13" fmla="*/ 4 h 28"/>
              <a:gd name="T14" fmla="*/ 0 w 25"/>
              <a:gd name="T15" fmla="*/ 4 h 28"/>
              <a:gd name="T16" fmla="*/ 0 60000 65536"/>
              <a:gd name="T17" fmla="*/ 0 60000 65536"/>
              <a:gd name="T18" fmla="*/ 0 60000 65536"/>
              <a:gd name="T19" fmla="*/ 0 60000 65536"/>
              <a:gd name="T20" fmla="*/ 0 60000 65536"/>
              <a:gd name="T21" fmla="*/ 0 60000 65536"/>
              <a:gd name="T22" fmla="*/ 0 60000 65536"/>
              <a:gd name="T23" fmla="*/ 0 60000 65536"/>
              <a:gd name="T24" fmla="*/ 0 w 25"/>
              <a:gd name="T25" fmla="*/ 0 h 28"/>
              <a:gd name="T26" fmla="*/ 25 w 25"/>
              <a:gd name="T27" fmla="*/ 28 h 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 h="28">
                <a:moveTo>
                  <a:pt x="0" y="4"/>
                </a:moveTo>
                <a:lnTo>
                  <a:pt x="0" y="4"/>
                </a:lnTo>
                <a:lnTo>
                  <a:pt x="3" y="14"/>
                </a:lnTo>
                <a:lnTo>
                  <a:pt x="9" y="27"/>
                </a:lnTo>
                <a:lnTo>
                  <a:pt x="24" y="11"/>
                </a:lnTo>
                <a:lnTo>
                  <a:pt x="23" y="0"/>
                </a:lnTo>
                <a:lnTo>
                  <a:pt x="0" y="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2" name="Freeform 807">
            <a:extLst>
              <a:ext uri="{FF2B5EF4-FFF2-40B4-BE49-F238E27FC236}">
                <a16:creationId xmlns:a16="http://schemas.microsoft.com/office/drawing/2014/main" id="{56F9B48F-62FA-48FD-A47B-AEF05EC56DEE}"/>
              </a:ext>
            </a:extLst>
          </p:cNvPr>
          <p:cNvSpPr>
            <a:spLocks/>
          </p:cNvSpPr>
          <p:nvPr/>
        </p:nvSpPr>
        <p:spPr bwMode="auto">
          <a:xfrm>
            <a:off x="4193903" y="5175752"/>
            <a:ext cx="121291" cy="170345"/>
          </a:xfrm>
          <a:custGeom>
            <a:avLst/>
            <a:gdLst>
              <a:gd name="T0" fmla="*/ 0 w 106"/>
              <a:gd name="T1" fmla="*/ 109 h 153"/>
              <a:gd name="T2" fmla="*/ 0 w 106"/>
              <a:gd name="T3" fmla="*/ 109 h 153"/>
              <a:gd name="T4" fmla="*/ 14 w 106"/>
              <a:gd name="T5" fmla="*/ 80 h 153"/>
              <a:gd name="T6" fmla="*/ 40 w 106"/>
              <a:gd name="T7" fmla="*/ 84 h 153"/>
              <a:gd name="T8" fmla="*/ 68 w 106"/>
              <a:gd name="T9" fmla="*/ 25 h 153"/>
              <a:gd name="T10" fmla="*/ 82 w 106"/>
              <a:gd name="T11" fmla="*/ 14 h 153"/>
              <a:gd name="T12" fmla="*/ 77 w 106"/>
              <a:gd name="T13" fmla="*/ 2 h 153"/>
              <a:gd name="T14" fmla="*/ 84 w 106"/>
              <a:gd name="T15" fmla="*/ 0 h 153"/>
              <a:gd name="T16" fmla="*/ 94 w 106"/>
              <a:gd name="T17" fmla="*/ 37 h 153"/>
              <a:gd name="T18" fmla="*/ 77 w 106"/>
              <a:gd name="T19" fmla="*/ 44 h 153"/>
              <a:gd name="T20" fmla="*/ 96 w 106"/>
              <a:gd name="T21" fmla="*/ 73 h 153"/>
              <a:gd name="T22" fmla="*/ 84 w 106"/>
              <a:gd name="T23" fmla="*/ 107 h 153"/>
              <a:gd name="T24" fmla="*/ 105 w 106"/>
              <a:gd name="T25" fmla="*/ 134 h 153"/>
              <a:gd name="T26" fmla="*/ 103 w 106"/>
              <a:gd name="T27" fmla="*/ 152 h 153"/>
              <a:gd name="T28" fmla="*/ 67 w 106"/>
              <a:gd name="T29" fmla="*/ 144 h 153"/>
              <a:gd name="T30" fmla="*/ 39 w 106"/>
              <a:gd name="T31" fmla="*/ 143 h 153"/>
              <a:gd name="T32" fmla="*/ 17 w 106"/>
              <a:gd name="T33" fmla="*/ 144 h 153"/>
              <a:gd name="T34" fmla="*/ 16 w 106"/>
              <a:gd name="T35" fmla="*/ 119 h 153"/>
              <a:gd name="T36" fmla="*/ 0 w 106"/>
              <a:gd name="T37" fmla="*/ 109 h 153"/>
              <a:gd name="T38" fmla="*/ 0 w 106"/>
              <a:gd name="T39" fmla="*/ 109 h 15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6"/>
              <a:gd name="T61" fmla="*/ 0 h 153"/>
              <a:gd name="T62" fmla="*/ 106 w 106"/>
              <a:gd name="T63" fmla="*/ 153 h 15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6" h="153">
                <a:moveTo>
                  <a:pt x="0" y="109"/>
                </a:moveTo>
                <a:lnTo>
                  <a:pt x="0" y="109"/>
                </a:lnTo>
                <a:lnTo>
                  <a:pt x="14" y="80"/>
                </a:lnTo>
                <a:lnTo>
                  <a:pt x="40" y="84"/>
                </a:lnTo>
                <a:lnTo>
                  <a:pt x="68" y="25"/>
                </a:lnTo>
                <a:lnTo>
                  <a:pt x="82" y="14"/>
                </a:lnTo>
                <a:lnTo>
                  <a:pt x="77" y="2"/>
                </a:lnTo>
                <a:lnTo>
                  <a:pt x="84" y="0"/>
                </a:lnTo>
                <a:lnTo>
                  <a:pt x="94" y="37"/>
                </a:lnTo>
                <a:lnTo>
                  <a:pt x="77" y="44"/>
                </a:lnTo>
                <a:lnTo>
                  <a:pt x="96" y="73"/>
                </a:lnTo>
                <a:lnTo>
                  <a:pt x="84" y="107"/>
                </a:lnTo>
                <a:lnTo>
                  <a:pt x="105" y="134"/>
                </a:lnTo>
                <a:lnTo>
                  <a:pt x="103" y="152"/>
                </a:lnTo>
                <a:lnTo>
                  <a:pt x="67" y="144"/>
                </a:lnTo>
                <a:lnTo>
                  <a:pt x="39" y="143"/>
                </a:lnTo>
                <a:lnTo>
                  <a:pt x="17" y="144"/>
                </a:lnTo>
                <a:lnTo>
                  <a:pt x="16" y="119"/>
                </a:lnTo>
                <a:lnTo>
                  <a:pt x="0" y="109"/>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3" name="Freeform 808">
            <a:extLst>
              <a:ext uri="{FF2B5EF4-FFF2-40B4-BE49-F238E27FC236}">
                <a16:creationId xmlns:a16="http://schemas.microsoft.com/office/drawing/2014/main" id="{4462D747-86EA-41CA-8F26-DE6608A116F0}"/>
              </a:ext>
            </a:extLst>
          </p:cNvPr>
          <p:cNvSpPr>
            <a:spLocks/>
          </p:cNvSpPr>
          <p:nvPr/>
        </p:nvSpPr>
        <p:spPr bwMode="auto">
          <a:xfrm>
            <a:off x="4290020" y="5202473"/>
            <a:ext cx="203678" cy="123584"/>
          </a:xfrm>
          <a:custGeom>
            <a:avLst/>
            <a:gdLst>
              <a:gd name="T0" fmla="*/ 0 w 178"/>
              <a:gd name="T1" fmla="*/ 83 h 111"/>
              <a:gd name="T2" fmla="*/ 0 w 178"/>
              <a:gd name="T3" fmla="*/ 83 h 111"/>
              <a:gd name="T4" fmla="*/ 12 w 178"/>
              <a:gd name="T5" fmla="*/ 49 h 111"/>
              <a:gd name="T6" fmla="*/ 56 w 178"/>
              <a:gd name="T7" fmla="*/ 40 h 111"/>
              <a:gd name="T8" fmla="*/ 61 w 178"/>
              <a:gd name="T9" fmla="*/ 29 h 111"/>
              <a:gd name="T10" fmla="*/ 81 w 178"/>
              <a:gd name="T11" fmla="*/ 25 h 111"/>
              <a:gd name="T12" fmla="*/ 111 w 178"/>
              <a:gd name="T13" fmla="*/ 0 h 111"/>
              <a:gd name="T14" fmla="*/ 121 w 178"/>
              <a:gd name="T15" fmla="*/ 29 h 111"/>
              <a:gd name="T16" fmla="*/ 144 w 178"/>
              <a:gd name="T17" fmla="*/ 40 h 111"/>
              <a:gd name="T18" fmla="*/ 177 w 178"/>
              <a:gd name="T19" fmla="*/ 80 h 111"/>
              <a:gd name="T20" fmla="*/ 95 w 178"/>
              <a:gd name="T21" fmla="*/ 91 h 111"/>
              <a:gd name="T22" fmla="*/ 68 w 178"/>
              <a:gd name="T23" fmla="*/ 80 h 111"/>
              <a:gd name="T24" fmla="*/ 56 w 178"/>
              <a:gd name="T25" fmla="*/ 99 h 111"/>
              <a:gd name="T26" fmla="*/ 33 w 178"/>
              <a:gd name="T27" fmla="*/ 99 h 111"/>
              <a:gd name="T28" fmla="*/ 21 w 178"/>
              <a:gd name="T29" fmla="*/ 110 h 111"/>
              <a:gd name="T30" fmla="*/ 0 w 178"/>
              <a:gd name="T31" fmla="*/ 83 h 111"/>
              <a:gd name="T32" fmla="*/ 0 w 178"/>
              <a:gd name="T33" fmla="*/ 83 h 1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78"/>
              <a:gd name="T52" fmla="*/ 0 h 111"/>
              <a:gd name="T53" fmla="*/ 178 w 178"/>
              <a:gd name="T54" fmla="*/ 111 h 1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78" h="111">
                <a:moveTo>
                  <a:pt x="0" y="83"/>
                </a:moveTo>
                <a:lnTo>
                  <a:pt x="0" y="83"/>
                </a:lnTo>
                <a:lnTo>
                  <a:pt x="12" y="49"/>
                </a:lnTo>
                <a:lnTo>
                  <a:pt x="56" y="40"/>
                </a:lnTo>
                <a:lnTo>
                  <a:pt x="61" y="29"/>
                </a:lnTo>
                <a:lnTo>
                  <a:pt x="81" y="25"/>
                </a:lnTo>
                <a:lnTo>
                  <a:pt x="111" y="0"/>
                </a:lnTo>
                <a:lnTo>
                  <a:pt x="121" y="29"/>
                </a:lnTo>
                <a:lnTo>
                  <a:pt x="144" y="40"/>
                </a:lnTo>
                <a:lnTo>
                  <a:pt x="177" y="80"/>
                </a:lnTo>
                <a:lnTo>
                  <a:pt x="95" y="91"/>
                </a:lnTo>
                <a:lnTo>
                  <a:pt x="68" y="80"/>
                </a:lnTo>
                <a:lnTo>
                  <a:pt x="56" y="99"/>
                </a:lnTo>
                <a:lnTo>
                  <a:pt x="33" y="99"/>
                </a:lnTo>
                <a:lnTo>
                  <a:pt x="21" y="110"/>
                </a:lnTo>
                <a:lnTo>
                  <a:pt x="0" y="83"/>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4" name="Freeform 809">
            <a:extLst>
              <a:ext uri="{FF2B5EF4-FFF2-40B4-BE49-F238E27FC236}">
                <a16:creationId xmlns:a16="http://schemas.microsoft.com/office/drawing/2014/main" id="{DBBD5777-1E56-4ABE-BA16-5C74CE9A0EA7}"/>
              </a:ext>
            </a:extLst>
          </p:cNvPr>
          <p:cNvSpPr>
            <a:spLocks/>
          </p:cNvSpPr>
          <p:nvPr/>
        </p:nvSpPr>
        <p:spPr bwMode="auto">
          <a:xfrm>
            <a:off x="4271712" y="5008747"/>
            <a:ext cx="168205" cy="249395"/>
          </a:xfrm>
          <a:custGeom>
            <a:avLst/>
            <a:gdLst>
              <a:gd name="T0" fmla="*/ 0 w 147"/>
              <a:gd name="T1" fmla="*/ 128 h 224"/>
              <a:gd name="T2" fmla="*/ 0 w 147"/>
              <a:gd name="T3" fmla="*/ 128 h 224"/>
              <a:gd name="T4" fmla="*/ 21 w 147"/>
              <a:gd name="T5" fmla="*/ 139 h 224"/>
              <a:gd name="T6" fmla="*/ 16 w 147"/>
              <a:gd name="T7" fmla="*/ 150 h 224"/>
              <a:gd name="T8" fmla="*/ 26 w 147"/>
              <a:gd name="T9" fmla="*/ 187 h 224"/>
              <a:gd name="T10" fmla="*/ 9 w 147"/>
              <a:gd name="T11" fmla="*/ 194 h 224"/>
              <a:gd name="T12" fmla="*/ 28 w 147"/>
              <a:gd name="T13" fmla="*/ 223 h 224"/>
              <a:gd name="T14" fmla="*/ 72 w 147"/>
              <a:gd name="T15" fmla="*/ 214 h 224"/>
              <a:gd name="T16" fmla="*/ 77 w 147"/>
              <a:gd name="T17" fmla="*/ 203 h 224"/>
              <a:gd name="T18" fmla="*/ 97 w 147"/>
              <a:gd name="T19" fmla="*/ 199 h 224"/>
              <a:gd name="T20" fmla="*/ 127 w 147"/>
              <a:gd name="T21" fmla="*/ 174 h 224"/>
              <a:gd name="T22" fmla="*/ 117 w 147"/>
              <a:gd name="T23" fmla="*/ 147 h 224"/>
              <a:gd name="T24" fmla="*/ 131 w 147"/>
              <a:gd name="T25" fmla="*/ 111 h 224"/>
              <a:gd name="T26" fmla="*/ 145 w 147"/>
              <a:gd name="T27" fmla="*/ 108 h 224"/>
              <a:gd name="T28" fmla="*/ 146 w 147"/>
              <a:gd name="T29" fmla="*/ 56 h 224"/>
              <a:gd name="T30" fmla="*/ 36 w 147"/>
              <a:gd name="T31" fmla="*/ 0 h 224"/>
              <a:gd name="T32" fmla="*/ 22 w 147"/>
              <a:gd name="T33" fmla="*/ 5 h 224"/>
              <a:gd name="T34" fmla="*/ 22 w 147"/>
              <a:gd name="T35" fmla="*/ 27 h 224"/>
              <a:gd name="T36" fmla="*/ 36 w 147"/>
              <a:gd name="T37" fmla="*/ 43 h 224"/>
              <a:gd name="T38" fmla="*/ 28 w 147"/>
              <a:gd name="T39" fmla="*/ 92 h 224"/>
              <a:gd name="T40" fmla="*/ 0 w 147"/>
              <a:gd name="T41" fmla="*/ 128 h 224"/>
              <a:gd name="T42" fmla="*/ 0 w 147"/>
              <a:gd name="T43" fmla="*/ 128 h 22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47"/>
              <a:gd name="T67" fmla="*/ 0 h 224"/>
              <a:gd name="T68" fmla="*/ 147 w 147"/>
              <a:gd name="T69" fmla="*/ 224 h 22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47" h="224">
                <a:moveTo>
                  <a:pt x="0" y="128"/>
                </a:moveTo>
                <a:lnTo>
                  <a:pt x="0" y="128"/>
                </a:lnTo>
                <a:lnTo>
                  <a:pt x="21" y="139"/>
                </a:lnTo>
                <a:lnTo>
                  <a:pt x="16" y="150"/>
                </a:lnTo>
                <a:lnTo>
                  <a:pt x="26" y="187"/>
                </a:lnTo>
                <a:lnTo>
                  <a:pt x="9" y="194"/>
                </a:lnTo>
                <a:lnTo>
                  <a:pt x="28" y="223"/>
                </a:lnTo>
                <a:lnTo>
                  <a:pt x="72" y="214"/>
                </a:lnTo>
                <a:lnTo>
                  <a:pt x="77" y="203"/>
                </a:lnTo>
                <a:lnTo>
                  <a:pt x="97" y="199"/>
                </a:lnTo>
                <a:lnTo>
                  <a:pt x="127" y="174"/>
                </a:lnTo>
                <a:lnTo>
                  <a:pt x="117" y="147"/>
                </a:lnTo>
                <a:lnTo>
                  <a:pt x="131" y="111"/>
                </a:lnTo>
                <a:lnTo>
                  <a:pt x="145" y="108"/>
                </a:lnTo>
                <a:lnTo>
                  <a:pt x="146" y="56"/>
                </a:lnTo>
                <a:lnTo>
                  <a:pt x="36" y="0"/>
                </a:lnTo>
                <a:lnTo>
                  <a:pt x="22" y="5"/>
                </a:lnTo>
                <a:lnTo>
                  <a:pt x="22" y="27"/>
                </a:lnTo>
                <a:lnTo>
                  <a:pt x="36" y="43"/>
                </a:lnTo>
                <a:lnTo>
                  <a:pt x="28" y="92"/>
                </a:lnTo>
                <a:lnTo>
                  <a:pt x="0" y="128"/>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5" name="Freeform 810">
            <a:extLst>
              <a:ext uri="{FF2B5EF4-FFF2-40B4-BE49-F238E27FC236}">
                <a16:creationId xmlns:a16="http://schemas.microsoft.com/office/drawing/2014/main" id="{7D7286B1-9422-4310-B4C2-615AF19EAACA}"/>
              </a:ext>
            </a:extLst>
          </p:cNvPr>
          <p:cNvSpPr>
            <a:spLocks/>
          </p:cNvSpPr>
          <p:nvPr/>
        </p:nvSpPr>
        <p:spPr bwMode="auto">
          <a:xfrm>
            <a:off x="4236240" y="5312696"/>
            <a:ext cx="119002" cy="132491"/>
          </a:xfrm>
          <a:custGeom>
            <a:avLst/>
            <a:gdLst>
              <a:gd name="T0" fmla="*/ 0 w 104"/>
              <a:gd name="T1" fmla="*/ 104 h 119"/>
              <a:gd name="T2" fmla="*/ 0 w 104"/>
              <a:gd name="T3" fmla="*/ 104 h 119"/>
              <a:gd name="T4" fmla="*/ 11 w 104"/>
              <a:gd name="T5" fmla="*/ 118 h 119"/>
              <a:gd name="T6" fmla="*/ 25 w 104"/>
              <a:gd name="T7" fmla="*/ 114 h 119"/>
              <a:gd name="T8" fmla="*/ 46 w 104"/>
              <a:gd name="T9" fmla="*/ 115 h 119"/>
              <a:gd name="T10" fmla="*/ 65 w 104"/>
              <a:gd name="T11" fmla="*/ 103 h 119"/>
              <a:gd name="T12" fmla="*/ 70 w 104"/>
              <a:gd name="T13" fmla="*/ 79 h 119"/>
              <a:gd name="T14" fmla="*/ 90 w 104"/>
              <a:gd name="T15" fmla="*/ 59 h 119"/>
              <a:gd name="T16" fmla="*/ 103 w 104"/>
              <a:gd name="T17" fmla="*/ 0 h 119"/>
              <a:gd name="T18" fmla="*/ 80 w 104"/>
              <a:gd name="T19" fmla="*/ 0 h 119"/>
              <a:gd name="T20" fmla="*/ 68 w 104"/>
              <a:gd name="T21" fmla="*/ 11 h 119"/>
              <a:gd name="T22" fmla="*/ 66 w 104"/>
              <a:gd name="T23" fmla="*/ 29 h 119"/>
              <a:gd name="T24" fmla="*/ 30 w 104"/>
              <a:gd name="T25" fmla="*/ 21 h 119"/>
              <a:gd name="T26" fmla="*/ 29 w 104"/>
              <a:gd name="T27" fmla="*/ 33 h 119"/>
              <a:gd name="T28" fmla="*/ 43 w 104"/>
              <a:gd name="T29" fmla="*/ 35 h 119"/>
              <a:gd name="T30" fmla="*/ 39 w 104"/>
              <a:gd name="T31" fmla="*/ 81 h 119"/>
              <a:gd name="T32" fmla="*/ 21 w 104"/>
              <a:gd name="T33" fmla="*/ 76 h 119"/>
              <a:gd name="T34" fmla="*/ 0 w 104"/>
              <a:gd name="T35" fmla="*/ 104 h 119"/>
              <a:gd name="T36" fmla="*/ 0 w 104"/>
              <a:gd name="T37" fmla="*/ 104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4"/>
              <a:gd name="T58" fmla="*/ 0 h 119"/>
              <a:gd name="T59" fmla="*/ 104 w 104"/>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4" h="119">
                <a:moveTo>
                  <a:pt x="0" y="104"/>
                </a:moveTo>
                <a:lnTo>
                  <a:pt x="0" y="104"/>
                </a:lnTo>
                <a:lnTo>
                  <a:pt x="11" y="118"/>
                </a:lnTo>
                <a:lnTo>
                  <a:pt x="25" y="114"/>
                </a:lnTo>
                <a:lnTo>
                  <a:pt x="46" y="115"/>
                </a:lnTo>
                <a:lnTo>
                  <a:pt x="65" y="103"/>
                </a:lnTo>
                <a:lnTo>
                  <a:pt x="70" y="79"/>
                </a:lnTo>
                <a:lnTo>
                  <a:pt x="90" y="59"/>
                </a:lnTo>
                <a:lnTo>
                  <a:pt x="103" y="0"/>
                </a:lnTo>
                <a:lnTo>
                  <a:pt x="80" y="0"/>
                </a:lnTo>
                <a:lnTo>
                  <a:pt x="68" y="11"/>
                </a:lnTo>
                <a:lnTo>
                  <a:pt x="66" y="29"/>
                </a:lnTo>
                <a:lnTo>
                  <a:pt x="30" y="21"/>
                </a:lnTo>
                <a:lnTo>
                  <a:pt x="29" y="33"/>
                </a:lnTo>
                <a:lnTo>
                  <a:pt x="43" y="35"/>
                </a:lnTo>
                <a:lnTo>
                  <a:pt x="39" y="81"/>
                </a:lnTo>
                <a:lnTo>
                  <a:pt x="21" y="76"/>
                </a:lnTo>
                <a:lnTo>
                  <a:pt x="0" y="104"/>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6" name="Freeform 811">
            <a:extLst>
              <a:ext uri="{FF2B5EF4-FFF2-40B4-BE49-F238E27FC236}">
                <a16:creationId xmlns:a16="http://schemas.microsoft.com/office/drawing/2014/main" id="{D40F5B22-E2AA-4258-9265-F1FF9ED960F4}"/>
              </a:ext>
            </a:extLst>
          </p:cNvPr>
          <p:cNvSpPr>
            <a:spLocks/>
          </p:cNvSpPr>
          <p:nvPr/>
        </p:nvSpPr>
        <p:spPr bwMode="auto">
          <a:xfrm>
            <a:off x="4254548" y="5291543"/>
            <a:ext cx="297506" cy="278342"/>
          </a:xfrm>
          <a:custGeom>
            <a:avLst/>
            <a:gdLst>
              <a:gd name="T0" fmla="*/ 0 w 260"/>
              <a:gd name="T1" fmla="*/ 147 h 250"/>
              <a:gd name="T2" fmla="*/ 0 w 260"/>
              <a:gd name="T3" fmla="*/ 147 h 250"/>
              <a:gd name="T4" fmla="*/ 1 w 260"/>
              <a:gd name="T5" fmla="*/ 154 h 250"/>
              <a:gd name="T6" fmla="*/ 53 w 260"/>
              <a:gd name="T7" fmla="*/ 147 h 250"/>
              <a:gd name="T8" fmla="*/ 76 w 260"/>
              <a:gd name="T9" fmla="*/ 179 h 250"/>
              <a:gd name="T10" fmla="*/ 95 w 260"/>
              <a:gd name="T11" fmla="*/ 177 h 250"/>
              <a:gd name="T12" fmla="*/ 99 w 260"/>
              <a:gd name="T13" fmla="*/ 163 h 250"/>
              <a:gd name="T14" fmla="*/ 117 w 260"/>
              <a:gd name="T15" fmla="*/ 162 h 250"/>
              <a:gd name="T16" fmla="*/ 129 w 260"/>
              <a:gd name="T17" fmla="*/ 171 h 250"/>
              <a:gd name="T18" fmla="*/ 132 w 260"/>
              <a:gd name="T19" fmla="*/ 220 h 250"/>
              <a:gd name="T20" fmla="*/ 160 w 260"/>
              <a:gd name="T21" fmla="*/ 217 h 250"/>
              <a:gd name="T22" fmla="*/ 238 w 260"/>
              <a:gd name="T23" fmla="*/ 249 h 250"/>
              <a:gd name="T24" fmla="*/ 238 w 260"/>
              <a:gd name="T25" fmla="*/ 235 h 250"/>
              <a:gd name="T26" fmla="*/ 222 w 260"/>
              <a:gd name="T27" fmla="*/ 228 h 250"/>
              <a:gd name="T28" fmla="*/ 225 w 260"/>
              <a:gd name="T29" fmla="*/ 192 h 250"/>
              <a:gd name="T30" fmla="*/ 250 w 260"/>
              <a:gd name="T31" fmla="*/ 180 h 250"/>
              <a:gd name="T32" fmla="*/ 234 w 260"/>
              <a:gd name="T33" fmla="*/ 156 h 250"/>
              <a:gd name="T34" fmla="*/ 232 w 260"/>
              <a:gd name="T35" fmla="*/ 115 h 250"/>
              <a:gd name="T36" fmla="*/ 229 w 260"/>
              <a:gd name="T37" fmla="*/ 105 h 250"/>
              <a:gd name="T38" fmla="*/ 238 w 260"/>
              <a:gd name="T39" fmla="*/ 87 h 250"/>
              <a:gd name="T40" fmla="*/ 250 w 260"/>
              <a:gd name="T41" fmla="*/ 52 h 250"/>
              <a:gd name="T42" fmla="*/ 259 w 260"/>
              <a:gd name="T43" fmla="*/ 39 h 250"/>
              <a:gd name="T44" fmla="*/ 254 w 260"/>
              <a:gd name="T45" fmla="*/ 20 h 250"/>
              <a:gd name="T46" fmla="*/ 208 w 260"/>
              <a:gd name="T47" fmla="*/ 0 h 250"/>
              <a:gd name="T48" fmla="*/ 126 w 260"/>
              <a:gd name="T49" fmla="*/ 11 h 250"/>
              <a:gd name="T50" fmla="*/ 99 w 260"/>
              <a:gd name="T51" fmla="*/ 0 h 250"/>
              <a:gd name="T52" fmla="*/ 87 w 260"/>
              <a:gd name="T53" fmla="*/ 19 h 250"/>
              <a:gd name="T54" fmla="*/ 74 w 260"/>
              <a:gd name="T55" fmla="*/ 78 h 250"/>
              <a:gd name="T56" fmla="*/ 54 w 260"/>
              <a:gd name="T57" fmla="*/ 98 h 250"/>
              <a:gd name="T58" fmla="*/ 49 w 260"/>
              <a:gd name="T59" fmla="*/ 122 h 250"/>
              <a:gd name="T60" fmla="*/ 30 w 260"/>
              <a:gd name="T61" fmla="*/ 134 h 250"/>
              <a:gd name="T62" fmla="*/ 9 w 260"/>
              <a:gd name="T63" fmla="*/ 133 h 250"/>
              <a:gd name="T64" fmla="*/ 0 w 260"/>
              <a:gd name="T65" fmla="*/ 147 h 250"/>
              <a:gd name="T66" fmla="*/ 0 w 260"/>
              <a:gd name="T67" fmla="*/ 147 h 25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0"/>
              <a:gd name="T103" fmla="*/ 0 h 250"/>
              <a:gd name="T104" fmla="*/ 260 w 260"/>
              <a:gd name="T105" fmla="*/ 250 h 25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0" h="250">
                <a:moveTo>
                  <a:pt x="0" y="147"/>
                </a:moveTo>
                <a:lnTo>
                  <a:pt x="0" y="147"/>
                </a:lnTo>
                <a:lnTo>
                  <a:pt x="1" y="154"/>
                </a:lnTo>
                <a:lnTo>
                  <a:pt x="53" y="147"/>
                </a:lnTo>
                <a:lnTo>
                  <a:pt x="76" y="179"/>
                </a:lnTo>
                <a:lnTo>
                  <a:pt x="95" y="177"/>
                </a:lnTo>
                <a:lnTo>
                  <a:pt x="99" y="163"/>
                </a:lnTo>
                <a:lnTo>
                  <a:pt x="117" y="162"/>
                </a:lnTo>
                <a:lnTo>
                  <a:pt x="129" y="171"/>
                </a:lnTo>
                <a:lnTo>
                  <a:pt x="132" y="220"/>
                </a:lnTo>
                <a:lnTo>
                  <a:pt x="160" y="217"/>
                </a:lnTo>
                <a:lnTo>
                  <a:pt x="238" y="249"/>
                </a:lnTo>
                <a:lnTo>
                  <a:pt x="238" y="235"/>
                </a:lnTo>
                <a:lnTo>
                  <a:pt x="222" y="228"/>
                </a:lnTo>
                <a:lnTo>
                  <a:pt x="225" y="192"/>
                </a:lnTo>
                <a:lnTo>
                  <a:pt x="250" y="180"/>
                </a:lnTo>
                <a:lnTo>
                  <a:pt x="234" y="156"/>
                </a:lnTo>
                <a:lnTo>
                  <a:pt x="232" y="115"/>
                </a:lnTo>
                <a:lnTo>
                  <a:pt x="229" y="105"/>
                </a:lnTo>
                <a:lnTo>
                  <a:pt x="238" y="87"/>
                </a:lnTo>
                <a:lnTo>
                  <a:pt x="250" y="52"/>
                </a:lnTo>
                <a:lnTo>
                  <a:pt x="259" y="39"/>
                </a:lnTo>
                <a:lnTo>
                  <a:pt x="254" y="20"/>
                </a:lnTo>
                <a:lnTo>
                  <a:pt x="208" y="0"/>
                </a:lnTo>
                <a:lnTo>
                  <a:pt x="126" y="11"/>
                </a:lnTo>
                <a:lnTo>
                  <a:pt x="99" y="0"/>
                </a:lnTo>
                <a:lnTo>
                  <a:pt x="87" y="19"/>
                </a:lnTo>
                <a:lnTo>
                  <a:pt x="74" y="78"/>
                </a:lnTo>
                <a:lnTo>
                  <a:pt x="54" y="98"/>
                </a:lnTo>
                <a:lnTo>
                  <a:pt x="49" y="122"/>
                </a:lnTo>
                <a:lnTo>
                  <a:pt x="30" y="134"/>
                </a:lnTo>
                <a:lnTo>
                  <a:pt x="9" y="133"/>
                </a:lnTo>
                <a:lnTo>
                  <a:pt x="0" y="147"/>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7" name="Freeform 812">
            <a:extLst>
              <a:ext uri="{FF2B5EF4-FFF2-40B4-BE49-F238E27FC236}">
                <a16:creationId xmlns:a16="http://schemas.microsoft.com/office/drawing/2014/main" id="{AD4D240B-D50A-4D70-8C0B-977F83984D3A}"/>
              </a:ext>
            </a:extLst>
          </p:cNvPr>
          <p:cNvSpPr>
            <a:spLocks/>
          </p:cNvSpPr>
          <p:nvPr/>
        </p:nvSpPr>
        <p:spPr bwMode="auto">
          <a:xfrm>
            <a:off x="4568074" y="4807227"/>
            <a:ext cx="37760" cy="20041"/>
          </a:xfrm>
          <a:custGeom>
            <a:avLst/>
            <a:gdLst>
              <a:gd name="T0" fmla="*/ 0 w 33"/>
              <a:gd name="T1" fmla="*/ 9 h 18"/>
              <a:gd name="T2" fmla="*/ 0 w 33"/>
              <a:gd name="T3" fmla="*/ 9 h 18"/>
              <a:gd name="T4" fmla="*/ 11 w 33"/>
              <a:gd name="T5" fmla="*/ 17 h 18"/>
              <a:gd name="T6" fmla="*/ 32 w 33"/>
              <a:gd name="T7" fmla="*/ 0 h 18"/>
              <a:gd name="T8" fmla="*/ 0 w 33"/>
              <a:gd name="T9" fmla="*/ 9 h 18"/>
              <a:gd name="T10" fmla="*/ 0 w 33"/>
              <a:gd name="T11" fmla="*/ 9 h 18"/>
              <a:gd name="T12" fmla="*/ 0 60000 65536"/>
              <a:gd name="T13" fmla="*/ 0 60000 65536"/>
              <a:gd name="T14" fmla="*/ 0 60000 65536"/>
              <a:gd name="T15" fmla="*/ 0 60000 65536"/>
              <a:gd name="T16" fmla="*/ 0 60000 65536"/>
              <a:gd name="T17" fmla="*/ 0 60000 65536"/>
              <a:gd name="T18" fmla="*/ 0 w 33"/>
              <a:gd name="T19" fmla="*/ 0 h 18"/>
              <a:gd name="T20" fmla="*/ 33 w 33"/>
              <a:gd name="T21" fmla="*/ 18 h 18"/>
            </a:gdLst>
            <a:ahLst/>
            <a:cxnLst>
              <a:cxn ang="T12">
                <a:pos x="T0" y="T1"/>
              </a:cxn>
              <a:cxn ang="T13">
                <a:pos x="T2" y="T3"/>
              </a:cxn>
              <a:cxn ang="T14">
                <a:pos x="T4" y="T5"/>
              </a:cxn>
              <a:cxn ang="T15">
                <a:pos x="T6" y="T7"/>
              </a:cxn>
              <a:cxn ang="T16">
                <a:pos x="T8" y="T9"/>
              </a:cxn>
              <a:cxn ang="T17">
                <a:pos x="T10" y="T11"/>
              </a:cxn>
            </a:cxnLst>
            <a:rect l="T18" t="T19" r="T20" b="T21"/>
            <a:pathLst>
              <a:path w="33" h="18">
                <a:moveTo>
                  <a:pt x="0" y="9"/>
                </a:moveTo>
                <a:lnTo>
                  <a:pt x="0" y="9"/>
                </a:lnTo>
                <a:lnTo>
                  <a:pt x="11" y="17"/>
                </a:lnTo>
                <a:lnTo>
                  <a:pt x="32" y="0"/>
                </a:lnTo>
                <a:lnTo>
                  <a:pt x="0" y="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8" name="Freeform 813">
            <a:extLst>
              <a:ext uri="{FF2B5EF4-FFF2-40B4-BE49-F238E27FC236}">
                <a16:creationId xmlns:a16="http://schemas.microsoft.com/office/drawing/2014/main" id="{6CE44318-CD7E-445D-B758-E7779777C82F}"/>
              </a:ext>
            </a:extLst>
          </p:cNvPr>
          <p:cNvSpPr>
            <a:spLocks/>
          </p:cNvSpPr>
          <p:nvPr/>
        </p:nvSpPr>
        <p:spPr bwMode="auto">
          <a:xfrm>
            <a:off x="4077188" y="5180206"/>
            <a:ext cx="43481" cy="94637"/>
          </a:xfrm>
          <a:custGeom>
            <a:avLst/>
            <a:gdLst>
              <a:gd name="T0" fmla="*/ 0 w 38"/>
              <a:gd name="T1" fmla="*/ 21 h 85"/>
              <a:gd name="T2" fmla="*/ 0 w 38"/>
              <a:gd name="T3" fmla="*/ 21 h 85"/>
              <a:gd name="T4" fmla="*/ 14 w 38"/>
              <a:gd name="T5" fmla="*/ 84 h 85"/>
              <a:gd name="T6" fmla="*/ 26 w 38"/>
              <a:gd name="T7" fmla="*/ 83 h 85"/>
              <a:gd name="T8" fmla="*/ 37 w 38"/>
              <a:gd name="T9" fmla="*/ 10 h 85"/>
              <a:gd name="T10" fmla="*/ 26 w 38"/>
              <a:gd name="T11" fmla="*/ 0 h 85"/>
              <a:gd name="T12" fmla="*/ 19 w 38"/>
              <a:gd name="T13" fmla="*/ 7 h 85"/>
              <a:gd name="T14" fmla="*/ 0 w 38"/>
              <a:gd name="T15" fmla="*/ 21 h 85"/>
              <a:gd name="T16" fmla="*/ 0 w 38"/>
              <a:gd name="T17" fmla="*/ 21 h 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8"/>
              <a:gd name="T28" fmla="*/ 0 h 85"/>
              <a:gd name="T29" fmla="*/ 38 w 38"/>
              <a:gd name="T30" fmla="*/ 85 h 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8" h="85">
                <a:moveTo>
                  <a:pt x="0" y="21"/>
                </a:moveTo>
                <a:lnTo>
                  <a:pt x="0" y="21"/>
                </a:lnTo>
                <a:lnTo>
                  <a:pt x="14" y="84"/>
                </a:lnTo>
                <a:lnTo>
                  <a:pt x="26" y="83"/>
                </a:lnTo>
                <a:lnTo>
                  <a:pt x="37" y="10"/>
                </a:lnTo>
                <a:lnTo>
                  <a:pt x="26" y="0"/>
                </a:lnTo>
                <a:lnTo>
                  <a:pt x="19" y="7"/>
                </a:lnTo>
                <a:lnTo>
                  <a:pt x="0" y="2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199" name="Freeform 814">
            <a:extLst>
              <a:ext uri="{FF2B5EF4-FFF2-40B4-BE49-F238E27FC236}">
                <a16:creationId xmlns:a16="http://schemas.microsoft.com/office/drawing/2014/main" id="{1F0F724B-E44F-41E4-8A14-AE2C600D3B37}"/>
              </a:ext>
            </a:extLst>
          </p:cNvPr>
          <p:cNvSpPr>
            <a:spLocks/>
          </p:cNvSpPr>
          <p:nvPr/>
        </p:nvSpPr>
        <p:spPr bwMode="auto">
          <a:xfrm>
            <a:off x="4209922" y="5334964"/>
            <a:ext cx="29751" cy="20041"/>
          </a:xfrm>
          <a:custGeom>
            <a:avLst/>
            <a:gdLst>
              <a:gd name="T0" fmla="*/ 0 w 26"/>
              <a:gd name="T1" fmla="*/ 17 h 18"/>
              <a:gd name="T2" fmla="*/ 0 w 26"/>
              <a:gd name="T3" fmla="*/ 17 h 18"/>
              <a:gd name="T4" fmla="*/ 3 w 26"/>
              <a:gd name="T5" fmla="*/ 1 h 18"/>
              <a:gd name="T6" fmla="*/ 25 w 26"/>
              <a:gd name="T7" fmla="*/ 0 h 18"/>
              <a:gd name="T8" fmla="*/ 25 w 26"/>
              <a:gd name="T9" fmla="*/ 15 h 18"/>
              <a:gd name="T10" fmla="*/ 0 w 26"/>
              <a:gd name="T11" fmla="*/ 17 h 18"/>
              <a:gd name="T12" fmla="*/ 0 w 26"/>
              <a:gd name="T13" fmla="*/ 17 h 18"/>
              <a:gd name="T14" fmla="*/ 0 60000 65536"/>
              <a:gd name="T15" fmla="*/ 0 60000 65536"/>
              <a:gd name="T16" fmla="*/ 0 60000 65536"/>
              <a:gd name="T17" fmla="*/ 0 60000 65536"/>
              <a:gd name="T18" fmla="*/ 0 60000 65536"/>
              <a:gd name="T19" fmla="*/ 0 60000 65536"/>
              <a:gd name="T20" fmla="*/ 0 60000 65536"/>
              <a:gd name="T21" fmla="*/ 0 w 26"/>
              <a:gd name="T22" fmla="*/ 0 h 18"/>
              <a:gd name="T23" fmla="*/ 26 w 26"/>
              <a:gd name="T24" fmla="*/ 18 h 1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8">
                <a:moveTo>
                  <a:pt x="0" y="17"/>
                </a:moveTo>
                <a:lnTo>
                  <a:pt x="0" y="17"/>
                </a:lnTo>
                <a:lnTo>
                  <a:pt x="3" y="1"/>
                </a:lnTo>
                <a:lnTo>
                  <a:pt x="25" y="0"/>
                </a:lnTo>
                <a:lnTo>
                  <a:pt x="25" y="15"/>
                </a:lnTo>
                <a:lnTo>
                  <a:pt x="0" y="17"/>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0" name="Freeform 815">
            <a:extLst>
              <a:ext uri="{FF2B5EF4-FFF2-40B4-BE49-F238E27FC236}">
                <a16:creationId xmlns:a16="http://schemas.microsoft.com/office/drawing/2014/main" id="{86E37F85-C5A4-488E-B339-0F0F15565748}"/>
              </a:ext>
            </a:extLst>
          </p:cNvPr>
          <p:cNvSpPr>
            <a:spLocks/>
          </p:cNvSpPr>
          <p:nvPr/>
        </p:nvSpPr>
        <p:spPr bwMode="auto">
          <a:xfrm>
            <a:off x="4577228" y="5093363"/>
            <a:ext cx="236861" cy="223787"/>
          </a:xfrm>
          <a:custGeom>
            <a:avLst/>
            <a:gdLst>
              <a:gd name="T0" fmla="*/ 0 w 207"/>
              <a:gd name="T1" fmla="*/ 140 h 201"/>
              <a:gd name="T2" fmla="*/ 0 w 207"/>
              <a:gd name="T3" fmla="*/ 140 h 201"/>
              <a:gd name="T4" fmla="*/ 16 w 207"/>
              <a:gd name="T5" fmla="*/ 129 h 201"/>
              <a:gd name="T6" fmla="*/ 17 w 207"/>
              <a:gd name="T7" fmla="*/ 105 h 201"/>
              <a:gd name="T8" fmla="*/ 44 w 207"/>
              <a:gd name="T9" fmla="*/ 72 h 201"/>
              <a:gd name="T10" fmla="*/ 55 w 207"/>
              <a:gd name="T11" fmla="*/ 13 h 201"/>
              <a:gd name="T12" fmla="*/ 76 w 207"/>
              <a:gd name="T13" fmla="*/ 0 h 201"/>
              <a:gd name="T14" fmla="*/ 92 w 207"/>
              <a:gd name="T15" fmla="*/ 40 h 201"/>
              <a:gd name="T16" fmla="*/ 137 w 207"/>
              <a:gd name="T17" fmla="*/ 74 h 201"/>
              <a:gd name="T18" fmla="*/ 121 w 207"/>
              <a:gd name="T19" fmla="*/ 95 h 201"/>
              <a:gd name="T20" fmla="*/ 136 w 207"/>
              <a:gd name="T21" fmla="*/ 100 h 201"/>
              <a:gd name="T22" fmla="*/ 152 w 207"/>
              <a:gd name="T23" fmla="*/ 124 h 201"/>
              <a:gd name="T24" fmla="*/ 206 w 207"/>
              <a:gd name="T25" fmla="*/ 138 h 201"/>
              <a:gd name="T26" fmla="*/ 165 w 207"/>
              <a:gd name="T27" fmla="*/ 179 h 201"/>
              <a:gd name="T28" fmla="*/ 122 w 207"/>
              <a:gd name="T29" fmla="*/ 194 h 201"/>
              <a:gd name="T30" fmla="*/ 83 w 207"/>
              <a:gd name="T31" fmla="*/ 200 h 201"/>
              <a:gd name="T32" fmla="*/ 39 w 207"/>
              <a:gd name="T33" fmla="*/ 185 h 201"/>
              <a:gd name="T34" fmla="*/ 24 w 207"/>
              <a:gd name="T35" fmla="*/ 156 h 201"/>
              <a:gd name="T36" fmla="*/ 0 w 207"/>
              <a:gd name="T37" fmla="*/ 140 h 201"/>
              <a:gd name="T38" fmla="*/ 0 w 207"/>
              <a:gd name="T39" fmla="*/ 140 h 20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207"/>
              <a:gd name="T61" fmla="*/ 0 h 201"/>
              <a:gd name="T62" fmla="*/ 207 w 207"/>
              <a:gd name="T63" fmla="*/ 201 h 20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207" h="201">
                <a:moveTo>
                  <a:pt x="0" y="140"/>
                </a:moveTo>
                <a:lnTo>
                  <a:pt x="0" y="140"/>
                </a:lnTo>
                <a:lnTo>
                  <a:pt x="16" y="129"/>
                </a:lnTo>
                <a:lnTo>
                  <a:pt x="17" y="105"/>
                </a:lnTo>
                <a:lnTo>
                  <a:pt x="44" y="72"/>
                </a:lnTo>
                <a:lnTo>
                  <a:pt x="55" y="13"/>
                </a:lnTo>
                <a:lnTo>
                  <a:pt x="76" y="0"/>
                </a:lnTo>
                <a:lnTo>
                  <a:pt x="92" y="40"/>
                </a:lnTo>
                <a:lnTo>
                  <a:pt x="137" y="74"/>
                </a:lnTo>
                <a:lnTo>
                  <a:pt x="121" y="95"/>
                </a:lnTo>
                <a:lnTo>
                  <a:pt x="136" y="100"/>
                </a:lnTo>
                <a:lnTo>
                  <a:pt x="152" y="124"/>
                </a:lnTo>
                <a:lnTo>
                  <a:pt x="206" y="138"/>
                </a:lnTo>
                <a:lnTo>
                  <a:pt x="165" y="179"/>
                </a:lnTo>
                <a:lnTo>
                  <a:pt x="122" y="194"/>
                </a:lnTo>
                <a:lnTo>
                  <a:pt x="83" y="200"/>
                </a:lnTo>
                <a:lnTo>
                  <a:pt x="39" y="185"/>
                </a:lnTo>
                <a:lnTo>
                  <a:pt x="24" y="156"/>
                </a:lnTo>
                <a:lnTo>
                  <a:pt x="0" y="14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1" name="Freeform 816">
            <a:extLst>
              <a:ext uri="{FF2B5EF4-FFF2-40B4-BE49-F238E27FC236}">
                <a16:creationId xmlns:a16="http://schemas.microsoft.com/office/drawing/2014/main" id="{B1F3E296-E0F1-42B3-8EB5-18834C3DEF2D}"/>
              </a:ext>
            </a:extLst>
          </p:cNvPr>
          <p:cNvSpPr>
            <a:spLocks/>
          </p:cNvSpPr>
          <p:nvPr/>
        </p:nvSpPr>
        <p:spPr bwMode="auto">
          <a:xfrm>
            <a:off x="4715683" y="5175752"/>
            <a:ext cx="25174" cy="30061"/>
          </a:xfrm>
          <a:custGeom>
            <a:avLst/>
            <a:gdLst>
              <a:gd name="T0" fmla="*/ 0 w 22"/>
              <a:gd name="T1" fmla="*/ 21 h 27"/>
              <a:gd name="T2" fmla="*/ 0 w 22"/>
              <a:gd name="T3" fmla="*/ 21 h 27"/>
              <a:gd name="T4" fmla="*/ 15 w 22"/>
              <a:gd name="T5" fmla="*/ 26 h 27"/>
              <a:gd name="T6" fmla="*/ 21 w 22"/>
              <a:gd name="T7" fmla="*/ 18 h 27"/>
              <a:gd name="T8" fmla="*/ 10 w 22"/>
              <a:gd name="T9" fmla="*/ 16 h 27"/>
              <a:gd name="T10" fmla="*/ 21 w 22"/>
              <a:gd name="T11" fmla="*/ 10 h 27"/>
              <a:gd name="T12" fmla="*/ 16 w 22"/>
              <a:gd name="T13" fmla="*/ 0 h 27"/>
              <a:gd name="T14" fmla="*/ 0 w 22"/>
              <a:gd name="T15" fmla="*/ 21 h 27"/>
              <a:gd name="T16" fmla="*/ 0 w 22"/>
              <a:gd name="T17" fmla="*/ 21 h 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
              <a:gd name="T28" fmla="*/ 0 h 27"/>
              <a:gd name="T29" fmla="*/ 22 w 22"/>
              <a:gd name="T30" fmla="*/ 27 h 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 h="27">
                <a:moveTo>
                  <a:pt x="0" y="21"/>
                </a:moveTo>
                <a:lnTo>
                  <a:pt x="0" y="21"/>
                </a:lnTo>
                <a:lnTo>
                  <a:pt x="15" y="26"/>
                </a:lnTo>
                <a:lnTo>
                  <a:pt x="21" y="18"/>
                </a:lnTo>
                <a:lnTo>
                  <a:pt x="10" y="16"/>
                </a:lnTo>
                <a:lnTo>
                  <a:pt x="21" y="10"/>
                </a:lnTo>
                <a:lnTo>
                  <a:pt x="16" y="0"/>
                </a:lnTo>
                <a:lnTo>
                  <a:pt x="0" y="2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2" name="Freeform 817">
            <a:extLst>
              <a:ext uri="{FF2B5EF4-FFF2-40B4-BE49-F238E27FC236}">
                <a16:creationId xmlns:a16="http://schemas.microsoft.com/office/drawing/2014/main" id="{BCB202AA-2A16-4C5C-AA67-6AFAFA8F6938}"/>
              </a:ext>
            </a:extLst>
          </p:cNvPr>
          <p:cNvSpPr>
            <a:spLocks/>
          </p:cNvSpPr>
          <p:nvPr/>
        </p:nvSpPr>
        <p:spPr bwMode="auto">
          <a:xfrm>
            <a:off x="4198479" y="5334964"/>
            <a:ext cx="88108" cy="94637"/>
          </a:xfrm>
          <a:custGeom>
            <a:avLst/>
            <a:gdLst>
              <a:gd name="T0" fmla="*/ 0 w 77"/>
              <a:gd name="T1" fmla="*/ 40 h 85"/>
              <a:gd name="T2" fmla="*/ 0 w 77"/>
              <a:gd name="T3" fmla="*/ 40 h 85"/>
              <a:gd name="T4" fmla="*/ 9 w 77"/>
              <a:gd name="T5" fmla="*/ 27 h 85"/>
              <a:gd name="T6" fmla="*/ 14 w 77"/>
              <a:gd name="T7" fmla="*/ 28 h 85"/>
              <a:gd name="T8" fmla="*/ 10 w 77"/>
              <a:gd name="T9" fmla="*/ 17 h 85"/>
              <a:gd name="T10" fmla="*/ 35 w 77"/>
              <a:gd name="T11" fmla="*/ 15 h 85"/>
              <a:gd name="T12" fmla="*/ 35 w 77"/>
              <a:gd name="T13" fmla="*/ 0 h 85"/>
              <a:gd name="T14" fmla="*/ 63 w 77"/>
              <a:gd name="T15" fmla="*/ 1 h 85"/>
              <a:gd name="T16" fmla="*/ 62 w 77"/>
              <a:gd name="T17" fmla="*/ 13 h 85"/>
              <a:gd name="T18" fmla="*/ 76 w 77"/>
              <a:gd name="T19" fmla="*/ 15 h 85"/>
              <a:gd name="T20" fmla="*/ 72 w 77"/>
              <a:gd name="T21" fmla="*/ 61 h 85"/>
              <a:gd name="T22" fmla="*/ 54 w 77"/>
              <a:gd name="T23" fmla="*/ 56 h 85"/>
              <a:gd name="T24" fmla="*/ 33 w 77"/>
              <a:gd name="T25" fmla="*/ 84 h 85"/>
              <a:gd name="T26" fmla="*/ 0 w 77"/>
              <a:gd name="T27" fmla="*/ 40 h 85"/>
              <a:gd name="T28" fmla="*/ 0 w 77"/>
              <a:gd name="T29" fmla="*/ 40 h 8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7"/>
              <a:gd name="T46" fmla="*/ 0 h 85"/>
              <a:gd name="T47" fmla="*/ 77 w 77"/>
              <a:gd name="T48" fmla="*/ 85 h 8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7" h="85">
                <a:moveTo>
                  <a:pt x="0" y="40"/>
                </a:moveTo>
                <a:lnTo>
                  <a:pt x="0" y="40"/>
                </a:lnTo>
                <a:lnTo>
                  <a:pt x="9" y="27"/>
                </a:lnTo>
                <a:lnTo>
                  <a:pt x="14" y="28"/>
                </a:lnTo>
                <a:lnTo>
                  <a:pt x="10" y="17"/>
                </a:lnTo>
                <a:lnTo>
                  <a:pt x="35" y="15"/>
                </a:lnTo>
                <a:lnTo>
                  <a:pt x="35" y="0"/>
                </a:lnTo>
                <a:lnTo>
                  <a:pt x="63" y="1"/>
                </a:lnTo>
                <a:lnTo>
                  <a:pt x="62" y="13"/>
                </a:lnTo>
                <a:lnTo>
                  <a:pt x="76" y="15"/>
                </a:lnTo>
                <a:lnTo>
                  <a:pt x="72" y="61"/>
                </a:lnTo>
                <a:lnTo>
                  <a:pt x="54" y="56"/>
                </a:lnTo>
                <a:lnTo>
                  <a:pt x="33" y="84"/>
                </a:lnTo>
                <a:lnTo>
                  <a:pt x="0" y="4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3" name="Freeform 818">
            <a:extLst>
              <a:ext uri="{FF2B5EF4-FFF2-40B4-BE49-F238E27FC236}">
                <a16:creationId xmlns:a16="http://schemas.microsoft.com/office/drawing/2014/main" id="{0C93BDFC-9980-4906-BF18-DAD7D5B3E82D}"/>
              </a:ext>
            </a:extLst>
          </p:cNvPr>
          <p:cNvSpPr>
            <a:spLocks/>
          </p:cNvSpPr>
          <p:nvPr/>
        </p:nvSpPr>
        <p:spPr bwMode="auto">
          <a:xfrm>
            <a:off x="3801422" y="5162392"/>
            <a:ext cx="48059" cy="8907"/>
          </a:xfrm>
          <a:custGeom>
            <a:avLst/>
            <a:gdLst>
              <a:gd name="T0" fmla="*/ 0 w 42"/>
              <a:gd name="T1" fmla="*/ 7 h 8"/>
              <a:gd name="T2" fmla="*/ 0 w 42"/>
              <a:gd name="T3" fmla="*/ 7 h 8"/>
              <a:gd name="T4" fmla="*/ 2 w 42"/>
              <a:gd name="T5" fmla="*/ 0 h 8"/>
              <a:gd name="T6" fmla="*/ 41 w 42"/>
              <a:gd name="T7" fmla="*/ 2 h 8"/>
              <a:gd name="T8" fmla="*/ 0 w 42"/>
              <a:gd name="T9" fmla="*/ 7 h 8"/>
              <a:gd name="T10" fmla="*/ 0 w 42"/>
              <a:gd name="T11" fmla="*/ 7 h 8"/>
              <a:gd name="T12" fmla="*/ 0 60000 65536"/>
              <a:gd name="T13" fmla="*/ 0 60000 65536"/>
              <a:gd name="T14" fmla="*/ 0 60000 65536"/>
              <a:gd name="T15" fmla="*/ 0 60000 65536"/>
              <a:gd name="T16" fmla="*/ 0 60000 65536"/>
              <a:gd name="T17" fmla="*/ 0 60000 65536"/>
              <a:gd name="T18" fmla="*/ 0 w 42"/>
              <a:gd name="T19" fmla="*/ 0 h 8"/>
              <a:gd name="T20" fmla="*/ 42 w 42"/>
              <a:gd name="T21" fmla="*/ 8 h 8"/>
            </a:gdLst>
            <a:ahLst/>
            <a:cxnLst>
              <a:cxn ang="T12">
                <a:pos x="T0" y="T1"/>
              </a:cxn>
              <a:cxn ang="T13">
                <a:pos x="T2" y="T3"/>
              </a:cxn>
              <a:cxn ang="T14">
                <a:pos x="T4" y="T5"/>
              </a:cxn>
              <a:cxn ang="T15">
                <a:pos x="T6" y="T7"/>
              </a:cxn>
              <a:cxn ang="T16">
                <a:pos x="T8" y="T9"/>
              </a:cxn>
              <a:cxn ang="T17">
                <a:pos x="T10" y="T11"/>
              </a:cxn>
            </a:cxnLst>
            <a:rect l="T18" t="T19" r="T20" b="T21"/>
            <a:pathLst>
              <a:path w="42" h="8">
                <a:moveTo>
                  <a:pt x="0" y="7"/>
                </a:moveTo>
                <a:lnTo>
                  <a:pt x="0" y="7"/>
                </a:lnTo>
                <a:lnTo>
                  <a:pt x="2" y="0"/>
                </a:lnTo>
                <a:lnTo>
                  <a:pt x="41" y="2"/>
                </a:lnTo>
                <a:lnTo>
                  <a:pt x="0" y="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4" name="Freeform 819">
            <a:extLst>
              <a:ext uri="{FF2B5EF4-FFF2-40B4-BE49-F238E27FC236}">
                <a16:creationId xmlns:a16="http://schemas.microsoft.com/office/drawing/2014/main" id="{2483B080-5A2E-4F13-B9A0-DEDEF8079900}"/>
              </a:ext>
            </a:extLst>
          </p:cNvPr>
          <p:cNvSpPr>
            <a:spLocks/>
          </p:cNvSpPr>
          <p:nvPr/>
        </p:nvSpPr>
        <p:spPr bwMode="auto">
          <a:xfrm>
            <a:off x="4015399" y="5199133"/>
            <a:ext cx="67511" cy="99090"/>
          </a:xfrm>
          <a:custGeom>
            <a:avLst/>
            <a:gdLst>
              <a:gd name="T0" fmla="*/ 0 w 59"/>
              <a:gd name="T1" fmla="*/ 83 h 89"/>
              <a:gd name="T2" fmla="*/ 0 w 59"/>
              <a:gd name="T3" fmla="*/ 83 h 89"/>
              <a:gd name="T4" fmla="*/ 5 w 59"/>
              <a:gd name="T5" fmla="*/ 23 h 89"/>
              <a:gd name="T6" fmla="*/ 3 w 59"/>
              <a:gd name="T7" fmla="*/ 4 h 89"/>
              <a:gd name="T8" fmla="*/ 39 w 59"/>
              <a:gd name="T9" fmla="*/ 0 h 89"/>
              <a:gd name="T10" fmla="*/ 58 w 59"/>
              <a:gd name="T11" fmla="*/ 70 h 89"/>
              <a:gd name="T12" fmla="*/ 15 w 59"/>
              <a:gd name="T13" fmla="*/ 88 h 89"/>
              <a:gd name="T14" fmla="*/ 0 w 59"/>
              <a:gd name="T15" fmla="*/ 83 h 89"/>
              <a:gd name="T16" fmla="*/ 0 w 59"/>
              <a:gd name="T17" fmla="*/ 83 h 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9"/>
              <a:gd name="T28" fmla="*/ 0 h 89"/>
              <a:gd name="T29" fmla="*/ 59 w 59"/>
              <a:gd name="T30" fmla="*/ 89 h 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9" h="89">
                <a:moveTo>
                  <a:pt x="0" y="83"/>
                </a:moveTo>
                <a:lnTo>
                  <a:pt x="0" y="83"/>
                </a:lnTo>
                <a:lnTo>
                  <a:pt x="5" y="23"/>
                </a:lnTo>
                <a:lnTo>
                  <a:pt x="3" y="4"/>
                </a:lnTo>
                <a:lnTo>
                  <a:pt x="39" y="0"/>
                </a:lnTo>
                <a:lnTo>
                  <a:pt x="58" y="70"/>
                </a:lnTo>
                <a:lnTo>
                  <a:pt x="15" y="88"/>
                </a:lnTo>
                <a:lnTo>
                  <a:pt x="0" y="8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5" name="Freeform 820">
            <a:extLst>
              <a:ext uri="{FF2B5EF4-FFF2-40B4-BE49-F238E27FC236}">
                <a16:creationId xmlns:a16="http://schemas.microsoft.com/office/drawing/2014/main" id="{7F1B88CC-77FA-4556-9E9A-EBE75920496C}"/>
              </a:ext>
            </a:extLst>
          </p:cNvPr>
          <p:cNvSpPr>
            <a:spLocks/>
          </p:cNvSpPr>
          <p:nvPr/>
        </p:nvSpPr>
        <p:spPr bwMode="auto">
          <a:xfrm>
            <a:off x="3828885" y="5175752"/>
            <a:ext cx="115570" cy="82389"/>
          </a:xfrm>
          <a:custGeom>
            <a:avLst/>
            <a:gdLst>
              <a:gd name="T0" fmla="*/ 0 w 101"/>
              <a:gd name="T1" fmla="*/ 25 h 74"/>
              <a:gd name="T2" fmla="*/ 0 w 101"/>
              <a:gd name="T3" fmla="*/ 25 h 74"/>
              <a:gd name="T4" fmla="*/ 17 w 101"/>
              <a:gd name="T5" fmla="*/ 14 h 74"/>
              <a:gd name="T6" fmla="*/ 17 w 101"/>
              <a:gd name="T7" fmla="*/ 0 h 74"/>
              <a:gd name="T8" fmla="*/ 50 w 101"/>
              <a:gd name="T9" fmla="*/ 3 h 74"/>
              <a:gd name="T10" fmla="*/ 59 w 101"/>
              <a:gd name="T11" fmla="*/ 10 h 74"/>
              <a:gd name="T12" fmla="*/ 82 w 101"/>
              <a:gd name="T13" fmla="*/ 2 h 74"/>
              <a:gd name="T14" fmla="*/ 96 w 101"/>
              <a:gd name="T15" fmla="*/ 35 h 74"/>
              <a:gd name="T16" fmla="*/ 100 w 101"/>
              <a:gd name="T17" fmla="*/ 59 h 74"/>
              <a:gd name="T18" fmla="*/ 91 w 101"/>
              <a:gd name="T19" fmla="*/ 58 h 74"/>
              <a:gd name="T20" fmla="*/ 89 w 101"/>
              <a:gd name="T21" fmla="*/ 71 h 74"/>
              <a:gd name="T22" fmla="*/ 75 w 101"/>
              <a:gd name="T23" fmla="*/ 73 h 74"/>
              <a:gd name="T24" fmla="*/ 74 w 101"/>
              <a:gd name="T25" fmla="*/ 59 h 74"/>
              <a:gd name="T26" fmla="*/ 66 w 101"/>
              <a:gd name="T27" fmla="*/ 59 h 74"/>
              <a:gd name="T28" fmla="*/ 52 w 101"/>
              <a:gd name="T29" fmla="*/ 38 h 74"/>
              <a:gd name="T30" fmla="*/ 23 w 101"/>
              <a:gd name="T31" fmla="*/ 50 h 74"/>
              <a:gd name="T32" fmla="*/ 0 w 101"/>
              <a:gd name="T33" fmla="*/ 25 h 74"/>
              <a:gd name="T34" fmla="*/ 0 w 101"/>
              <a:gd name="T35" fmla="*/ 25 h 7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1"/>
              <a:gd name="T55" fmla="*/ 0 h 74"/>
              <a:gd name="T56" fmla="*/ 101 w 101"/>
              <a:gd name="T57" fmla="*/ 74 h 7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1" h="74">
                <a:moveTo>
                  <a:pt x="0" y="25"/>
                </a:moveTo>
                <a:lnTo>
                  <a:pt x="0" y="25"/>
                </a:lnTo>
                <a:lnTo>
                  <a:pt x="17" y="14"/>
                </a:lnTo>
                <a:lnTo>
                  <a:pt x="17" y="0"/>
                </a:lnTo>
                <a:lnTo>
                  <a:pt x="50" y="3"/>
                </a:lnTo>
                <a:lnTo>
                  <a:pt x="59" y="10"/>
                </a:lnTo>
                <a:lnTo>
                  <a:pt x="82" y="2"/>
                </a:lnTo>
                <a:lnTo>
                  <a:pt x="96" y="35"/>
                </a:lnTo>
                <a:lnTo>
                  <a:pt x="100" y="59"/>
                </a:lnTo>
                <a:lnTo>
                  <a:pt x="91" y="58"/>
                </a:lnTo>
                <a:lnTo>
                  <a:pt x="89" y="71"/>
                </a:lnTo>
                <a:lnTo>
                  <a:pt x="75" y="73"/>
                </a:lnTo>
                <a:lnTo>
                  <a:pt x="74" y="59"/>
                </a:lnTo>
                <a:lnTo>
                  <a:pt x="66" y="59"/>
                </a:lnTo>
                <a:lnTo>
                  <a:pt x="52" y="38"/>
                </a:lnTo>
                <a:lnTo>
                  <a:pt x="23" y="50"/>
                </a:lnTo>
                <a:lnTo>
                  <a:pt x="0" y="2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6" name="Freeform 821">
            <a:extLst>
              <a:ext uri="{FF2B5EF4-FFF2-40B4-BE49-F238E27FC236}">
                <a16:creationId xmlns:a16="http://schemas.microsoft.com/office/drawing/2014/main" id="{003FC4C7-BA5E-490B-A4F1-1C0EFED6FB87}"/>
              </a:ext>
            </a:extLst>
          </p:cNvPr>
          <p:cNvSpPr>
            <a:spLocks/>
          </p:cNvSpPr>
          <p:nvPr/>
        </p:nvSpPr>
        <p:spPr bwMode="auto">
          <a:xfrm>
            <a:off x="4761453" y="4915224"/>
            <a:ext cx="29751" cy="8907"/>
          </a:xfrm>
          <a:custGeom>
            <a:avLst/>
            <a:gdLst>
              <a:gd name="T0" fmla="*/ 0 w 26"/>
              <a:gd name="T1" fmla="*/ 0 h 8"/>
              <a:gd name="T2" fmla="*/ 0 w 26"/>
              <a:gd name="T3" fmla="*/ 0 h 8"/>
              <a:gd name="T4" fmla="*/ 13 w 26"/>
              <a:gd name="T5" fmla="*/ 7 h 8"/>
              <a:gd name="T6" fmla="*/ 25 w 26"/>
              <a:gd name="T7" fmla="*/ 2 h 8"/>
              <a:gd name="T8" fmla="*/ 0 w 26"/>
              <a:gd name="T9" fmla="*/ 0 h 8"/>
              <a:gd name="T10" fmla="*/ 0 w 26"/>
              <a:gd name="T11" fmla="*/ 0 h 8"/>
              <a:gd name="T12" fmla="*/ 0 60000 65536"/>
              <a:gd name="T13" fmla="*/ 0 60000 65536"/>
              <a:gd name="T14" fmla="*/ 0 60000 65536"/>
              <a:gd name="T15" fmla="*/ 0 60000 65536"/>
              <a:gd name="T16" fmla="*/ 0 60000 65536"/>
              <a:gd name="T17" fmla="*/ 0 60000 65536"/>
              <a:gd name="T18" fmla="*/ 0 w 26"/>
              <a:gd name="T19" fmla="*/ 0 h 8"/>
              <a:gd name="T20" fmla="*/ 26 w 26"/>
              <a:gd name="T21" fmla="*/ 8 h 8"/>
            </a:gdLst>
            <a:ahLst/>
            <a:cxnLst>
              <a:cxn ang="T12">
                <a:pos x="T0" y="T1"/>
              </a:cxn>
              <a:cxn ang="T13">
                <a:pos x="T2" y="T3"/>
              </a:cxn>
              <a:cxn ang="T14">
                <a:pos x="T4" y="T5"/>
              </a:cxn>
              <a:cxn ang="T15">
                <a:pos x="T6" y="T7"/>
              </a:cxn>
              <a:cxn ang="T16">
                <a:pos x="T8" y="T9"/>
              </a:cxn>
              <a:cxn ang="T17">
                <a:pos x="T10" y="T11"/>
              </a:cxn>
            </a:cxnLst>
            <a:rect l="T18" t="T19" r="T20" b="T21"/>
            <a:pathLst>
              <a:path w="26" h="8">
                <a:moveTo>
                  <a:pt x="0" y="0"/>
                </a:moveTo>
                <a:lnTo>
                  <a:pt x="0" y="0"/>
                </a:lnTo>
                <a:lnTo>
                  <a:pt x="13" y="7"/>
                </a:lnTo>
                <a:lnTo>
                  <a:pt x="25" y="2"/>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7" name="Freeform 822">
            <a:extLst>
              <a:ext uri="{FF2B5EF4-FFF2-40B4-BE49-F238E27FC236}">
                <a16:creationId xmlns:a16="http://schemas.microsoft.com/office/drawing/2014/main" id="{9BD2EF94-3A1F-4B1E-8B71-180E83DE23F4}"/>
              </a:ext>
            </a:extLst>
          </p:cNvPr>
          <p:cNvSpPr>
            <a:spLocks/>
          </p:cNvSpPr>
          <p:nvPr/>
        </p:nvSpPr>
        <p:spPr bwMode="auto">
          <a:xfrm>
            <a:off x="4593248" y="4849535"/>
            <a:ext cx="25174" cy="64575"/>
          </a:xfrm>
          <a:custGeom>
            <a:avLst/>
            <a:gdLst>
              <a:gd name="T0" fmla="*/ 0 w 22"/>
              <a:gd name="T1" fmla="*/ 28 h 58"/>
              <a:gd name="T2" fmla="*/ 0 w 22"/>
              <a:gd name="T3" fmla="*/ 28 h 58"/>
              <a:gd name="T4" fmla="*/ 11 w 22"/>
              <a:gd name="T5" fmla="*/ 57 h 58"/>
              <a:gd name="T6" fmla="*/ 13 w 22"/>
              <a:gd name="T7" fmla="*/ 56 h 58"/>
              <a:gd name="T8" fmla="*/ 19 w 22"/>
              <a:gd name="T9" fmla="*/ 25 h 58"/>
              <a:gd name="T10" fmla="*/ 11 w 22"/>
              <a:gd name="T11" fmla="*/ 28 h 58"/>
              <a:gd name="T12" fmla="*/ 13 w 22"/>
              <a:gd name="T13" fmla="*/ 14 h 58"/>
              <a:gd name="T14" fmla="*/ 20 w 22"/>
              <a:gd name="T15" fmla="*/ 7 h 58"/>
              <a:gd name="T16" fmla="*/ 21 w 22"/>
              <a:gd name="T17" fmla="*/ 0 h 58"/>
              <a:gd name="T18" fmla="*/ 14 w 22"/>
              <a:gd name="T19" fmla="*/ 1 h 58"/>
              <a:gd name="T20" fmla="*/ 0 w 22"/>
              <a:gd name="T21" fmla="*/ 28 h 58"/>
              <a:gd name="T22" fmla="*/ 0 w 22"/>
              <a:gd name="T23" fmla="*/ 28 h 5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
              <a:gd name="T37" fmla="*/ 0 h 58"/>
              <a:gd name="T38" fmla="*/ 22 w 22"/>
              <a:gd name="T39" fmla="*/ 58 h 5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 h="58">
                <a:moveTo>
                  <a:pt x="0" y="28"/>
                </a:moveTo>
                <a:lnTo>
                  <a:pt x="0" y="28"/>
                </a:lnTo>
                <a:lnTo>
                  <a:pt x="11" y="57"/>
                </a:lnTo>
                <a:lnTo>
                  <a:pt x="13" y="56"/>
                </a:lnTo>
                <a:lnTo>
                  <a:pt x="19" y="25"/>
                </a:lnTo>
                <a:lnTo>
                  <a:pt x="11" y="28"/>
                </a:lnTo>
                <a:lnTo>
                  <a:pt x="13" y="14"/>
                </a:lnTo>
                <a:lnTo>
                  <a:pt x="20" y="7"/>
                </a:lnTo>
                <a:lnTo>
                  <a:pt x="21" y="0"/>
                </a:lnTo>
                <a:lnTo>
                  <a:pt x="14" y="1"/>
                </a:lnTo>
                <a:lnTo>
                  <a:pt x="0" y="2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8" name="Freeform 823">
            <a:extLst>
              <a:ext uri="{FF2B5EF4-FFF2-40B4-BE49-F238E27FC236}">
                <a16:creationId xmlns:a16="http://schemas.microsoft.com/office/drawing/2014/main" id="{EAEDBD41-082E-45BA-8113-5C661357A1E7}"/>
              </a:ext>
            </a:extLst>
          </p:cNvPr>
          <p:cNvSpPr>
            <a:spLocks/>
          </p:cNvSpPr>
          <p:nvPr/>
        </p:nvSpPr>
        <p:spPr bwMode="auto">
          <a:xfrm>
            <a:off x="3929579" y="5205813"/>
            <a:ext cx="92684" cy="96863"/>
          </a:xfrm>
          <a:custGeom>
            <a:avLst/>
            <a:gdLst>
              <a:gd name="T0" fmla="*/ 0 w 81"/>
              <a:gd name="T1" fmla="*/ 57 h 87"/>
              <a:gd name="T2" fmla="*/ 0 w 81"/>
              <a:gd name="T3" fmla="*/ 57 h 87"/>
              <a:gd name="T4" fmla="*/ 1 w 81"/>
              <a:gd name="T5" fmla="*/ 44 h 87"/>
              <a:gd name="T6" fmla="*/ 3 w 81"/>
              <a:gd name="T7" fmla="*/ 31 h 87"/>
              <a:gd name="T8" fmla="*/ 12 w 81"/>
              <a:gd name="T9" fmla="*/ 32 h 87"/>
              <a:gd name="T10" fmla="*/ 8 w 81"/>
              <a:gd name="T11" fmla="*/ 8 h 87"/>
              <a:gd name="T12" fmla="*/ 32 w 81"/>
              <a:gd name="T13" fmla="*/ 0 h 87"/>
              <a:gd name="T14" fmla="*/ 46 w 81"/>
              <a:gd name="T15" fmla="*/ 5 h 87"/>
              <a:gd name="T16" fmla="*/ 53 w 81"/>
              <a:gd name="T17" fmla="*/ 14 h 87"/>
              <a:gd name="T18" fmla="*/ 80 w 81"/>
              <a:gd name="T19" fmla="*/ 17 h 87"/>
              <a:gd name="T20" fmla="*/ 75 w 81"/>
              <a:gd name="T21" fmla="*/ 77 h 87"/>
              <a:gd name="T22" fmla="*/ 13 w 81"/>
              <a:gd name="T23" fmla="*/ 86 h 87"/>
              <a:gd name="T24" fmla="*/ 15 w 81"/>
              <a:gd name="T25" fmla="*/ 66 h 87"/>
              <a:gd name="T26" fmla="*/ 0 w 81"/>
              <a:gd name="T27" fmla="*/ 57 h 87"/>
              <a:gd name="T28" fmla="*/ 0 w 81"/>
              <a:gd name="T29" fmla="*/ 57 h 87"/>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1"/>
              <a:gd name="T46" fmla="*/ 0 h 87"/>
              <a:gd name="T47" fmla="*/ 81 w 81"/>
              <a:gd name="T48" fmla="*/ 87 h 87"/>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1" h="87">
                <a:moveTo>
                  <a:pt x="0" y="57"/>
                </a:moveTo>
                <a:lnTo>
                  <a:pt x="0" y="57"/>
                </a:lnTo>
                <a:lnTo>
                  <a:pt x="1" y="44"/>
                </a:lnTo>
                <a:lnTo>
                  <a:pt x="3" y="31"/>
                </a:lnTo>
                <a:lnTo>
                  <a:pt x="12" y="32"/>
                </a:lnTo>
                <a:lnTo>
                  <a:pt x="8" y="8"/>
                </a:lnTo>
                <a:lnTo>
                  <a:pt x="32" y="0"/>
                </a:lnTo>
                <a:lnTo>
                  <a:pt x="46" y="5"/>
                </a:lnTo>
                <a:lnTo>
                  <a:pt x="53" y="14"/>
                </a:lnTo>
                <a:lnTo>
                  <a:pt x="80" y="17"/>
                </a:lnTo>
                <a:lnTo>
                  <a:pt x="75" y="77"/>
                </a:lnTo>
                <a:lnTo>
                  <a:pt x="13" y="86"/>
                </a:lnTo>
                <a:lnTo>
                  <a:pt x="15" y="66"/>
                </a:lnTo>
                <a:lnTo>
                  <a:pt x="0" y="5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09" name="Freeform 824">
            <a:extLst>
              <a:ext uri="{FF2B5EF4-FFF2-40B4-BE49-F238E27FC236}">
                <a16:creationId xmlns:a16="http://schemas.microsoft.com/office/drawing/2014/main" id="{BC07ED43-92C0-4463-BE91-75D378245AC3}"/>
              </a:ext>
            </a:extLst>
          </p:cNvPr>
          <p:cNvSpPr>
            <a:spLocks/>
          </p:cNvSpPr>
          <p:nvPr/>
        </p:nvSpPr>
        <p:spPr bwMode="auto">
          <a:xfrm>
            <a:off x="4605834" y="4846195"/>
            <a:ext cx="68655" cy="72369"/>
          </a:xfrm>
          <a:custGeom>
            <a:avLst/>
            <a:gdLst>
              <a:gd name="T0" fmla="*/ 0 w 60"/>
              <a:gd name="T1" fmla="*/ 31 h 65"/>
              <a:gd name="T2" fmla="*/ 0 w 60"/>
              <a:gd name="T3" fmla="*/ 31 h 65"/>
              <a:gd name="T4" fmla="*/ 2 w 60"/>
              <a:gd name="T5" fmla="*/ 17 h 65"/>
              <a:gd name="T6" fmla="*/ 9 w 60"/>
              <a:gd name="T7" fmla="*/ 10 h 65"/>
              <a:gd name="T8" fmla="*/ 23 w 60"/>
              <a:gd name="T9" fmla="*/ 16 h 65"/>
              <a:gd name="T10" fmla="*/ 53 w 60"/>
              <a:gd name="T11" fmla="*/ 0 h 65"/>
              <a:gd name="T12" fmla="*/ 59 w 60"/>
              <a:gd name="T13" fmla="*/ 18 h 65"/>
              <a:gd name="T14" fmla="*/ 28 w 60"/>
              <a:gd name="T15" fmla="*/ 28 h 65"/>
              <a:gd name="T16" fmla="*/ 44 w 60"/>
              <a:gd name="T17" fmla="*/ 42 h 65"/>
              <a:gd name="T18" fmla="*/ 36 w 60"/>
              <a:gd name="T19" fmla="*/ 51 h 65"/>
              <a:gd name="T20" fmla="*/ 17 w 60"/>
              <a:gd name="T21" fmla="*/ 64 h 65"/>
              <a:gd name="T22" fmla="*/ 2 w 60"/>
              <a:gd name="T23" fmla="*/ 59 h 65"/>
              <a:gd name="T24" fmla="*/ 2 w 60"/>
              <a:gd name="T25" fmla="*/ 59 h 65"/>
              <a:gd name="T26" fmla="*/ 8 w 60"/>
              <a:gd name="T27" fmla="*/ 28 h 65"/>
              <a:gd name="T28" fmla="*/ 0 w 60"/>
              <a:gd name="T29" fmla="*/ 31 h 65"/>
              <a:gd name="T30" fmla="*/ 0 w 60"/>
              <a:gd name="T31" fmla="*/ 31 h 6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0"/>
              <a:gd name="T49" fmla="*/ 0 h 65"/>
              <a:gd name="T50" fmla="*/ 60 w 60"/>
              <a:gd name="T51" fmla="*/ 65 h 65"/>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0" h="65">
                <a:moveTo>
                  <a:pt x="0" y="31"/>
                </a:moveTo>
                <a:lnTo>
                  <a:pt x="0" y="31"/>
                </a:lnTo>
                <a:lnTo>
                  <a:pt x="2" y="17"/>
                </a:lnTo>
                <a:lnTo>
                  <a:pt x="9" y="10"/>
                </a:lnTo>
                <a:lnTo>
                  <a:pt x="23" y="16"/>
                </a:lnTo>
                <a:lnTo>
                  <a:pt x="53" y="0"/>
                </a:lnTo>
                <a:lnTo>
                  <a:pt x="59" y="18"/>
                </a:lnTo>
                <a:lnTo>
                  <a:pt x="28" y="28"/>
                </a:lnTo>
                <a:lnTo>
                  <a:pt x="44" y="42"/>
                </a:lnTo>
                <a:lnTo>
                  <a:pt x="36" y="51"/>
                </a:lnTo>
                <a:lnTo>
                  <a:pt x="17" y="64"/>
                </a:lnTo>
                <a:lnTo>
                  <a:pt x="2" y="59"/>
                </a:lnTo>
                <a:lnTo>
                  <a:pt x="8" y="28"/>
                </a:lnTo>
                <a:lnTo>
                  <a:pt x="0" y="31"/>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0" name="Freeform 825">
            <a:extLst>
              <a:ext uri="{FF2B5EF4-FFF2-40B4-BE49-F238E27FC236}">
                <a16:creationId xmlns:a16="http://schemas.microsoft.com/office/drawing/2014/main" id="{193E87B5-9C63-4375-B210-A66A1AFCCF6F}"/>
              </a:ext>
            </a:extLst>
          </p:cNvPr>
          <p:cNvSpPr>
            <a:spLocks/>
          </p:cNvSpPr>
          <p:nvPr/>
        </p:nvSpPr>
        <p:spPr bwMode="auto">
          <a:xfrm>
            <a:off x="4593248" y="5299336"/>
            <a:ext cx="124724" cy="140284"/>
          </a:xfrm>
          <a:custGeom>
            <a:avLst/>
            <a:gdLst>
              <a:gd name="T0" fmla="*/ 0 w 109"/>
              <a:gd name="T1" fmla="*/ 8 h 126"/>
              <a:gd name="T2" fmla="*/ 0 w 109"/>
              <a:gd name="T3" fmla="*/ 8 h 126"/>
              <a:gd name="T4" fmla="*/ 15 w 109"/>
              <a:gd name="T5" fmla="*/ 34 h 126"/>
              <a:gd name="T6" fmla="*/ 0 w 109"/>
              <a:gd name="T7" fmla="*/ 59 h 126"/>
              <a:gd name="T8" fmla="*/ 11 w 109"/>
              <a:gd name="T9" fmla="*/ 66 h 126"/>
              <a:gd name="T10" fmla="*/ 3 w 109"/>
              <a:gd name="T11" fmla="*/ 75 h 126"/>
              <a:gd name="T12" fmla="*/ 74 w 109"/>
              <a:gd name="T13" fmla="*/ 125 h 126"/>
              <a:gd name="T14" fmla="*/ 104 w 109"/>
              <a:gd name="T15" fmla="*/ 85 h 126"/>
              <a:gd name="T16" fmla="*/ 97 w 109"/>
              <a:gd name="T17" fmla="*/ 74 h 126"/>
              <a:gd name="T18" fmla="*/ 97 w 109"/>
              <a:gd name="T19" fmla="*/ 23 h 126"/>
              <a:gd name="T20" fmla="*/ 108 w 109"/>
              <a:gd name="T21" fmla="*/ 9 h 126"/>
              <a:gd name="T22" fmla="*/ 69 w 109"/>
              <a:gd name="T23" fmla="*/ 15 h 126"/>
              <a:gd name="T24" fmla="*/ 25 w 109"/>
              <a:gd name="T25" fmla="*/ 0 h 126"/>
              <a:gd name="T26" fmla="*/ 0 w 109"/>
              <a:gd name="T27" fmla="*/ 8 h 126"/>
              <a:gd name="T28" fmla="*/ 0 w 109"/>
              <a:gd name="T29" fmla="*/ 8 h 12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26"/>
              <a:gd name="T47" fmla="*/ 109 w 109"/>
              <a:gd name="T48" fmla="*/ 126 h 12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26">
                <a:moveTo>
                  <a:pt x="0" y="8"/>
                </a:moveTo>
                <a:lnTo>
                  <a:pt x="0" y="8"/>
                </a:lnTo>
                <a:lnTo>
                  <a:pt x="15" y="34"/>
                </a:lnTo>
                <a:lnTo>
                  <a:pt x="0" y="59"/>
                </a:lnTo>
                <a:lnTo>
                  <a:pt x="11" y="66"/>
                </a:lnTo>
                <a:lnTo>
                  <a:pt x="3" y="75"/>
                </a:lnTo>
                <a:lnTo>
                  <a:pt x="74" y="125"/>
                </a:lnTo>
                <a:lnTo>
                  <a:pt x="104" y="85"/>
                </a:lnTo>
                <a:lnTo>
                  <a:pt x="97" y="74"/>
                </a:lnTo>
                <a:lnTo>
                  <a:pt x="97" y="23"/>
                </a:lnTo>
                <a:lnTo>
                  <a:pt x="108" y="9"/>
                </a:lnTo>
                <a:lnTo>
                  <a:pt x="69" y="15"/>
                </a:lnTo>
                <a:lnTo>
                  <a:pt x="25" y="0"/>
                </a:lnTo>
                <a:lnTo>
                  <a:pt x="0" y="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1" name="Freeform 826">
            <a:extLst>
              <a:ext uri="{FF2B5EF4-FFF2-40B4-BE49-F238E27FC236}">
                <a16:creationId xmlns:a16="http://schemas.microsoft.com/office/drawing/2014/main" id="{793AFA17-087D-46AE-869B-60FF321E751B}"/>
              </a:ext>
            </a:extLst>
          </p:cNvPr>
          <p:cNvSpPr>
            <a:spLocks/>
          </p:cNvSpPr>
          <p:nvPr/>
        </p:nvSpPr>
        <p:spPr bwMode="auto">
          <a:xfrm>
            <a:off x="4790060" y="4902977"/>
            <a:ext cx="28607" cy="24494"/>
          </a:xfrm>
          <a:custGeom>
            <a:avLst/>
            <a:gdLst>
              <a:gd name="T0" fmla="*/ 0 w 25"/>
              <a:gd name="T1" fmla="*/ 13 h 22"/>
              <a:gd name="T2" fmla="*/ 0 w 25"/>
              <a:gd name="T3" fmla="*/ 13 h 22"/>
              <a:gd name="T4" fmla="*/ 20 w 25"/>
              <a:gd name="T5" fmla="*/ 0 h 22"/>
              <a:gd name="T6" fmla="*/ 24 w 25"/>
              <a:gd name="T7" fmla="*/ 21 h 22"/>
              <a:gd name="T8" fmla="*/ 0 w 25"/>
              <a:gd name="T9" fmla="*/ 13 h 22"/>
              <a:gd name="T10" fmla="*/ 0 w 25"/>
              <a:gd name="T11" fmla="*/ 13 h 22"/>
              <a:gd name="T12" fmla="*/ 0 60000 65536"/>
              <a:gd name="T13" fmla="*/ 0 60000 65536"/>
              <a:gd name="T14" fmla="*/ 0 60000 65536"/>
              <a:gd name="T15" fmla="*/ 0 60000 65536"/>
              <a:gd name="T16" fmla="*/ 0 60000 65536"/>
              <a:gd name="T17" fmla="*/ 0 60000 65536"/>
              <a:gd name="T18" fmla="*/ 0 w 25"/>
              <a:gd name="T19" fmla="*/ 0 h 22"/>
              <a:gd name="T20" fmla="*/ 25 w 25"/>
              <a:gd name="T21" fmla="*/ 22 h 22"/>
            </a:gdLst>
            <a:ahLst/>
            <a:cxnLst>
              <a:cxn ang="T12">
                <a:pos x="T0" y="T1"/>
              </a:cxn>
              <a:cxn ang="T13">
                <a:pos x="T2" y="T3"/>
              </a:cxn>
              <a:cxn ang="T14">
                <a:pos x="T4" y="T5"/>
              </a:cxn>
              <a:cxn ang="T15">
                <a:pos x="T6" y="T7"/>
              </a:cxn>
              <a:cxn ang="T16">
                <a:pos x="T8" y="T9"/>
              </a:cxn>
              <a:cxn ang="T17">
                <a:pos x="T10" y="T11"/>
              </a:cxn>
            </a:cxnLst>
            <a:rect l="T18" t="T19" r="T20" b="T21"/>
            <a:pathLst>
              <a:path w="25" h="22">
                <a:moveTo>
                  <a:pt x="0" y="13"/>
                </a:moveTo>
                <a:lnTo>
                  <a:pt x="0" y="13"/>
                </a:lnTo>
                <a:lnTo>
                  <a:pt x="20" y="0"/>
                </a:lnTo>
                <a:lnTo>
                  <a:pt x="24" y="21"/>
                </a:lnTo>
                <a:lnTo>
                  <a:pt x="0" y="1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2" name="Freeform 827">
            <a:extLst>
              <a:ext uri="{FF2B5EF4-FFF2-40B4-BE49-F238E27FC236}">
                <a16:creationId xmlns:a16="http://schemas.microsoft.com/office/drawing/2014/main" id="{84307B0E-2C20-4123-9CAA-1D24370C93CD}"/>
              </a:ext>
            </a:extLst>
          </p:cNvPr>
          <p:cNvSpPr>
            <a:spLocks/>
          </p:cNvSpPr>
          <p:nvPr/>
        </p:nvSpPr>
        <p:spPr bwMode="auto">
          <a:xfrm>
            <a:off x="4609267" y="4823927"/>
            <a:ext cx="25174" cy="27834"/>
          </a:xfrm>
          <a:custGeom>
            <a:avLst/>
            <a:gdLst>
              <a:gd name="T0" fmla="*/ 0 w 22"/>
              <a:gd name="T1" fmla="*/ 24 h 25"/>
              <a:gd name="T2" fmla="*/ 0 w 22"/>
              <a:gd name="T3" fmla="*/ 24 h 25"/>
              <a:gd name="T4" fmla="*/ 7 w 22"/>
              <a:gd name="T5" fmla="*/ 23 h 25"/>
              <a:gd name="T6" fmla="*/ 21 w 22"/>
              <a:gd name="T7" fmla="*/ 7 h 25"/>
              <a:gd name="T8" fmla="*/ 14 w 22"/>
              <a:gd name="T9" fmla="*/ 0 h 25"/>
              <a:gd name="T10" fmla="*/ 0 w 22"/>
              <a:gd name="T11" fmla="*/ 24 h 25"/>
              <a:gd name="T12" fmla="*/ 0 w 22"/>
              <a:gd name="T13" fmla="*/ 24 h 25"/>
              <a:gd name="T14" fmla="*/ 0 60000 65536"/>
              <a:gd name="T15" fmla="*/ 0 60000 65536"/>
              <a:gd name="T16" fmla="*/ 0 60000 65536"/>
              <a:gd name="T17" fmla="*/ 0 60000 65536"/>
              <a:gd name="T18" fmla="*/ 0 60000 65536"/>
              <a:gd name="T19" fmla="*/ 0 60000 65536"/>
              <a:gd name="T20" fmla="*/ 0 60000 65536"/>
              <a:gd name="T21" fmla="*/ 0 w 22"/>
              <a:gd name="T22" fmla="*/ 0 h 25"/>
              <a:gd name="T23" fmla="*/ 22 w 22"/>
              <a:gd name="T24" fmla="*/ 25 h 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 h="25">
                <a:moveTo>
                  <a:pt x="0" y="24"/>
                </a:moveTo>
                <a:lnTo>
                  <a:pt x="0" y="24"/>
                </a:lnTo>
                <a:lnTo>
                  <a:pt x="7" y="23"/>
                </a:lnTo>
                <a:lnTo>
                  <a:pt x="21" y="7"/>
                </a:lnTo>
                <a:lnTo>
                  <a:pt x="14" y="0"/>
                </a:lnTo>
                <a:lnTo>
                  <a:pt x="0" y="2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3" name="Freeform 828">
            <a:extLst>
              <a:ext uri="{FF2B5EF4-FFF2-40B4-BE49-F238E27FC236}">
                <a16:creationId xmlns:a16="http://schemas.microsoft.com/office/drawing/2014/main" id="{77A30CF6-910C-42F4-A2AF-820286EDA0EC}"/>
              </a:ext>
            </a:extLst>
          </p:cNvPr>
          <p:cNvSpPr>
            <a:spLocks/>
          </p:cNvSpPr>
          <p:nvPr/>
        </p:nvSpPr>
        <p:spPr bwMode="auto">
          <a:xfrm>
            <a:off x="3884953" y="5241441"/>
            <a:ext cx="62934" cy="61235"/>
          </a:xfrm>
          <a:custGeom>
            <a:avLst/>
            <a:gdLst>
              <a:gd name="T0" fmla="*/ 0 w 55"/>
              <a:gd name="T1" fmla="*/ 20 h 55"/>
              <a:gd name="T2" fmla="*/ 0 w 55"/>
              <a:gd name="T3" fmla="*/ 20 h 55"/>
              <a:gd name="T4" fmla="*/ 17 w 55"/>
              <a:gd name="T5" fmla="*/ 0 h 55"/>
              <a:gd name="T6" fmla="*/ 25 w 55"/>
              <a:gd name="T7" fmla="*/ 0 h 55"/>
              <a:gd name="T8" fmla="*/ 26 w 55"/>
              <a:gd name="T9" fmla="*/ 14 h 55"/>
              <a:gd name="T10" fmla="*/ 40 w 55"/>
              <a:gd name="T11" fmla="*/ 12 h 55"/>
              <a:gd name="T12" fmla="*/ 39 w 55"/>
              <a:gd name="T13" fmla="*/ 25 h 55"/>
              <a:gd name="T14" fmla="*/ 54 w 55"/>
              <a:gd name="T15" fmla="*/ 34 h 55"/>
              <a:gd name="T16" fmla="*/ 52 w 55"/>
              <a:gd name="T17" fmla="*/ 54 h 55"/>
              <a:gd name="T18" fmla="*/ 0 w 55"/>
              <a:gd name="T19" fmla="*/ 20 h 55"/>
              <a:gd name="T20" fmla="*/ 0 w 55"/>
              <a:gd name="T21" fmla="*/ 20 h 5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55"/>
              <a:gd name="T35" fmla="*/ 55 w 55"/>
              <a:gd name="T36" fmla="*/ 55 h 5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55">
                <a:moveTo>
                  <a:pt x="0" y="20"/>
                </a:moveTo>
                <a:lnTo>
                  <a:pt x="0" y="20"/>
                </a:lnTo>
                <a:lnTo>
                  <a:pt x="17" y="0"/>
                </a:lnTo>
                <a:lnTo>
                  <a:pt x="25" y="0"/>
                </a:lnTo>
                <a:lnTo>
                  <a:pt x="26" y="14"/>
                </a:lnTo>
                <a:lnTo>
                  <a:pt x="40" y="12"/>
                </a:lnTo>
                <a:lnTo>
                  <a:pt x="39" y="25"/>
                </a:lnTo>
                <a:lnTo>
                  <a:pt x="54" y="34"/>
                </a:lnTo>
                <a:lnTo>
                  <a:pt x="52" y="54"/>
                </a:lnTo>
                <a:lnTo>
                  <a:pt x="0" y="2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4" name="Freeform 829">
            <a:extLst>
              <a:ext uri="{FF2B5EF4-FFF2-40B4-BE49-F238E27FC236}">
                <a16:creationId xmlns:a16="http://schemas.microsoft.com/office/drawing/2014/main" id="{3F674640-2E1D-4DFF-B01D-3A3488930238}"/>
              </a:ext>
            </a:extLst>
          </p:cNvPr>
          <p:cNvSpPr>
            <a:spLocks/>
          </p:cNvSpPr>
          <p:nvPr/>
        </p:nvSpPr>
        <p:spPr bwMode="auto">
          <a:xfrm>
            <a:off x="4208778" y="4850649"/>
            <a:ext cx="244871" cy="221560"/>
          </a:xfrm>
          <a:custGeom>
            <a:avLst/>
            <a:gdLst>
              <a:gd name="T0" fmla="*/ 0 w 214"/>
              <a:gd name="T1" fmla="*/ 103 h 199"/>
              <a:gd name="T2" fmla="*/ 0 w 214"/>
              <a:gd name="T3" fmla="*/ 103 h 199"/>
              <a:gd name="T4" fmla="*/ 0 w 214"/>
              <a:gd name="T5" fmla="*/ 42 h 199"/>
              <a:gd name="T6" fmla="*/ 27 w 214"/>
              <a:gd name="T7" fmla="*/ 0 h 199"/>
              <a:gd name="T8" fmla="*/ 78 w 214"/>
              <a:gd name="T9" fmla="*/ 12 h 199"/>
              <a:gd name="T10" fmla="*/ 87 w 214"/>
              <a:gd name="T11" fmla="*/ 27 h 199"/>
              <a:gd name="T12" fmla="*/ 129 w 214"/>
              <a:gd name="T13" fmla="*/ 42 h 199"/>
              <a:gd name="T14" fmla="*/ 143 w 214"/>
              <a:gd name="T15" fmla="*/ 37 h 199"/>
              <a:gd name="T16" fmla="*/ 144 w 214"/>
              <a:gd name="T17" fmla="*/ 15 h 199"/>
              <a:gd name="T18" fmla="*/ 157 w 214"/>
              <a:gd name="T19" fmla="*/ 5 h 199"/>
              <a:gd name="T20" fmla="*/ 213 w 214"/>
              <a:gd name="T21" fmla="*/ 22 h 199"/>
              <a:gd name="T22" fmla="*/ 207 w 214"/>
              <a:gd name="T23" fmla="*/ 46 h 199"/>
              <a:gd name="T24" fmla="*/ 213 w 214"/>
              <a:gd name="T25" fmla="*/ 162 h 199"/>
              <a:gd name="T26" fmla="*/ 213 w 214"/>
              <a:gd name="T27" fmla="*/ 190 h 199"/>
              <a:gd name="T28" fmla="*/ 201 w 214"/>
              <a:gd name="T29" fmla="*/ 190 h 199"/>
              <a:gd name="T30" fmla="*/ 201 w 214"/>
              <a:gd name="T31" fmla="*/ 198 h 199"/>
              <a:gd name="T32" fmla="*/ 91 w 214"/>
              <a:gd name="T33" fmla="*/ 142 h 199"/>
              <a:gd name="T34" fmla="*/ 77 w 214"/>
              <a:gd name="T35" fmla="*/ 147 h 199"/>
              <a:gd name="T36" fmla="*/ 32 w 214"/>
              <a:gd name="T37" fmla="*/ 141 h 199"/>
              <a:gd name="T38" fmla="*/ 0 w 214"/>
              <a:gd name="T39" fmla="*/ 103 h 199"/>
              <a:gd name="T40" fmla="*/ 0 w 214"/>
              <a:gd name="T41" fmla="*/ 103 h 19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4"/>
              <a:gd name="T64" fmla="*/ 0 h 199"/>
              <a:gd name="T65" fmla="*/ 214 w 214"/>
              <a:gd name="T66" fmla="*/ 199 h 19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4" h="199">
                <a:moveTo>
                  <a:pt x="0" y="103"/>
                </a:moveTo>
                <a:lnTo>
                  <a:pt x="0" y="103"/>
                </a:lnTo>
                <a:lnTo>
                  <a:pt x="0" y="42"/>
                </a:lnTo>
                <a:lnTo>
                  <a:pt x="27" y="0"/>
                </a:lnTo>
                <a:lnTo>
                  <a:pt x="78" y="12"/>
                </a:lnTo>
                <a:lnTo>
                  <a:pt x="87" y="27"/>
                </a:lnTo>
                <a:lnTo>
                  <a:pt x="129" y="42"/>
                </a:lnTo>
                <a:lnTo>
                  <a:pt x="143" y="37"/>
                </a:lnTo>
                <a:lnTo>
                  <a:pt x="144" y="15"/>
                </a:lnTo>
                <a:lnTo>
                  <a:pt x="157" y="5"/>
                </a:lnTo>
                <a:lnTo>
                  <a:pt x="213" y="22"/>
                </a:lnTo>
                <a:lnTo>
                  <a:pt x="207" y="46"/>
                </a:lnTo>
                <a:lnTo>
                  <a:pt x="213" y="162"/>
                </a:lnTo>
                <a:lnTo>
                  <a:pt x="213" y="190"/>
                </a:lnTo>
                <a:lnTo>
                  <a:pt x="201" y="190"/>
                </a:lnTo>
                <a:lnTo>
                  <a:pt x="201" y="198"/>
                </a:lnTo>
                <a:lnTo>
                  <a:pt x="91" y="142"/>
                </a:lnTo>
                <a:lnTo>
                  <a:pt x="77" y="147"/>
                </a:lnTo>
                <a:lnTo>
                  <a:pt x="32" y="141"/>
                </a:lnTo>
                <a:lnTo>
                  <a:pt x="0" y="10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5" name="Freeform 830">
            <a:extLst>
              <a:ext uri="{FF2B5EF4-FFF2-40B4-BE49-F238E27FC236}">
                <a16:creationId xmlns:a16="http://schemas.microsoft.com/office/drawing/2014/main" id="{85D81B0A-8416-497A-99DC-67F35F0AD3D9}"/>
              </a:ext>
            </a:extLst>
          </p:cNvPr>
          <p:cNvSpPr>
            <a:spLocks/>
          </p:cNvSpPr>
          <p:nvPr/>
        </p:nvSpPr>
        <p:spPr bwMode="auto">
          <a:xfrm>
            <a:off x="4735135" y="5553184"/>
            <a:ext cx="110993" cy="211540"/>
          </a:xfrm>
          <a:custGeom>
            <a:avLst/>
            <a:gdLst>
              <a:gd name="T0" fmla="*/ 0 w 97"/>
              <a:gd name="T1" fmla="*/ 135 h 190"/>
              <a:gd name="T2" fmla="*/ 0 w 97"/>
              <a:gd name="T3" fmla="*/ 135 h 190"/>
              <a:gd name="T4" fmla="*/ 9 w 97"/>
              <a:gd name="T5" fmla="*/ 173 h 190"/>
              <a:gd name="T6" fmla="*/ 27 w 97"/>
              <a:gd name="T7" fmla="*/ 189 h 190"/>
              <a:gd name="T8" fmla="*/ 57 w 97"/>
              <a:gd name="T9" fmla="*/ 173 h 190"/>
              <a:gd name="T10" fmla="*/ 90 w 97"/>
              <a:gd name="T11" fmla="*/ 43 h 190"/>
              <a:gd name="T12" fmla="*/ 96 w 97"/>
              <a:gd name="T13" fmla="*/ 48 h 190"/>
              <a:gd name="T14" fmla="*/ 82 w 97"/>
              <a:gd name="T15" fmla="*/ 0 h 190"/>
              <a:gd name="T16" fmla="*/ 64 w 97"/>
              <a:gd name="T17" fmla="*/ 20 h 190"/>
              <a:gd name="T18" fmla="*/ 65 w 97"/>
              <a:gd name="T19" fmla="*/ 34 h 190"/>
              <a:gd name="T20" fmla="*/ 44 w 97"/>
              <a:gd name="T21" fmla="*/ 49 h 190"/>
              <a:gd name="T22" fmla="*/ 17 w 97"/>
              <a:gd name="T23" fmla="*/ 56 h 190"/>
              <a:gd name="T24" fmla="*/ 10 w 97"/>
              <a:gd name="T25" fmla="*/ 73 h 190"/>
              <a:gd name="T26" fmla="*/ 17 w 97"/>
              <a:gd name="T27" fmla="*/ 106 h 190"/>
              <a:gd name="T28" fmla="*/ 0 w 97"/>
              <a:gd name="T29" fmla="*/ 135 h 190"/>
              <a:gd name="T30" fmla="*/ 0 w 97"/>
              <a:gd name="T31" fmla="*/ 135 h 1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97"/>
              <a:gd name="T49" fmla="*/ 0 h 190"/>
              <a:gd name="T50" fmla="*/ 97 w 97"/>
              <a:gd name="T51" fmla="*/ 190 h 190"/>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97" h="190">
                <a:moveTo>
                  <a:pt x="0" y="135"/>
                </a:moveTo>
                <a:lnTo>
                  <a:pt x="0" y="135"/>
                </a:lnTo>
                <a:lnTo>
                  <a:pt x="9" y="173"/>
                </a:lnTo>
                <a:lnTo>
                  <a:pt x="27" y="189"/>
                </a:lnTo>
                <a:lnTo>
                  <a:pt x="57" y="173"/>
                </a:lnTo>
                <a:lnTo>
                  <a:pt x="90" y="43"/>
                </a:lnTo>
                <a:lnTo>
                  <a:pt x="96" y="48"/>
                </a:lnTo>
                <a:lnTo>
                  <a:pt x="82" y="0"/>
                </a:lnTo>
                <a:lnTo>
                  <a:pt x="64" y="20"/>
                </a:lnTo>
                <a:lnTo>
                  <a:pt x="65" y="34"/>
                </a:lnTo>
                <a:lnTo>
                  <a:pt x="44" y="49"/>
                </a:lnTo>
                <a:lnTo>
                  <a:pt x="17" y="56"/>
                </a:lnTo>
                <a:lnTo>
                  <a:pt x="10" y="73"/>
                </a:lnTo>
                <a:lnTo>
                  <a:pt x="17" y="106"/>
                </a:lnTo>
                <a:lnTo>
                  <a:pt x="0" y="13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6" name="Freeform 831">
            <a:extLst>
              <a:ext uri="{FF2B5EF4-FFF2-40B4-BE49-F238E27FC236}">
                <a16:creationId xmlns:a16="http://schemas.microsoft.com/office/drawing/2014/main" id="{C18ABAB0-2722-4783-84A2-5634D23EAA75}"/>
              </a:ext>
            </a:extLst>
          </p:cNvPr>
          <p:cNvSpPr>
            <a:spLocks/>
          </p:cNvSpPr>
          <p:nvPr/>
        </p:nvSpPr>
        <p:spPr bwMode="auto">
          <a:xfrm>
            <a:off x="4573795" y="5510876"/>
            <a:ext cx="51492" cy="119130"/>
          </a:xfrm>
          <a:custGeom>
            <a:avLst/>
            <a:gdLst>
              <a:gd name="T0" fmla="*/ 0 w 45"/>
              <a:gd name="T1" fmla="*/ 58 h 107"/>
              <a:gd name="T2" fmla="*/ 0 w 45"/>
              <a:gd name="T3" fmla="*/ 58 h 107"/>
              <a:gd name="T4" fmla="*/ 6 w 45"/>
              <a:gd name="T5" fmla="*/ 64 h 107"/>
              <a:gd name="T6" fmla="*/ 23 w 45"/>
              <a:gd name="T7" fmla="*/ 70 h 107"/>
              <a:gd name="T8" fmla="*/ 21 w 45"/>
              <a:gd name="T9" fmla="*/ 90 h 107"/>
              <a:gd name="T10" fmla="*/ 36 w 45"/>
              <a:gd name="T11" fmla="*/ 106 h 107"/>
              <a:gd name="T12" fmla="*/ 44 w 45"/>
              <a:gd name="T13" fmla="*/ 76 h 107"/>
              <a:gd name="T14" fmla="*/ 30 w 45"/>
              <a:gd name="T15" fmla="*/ 56 h 107"/>
              <a:gd name="T16" fmla="*/ 34 w 45"/>
              <a:gd name="T17" fmla="*/ 67 h 107"/>
              <a:gd name="T18" fmla="*/ 26 w 45"/>
              <a:gd name="T19" fmla="*/ 67 h 107"/>
              <a:gd name="T20" fmla="*/ 17 w 45"/>
              <a:gd name="T21" fmla="*/ 39 h 107"/>
              <a:gd name="T22" fmla="*/ 16 w 45"/>
              <a:gd name="T23" fmla="*/ 3 h 107"/>
              <a:gd name="T24" fmla="*/ 3 w 45"/>
              <a:gd name="T25" fmla="*/ 0 h 107"/>
              <a:gd name="T26" fmla="*/ 14 w 45"/>
              <a:gd name="T27" fmla="*/ 17 h 107"/>
              <a:gd name="T28" fmla="*/ 0 w 45"/>
              <a:gd name="T29" fmla="*/ 58 h 107"/>
              <a:gd name="T30" fmla="*/ 0 w 45"/>
              <a:gd name="T31" fmla="*/ 58 h 10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5"/>
              <a:gd name="T49" fmla="*/ 0 h 107"/>
              <a:gd name="T50" fmla="*/ 45 w 45"/>
              <a:gd name="T51" fmla="*/ 107 h 107"/>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5" h="107">
                <a:moveTo>
                  <a:pt x="0" y="58"/>
                </a:moveTo>
                <a:lnTo>
                  <a:pt x="0" y="58"/>
                </a:lnTo>
                <a:lnTo>
                  <a:pt x="6" y="64"/>
                </a:lnTo>
                <a:lnTo>
                  <a:pt x="23" y="70"/>
                </a:lnTo>
                <a:lnTo>
                  <a:pt x="21" y="90"/>
                </a:lnTo>
                <a:lnTo>
                  <a:pt x="36" y="106"/>
                </a:lnTo>
                <a:lnTo>
                  <a:pt x="44" y="76"/>
                </a:lnTo>
                <a:lnTo>
                  <a:pt x="30" y="56"/>
                </a:lnTo>
                <a:lnTo>
                  <a:pt x="34" y="67"/>
                </a:lnTo>
                <a:lnTo>
                  <a:pt x="26" y="67"/>
                </a:lnTo>
                <a:lnTo>
                  <a:pt x="17" y="39"/>
                </a:lnTo>
                <a:lnTo>
                  <a:pt x="16" y="3"/>
                </a:lnTo>
                <a:lnTo>
                  <a:pt x="3" y="0"/>
                </a:lnTo>
                <a:lnTo>
                  <a:pt x="14" y="17"/>
                </a:lnTo>
                <a:lnTo>
                  <a:pt x="0" y="5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7" name="Freeform 832">
            <a:extLst>
              <a:ext uri="{FF2B5EF4-FFF2-40B4-BE49-F238E27FC236}">
                <a16:creationId xmlns:a16="http://schemas.microsoft.com/office/drawing/2014/main" id="{EFCB03DB-03D6-4A91-8CBD-792B0C10DE69}"/>
              </a:ext>
            </a:extLst>
          </p:cNvPr>
          <p:cNvSpPr>
            <a:spLocks/>
          </p:cNvSpPr>
          <p:nvPr/>
        </p:nvSpPr>
        <p:spPr bwMode="auto">
          <a:xfrm>
            <a:off x="3874655" y="4984252"/>
            <a:ext cx="252881" cy="231581"/>
          </a:xfrm>
          <a:custGeom>
            <a:avLst/>
            <a:gdLst>
              <a:gd name="T0" fmla="*/ 0 w 221"/>
              <a:gd name="T1" fmla="*/ 143 h 208"/>
              <a:gd name="T2" fmla="*/ 0 w 221"/>
              <a:gd name="T3" fmla="*/ 143 h 208"/>
              <a:gd name="T4" fmla="*/ 9 w 221"/>
              <a:gd name="T5" fmla="*/ 129 h 208"/>
              <a:gd name="T6" fmla="*/ 20 w 221"/>
              <a:gd name="T7" fmla="*/ 138 h 208"/>
              <a:gd name="T8" fmla="*/ 89 w 221"/>
              <a:gd name="T9" fmla="*/ 134 h 208"/>
              <a:gd name="T10" fmla="*/ 75 w 221"/>
              <a:gd name="T11" fmla="*/ 0 h 208"/>
              <a:gd name="T12" fmla="*/ 99 w 221"/>
              <a:gd name="T13" fmla="*/ 0 h 208"/>
              <a:gd name="T14" fmla="*/ 208 w 221"/>
              <a:gd name="T15" fmla="*/ 72 h 208"/>
              <a:gd name="T16" fmla="*/ 209 w 221"/>
              <a:gd name="T17" fmla="*/ 85 h 208"/>
              <a:gd name="T18" fmla="*/ 220 w 221"/>
              <a:gd name="T19" fmla="*/ 83 h 208"/>
              <a:gd name="T20" fmla="*/ 220 w 221"/>
              <a:gd name="T21" fmla="*/ 126 h 208"/>
              <a:gd name="T22" fmla="*/ 211 w 221"/>
              <a:gd name="T23" fmla="*/ 135 h 208"/>
              <a:gd name="T24" fmla="*/ 167 w 221"/>
              <a:gd name="T25" fmla="*/ 141 h 208"/>
              <a:gd name="T26" fmla="*/ 111 w 221"/>
              <a:gd name="T27" fmla="*/ 165 h 208"/>
              <a:gd name="T28" fmla="*/ 94 w 221"/>
              <a:gd name="T29" fmla="*/ 204 h 208"/>
              <a:gd name="T30" fmla="*/ 80 w 221"/>
              <a:gd name="T31" fmla="*/ 199 h 208"/>
              <a:gd name="T32" fmla="*/ 56 w 221"/>
              <a:gd name="T33" fmla="*/ 207 h 208"/>
              <a:gd name="T34" fmla="*/ 42 w 221"/>
              <a:gd name="T35" fmla="*/ 174 h 208"/>
              <a:gd name="T36" fmla="*/ 19 w 221"/>
              <a:gd name="T37" fmla="*/ 182 h 208"/>
              <a:gd name="T38" fmla="*/ 10 w 221"/>
              <a:gd name="T39" fmla="*/ 175 h 208"/>
              <a:gd name="T40" fmla="*/ 0 w 221"/>
              <a:gd name="T41" fmla="*/ 143 h 208"/>
              <a:gd name="T42" fmla="*/ 0 w 221"/>
              <a:gd name="T43" fmla="*/ 143 h 20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221"/>
              <a:gd name="T67" fmla="*/ 0 h 208"/>
              <a:gd name="T68" fmla="*/ 221 w 221"/>
              <a:gd name="T69" fmla="*/ 208 h 20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221" h="208">
                <a:moveTo>
                  <a:pt x="0" y="143"/>
                </a:moveTo>
                <a:lnTo>
                  <a:pt x="0" y="143"/>
                </a:lnTo>
                <a:lnTo>
                  <a:pt x="9" y="129"/>
                </a:lnTo>
                <a:lnTo>
                  <a:pt x="20" y="138"/>
                </a:lnTo>
                <a:lnTo>
                  <a:pt x="89" y="134"/>
                </a:lnTo>
                <a:lnTo>
                  <a:pt x="75" y="0"/>
                </a:lnTo>
                <a:lnTo>
                  <a:pt x="99" y="0"/>
                </a:lnTo>
                <a:lnTo>
                  <a:pt x="208" y="72"/>
                </a:lnTo>
                <a:lnTo>
                  <a:pt x="209" y="85"/>
                </a:lnTo>
                <a:lnTo>
                  <a:pt x="220" y="83"/>
                </a:lnTo>
                <a:lnTo>
                  <a:pt x="220" y="126"/>
                </a:lnTo>
                <a:lnTo>
                  <a:pt x="211" y="135"/>
                </a:lnTo>
                <a:lnTo>
                  <a:pt x="167" y="141"/>
                </a:lnTo>
                <a:lnTo>
                  <a:pt x="111" y="165"/>
                </a:lnTo>
                <a:lnTo>
                  <a:pt x="94" y="204"/>
                </a:lnTo>
                <a:lnTo>
                  <a:pt x="80" y="199"/>
                </a:lnTo>
                <a:lnTo>
                  <a:pt x="56" y="207"/>
                </a:lnTo>
                <a:lnTo>
                  <a:pt x="42" y="174"/>
                </a:lnTo>
                <a:lnTo>
                  <a:pt x="19" y="182"/>
                </a:lnTo>
                <a:lnTo>
                  <a:pt x="10" y="175"/>
                </a:lnTo>
                <a:lnTo>
                  <a:pt x="0" y="14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8" name="Freeform 833">
            <a:extLst>
              <a:ext uri="{FF2B5EF4-FFF2-40B4-BE49-F238E27FC236}">
                <a16:creationId xmlns:a16="http://schemas.microsoft.com/office/drawing/2014/main" id="{C59BD9FB-1B30-423F-B1D7-751A58E65F2D}"/>
              </a:ext>
            </a:extLst>
          </p:cNvPr>
          <p:cNvSpPr>
            <a:spLocks/>
          </p:cNvSpPr>
          <p:nvPr/>
        </p:nvSpPr>
        <p:spPr bwMode="auto">
          <a:xfrm>
            <a:off x="3797990" y="4947511"/>
            <a:ext cx="191090" cy="197066"/>
          </a:xfrm>
          <a:custGeom>
            <a:avLst/>
            <a:gdLst>
              <a:gd name="T0" fmla="*/ 0 w 167"/>
              <a:gd name="T1" fmla="*/ 89 h 177"/>
              <a:gd name="T2" fmla="*/ 0 w 167"/>
              <a:gd name="T3" fmla="*/ 89 h 177"/>
              <a:gd name="T4" fmla="*/ 10 w 167"/>
              <a:gd name="T5" fmla="*/ 99 h 177"/>
              <a:gd name="T6" fmla="*/ 13 w 167"/>
              <a:gd name="T7" fmla="*/ 125 h 177"/>
              <a:gd name="T8" fmla="*/ 5 w 167"/>
              <a:gd name="T9" fmla="*/ 158 h 177"/>
              <a:gd name="T10" fmla="*/ 36 w 167"/>
              <a:gd name="T11" fmla="*/ 151 h 177"/>
              <a:gd name="T12" fmla="*/ 67 w 167"/>
              <a:gd name="T13" fmla="*/ 176 h 177"/>
              <a:gd name="T14" fmla="*/ 76 w 167"/>
              <a:gd name="T15" fmla="*/ 162 h 177"/>
              <a:gd name="T16" fmla="*/ 87 w 167"/>
              <a:gd name="T17" fmla="*/ 171 h 177"/>
              <a:gd name="T18" fmla="*/ 156 w 167"/>
              <a:gd name="T19" fmla="*/ 167 h 177"/>
              <a:gd name="T20" fmla="*/ 142 w 167"/>
              <a:gd name="T21" fmla="*/ 33 h 177"/>
              <a:gd name="T22" fmla="*/ 166 w 167"/>
              <a:gd name="T23" fmla="*/ 33 h 177"/>
              <a:gd name="T24" fmla="*/ 115 w 167"/>
              <a:gd name="T25" fmla="*/ 0 h 177"/>
              <a:gd name="T26" fmla="*/ 114 w 167"/>
              <a:gd name="T27" fmla="*/ 18 h 177"/>
              <a:gd name="T28" fmla="*/ 70 w 167"/>
              <a:gd name="T29" fmla="*/ 17 h 177"/>
              <a:gd name="T30" fmla="*/ 70 w 167"/>
              <a:gd name="T31" fmla="*/ 54 h 177"/>
              <a:gd name="T32" fmla="*/ 54 w 167"/>
              <a:gd name="T33" fmla="*/ 60 h 177"/>
              <a:gd name="T34" fmla="*/ 55 w 167"/>
              <a:gd name="T35" fmla="*/ 83 h 177"/>
              <a:gd name="T36" fmla="*/ 0 w 167"/>
              <a:gd name="T37" fmla="*/ 89 h 177"/>
              <a:gd name="T38" fmla="*/ 0 w 167"/>
              <a:gd name="T39" fmla="*/ 89 h 17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67"/>
              <a:gd name="T61" fmla="*/ 0 h 177"/>
              <a:gd name="T62" fmla="*/ 167 w 167"/>
              <a:gd name="T63" fmla="*/ 177 h 17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67" h="177">
                <a:moveTo>
                  <a:pt x="0" y="89"/>
                </a:moveTo>
                <a:lnTo>
                  <a:pt x="0" y="89"/>
                </a:lnTo>
                <a:lnTo>
                  <a:pt x="10" y="99"/>
                </a:lnTo>
                <a:lnTo>
                  <a:pt x="13" y="125"/>
                </a:lnTo>
                <a:lnTo>
                  <a:pt x="5" y="158"/>
                </a:lnTo>
                <a:lnTo>
                  <a:pt x="36" y="151"/>
                </a:lnTo>
                <a:lnTo>
                  <a:pt x="67" y="176"/>
                </a:lnTo>
                <a:lnTo>
                  <a:pt x="76" y="162"/>
                </a:lnTo>
                <a:lnTo>
                  <a:pt x="87" y="171"/>
                </a:lnTo>
                <a:lnTo>
                  <a:pt x="156" y="167"/>
                </a:lnTo>
                <a:lnTo>
                  <a:pt x="142" y="33"/>
                </a:lnTo>
                <a:lnTo>
                  <a:pt x="166" y="33"/>
                </a:lnTo>
                <a:lnTo>
                  <a:pt x="115" y="0"/>
                </a:lnTo>
                <a:lnTo>
                  <a:pt x="114" y="18"/>
                </a:lnTo>
                <a:lnTo>
                  <a:pt x="70" y="17"/>
                </a:lnTo>
                <a:lnTo>
                  <a:pt x="70" y="54"/>
                </a:lnTo>
                <a:lnTo>
                  <a:pt x="54" y="60"/>
                </a:lnTo>
                <a:lnTo>
                  <a:pt x="55" y="83"/>
                </a:lnTo>
                <a:lnTo>
                  <a:pt x="0" y="8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19" name="Freeform 834">
            <a:extLst>
              <a:ext uri="{FF2B5EF4-FFF2-40B4-BE49-F238E27FC236}">
                <a16:creationId xmlns:a16="http://schemas.microsoft.com/office/drawing/2014/main" id="{EFA08614-7E06-47B4-99AF-2865D4F47977}"/>
              </a:ext>
            </a:extLst>
          </p:cNvPr>
          <p:cNvSpPr>
            <a:spLocks/>
          </p:cNvSpPr>
          <p:nvPr/>
        </p:nvSpPr>
        <p:spPr bwMode="auto">
          <a:xfrm>
            <a:off x="3859780" y="4807227"/>
            <a:ext cx="184226" cy="135831"/>
          </a:xfrm>
          <a:custGeom>
            <a:avLst/>
            <a:gdLst>
              <a:gd name="T0" fmla="*/ 0 w 161"/>
              <a:gd name="T1" fmla="*/ 119 h 122"/>
              <a:gd name="T2" fmla="*/ 0 w 161"/>
              <a:gd name="T3" fmla="*/ 119 h 122"/>
              <a:gd name="T4" fmla="*/ 40 w 161"/>
              <a:gd name="T5" fmla="*/ 96 h 122"/>
              <a:gd name="T6" fmla="*/ 54 w 161"/>
              <a:gd name="T7" fmla="*/ 48 h 122"/>
              <a:gd name="T8" fmla="*/ 88 w 161"/>
              <a:gd name="T9" fmla="*/ 24 h 122"/>
              <a:gd name="T10" fmla="*/ 99 w 161"/>
              <a:gd name="T11" fmla="*/ 0 h 122"/>
              <a:gd name="T12" fmla="*/ 148 w 161"/>
              <a:gd name="T13" fmla="*/ 8 h 122"/>
              <a:gd name="T14" fmla="*/ 160 w 161"/>
              <a:gd name="T15" fmla="*/ 53 h 122"/>
              <a:gd name="T16" fmla="*/ 139 w 161"/>
              <a:gd name="T17" fmla="*/ 54 h 122"/>
              <a:gd name="T18" fmla="*/ 127 w 161"/>
              <a:gd name="T19" fmla="*/ 59 h 122"/>
              <a:gd name="T20" fmla="*/ 129 w 161"/>
              <a:gd name="T21" fmla="*/ 71 h 122"/>
              <a:gd name="T22" fmla="*/ 67 w 161"/>
              <a:gd name="T23" fmla="*/ 98 h 122"/>
              <a:gd name="T24" fmla="*/ 60 w 161"/>
              <a:gd name="T25" fmla="*/ 121 h 122"/>
              <a:gd name="T26" fmla="*/ 0 w 161"/>
              <a:gd name="T27" fmla="*/ 119 h 122"/>
              <a:gd name="T28" fmla="*/ 0 w 161"/>
              <a:gd name="T29" fmla="*/ 119 h 12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1"/>
              <a:gd name="T46" fmla="*/ 0 h 122"/>
              <a:gd name="T47" fmla="*/ 161 w 161"/>
              <a:gd name="T48" fmla="*/ 122 h 12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1" h="122">
                <a:moveTo>
                  <a:pt x="0" y="119"/>
                </a:moveTo>
                <a:lnTo>
                  <a:pt x="0" y="119"/>
                </a:lnTo>
                <a:lnTo>
                  <a:pt x="40" y="96"/>
                </a:lnTo>
                <a:lnTo>
                  <a:pt x="54" y="48"/>
                </a:lnTo>
                <a:lnTo>
                  <a:pt x="88" y="24"/>
                </a:lnTo>
                <a:lnTo>
                  <a:pt x="99" y="0"/>
                </a:lnTo>
                <a:lnTo>
                  <a:pt x="148" y="8"/>
                </a:lnTo>
                <a:lnTo>
                  <a:pt x="160" y="53"/>
                </a:lnTo>
                <a:lnTo>
                  <a:pt x="139" y="54"/>
                </a:lnTo>
                <a:lnTo>
                  <a:pt x="127" y="59"/>
                </a:lnTo>
                <a:lnTo>
                  <a:pt x="129" y="71"/>
                </a:lnTo>
                <a:lnTo>
                  <a:pt x="67" y="98"/>
                </a:lnTo>
                <a:lnTo>
                  <a:pt x="60" y="121"/>
                </a:lnTo>
                <a:lnTo>
                  <a:pt x="0" y="11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0" name="Freeform 835">
            <a:extLst>
              <a:ext uri="{FF2B5EF4-FFF2-40B4-BE49-F238E27FC236}">
                <a16:creationId xmlns:a16="http://schemas.microsoft.com/office/drawing/2014/main" id="{444A65E3-4F6F-4AFB-87EC-33F20023A968}"/>
              </a:ext>
            </a:extLst>
          </p:cNvPr>
          <p:cNvSpPr>
            <a:spLocks/>
          </p:cNvSpPr>
          <p:nvPr/>
        </p:nvSpPr>
        <p:spPr bwMode="auto">
          <a:xfrm>
            <a:off x="4530313" y="5527576"/>
            <a:ext cx="165917" cy="253848"/>
          </a:xfrm>
          <a:custGeom>
            <a:avLst/>
            <a:gdLst>
              <a:gd name="T0" fmla="*/ 0 w 145"/>
              <a:gd name="T1" fmla="*/ 63 h 228"/>
              <a:gd name="T2" fmla="*/ 0 w 145"/>
              <a:gd name="T3" fmla="*/ 63 h 228"/>
              <a:gd name="T4" fmla="*/ 4 w 145"/>
              <a:gd name="T5" fmla="*/ 70 h 228"/>
              <a:gd name="T6" fmla="*/ 38 w 145"/>
              <a:gd name="T7" fmla="*/ 81 h 228"/>
              <a:gd name="T8" fmla="*/ 41 w 145"/>
              <a:gd name="T9" fmla="*/ 95 h 228"/>
              <a:gd name="T10" fmla="*/ 39 w 145"/>
              <a:gd name="T11" fmla="*/ 131 h 228"/>
              <a:gd name="T12" fmla="*/ 21 w 145"/>
              <a:gd name="T13" fmla="*/ 168 h 228"/>
              <a:gd name="T14" fmla="*/ 26 w 145"/>
              <a:gd name="T15" fmla="*/ 213 h 228"/>
              <a:gd name="T16" fmla="*/ 28 w 145"/>
              <a:gd name="T17" fmla="*/ 227 h 228"/>
              <a:gd name="T18" fmla="*/ 39 w 145"/>
              <a:gd name="T19" fmla="*/ 227 h 228"/>
              <a:gd name="T20" fmla="*/ 39 w 145"/>
              <a:gd name="T21" fmla="*/ 212 h 228"/>
              <a:gd name="T22" fmla="*/ 74 w 145"/>
              <a:gd name="T23" fmla="*/ 191 h 228"/>
              <a:gd name="T24" fmla="*/ 64 w 145"/>
              <a:gd name="T25" fmla="*/ 131 h 228"/>
              <a:gd name="T26" fmla="*/ 143 w 145"/>
              <a:gd name="T27" fmla="*/ 70 h 228"/>
              <a:gd name="T28" fmla="*/ 144 w 145"/>
              <a:gd name="T29" fmla="*/ 0 h 228"/>
              <a:gd name="T30" fmla="*/ 124 w 145"/>
              <a:gd name="T31" fmla="*/ 12 h 228"/>
              <a:gd name="T32" fmla="*/ 69 w 145"/>
              <a:gd name="T33" fmla="*/ 15 h 228"/>
              <a:gd name="T34" fmla="*/ 68 w 145"/>
              <a:gd name="T35" fmla="*/ 41 h 228"/>
              <a:gd name="T36" fmla="*/ 82 w 145"/>
              <a:gd name="T37" fmla="*/ 61 h 228"/>
              <a:gd name="T38" fmla="*/ 74 w 145"/>
              <a:gd name="T39" fmla="*/ 91 h 228"/>
              <a:gd name="T40" fmla="*/ 59 w 145"/>
              <a:gd name="T41" fmla="*/ 75 h 228"/>
              <a:gd name="T42" fmla="*/ 61 w 145"/>
              <a:gd name="T43" fmla="*/ 55 h 228"/>
              <a:gd name="T44" fmla="*/ 44 w 145"/>
              <a:gd name="T45" fmla="*/ 49 h 228"/>
              <a:gd name="T46" fmla="*/ 0 w 145"/>
              <a:gd name="T47" fmla="*/ 63 h 228"/>
              <a:gd name="T48" fmla="*/ 0 w 145"/>
              <a:gd name="T49" fmla="*/ 63 h 228"/>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45"/>
              <a:gd name="T76" fmla="*/ 0 h 228"/>
              <a:gd name="T77" fmla="*/ 145 w 145"/>
              <a:gd name="T78" fmla="*/ 228 h 228"/>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45" h="228">
                <a:moveTo>
                  <a:pt x="0" y="63"/>
                </a:moveTo>
                <a:lnTo>
                  <a:pt x="0" y="63"/>
                </a:lnTo>
                <a:lnTo>
                  <a:pt x="4" y="70"/>
                </a:lnTo>
                <a:lnTo>
                  <a:pt x="38" y="81"/>
                </a:lnTo>
                <a:lnTo>
                  <a:pt x="41" y="95"/>
                </a:lnTo>
                <a:lnTo>
                  <a:pt x="39" y="131"/>
                </a:lnTo>
                <a:lnTo>
                  <a:pt x="21" y="168"/>
                </a:lnTo>
                <a:lnTo>
                  <a:pt x="26" y="213"/>
                </a:lnTo>
                <a:lnTo>
                  <a:pt x="28" y="227"/>
                </a:lnTo>
                <a:lnTo>
                  <a:pt x="39" y="227"/>
                </a:lnTo>
                <a:lnTo>
                  <a:pt x="39" y="212"/>
                </a:lnTo>
                <a:lnTo>
                  <a:pt x="74" y="191"/>
                </a:lnTo>
                <a:lnTo>
                  <a:pt x="64" y="131"/>
                </a:lnTo>
                <a:lnTo>
                  <a:pt x="143" y="70"/>
                </a:lnTo>
                <a:lnTo>
                  <a:pt x="144" y="0"/>
                </a:lnTo>
                <a:lnTo>
                  <a:pt x="124" y="12"/>
                </a:lnTo>
                <a:lnTo>
                  <a:pt x="69" y="15"/>
                </a:lnTo>
                <a:lnTo>
                  <a:pt x="68" y="41"/>
                </a:lnTo>
                <a:lnTo>
                  <a:pt x="82" y="61"/>
                </a:lnTo>
                <a:lnTo>
                  <a:pt x="74" y="91"/>
                </a:lnTo>
                <a:lnTo>
                  <a:pt x="59" y="75"/>
                </a:lnTo>
                <a:lnTo>
                  <a:pt x="61" y="55"/>
                </a:lnTo>
                <a:lnTo>
                  <a:pt x="44" y="49"/>
                </a:lnTo>
                <a:lnTo>
                  <a:pt x="0" y="6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1" name="Freeform 836">
            <a:extLst>
              <a:ext uri="{FF2B5EF4-FFF2-40B4-BE49-F238E27FC236}">
                <a16:creationId xmlns:a16="http://schemas.microsoft.com/office/drawing/2014/main" id="{E4377BC2-14F9-4CD6-A14C-C44A4E3AA617}"/>
              </a:ext>
            </a:extLst>
          </p:cNvPr>
          <p:cNvSpPr>
            <a:spLocks/>
          </p:cNvSpPr>
          <p:nvPr/>
        </p:nvSpPr>
        <p:spPr bwMode="auto">
          <a:xfrm>
            <a:off x="4065746" y="5007634"/>
            <a:ext cx="248303" cy="184819"/>
          </a:xfrm>
          <a:custGeom>
            <a:avLst/>
            <a:gdLst>
              <a:gd name="T0" fmla="*/ 0 w 217"/>
              <a:gd name="T1" fmla="*/ 120 h 166"/>
              <a:gd name="T2" fmla="*/ 0 w 217"/>
              <a:gd name="T3" fmla="*/ 120 h 166"/>
              <a:gd name="T4" fmla="*/ 3 w 217"/>
              <a:gd name="T5" fmla="*/ 133 h 166"/>
              <a:gd name="T6" fmla="*/ 29 w 217"/>
              <a:gd name="T7" fmla="*/ 162 h 166"/>
              <a:gd name="T8" fmla="*/ 36 w 217"/>
              <a:gd name="T9" fmla="*/ 155 h 166"/>
              <a:gd name="T10" fmla="*/ 47 w 217"/>
              <a:gd name="T11" fmla="*/ 165 h 166"/>
              <a:gd name="T12" fmla="*/ 63 w 217"/>
              <a:gd name="T13" fmla="*/ 136 h 166"/>
              <a:gd name="T14" fmla="*/ 125 w 217"/>
              <a:gd name="T15" fmla="*/ 151 h 166"/>
              <a:gd name="T16" fmla="*/ 178 w 217"/>
              <a:gd name="T17" fmla="*/ 136 h 166"/>
              <a:gd name="T18" fmla="*/ 180 w 217"/>
              <a:gd name="T19" fmla="*/ 129 h 166"/>
              <a:gd name="T20" fmla="*/ 208 w 217"/>
              <a:gd name="T21" fmla="*/ 93 h 166"/>
              <a:gd name="T22" fmla="*/ 216 w 217"/>
              <a:gd name="T23" fmla="*/ 44 h 166"/>
              <a:gd name="T24" fmla="*/ 202 w 217"/>
              <a:gd name="T25" fmla="*/ 28 h 166"/>
              <a:gd name="T26" fmla="*/ 202 w 217"/>
              <a:gd name="T27" fmla="*/ 6 h 166"/>
              <a:gd name="T28" fmla="*/ 157 w 217"/>
              <a:gd name="T29" fmla="*/ 0 h 166"/>
              <a:gd name="T30" fmla="*/ 74 w 217"/>
              <a:gd name="T31" fmla="*/ 57 h 166"/>
              <a:gd name="T32" fmla="*/ 53 w 217"/>
              <a:gd name="T33" fmla="*/ 62 h 166"/>
              <a:gd name="T34" fmla="*/ 53 w 217"/>
              <a:gd name="T35" fmla="*/ 105 h 166"/>
              <a:gd name="T36" fmla="*/ 44 w 217"/>
              <a:gd name="T37" fmla="*/ 114 h 166"/>
              <a:gd name="T38" fmla="*/ 0 w 217"/>
              <a:gd name="T39" fmla="*/ 120 h 166"/>
              <a:gd name="T40" fmla="*/ 0 w 217"/>
              <a:gd name="T41" fmla="*/ 120 h 16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17"/>
              <a:gd name="T64" fmla="*/ 0 h 166"/>
              <a:gd name="T65" fmla="*/ 217 w 217"/>
              <a:gd name="T66" fmla="*/ 166 h 16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17" h="166">
                <a:moveTo>
                  <a:pt x="0" y="120"/>
                </a:moveTo>
                <a:lnTo>
                  <a:pt x="0" y="120"/>
                </a:lnTo>
                <a:lnTo>
                  <a:pt x="3" y="133"/>
                </a:lnTo>
                <a:lnTo>
                  <a:pt x="29" y="162"/>
                </a:lnTo>
                <a:lnTo>
                  <a:pt x="36" y="155"/>
                </a:lnTo>
                <a:lnTo>
                  <a:pt x="47" y="165"/>
                </a:lnTo>
                <a:lnTo>
                  <a:pt x="63" y="136"/>
                </a:lnTo>
                <a:lnTo>
                  <a:pt x="125" y="151"/>
                </a:lnTo>
                <a:lnTo>
                  <a:pt x="178" y="136"/>
                </a:lnTo>
                <a:lnTo>
                  <a:pt x="180" y="129"/>
                </a:lnTo>
                <a:lnTo>
                  <a:pt x="208" y="93"/>
                </a:lnTo>
                <a:lnTo>
                  <a:pt x="216" y="44"/>
                </a:lnTo>
                <a:lnTo>
                  <a:pt x="202" y="28"/>
                </a:lnTo>
                <a:lnTo>
                  <a:pt x="202" y="6"/>
                </a:lnTo>
                <a:lnTo>
                  <a:pt x="157" y="0"/>
                </a:lnTo>
                <a:lnTo>
                  <a:pt x="74" y="57"/>
                </a:lnTo>
                <a:lnTo>
                  <a:pt x="53" y="62"/>
                </a:lnTo>
                <a:lnTo>
                  <a:pt x="53" y="105"/>
                </a:lnTo>
                <a:lnTo>
                  <a:pt x="44" y="114"/>
                </a:lnTo>
                <a:lnTo>
                  <a:pt x="0" y="120"/>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2" name="Freeform 837">
            <a:extLst>
              <a:ext uri="{FF2B5EF4-FFF2-40B4-BE49-F238E27FC236}">
                <a16:creationId xmlns:a16="http://schemas.microsoft.com/office/drawing/2014/main" id="{5CCF650A-0F72-4561-8E58-2343C3DBFEBE}"/>
              </a:ext>
            </a:extLst>
          </p:cNvPr>
          <p:cNvSpPr>
            <a:spLocks/>
          </p:cNvSpPr>
          <p:nvPr/>
        </p:nvSpPr>
        <p:spPr bwMode="auto">
          <a:xfrm>
            <a:off x="4106939" y="5159051"/>
            <a:ext cx="181937" cy="146965"/>
          </a:xfrm>
          <a:custGeom>
            <a:avLst/>
            <a:gdLst>
              <a:gd name="T0" fmla="*/ 0 w 159"/>
              <a:gd name="T1" fmla="*/ 102 h 132"/>
              <a:gd name="T2" fmla="*/ 0 w 159"/>
              <a:gd name="T3" fmla="*/ 102 h 132"/>
              <a:gd name="T4" fmla="*/ 11 w 159"/>
              <a:gd name="T5" fmla="*/ 29 h 132"/>
              <a:gd name="T6" fmla="*/ 27 w 159"/>
              <a:gd name="T7" fmla="*/ 0 h 132"/>
              <a:gd name="T8" fmla="*/ 89 w 159"/>
              <a:gd name="T9" fmla="*/ 15 h 132"/>
              <a:gd name="T10" fmla="*/ 142 w 159"/>
              <a:gd name="T11" fmla="*/ 0 h 132"/>
              <a:gd name="T12" fmla="*/ 153 w 159"/>
              <a:gd name="T13" fmla="*/ 17 h 132"/>
              <a:gd name="T14" fmla="*/ 158 w 159"/>
              <a:gd name="T15" fmla="*/ 29 h 132"/>
              <a:gd name="T16" fmla="*/ 144 w 159"/>
              <a:gd name="T17" fmla="*/ 40 h 132"/>
              <a:gd name="T18" fmla="*/ 116 w 159"/>
              <a:gd name="T19" fmla="*/ 99 h 132"/>
              <a:gd name="T20" fmla="*/ 90 w 159"/>
              <a:gd name="T21" fmla="*/ 95 h 132"/>
              <a:gd name="T22" fmla="*/ 76 w 159"/>
              <a:gd name="T23" fmla="*/ 124 h 132"/>
              <a:gd name="T24" fmla="*/ 45 w 159"/>
              <a:gd name="T25" fmla="*/ 131 h 132"/>
              <a:gd name="T26" fmla="*/ 27 w 159"/>
              <a:gd name="T27" fmla="*/ 106 h 132"/>
              <a:gd name="T28" fmla="*/ 0 w 159"/>
              <a:gd name="T29" fmla="*/ 102 h 132"/>
              <a:gd name="T30" fmla="*/ 0 w 159"/>
              <a:gd name="T31" fmla="*/ 102 h 13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59"/>
              <a:gd name="T49" fmla="*/ 0 h 132"/>
              <a:gd name="T50" fmla="*/ 159 w 159"/>
              <a:gd name="T51" fmla="*/ 132 h 132"/>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59" h="132">
                <a:moveTo>
                  <a:pt x="0" y="102"/>
                </a:moveTo>
                <a:lnTo>
                  <a:pt x="0" y="102"/>
                </a:lnTo>
                <a:lnTo>
                  <a:pt x="11" y="29"/>
                </a:lnTo>
                <a:lnTo>
                  <a:pt x="27" y="0"/>
                </a:lnTo>
                <a:lnTo>
                  <a:pt x="89" y="15"/>
                </a:lnTo>
                <a:lnTo>
                  <a:pt x="142" y="0"/>
                </a:lnTo>
                <a:lnTo>
                  <a:pt x="153" y="17"/>
                </a:lnTo>
                <a:lnTo>
                  <a:pt x="158" y="29"/>
                </a:lnTo>
                <a:lnTo>
                  <a:pt x="144" y="40"/>
                </a:lnTo>
                <a:lnTo>
                  <a:pt x="116" y="99"/>
                </a:lnTo>
                <a:lnTo>
                  <a:pt x="90" y="95"/>
                </a:lnTo>
                <a:lnTo>
                  <a:pt x="76" y="124"/>
                </a:lnTo>
                <a:lnTo>
                  <a:pt x="45" y="131"/>
                </a:lnTo>
                <a:lnTo>
                  <a:pt x="27" y="106"/>
                </a:lnTo>
                <a:lnTo>
                  <a:pt x="0" y="102"/>
                </a:lnTo>
              </a:path>
            </a:pathLst>
          </a:custGeom>
          <a:solidFill>
            <a:schemeClr val="bg1">
              <a:lumMod val="65000"/>
            </a:schemeClr>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3" name="Freeform 838">
            <a:extLst>
              <a:ext uri="{FF2B5EF4-FFF2-40B4-BE49-F238E27FC236}">
                <a16:creationId xmlns:a16="http://schemas.microsoft.com/office/drawing/2014/main" id="{63CA195B-A87C-444E-8191-3ECC991AB875}"/>
              </a:ext>
            </a:extLst>
          </p:cNvPr>
          <p:cNvSpPr>
            <a:spLocks/>
          </p:cNvSpPr>
          <p:nvPr/>
        </p:nvSpPr>
        <p:spPr bwMode="auto">
          <a:xfrm>
            <a:off x="3801422" y="5175752"/>
            <a:ext cx="48059" cy="28947"/>
          </a:xfrm>
          <a:custGeom>
            <a:avLst/>
            <a:gdLst>
              <a:gd name="T0" fmla="*/ 0 w 42"/>
              <a:gd name="T1" fmla="*/ 3 h 26"/>
              <a:gd name="T2" fmla="*/ 0 w 42"/>
              <a:gd name="T3" fmla="*/ 3 h 26"/>
              <a:gd name="T4" fmla="*/ 12 w 42"/>
              <a:gd name="T5" fmla="*/ 14 h 26"/>
              <a:gd name="T6" fmla="*/ 25 w 42"/>
              <a:gd name="T7" fmla="*/ 11 h 26"/>
              <a:gd name="T8" fmla="*/ 18 w 42"/>
              <a:gd name="T9" fmla="*/ 14 h 26"/>
              <a:gd name="T10" fmla="*/ 24 w 42"/>
              <a:gd name="T11" fmla="*/ 25 h 26"/>
              <a:gd name="T12" fmla="*/ 41 w 42"/>
              <a:gd name="T13" fmla="*/ 14 h 26"/>
              <a:gd name="T14" fmla="*/ 41 w 42"/>
              <a:gd name="T15" fmla="*/ 0 h 26"/>
              <a:gd name="T16" fmla="*/ 0 w 42"/>
              <a:gd name="T17" fmla="*/ 3 h 26"/>
              <a:gd name="T18" fmla="*/ 0 w 42"/>
              <a:gd name="T19" fmla="*/ 3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2"/>
              <a:gd name="T31" fmla="*/ 0 h 26"/>
              <a:gd name="T32" fmla="*/ 42 w 42"/>
              <a:gd name="T33" fmla="*/ 26 h 2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2" h="26">
                <a:moveTo>
                  <a:pt x="0" y="3"/>
                </a:moveTo>
                <a:lnTo>
                  <a:pt x="0" y="3"/>
                </a:lnTo>
                <a:lnTo>
                  <a:pt x="12" y="14"/>
                </a:lnTo>
                <a:lnTo>
                  <a:pt x="25" y="11"/>
                </a:lnTo>
                <a:lnTo>
                  <a:pt x="18" y="14"/>
                </a:lnTo>
                <a:lnTo>
                  <a:pt x="24" y="25"/>
                </a:lnTo>
                <a:lnTo>
                  <a:pt x="41" y="14"/>
                </a:lnTo>
                <a:lnTo>
                  <a:pt x="41" y="0"/>
                </a:lnTo>
                <a:lnTo>
                  <a:pt x="0" y="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4" name="Freeform 839">
            <a:extLst>
              <a:ext uri="{FF2B5EF4-FFF2-40B4-BE49-F238E27FC236}">
                <a16:creationId xmlns:a16="http://schemas.microsoft.com/office/drawing/2014/main" id="{1BF71304-587F-4508-A321-52BEFDF494DC}"/>
              </a:ext>
            </a:extLst>
          </p:cNvPr>
          <p:cNvSpPr>
            <a:spLocks/>
          </p:cNvSpPr>
          <p:nvPr/>
        </p:nvSpPr>
        <p:spPr bwMode="auto">
          <a:xfrm>
            <a:off x="4855282" y="4966439"/>
            <a:ext cx="10298" cy="25608"/>
          </a:xfrm>
          <a:custGeom>
            <a:avLst/>
            <a:gdLst>
              <a:gd name="T0" fmla="*/ 0 w 9"/>
              <a:gd name="T1" fmla="*/ 18 h 23"/>
              <a:gd name="T2" fmla="*/ 0 w 9"/>
              <a:gd name="T3" fmla="*/ 18 h 23"/>
              <a:gd name="T4" fmla="*/ 4 w 9"/>
              <a:gd name="T5" fmla="*/ 22 h 23"/>
              <a:gd name="T6" fmla="*/ 8 w 9"/>
              <a:gd name="T7" fmla="*/ 21 h 23"/>
              <a:gd name="T8" fmla="*/ 5 w 9"/>
              <a:gd name="T9" fmla="*/ 0 h 23"/>
              <a:gd name="T10" fmla="*/ 0 w 9"/>
              <a:gd name="T11" fmla="*/ 18 h 23"/>
              <a:gd name="T12" fmla="*/ 0 w 9"/>
              <a:gd name="T13" fmla="*/ 18 h 23"/>
              <a:gd name="T14" fmla="*/ 0 60000 65536"/>
              <a:gd name="T15" fmla="*/ 0 60000 65536"/>
              <a:gd name="T16" fmla="*/ 0 60000 65536"/>
              <a:gd name="T17" fmla="*/ 0 60000 65536"/>
              <a:gd name="T18" fmla="*/ 0 60000 65536"/>
              <a:gd name="T19" fmla="*/ 0 60000 65536"/>
              <a:gd name="T20" fmla="*/ 0 60000 65536"/>
              <a:gd name="T21" fmla="*/ 0 w 9"/>
              <a:gd name="T22" fmla="*/ 0 h 23"/>
              <a:gd name="T23" fmla="*/ 9 w 9"/>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23">
                <a:moveTo>
                  <a:pt x="0" y="18"/>
                </a:moveTo>
                <a:lnTo>
                  <a:pt x="0" y="18"/>
                </a:lnTo>
                <a:lnTo>
                  <a:pt x="4" y="22"/>
                </a:lnTo>
                <a:lnTo>
                  <a:pt x="8" y="21"/>
                </a:lnTo>
                <a:lnTo>
                  <a:pt x="5" y="0"/>
                </a:lnTo>
                <a:lnTo>
                  <a:pt x="0" y="18"/>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5" name="Freeform 840">
            <a:extLst>
              <a:ext uri="{FF2B5EF4-FFF2-40B4-BE49-F238E27FC236}">
                <a16:creationId xmlns:a16="http://schemas.microsoft.com/office/drawing/2014/main" id="{D74CE2DA-D7AA-4661-A52B-C9D5B3290A9A}"/>
              </a:ext>
            </a:extLst>
          </p:cNvPr>
          <p:cNvSpPr>
            <a:spLocks/>
          </p:cNvSpPr>
          <p:nvPr/>
        </p:nvSpPr>
        <p:spPr bwMode="auto">
          <a:xfrm>
            <a:off x="4516583" y="5383952"/>
            <a:ext cx="27462" cy="25608"/>
          </a:xfrm>
          <a:custGeom>
            <a:avLst/>
            <a:gdLst>
              <a:gd name="T0" fmla="*/ 0 w 24"/>
              <a:gd name="T1" fmla="*/ 22 h 23"/>
              <a:gd name="T2" fmla="*/ 0 w 24"/>
              <a:gd name="T3" fmla="*/ 22 h 23"/>
              <a:gd name="T4" fmla="*/ 9 w 24"/>
              <a:gd name="T5" fmla="*/ 4 h 23"/>
              <a:gd name="T6" fmla="*/ 20 w 24"/>
              <a:gd name="T7" fmla="*/ 0 h 23"/>
              <a:gd name="T8" fmla="*/ 23 w 24"/>
              <a:gd name="T9" fmla="*/ 18 h 23"/>
              <a:gd name="T10" fmla="*/ 0 w 24"/>
              <a:gd name="T11" fmla="*/ 22 h 23"/>
              <a:gd name="T12" fmla="*/ 0 w 24"/>
              <a:gd name="T13" fmla="*/ 22 h 23"/>
              <a:gd name="T14" fmla="*/ 0 60000 65536"/>
              <a:gd name="T15" fmla="*/ 0 60000 65536"/>
              <a:gd name="T16" fmla="*/ 0 60000 65536"/>
              <a:gd name="T17" fmla="*/ 0 60000 65536"/>
              <a:gd name="T18" fmla="*/ 0 60000 65536"/>
              <a:gd name="T19" fmla="*/ 0 60000 65536"/>
              <a:gd name="T20" fmla="*/ 0 60000 65536"/>
              <a:gd name="T21" fmla="*/ 0 w 24"/>
              <a:gd name="T22" fmla="*/ 0 h 23"/>
              <a:gd name="T23" fmla="*/ 24 w 24"/>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 h="23">
                <a:moveTo>
                  <a:pt x="0" y="22"/>
                </a:moveTo>
                <a:lnTo>
                  <a:pt x="0" y="22"/>
                </a:lnTo>
                <a:lnTo>
                  <a:pt x="9" y="4"/>
                </a:lnTo>
                <a:lnTo>
                  <a:pt x="20" y="0"/>
                </a:lnTo>
                <a:lnTo>
                  <a:pt x="23" y="18"/>
                </a:lnTo>
                <a:lnTo>
                  <a:pt x="0" y="2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6" name="Freeform 841">
            <a:extLst>
              <a:ext uri="{FF2B5EF4-FFF2-40B4-BE49-F238E27FC236}">
                <a16:creationId xmlns:a16="http://schemas.microsoft.com/office/drawing/2014/main" id="{551F1F9D-E21B-4640-B8C7-C60950AB302D}"/>
              </a:ext>
            </a:extLst>
          </p:cNvPr>
          <p:cNvSpPr>
            <a:spLocks/>
          </p:cNvSpPr>
          <p:nvPr/>
        </p:nvSpPr>
        <p:spPr bwMode="auto">
          <a:xfrm>
            <a:off x="3788836" y="5115630"/>
            <a:ext cx="98406" cy="64575"/>
          </a:xfrm>
          <a:custGeom>
            <a:avLst/>
            <a:gdLst>
              <a:gd name="T0" fmla="*/ 0 w 86"/>
              <a:gd name="T1" fmla="*/ 25 h 58"/>
              <a:gd name="T2" fmla="*/ 0 w 86"/>
              <a:gd name="T3" fmla="*/ 25 h 58"/>
              <a:gd name="T4" fmla="*/ 13 w 86"/>
              <a:gd name="T5" fmla="*/ 42 h 58"/>
              <a:gd name="T6" fmla="*/ 52 w 86"/>
              <a:gd name="T7" fmla="*/ 44 h 58"/>
              <a:gd name="T8" fmla="*/ 11 w 86"/>
              <a:gd name="T9" fmla="*/ 49 h 58"/>
              <a:gd name="T10" fmla="*/ 11 w 86"/>
              <a:gd name="T11" fmla="*/ 57 h 58"/>
              <a:gd name="T12" fmla="*/ 52 w 86"/>
              <a:gd name="T13" fmla="*/ 54 h 58"/>
              <a:gd name="T14" fmla="*/ 85 w 86"/>
              <a:gd name="T15" fmla="*/ 57 h 58"/>
              <a:gd name="T16" fmla="*/ 75 w 86"/>
              <a:gd name="T17" fmla="*/ 25 h 58"/>
              <a:gd name="T18" fmla="*/ 44 w 86"/>
              <a:gd name="T19" fmla="*/ 0 h 58"/>
              <a:gd name="T20" fmla="*/ 13 w 86"/>
              <a:gd name="T21" fmla="*/ 7 h 58"/>
              <a:gd name="T22" fmla="*/ 0 w 86"/>
              <a:gd name="T23" fmla="*/ 25 h 58"/>
              <a:gd name="T24" fmla="*/ 0 w 86"/>
              <a:gd name="T25" fmla="*/ 25 h 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6"/>
              <a:gd name="T40" fmla="*/ 0 h 58"/>
              <a:gd name="T41" fmla="*/ 86 w 86"/>
              <a:gd name="T42" fmla="*/ 58 h 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6" h="58">
                <a:moveTo>
                  <a:pt x="0" y="25"/>
                </a:moveTo>
                <a:lnTo>
                  <a:pt x="0" y="25"/>
                </a:lnTo>
                <a:lnTo>
                  <a:pt x="13" y="42"/>
                </a:lnTo>
                <a:lnTo>
                  <a:pt x="52" y="44"/>
                </a:lnTo>
                <a:lnTo>
                  <a:pt x="11" y="49"/>
                </a:lnTo>
                <a:lnTo>
                  <a:pt x="11" y="57"/>
                </a:lnTo>
                <a:lnTo>
                  <a:pt x="52" y="54"/>
                </a:lnTo>
                <a:lnTo>
                  <a:pt x="85" y="57"/>
                </a:lnTo>
                <a:lnTo>
                  <a:pt x="75" y="25"/>
                </a:lnTo>
                <a:lnTo>
                  <a:pt x="44" y="0"/>
                </a:lnTo>
                <a:lnTo>
                  <a:pt x="13" y="7"/>
                </a:lnTo>
                <a:lnTo>
                  <a:pt x="0" y="2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7" name="Freeform 842">
            <a:extLst>
              <a:ext uri="{FF2B5EF4-FFF2-40B4-BE49-F238E27FC236}">
                <a16:creationId xmlns:a16="http://schemas.microsoft.com/office/drawing/2014/main" id="{936ED875-F3AB-4A18-8E6A-F9C7C270CF02}"/>
              </a:ext>
            </a:extLst>
          </p:cNvPr>
          <p:cNvSpPr>
            <a:spLocks/>
          </p:cNvSpPr>
          <p:nvPr/>
        </p:nvSpPr>
        <p:spPr bwMode="auto">
          <a:xfrm>
            <a:off x="3855202" y="5218060"/>
            <a:ext cx="50347" cy="46761"/>
          </a:xfrm>
          <a:custGeom>
            <a:avLst/>
            <a:gdLst>
              <a:gd name="T0" fmla="*/ 0 w 44"/>
              <a:gd name="T1" fmla="*/ 12 h 42"/>
              <a:gd name="T2" fmla="*/ 0 w 44"/>
              <a:gd name="T3" fmla="*/ 12 h 42"/>
              <a:gd name="T4" fmla="*/ 5 w 44"/>
              <a:gd name="T5" fmla="*/ 28 h 42"/>
              <a:gd name="T6" fmla="*/ 26 w 44"/>
              <a:gd name="T7" fmla="*/ 41 h 42"/>
              <a:gd name="T8" fmla="*/ 43 w 44"/>
              <a:gd name="T9" fmla="*/ 21 h 42"/>
              <a:gd name="T10" fmla="*/ 29 w 44"/>
              <a:gd name="T11" fmla="*/ 0 h 42"/>
              <a:gd name="T12" fmla="*/ 0 w 44"/>
              <a:gd name="T13" fmla="*/ 12 h 42"/>
              <a:gd name="T14" fmla="*/ 0 w 44"/>
              <a:gd name="T15" fmla="*/ 12 h 42"/>
              <a:gd name="T16" fmla="*/ 0 60000 65536"/>
              <a:gd name="T17" fmla="*/ 0 60000 65536"/>
              <a:gd name="T18" fmla="*/ 0 60000 65536"/>
              <a:gd name="T19" fmla="*/ 0 60000 65536"/>
              <a:gd name="T20" fmla="*/ 0 60000 65536"/>
              <a:gd name="T21" fmla="*/ 0 60000 65536"/>
              <a:gd name="T22" fmla="*/ 0 60000 65536"/>
              <a:gd name="T23" fmla="*/ 0 60000 65536"/>
              <a:gd name="T24" fmla="*/ 0 w 44"/>
              <a:gd name="T25" fmla="*/ 0 h 42"/>
              <a:gd name="T26" fmla="*/ 44 w 44"/>
              <a:gd name="T27" fmla="*/ 42 h 4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 h="42">
                <a:moveTo>
                  <a:pt x="0" y="12"/>
                </a:moveTo>
                <a:lnTo>
                  <a:pt x="0" y="12"/>
                </a:lnTo>
                <a:lnTo>
                  <a:pt x="5" y="28"/>
                </a:lnTo>
                <a:lnTo>
                  <a:pt x="26" y="41"/>
                </a:lnTo>
                <a:lnTo>
                  <a:pt x="43" y="21"/>
                </a:lnTo>
                <a:lnTo>
                  <a:pt x="29" y="0"/>
                </a:lnTo>
                <a:lnTo>
                  <a:pt x="0" y="1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8" name="Freeform 843">
            <a:extLst>
              <a:ext uri="{FF2B5EF4-FFF2-40B4-BE49-F238E27FC236}">
                <a16:creationId xmlns:a16="http://schemas.microsoft.com/office/drawing/2014/main" id="{430A0786-7BD9-46DA-A610-519693964F01}"/>
              </a:ext>
            </a:extLst>
          </p:cNvPr>
          <p:cNvSpPr>
            <a:spLocks/>
          </p:cNvSpPr>
          <p:nvPr/>
        </p:nvSpPr>
        <p:spPr bwMode="auto">
          <a:xfrm>
            <a:off x="4704240" y="5187999"/>
            <a:ext cx="160196" cy="207086"/>
          </a:xfrm>
          <a:custGeom>
            <a:avLst/>
            <a:gdLst>
              <a:gd name="T0" fmla="*/ 0 w 140"/>
              <a:gd name="T1" fmla="*/ 174 h 186"/>
              <a:gd name="T2" fmla="*/ 0 w 140"/>
              <a:gd name="T3" fmla="*/ 174 h 186"/>
              <a:gd name="T4" fmla="*/ 0 w 140"/>
              <a:gd name="T5" fmla="*/ 123 h 186"/>
              <a:gd name="T6" fmla="*/ 11 w 140"/>
              <a:gd name="T7" fmla="*/ 109 h 186"/>
              <a:gd name="T8" fmla="*/ 54 w 140"/>
              <a:gd name="T9" fmla="*/ 94 h 186"/>
              <a:gd name="T10" fmla="*/ 95 w 140"/>
              <a:gd name="T11" fmla="*/ 53 h 186"/>
              <a:gd name="T12" fmla="*/ 41 w 140"/>
              <a:gd name="T13" fmla="*/ 39 h 186"/>
              <a:gd name="T14" fmla="*/ 25 w 140"/>
              <a:gd name="T15" fmla="*/ 15 h 186"/>
              <a:gd name="T16" fmla="*/ 31 w 140"/>
              <a:gd name="T17" fmla="*/ 7 h 186"/>
              <a:gd name="T18" fmla="*/ 52 w 140"/>
              <a:gd name="T19" fmla="*/ 21 h 186"/>
              <a:gd name="T20" fmla="*/ 133 w 140"/>
              <a:gd name="T21" fmla="*/ 0 h 186"/>
              <a:gd name="T22" fmla="*/ 139 w 140"/>
              <a:gd name="T23" fmla="*/ 21 h 186"/>
              <a:gd name="T24" fmla="*/ 90 w 140"/>
              <a:gd name="T25" fmla="*/ 108 h 186"/>
              <a:gd name="T26" fmla="*/ 7 w 140"/>
              <a:gd name="T27" fmla="*/ 185 h 186"/>
              <a:gd name="T28" fmla="*/ 0 w 140"/>
              <a:gd name="T29" fmla="*/ 174 h 186"/>
              <a:gd name="T30" fmla="*/ 0 w 140"/>
              <a:gd name="T31" fmla="*/ 174 h 18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40"/>
              <a:gd name="T49" fmla="*/ 0 h 186"/>
              <a:gd name="T50" fmla="*/ 140 w 140"/>
              <a:gd name="T51" fmla="*/ 186 h 18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40" h="186">
                <a:moveTo>
                  <a:pt x="0" y="174"/>
                </a:moveTo>
                <a:lnTo>
                  <a:pt x="0" y="174"/>
                </a:lnTo>
                <a:lnTo>
                  <a:pt x="0" y="123"/>
                </a:lnTo>
                <a:lnTo>
                  <a:pt x="11" y="109"/>
                </a:lnTo>
                <a:lnTo>
                  <a:pt x="54" y="94"/>
                </a:lnTo>
                <a:lnTo>
                  <a:pt x="95" y="53"/>
                </a:lnTo>
                <a:lnTo>
                  <a:pt x="41" y="39"/>
                </a:lnTo>
                <a:lnTo>
                  <a:pt x="25" y="15"/>
                </a:lnTo>
                <a:lnTo>
                  <a:pt x="31" y="7"/>
                </a:lnTo>
                <a:lnTo>
                  <a:pt x="52" y="21"/>
                </a:lnTo>
                <a:lnTo>
                  <a:pt x="133" y="0"/>
                </a:lnTo>
                <a:lnTo>
                  <a:pt x="139" y="21"/>
                </a:lnTo>
                <a:lnTo>
                  <a:pt x="90" y="108"/>
                </a:lnTo>
                <a:lnTo>
                  <a:pt x="7" y="185"/>
                </a:lnTo>
                <a:lnTo>
                  <a:pt x="0" y="17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29" name="Freeform 844">
            <a:extLst>
              <a:ext uri="{FF2B5EF4-FFF2-40B4-BE49-F238E27FC236}">
                <a16:creationId xmlns:a16="http://schemas.microsoft.com/office/drawing/2014/main" id="{DBAC6905-1A25-4E2C-90D6-5580DDEDDB85}"/>
              </a:ext>
            </a:extLst>
          </p:cNvPr>
          <p:cNvSpPr>
            <a:spLocks/>
          </p:cNvSpPr>
          <p:nvPr/>
        </p:nvSpPr>
        <p:spPr bwMode="auto">
          <a:xfrm>
            <a:off x="4454793" y="5605513"/>
            <a:ext cx="123580" cy="110224"/>
          </a:xfrm>
          <a:custGeom>
            <a:avLst/>
            <a:gdLst>
              <a:gd name="T0" fmla="*/ 0 w 108"/>
              <a:gd name="T1" fmla="*/ 30 h 99"/>
              <a:gd name="T2" fmla="*/ 0 w 108"/>
              <a:gd name="T3" fmla="*/ 30 h 99"/>
              <a:gd name="T4" fmla="*/ 0 w 108"/>
              <a:gd name="T5" fmla="*/ 30 h 99"/>
              <a:gd name="T6" fmla="*/ 24 w 108"/>
              <a:gd name="T7" fmla="*/ 31 h 99"/>
              <a:gd name="T8" fmla="*/ 48 w 108"/>
              <a:gd name="T9" fmla="*/ 13 h 99"/>
              <a:gd name="T10" fmla="*/ 49 w 108"/>
              <a:gd name="T11" fmla="*/ 5 h 99"/>
              <a:gd name="T12" fmla="*/ 70 w 108"/>
              <a:gd name="T13" fmla="*/ 0 h 99"/>
              <a:gd name="T14" fmla="*/ 104 w 108"/>
              <a:gd name="T15" fmla="*/ 11 h 99"/>
              <a:gd name="T16" fmla="*/ 107 w 108"/>
              <a:gd name="T17" fmla="*/ 25 h 99"/>
              <a:gd name="T18" fmla="*/ 105 w 108"/>
              <a:gd name="T19" fmla="*/ 61 h 99"/>
              <a:gd name="T20" fmla="*/ 87 w 108"/>
              <a:gd name="T21" fmla="*/ 98 h 99"/>
              <a:gd name="T22" fmla="*/ 56 w 108"/>
              <a:gd name="T23" fmla="*/ 92 h 99"/>
              <a:gd name="T24" fmla="*/ 38 w 108"/>
              <a:gd name="T25" fmla="*/ 83 h 99"/>
              <a:gd name="T26" fmla="*/ 0 w 108"/>
              <a:gd name="T27" fmla="*/ 30 h 99"/>
              <a:gd name="T28" fmla="*/ 0 w 108"/>
              <a:gd name="T29" fmla="*/ 30 h 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8"/>
              <a:gd name="T46" fmla="*/ 0 h 99"/>
              <a:gd name="T47" fmla="*/ 108 w 108"/>
              <a:gd name="T48" fmla="*/ 99 h 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8" h="99">
                <a:moveTo>
                  <a:pt x="0" y="30"/>
                </a:moveTo>
                <a:lnTo>
                  <a:pt x="0" y="30"/>
                </a:lnTo>
                <a:lnTo>
                  <a:pt x="24" y="31"/>
                </a:lnTo>
                <a:lnTo>
                  <a:pt x="48" y="13"/>
                </a:lnTo>
                <a:lnTo>
                  <a:pt x="49" y="5"/>
                </a:lnTo>
                <a:lnTo>
                  <a:pt x="70" y="0"/>
                </a:lnTo>
                <a:lnTo>
                  <a:pt x="104" y="11"/>
                </a:lnTo>
                <a:lnTo>
                  <a:pt x="107" y="25"/>
                </a:lnTo>
                <a:lnTo>
                  <a:pt x="105" y="61"/>
                </a:lnTo>
                <a:lnTo>
                  <a:pt x="87" y="98"/>
                </a:lnTo>
                <a:lnTo>
                  <a:pt x="56" y="92"/>
                </a:lnTo>
                <a:lnTo>
                  <a:pt x="38" y="83"/>
                </a:lnTo>
                <a:lnTo>
                  <a:pt x="0" y="3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0" name="Freeform 845">
            <a:extLst>
              <a:ext uri="{FF2B5EF4-FFF2-40B4-BE49-F238E27FC236}">
                <a16:creationId xmlns:a16="http://schemas.microsoft.com/office/drawing/2014/main" id="{63E38F12-2AAD-4FA1-88BA-4655424B7ABA}"/>
              </a:ext>
            </a:extLst>
          </p:cNvPr>
          <p:cNvSpPr>
            <a:spLocks/>
          </p:cNvSpPr>
          <p:nvPr/>
        </p:nvSpPr>
        <p:spPr bwMode="auto">
          <a:xfrm>
            <a:off x="4243106" y="5625553"/>
            <a:ext cx="212832" cy="194840"/>
          </a:xfrm>
          <a:custGeom>
            <a:avLst/>
            <a:gdLst>
              <a:gd name="T0" fmla="*/ 0 w 186"/>
              <a:gd name="T1" fmla="*/ 6 h 175"/>
              <a:gd name="T2" fmla="*/ 0 w 186"/>
              <a:gd name="T3" fmla="*/ 6 h 175"/>
              <a:gd name="T4" fmla="*/ 23 w 186"/>
              <a:gd name="T5" fmla="*/ 0 h 175"/>
              <a:gd name="T6" fmla="*/ 134 w 186"/>
              <a:gd name="T7" fmla="*/ 16 h 175"/>
              <a:gd name="T8" fmla="*/ 159 w 186"/>
              <a:gd name="T9" fmla="*/ 9 h 175"/>
              <a:gd name="T10" fmla="*/ 185 w 186"/>
              <a:gd name="T11" fmla="*/ 12 h 175"/>
              <a:gd name="T12" fmla="*/ 185 w 186"/>
              <a:gd name="T13" fmla="*/ 12 h 175"/>
              <a:gd name="T14" fmla="*/ 162 w 186"/>
              <a:gd name="T15" fmla="*/ 25 h 175"/>
              <a:gd name="T16" fmla="*/ 154 w 186"/>
              <a:gd name="T17" fmla="*/ 16 h 175"/>
              <a:gd name="T18" fmla="*/ 128 w 186"/>
              <a:gd name="T19" fmla="*/ 22 h 175"/>
              <a:gd name="T20" fmla="*/ 128 w 186"/>
              <a:gd name="T21" fmla="*/ 71 h 175"/>
              <a:gd name="T22" fmla="*/ 114 w 186"/>
              <a:gd name="T23" fmla="*/ 71 h 175"/>
              <a:gd name="T24" fmla="*/ 114 w 186"/>
              <a:gd name="T25" fmla="*/ 110 h 175"/>
              <a:gd name="T26" fmla="*/ 114 w 186"/>
              <a:gd name="T27" fmla="*/ 165 h 175"/>
              <a:gd name="T28" fmla="*/ 102 w 186"/>
              <a:gd name="T29" fmla="*/ 174 h 175"/>
              <a:gd name="T30" fmla="*/ 84 w 186"/>
              <a:gd name="T31" fmla="*/ 174 h 175"/>
              <a:gd name="T32" fmla="*/ 75 w 186"/>
              <a:gd name="T33" fmla="*/ 162 h 175"/>
              <a:gd name="T34" fmla="*/ 67 w 186"/>
              <a:gd name="T35" fmla="*/ 168 h 175"/>
              <a:gd name="T36" fmla="*/ 49 w 186"/>
              <a:gd name="T37" fmla="*/ 149 h 175"/>
              <a:gd name="T38" fmla="*/ 39 w 186"/>
              <a:gd name="T39" fmla="*/ 88 h 175"/>
              <a:gd name="T40" fmla="*/ 39 w 186"/>
              <a:gd name="T41" fmla="*/ 81 h 175"/>
              <a:gd name="T42" fmla="*/ 0 w 186"/>
              <a:gd name="T43" fmla="*/ 6 h 175"/>
              <a:gd name="T44" fmla="*/ 0 w 186"/>
              <a:gd name="T45" fmla="*/ 6 h 17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86"/>
              <a:gd name="T70" fmla="*/ 0 h 175"/>
              <a:gd name="T71" fmla="*/ 186 w 186"/>
              <a:gd name="T72" fmla="*/ 175 h 17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86" h="175">
                <a:moveTo>
                  <a:pt x="0" y="6"/>
                </a:moveTo>
                <a:lnTo>
                  <a:pt x="0" y="6"/>
                </a:lnTo>
                <a:lnTo>
                  <a:pt x="23" y="0"/>
                </a:lnTo>
                <a:lnTo>
                  <a:pt x="134" y="16"/>
                </a:lnTo>
                <a:lnTo>
                  <a:pt x="159" y="9"/>
                </a:lnTo>
                <a:lnTo>
                  <a:pt x="185" y="12"/>
                </a:lnTo>
                <a:lnTo>
                  <a:pt x="162" y="25"/>
                </a:lnTo>
                <a:lnTo>
                  <a:pt x="154" y="16"/>
                </a:lnTo>
                <a:lnTo>
                  <a:pt x="128" y="22"/>
                </a:lnTo>
                <a:lnTo>
                  <a:pt x="128" y="71"/>
                </a:lnTo>
                <a:lnTo>
                  <a:pt x="114" y="71"/>
                </a:lnTo>
                <a:lnTo>
                  <a:pt x="114" y="110"/>
                </a:lnTo>
                <a:lnTo>
                  <a:pt x="114" y="165"/>
                </a:lnTo>
                <a:lnTo>
                  <a:pt x="102" y="174"/>
                </a:lnTo>
                <a:lnTo>
                  <a:pt x="84" y="174"/>
                </a:lnTo>
                <a:lnTo>
                  <a:pt x="75" y="162"/>
                </a:lnTo>
                <a:lnTo>
                  <a:pt x="67" y="168"/>
                </a:lnTo>
                <a:lnTo>
                  <a:pt x="49" y="149"/>
                </a:lnTo>
                <a:lnTo>
                  <a:pt x="39" y="88"/>
                </a:lnTo>
                <a:lnTo>
                  <a:pt x="39" y="81"/>
                </a:lnTo>
                <a:lnTo>
                  <a:pt x="0" y="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1" name="Freeform 846">
            <a:extLst>
              <a:ext uri="{FF2B5EF4-FFF2-40B4-BE49-F238E27FC236}">
                <a16:creationId xmlns:a16="http://schemas.microsoft.com/office/drawing/2014/main" id="{4BD50ED2-1085-45E9-834B-CC17883DC947}"/>
              </a:ext>
            </a:extLst>
          </p:cNvPr>
          <p:cNvSpPr>
            <a:spLocks/>
          </p:cNvSpPr>
          <p:nvPr/>
        </p:nvSpPr>
        <p:spPr bwMode="auto">
          <a:xfrm>
            <a:off x="3797990" y="4939718"/>
            <a:ext cx="132734" cy="107997"/>
          </a:xfrm>
          <a:custGeom>
            <a:avLst/>
            <a:gdLst>
              <a:gd name="T0" fmla="*/ 0 w 116"/>
              <a:gd name="T1" fmla="*/ 96 h 97"/>
              <a:gd name="T2" fmla="*/ 0 w 116"/>
              <a:gd name="T3" fmla="*/ 96 h 97"/>
              <a:gd name="T4" fmla="*/ 54 w 116"/>
              <a:gd name="T5" fmla="*/ 0 h 97"/>
              <a:gd name="T6" fmla="*/ 114 w 116"/>
              <a:gd name="T7" fmla="*/ 2 h 97"/>
              <a:gd name="T8" fmla="*/ 115 w 116"/>
              <a:gd name="T9" fmla="*/ 7 h 97"/>
              <a:gd name="T10" fmla="*/ 114 w 116"/>
              <a:gd name="T11" fmla="*/ 25 h 97"/>
              <a:gd name="T12" fmla="*/ 70 w 116"/>
              <a:gd name="T13" fmla="*/ 24 h 97"/>
              <a:gd name="T14" fmla="*/ 70 w 116"/>
              <a:gd name="T15" fmla="*/ 61 h 97"/>
              <a:gd name="T16" fmla="*/ 54 w 116"/>
              <a:gd name="T17" fmla="*/ 67 h 97"/>
              <a:gd name="T18" fmla="*/ 55 w 116"/>
              <a:gd name="T19" fmla="*/ 90 h 97"/>
              <a:gd name="T20" fmla="*/ 0 w 116"/>
              <a:gd name="T21" fmla="*/ 96 h 97"/>
              <a:gd name="T22" fmla="*/ 0 w 116"/>
              <a:gd name="T23" fmla="*/ 96 h 9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16"/>
              <a:gd name="T37" fmla="*/ 0 h 97"/>
              <a:gd name="T38" fmla="*/ 116 w 116"/>
              <a:gd name="T39" fmla="*/ 97 h 9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16" h="97">
                <a:moveTo>
                  <a:pt x="0" y="96"/>
                </a:moveTo>
                <a:lnTo>
                  <a:pt x="0" y="96"/>
                </a:lnTo>
                <a:lnTo>
                  <a:pt x="54" y="0"/>
                </a:lnTo>
                <a:lnTo>
                  <a:pt x="114" y="2"/>
                </a:lnTo>
                <a:lnTo>
                  <a:pt x="115" y="7"/>
                </a:lnTo>
                <a:lnTo>
                  <a:pt x="114" y="25"/>
                </a:lnTo>
                <a:lnTo>
                  <a:pt x="70" y="24"/>
                </a:lnTo>
                <a:lnTo>
                  <a:pt x="70" y="61"/>
                </a:lnTo>
                <a:lnTo>
                  <a:pt x="54" y="67"/>
                </a:lnTo>
                <a:lnTo>
                  <a:pt x="55" y="90"/>
                </a:lnTo>
                <a:lnTo>
                  <a:pt x="0" y="9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2" name="Freeform 847">
            <a:extLst>
              <a:ext uri="{FF2B5EF4-FFF2-40B4-BE49-F238E27FC236}">
                <a16:creationId xmlns:a16="http://schemas.microsoft.com/office/drawing/2014/main" id="{6E77A66E-2021-43C9-8F5F-B91B3DF1E257}"/>
              </a:ext>
            </a:extLst>
          </p:cNvPr>
          <p:cNvSpPr>
            <a:spLocks/>
          </p:cNvSpPr>
          <p:nvPr/>
        </p:nvSpPr>
        <p:spPr bwMode="auto">
          <a:xfrm>
            <a:off x="4405590" y="5014313"/>
            <a:ext cx="259746" cy="300610"/>
          </a:xfrm>
          <a:custGeom>
            <a:avLst/>
            <a:gdLst>
              <a:gd name="T0" fmla="*/ 0 w 227"/>
              <a:gd name="T1" fmla="*/ 142 h 270"/>
              <a:gd name="T2" fmla="*/ 0 w 227"/>
              <a:gd name="T3" fmla="*/ 142 h 270"/>
              <a:gd name="T4" fmla="*/ 10 w 227"/>
              <a:gd name="T5" fmla="*/ 169 h 270"/>
              <a:gd name="T6" fmla="*/ 20 w 227"/>
              <a:gd name="T7" fmla="*/ 198 h 270"/>
              <a:gd name="T8" fmla="*/ 43 w 227"/>
              <a:gd name="T9" fmla="*/ 209 h 270"/>
              <a:gd name="T10" fmla="*/ 76 w 227"/>
              <a:gd name="T11" fmla="*/ 249 h 270"/>
              <a:gd name="T12" fmla="*/ 122 w 227"/>
              <a:gd name="T13" fmla="*/ 269 h 270"/>
              <a:gd name="T14" fmla="*/ 164 w 227"/>
              <a:gd name="T15" fmla="*/ 264 h 270"/>
              <a:gd name="T16" fmla="*/ 189 w 227"/>
              <a:gd name="T17" fmla="*/ 256 h 270"/>
              <a:gd name="T18" fmla="*/ 174 w 227"/>
              <a:gd name="T19" fmla="*/ 227 h 270"/>
              <a:gd name="T20" fmla="*/ 150 w 227"/>
              <a:gd name="T21" fmla="*/ 211 h 270"/>
              <a:gd name="T22" fmla="*/ 166 w 227"/>
              <a:gd name="T23" fmla="*/ 200 h 270"/>
              <a:gd name="T24" fmla="*/ 167 w 227"/>
              <a:gd name="T25" fmla="*/ 176 h 270"/>
              <a:gd name="T26" fmla="*/ 194 w 227"/>
              <a:gd name="T27" fmla="*/ 143 h 270"/>
              <a:gd name="T28" fmla="*/ 205 w 227"/>
              <a:gd name="T29" fmla="*/ 84 h 270"/>
              <a:gd name="T30" fmla="*/ 226 w 227"/>
              <a:gd name="T31" fmla="*/ 71 h 270"/>
              <a:gd name="T32" fmla="*/ 210 w 227"/>
              <a:gd name="T33" fmla="*/ 59 h 270"/>
              <a:gd name="T34" fmla="*/ 203 w 227"/>
              <a:gd name="T35" fmla="*/ 16 h 270"/>
              <a:gd name="T36" fmla="*/ 185 w 227"/>
              <a:gd name="T37" fmla="*/ 0 h 270"/>
              <a:gd name="T38" fmla="*/ 164 w 227"/>
              <a:gd name="T39" fmla="*/ 18 h 270"/>
              <a:gd name="T40" fmla="*/ 41 w 227"/>
              <a:gd name="T41" fmla="*/ 15 h 270"/>
              <a:gd name="T42" fmla="*/ 41 w 227"/>
              <a:gd name="T43" fmla="*/ 43 h 270"/>
              <a:gd name="T44" fmla="*/ 29 w 227"/>
              <a:gd name="T45" fmla="*/ 43 h 270"/>
              <a:gd name="T46" fmla="*/ 29 w 227"/>
              <a:gd name="T47" fmla="*/ 51 h 270"/>
              <a:gd name="T48" fmla="*/ 28 w 227"/>
              <a:gd name="T49" fmla="*/ 103 h 270"/>
              <a:gd name="T50" fmla="*/ 14 w 227"/>
              <a:gd name="T51" fmla="*/ 106 h 270"/>
              <a:gd name="T52" fmla="*/ 0 w 227"/>
              <a:gd name="T53" fmla="*/ 142 h 270"/>
              <a:gd name="T54" fmla="*/ 0 w 227"/>
              <a:gd name="T55" fmla="*/ 142 h 27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7"/>
              <a:gd name="T85" fmla="*/ 0 h 270"/>
              <a:gd name="T86" fmla="*/ 227 w 227"/>
              <a:gd name="T87" fmla="*/ 270 h 27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7" h="270">
                <a:moveTo>
                  <a:pt x="0" y="142"/>
                </a:moveTo>
                <a:lnTo>
                  <a:pt x="0" y="142"/>
                </a:lnTo>
                <a:lnTo>
                  <a:pt x="10" y="169"/>
                </a:lnTo>
                <a:lnTo>
                  <a:pt x="20" y="198"/>
                </a:lnTo>
                <a:lnTo>
                  <a:pt x="43" y="209"/>
                </a:lnTo>
                <a:lnTo>
                  <a:pt x="76" y="249"/>
                </a:lnTo>
                <a:lnTo>
                  <a:pt x="122" y="269"/>
                </a:lnTo>
                <a:lnTo>
                  <a:pt x="164" y="264"/>
                </a:lnTo>
                <a:lnTo>
                  <a:pt x="189" y="256"/>
                </a:lnTo>
                <a:lnTo>
                  <a:pt x="174" y="227"/>
                </a:lnTo>
                <a:lnTo>
                  <a:pt x="150" y="211"/>
                </a:lnTo>
                <a:lnTo>
                  <a:pt x="166" y="200"/>
                </a:lnTo>
                <a:lnTo>
                  <a:pt x="167" y="176"/>
                </a:lnTo>
                <a:lnTo>
                  <a:pt x="194" y="143"/>
                </a:lnTo>
                <a:lnTo>
                  <a:pt x="205" y="84"/>
                </a:lnTo>
                <a:lnTo>
                  <a:pt x="226" y="71"/>
                </a:lnTo>
                <a:lnTo>
                  <a:pt x="210" y="59"/>
                </a:lnTo>
                <a:lnTo>
                  <a:pt x="203" y="16"/>
                </a:lnTo>
                <a:lnTo>
                  <a:pt x="185" y="0"/>
                </a:lnTo>
                <a:lnTo>
                  <a:pt x="164" y="18"/>
                </a:lnTo>
                <a:lnTo>
                  <a:pt x="41" y="15"/>
                </a:lnTo>
                <a:lnTo>
                  <a:pt x="41" y="43"/>
                </a:lnTo>
                <a:lnTo>
                  <a:pt x="29" y="43"/>
                </a:lnTo>
                <a:lnTo>
                  <a:pt x="29" y="51"/>
                </a:lnTo>
                <a:lnTo>
                  <a:pt x="28" y="103"/>
                </a:lnTo>
                <a:lnTo>
                  <a:pt x="14" y="106"/>
                </a:lnTo>
                <a:lnTo>
                  <a:pt x="0" y="14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3" name="Freeform 848">
            <a:extLst>
              <a:ext uri="{FF2B5EF4-FFF2-40B4-BE49-F238E27FC236}">
                <a16:creationId xmlns:a16="http://schemas.microsoft.com/office/drawing/2014/main" id="{EBD29889-D0B4-43B9-8442-B91A3B9BE83C}"/>
              </a:ext>
            </a:extLst>
          </p:cNvPr>
          <p:cNvSpPr>
            <a:spLocks/>
          </p:cNvSpPr>
          <p:nvPr/>
        </p:nvSpPr>
        <p:spPr bwMode="auto">
          <a:xfrm>
            <a:off x="4544045" y="5764724"/>
            <a:ext cx="19452" cy="25608"/>
          </a:xfrm>
          <a:custGeom>
            <a:avLst/>
            <a:gdLst>
              <a:gd name="T0" fmla="*/ 0 w 17"/>
              <a:gd name="T1" fmla="*/ 12 h 23"/>
              <a:gd name="T2" fmla="*/ 0 w 17"/>
              <a:gd name="T3" fmla="*/ 12 h 23"/>
              <a:gd name="T4" fmla="*/ 9 w 17"/>
              <a:gd name="T5" fmla="*/ 22 h 23"/>
              <a:gd name="T6" fmla="*/ 16 w 17"/>
              <a:gd name="T7" fmla="*/ 14 h 23"/>
              <a:gd name="T8" fmla="*/ 14 w 17"/>
              <a:gd name="T9" fmla="*/ 0 h 23"/>
              <a:gd name="T10" fmla="*/ 0 w 17"/>
              <a:gd name="T11" fmla="*/ 12 h 23"/>
              <a:gd name="T12" fmla="*/ 0 w 17"/>
              <a:gd name="T13" fmla="*/ 12 h 23"/>
              <a:gd name="T14" fmla="*/ 0 60000 65536"/>
              <a:gd name="T15" fmla="*/ 0 60000 65536"/>
              <a:gd name="T16" fmla="*/ 0 60000 65536"/>
              <a:gd name="T17" fmla="*/ 0 60000 65536"/>
              <a:gd name="T18" fmla="*/ 0 60000 65536"/>
              <a:gd name="T19" fmla="*/ 0 60000 65536"/>
              <a:gd name="T20" fmla="*/ 0 60000 65536"/>
              <a:gd name="T21" fmla="*/ 0 w 17"/>
              <a:gd name="T22" fmla="*/ 0 h 23"/>
              <a:gd name="T23" fmla="*/ 17 w 17"/>
              <a:gd name="T24" fmla="*/ 23 h 2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23">
                <a:moveTo>
                  <a:pt x="0" y="12"/>
                </a:moveTo>
                <a:lnTo>
                  <a:pt x="0" y="12"/>
                </a:lnTo>
                <a:lnTo>
                  <a:pt x="9" y="22"/>
                </a:lnTo>
                <a:lnTo>
                  <a:pt x="16" y="14"/>
                </a:lnTo>
                <a:lnTo>
                  <a:pt x="14" y="0"/>
                </a:lnTo>
                <a:lnTo>
                  <a:pt x="0" y="1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4" name="Freeform 849">
            <a:extLst>
              <a:ext uri="{FF2B5EF4-FFF2-40B4-BE49-F238E27FC236}">
                <a16:creationId xmlns:a16="http://schemas.microsoft.com/office/drawing/2014/main" id="{21F0D43F-287D-4CDA-B746-2C8A66A82376}"/>
              </a:ext>
            </a:extLst>
          </p:cNvPr>
          <p:cNvSpPr>
            <a:spLocks/>
          </p:cNvSpPr>
          <p:nvPr/>
        </p:nvSpPr>
        <p:spPr bwMode="auto">
          <a:xfrm>
            <a:off x="4526881" y="5382839"/>
            <a:ext cx="169350" cy="162552"/>
          </a:xfrm>
          <a:custGeom>
            <a:avLst/>
            <a:gdLst>
              <a:gd name="T0" fmla="*/ 0 w 148"/>
              <a:gd name="T1" fmla="*/ 46 h 146"/>
              <a:gd name="T2" fmla="*/ 0 w 148"/>
              <a:gd name="T3" fmla="*/ 46 h 146"/>
              <a:gd name="T4" fmla="*/ 1 w 148"/>
              <a:gd name="T5" fmla="*/ 74 h 146"/>
              <a:gd name="T6" fmla="*/ 19 w 148"/>
              <a:gd name="T7" fmla="*/ 103 h 146"/>
              <a:gd name="T8" fmla="*/ 44 w 148"/>
              <a:gd name="T9" fmla="*/ 115 h 146"/>
              <a:gd name="T10" fmla="*/ 57 w 148"/>
              <a:gd name="T11" fmla="*/ 118 h 146"/>
              <a:gd name="T12" fmla="*/ 72 w 148"/>
              <a:gd name="T13" fmla="*/ 145 h 146"/>
              <a:gd name="T14" fmla="*/ 127 w 148"/>
              <a:gd name="T15" fmla="*/ 142 h 146"/>
              <a:gd name="T16" fmla="*/ 147 w 148"/>
              <a:gd name="T17" fmla="*/ 130 h 146"/>
              <a:gd name="T18" fmla="*/ 126 w 148"/>
              <a:gd name="T19" fmla="*/ 72 h 146"/>
              <a:gd name="T20" fmla="*/ 132 w 148"/>
              <a:gd name="T21" fmla="*/ 50 h 146"/>
              <a:gd name="T22" fmla="*/ 61 w 148"/>
              <a:gd name="T23" fmla="*/ 0 h 146"/>
              <a:gd name="T24" fmla="*/ 43 w 148"/>
              <a:gd name="T25" fmla="*/ 25 h 146"/>
              <a:gd name="T26" fmla="*/ 35 w 148"/>
              <a:gd name="T27" fmla="*/ 18 h 146"/>
              <a:gd name="T28" fmla="*/ 29 w 148"/>
              <a:gd name="T29" fmla="*/ 24 h 146"/>
              <a:gd name="T30" fmla="*/ 29 w 148"/>
              <a:gd name="T31" fmla="*/ 0 h 146"/>
              <a:gd name="T32" fmla="*/ 11 w 148"/>
              <a:gd name="T33" fmla="*/ 1 h 146"/>
              <a:gd name="T34" fmla="*/ 14 w 148"/>
              <a:gd name="T35" fmla="*/ 19 h 146"/>
              <a:gd name="T36" fmla="*/ 15 w 148"/>
              <a:gd name="T37" fmla="*/ 30 h 146"/>
              <a:gd name="T38" fmla="*/ 0 w 148"/>
              <a:gd name="T39" fmla="*/ 46 h 146"/>
              <a:gd name="T40" fmla="*/ 0 w 148"/>
              <a:gd name="T41" fmla="*/ 46 h 14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48"/>
              <a:gd name="T64" fmla="*/ 0 h 146"/>
              <a:gd name="T65" fmla="*/ 148 w 148"/>
              <a:gd name="T66" fmla="*/ 146 h 14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48" h="146">
                <a:moveTo>
                  <a:pt x="0" y="46"/>
                </a:moveTo>
                <a:lnTo>
                  <a:pt x="0" y="46"/>
                </a:lnTo>
                <a:lnTo>
                  <a:pt x="1" y="74"/>
                </a:lnTo>
                <a:lnTo>
                  <a:pt x="19" y="103"/>
                </a:lnTo>
                <a:lnTo>
                  <a:pt x="44" y="115"/>
                </a:lnTo>
                <a:lnTo>
                  <a:pt x="57" y="118"/>
                </a:lnTo>
                <a:lnTo>
                  <a:pt x="72" y="145"/>
                </a:lnTo>
                <a:lnTo>
                  <a:pt x="127" y="142"/>
                </a:lnTo>
                <a:lnTo>
                  <a:pt x="147" y="130"/>
                </a:lnTo>
                <a:lnTo>
                  <a:pt x="126" y="72"/>
                </a:lnTo>
                <a:lnTo>
                  <a:pt x="132" y="50"/>
                </a:lnTo>
                <a:lnTo>
                  <a:pt x="61" y="0"/>
                </a:lnTo>
                <a:lnTo>
                  <a:pt x="43" y="25"/>
                </a:lnTo>
                <a:lnTo>
                  <a:pt x="35" y="18"/>
                </a:lnTo>
                <a:lnTo>
                  <a:pt x="29" y="24"/>
                </a:lnTo>
                <a:lnTo>
                  <a:pt x="29" y="0"/>
                </a:lnTo>
                <a:lnTo>
                  <a:pt x="11" y="1"/>
                </a:lnTo>
                <a:lnTo>
                  <a:pt x="14" y="19"/>
                </a:lnTo>
                <a:lnTo>
                  <a:pt x="15" y="30"/>
                </a:lnTo>
                <a:lnTo>
                  <a:pt x="0" y="4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5" name="Freeform 850">
            <a:extLst>
              <a:ext uri="{FF2B5EF4-FFF2-40B4-BE49-F238E27FC236}">
                <a16:creationId xmlns:a16="http://schemas.microsoft.com/office/drawing/2014/main" id="{ABF8C690-9AB9-49DF-AC8F-3A1B953C7881}"/>
              </a:ext>
            </a:extLst>
          </p:cNvPr>
          <p:cNvSpPr>
            <a:spLocks/>
          </p:cNvSpPr>
          <p:nvPr/>
        </p:nvSpPr>
        <p:spPr bwMode="auto">
          <a:xfrm>
            <a:off x="4060024" y="5199133"/>
            <a:ext cx="34328" cy="79049"/>
          </a:xfrm>
          <a:custGeom>
            <a:avLst/>
            <a:gdLst>
              <a:gd name="T0" fmla="*/ 0 w 30"/>
              <a:gd name="T1" fmla="*/ 0 h 71"/>
              <a:gd name="T2" fmla="*/ 0 w 30"/>
              <a:gd name="T3" fmla="*/ 0 h 71"/>
              <a:gd name="T4" fmla="*/ 15 w 30"/>
              <a:gd name="T5" fmla="*/ 4 h 71"/>
              <a:gd name="T6" fmla="*/ 29 w 30"/>
              <a:gd name="T7" fmla="*/ 67 h 71"/>
              <a:gd name="T8" fmla="*/ 19 w 30"/>
              <a:gd name="T9" fmla="*/ 70 h 71"/>
              <a:gd name="T10" fmla="*/ 0 w 30"/>
              <a:gd name="T11" fmla="*/ 0 h 71"/>
              <a:gd name="T12" fmla="*/ 0 w 30"/>
              <a:gd name="T13" fmla="*/ 0 h 71"/>
              <a:gd name="T14" fmla="*/ 0 60000 65536"/>
              <a:gd name="T15" fmla="*/ 0 60000 65536"/>
              <a:gd name="T16" fmla="*/ 0 60000 65536"/>
              <a:gd name="T17" fmla="*/ 0 60000 65536"/>
              <a:gd name="T18" fmla="*/ 0 60000 65536"/>
              <a:gd name="T19" fmla="*/ 0 60000 65536"/>
              <a:gd name="T20" fmla="*/ 0 60000 65536"/>
              <a:gd name="T21" fmla="*/ 0 w 30"/>
              <a:gd name="T22" fmla="*/ 0 h 71"/>
              <a:gd name="T23" fmla="*/ 30 w 30"/>
              <a:gd name="T24" fmla="*/ 71 h 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 h="71">
                <a:moveTo>
                  <a:pt x="0" y="0"/>
                </a:moveTo>
                <a:lnTo>
                  <a:pt x="0" y="0"/>
                </a:lnTo>
                <a:lnTo>
                  <a:pt x="15" y="4"/>
                </a:lnTo>
                <a:lnTo>
                  <a:pt x="29" y="67"/>
                </a:lnTo>
                <a:lnTo>
                  <a:pt x="19" y="70"/>
                </a:lnTo>
                <a:lnTo>
                  <a:pt x="0" y="0"/>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6" name="Freeform 851">
            <a:extLst>
              <a:ext uri="{FF2B5EF4-FFF2-40B4-BE49-F238E27FC236}">
                <a16:creationId xmlns:a16="http://schemas.microsoft.com/office/drawing/2014/main" id="{E3F0EFE2-BC71-410C-B51D-B34F896014ED}"/>
              </a:ext>
            </a:extLst>
          </p:cNvPr>
          <p:cNvSpPr>
            <a:spLocks/>
          </p:cNvSpPr>
          <p:nvPr/>
        </p:nvSpPr>
        <p:spPr bwMode="auto">
          <a:xfrm>
            <a:off x="4526881" y="5308243"/>
            <a:ext cx="84675" cy="81276"/>
          </a:xfrm>
          <a:custGeom>
            <a:avLst/>
            <a:gdLst>
              <a:gd name="T0" fmla="*/ 0 w 74"/>
              <a:gd name="T1" fmla="*/ 72 h 73"/>
              <a:gd name="T2" fmla="*/ 0 w 74"/>
              <a:gd name="T3" fmla="*/ 72 h 73"/>
              <a:gd name="T4" fmla="*/ 11 w 74"/>
              <a:gd name="T5" fmla="*/ 68 h 73"/>
              <a:gd name="T6" fmla="*/ 29 w 74"/>
              <a:gd name="T7" fmla="*/ 67 h 73"/>
              <a:gd name="T8" fmla="*/ 29 w 74"/>
              <a:gd name="T9" fmla="*/ 57 h 73"/>
              <a:gd name="T10" fmla="*/ 58 w 74"/>
              <a:gd name="T11" fmla="*/ 51 h 73"/>
              <a:gd name="T12" fmla="*/ 73 w 74"/>
              <a:gd name="T13" fmla="*/ 26 h 73"/>
              <a:gd name="T14" fmla="*/ 58 w 74"/>
              <a:gd name="T15" fmla="*/ 0 h 73"/>
              <a:gd name="T16" fmla="*/ 16 w 74"/>
              <a:gd name="T17" fmla="*/ 5 h 73"/>
              <a:gd name="T18" fmla="*/ 21 w 74"/>
              <a:gd name="T19" fmla="*/ 24 h 73"/>
              <a:gd name="T20" fmla="*/ 12 w 74"/>
              <a:gd name="T21" fmla="*/ 37 h 73"/>
              <a:gd name="T22" fmla="*/ 0 w 74"/>
              <a:gd name="T23" fmla="*/ 72 h 73"/>
              <a:gd name="T24" fmla="*/ 0 w 74"/>
              <a:gd name="T25" fmla="*/ 72 h 7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4"/>
              <a:gd name="T40" fmla="*/ 0 h 73"/>
              <a:gd name="T41" fmla="*/ 74 w 74"/>
              <a:gd name="T42" fmla="*/ 73 h 7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4" h="73">
                <a:moveTo>
                  <a:pt x="0" y="72"/>
                </a:moveTo>
                <a:lnTo>
                  <a:pt x="0" y="72"/>
                </a:lnTo>
                <a:lnTo>
                  <a:pt x="11" y="68"/>
                </a:lnTo>
                <a:lnTo>
                  <a:pt x="29" y="67"/>
                </a:lnTo>
                <a:lnTo>
                  <a:pt x="29" y="57"/>
                </a:lnTo>
                <a:lnTo>
                  <a:pt x="58" y="51"/>
                </a:lnTo>
                <a:lnTo>
                  <a:pt x="73" y="26"/>
                </a:lnTo>
                <a:lnTo>
                  <a:pt x="58" y="0"/>
                </a:lnTo>
                <a:lnTo>
                  <a:pt x="16" y="5"/>
                </a:lnTo>
                <a:lnTo>
                  <a:pt x="21" y="24"/>
                </a:lnTo>
                <a:lnTo>
                  <a:pt x="12" y="37"/>
                </a:lnTo>
                <a:lnTo>
                  <a:pt x="0" y="72"/>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7" name="Freeform 852">
            <a:extLst>
              <a:ext uri="{FF2B5EF4-FFF2-40B4-BE49-F238E27FC236}">
                <a16:creationId xmlns:a16="http://schemas.microsoft.com/office/drawing/2014/main" id="{54372FEB-36D5-41EF-9588-6403ECD97FEB}"/>
              </a:ext>
            </a:extLst>
          </p:cNvPr>
          <p:cNvSpPr>
            <a:spLocks/>
          </p:cNvSpPr>
          <p:nvPr/>
        </p:nvSpPr>
        <p:spPr bwMode="auto">
          <a:xfrm>
            <a:off x="4445639" y="4875142"/>
            <a:ext cx="176215" cy="160325"/>
          </a:xfrm>
          <a:custGeom>
            <a:avLst/>
            <a:gdLst>
              <a:gd name="T0" fmla="*/ 0 w 154"/>
              <a:gd name="T1" fmla="*/ 24 h 144"/>
              <a:gd name="T2" fmla="*/ 0 w 154"/>
              <a:gd name="T3" fmla="*/ 24 h 144"/>
              <a:gd name="T4" fmla="*/ 6 w 154"/>
              <a:gd name="T5" fmla="*/ 140 h 144"/>
              <a:gd name="T6" fmla="*/ 129 w 154"/>
              <a:gd name="T7" fmla="*/ 143 h 144"/>
              <a:gd name="T8" fmla="*/ 150 w 154"/>
              <a:gd name="T9" fmla="*/ 125 h 144"/>
              <a:gd name="T10" fmla="*/ 153 w 154"/>
              <a:gd name="T11" fmla="*/ 113 h 144"/>
              <a:gd name="T12" fmla="*/ 107 w 154"/>
              <a:gd name="T13" fmla="*/ 30 h 144"/>
              <a:gd name="T14" fmla="*/ 129 w 154"/>
              <a:gd name="T15" fmla="*/ 57 h 144"/>
              <a:gd name="T16" fmla="*/ 140 w 154"/>
              <a:gd name="T17" fmla="*/ 34 h 144"/>
              <a:gd name="T18" fmla="*/ 129 w 154"/>
              <a:gd name="T19" fmla="*/ 5 h 144"/>
              <a:gd name="T20" fmla="*/ 100 w 154"/>
              <a:gd name="T21" fmla="*/ 10 h 144"/>
              <a:gd name="T22" fmla="*/ 100 w 154"/>
              <a:gd name="T23" fmla="*/ 2 h 144"/>
              <a:gd name="T24" fmla="*/ 85 w 154"/>
              <a:gd name="T25" fmla="*/ 2 h 144"/>
              <a:gd name="T26" fmla="*/ 59 w 154"/>
              <a:gd name="T27" fmla="*/ 12 h 144"/>
              <a:gd name="T28" fmla="*/ 6 w 154"/>
              <a:gd name="T29" fmla="*/ 0 h 144"/>
              <a:gd name="T30" fmla="*/ 0 w 154"/>
              <a:gd name="T31" fmla="*/ 24 h 144"/>
              <a:gd name="T32" fmla="*/ 0 w 154"/>
              <a:gd name="T33" fmla="*/ 24 h 144"/>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4"/>
              <a:gd name="T52" fmla="*/ 0 h 144"/>
              <a:gd name="T53" fmla="*/ 154 w 154"/>
              <a:gd name="T54" fmla="*/ 144 h 144"/>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4" h="144">
                <a:moveTo>
                  <a:pt x="0" y="24"/>
                </a:moveTo>
                <a:lnTo>
                  <a:pt x="0" y="24"/>
                </a:lnTo>
                <a:lnTo>
                  <a:pt x="6" y="140"/>
                </a:lnTo>
                <a:lnTo>
                  <a:pt x="129" y="143"/>
                </a:lnTo>
                <a:lnTo>
                  <a:pt x="150" y="125"/>
                </a:lnTo>
                <a:lnTo>
                  <a:pt x="153" y="113"/>
                </a:lnTo>
                <a:lnTo>
                  <a:pt x="107" y="30"/>
                </a:lnTo>
                <a:lnTo>
                  <a:pt x="129" y="57"/>
                </a:lnTo>
                <a:lnTo>
                  <a:pt x="140" y="34"/>
                </a:lnTo>
                <a:lnTo>
                  <a:pt x="129" y="5"/>
                </a:lnTo>
                <a:lnTo>
                  <a:pt x="100" y="10"/>
                </a:lnTo>
                <a:lnTo>
                  <a:pt x="100" y="2"/>
                </a:lnTo>
                <a:lnTo>
                  <a:pt x="85" y="2"/>
                </a:lnTo>
                <a:lnTo>
                  <a:pt x="59" y="12"/>
                </a:lnTo>
                <a:lnTo>
                  <a:pt x="6" y="0"/>
                </a:lnTo>
                <a:lnTo>
                  <a:pt x="0" y="2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8" name="Freeform 853">
            <a:extLst>
              <a:ext uri="{FF2B5EF4-FFF2-40B4-BE49-F238E27FC236}">
                <a16:creationId xmlns:a16="http://schemas.microsoft.com/office/drawing/2014/main" id="{EF6C8537-8511-49E7-A9E1-0022384E5493}"/>
              </a:ext>
            </a:extLst>
          </p:cNvPr>
          <p:cNvSpPr>
            <a:spLocks/>
          </p:cNvSpPr>
          <p:nvPr/>
        </p:nvSpPr>
        <p:spPr bwMode="auto">
          <a:xfrm>
            <a:off x="3982215" y="5141237"/>
            <a:ext cx="117858" cy="84616"/>
          </a:xfrm>
          <a:custGeom>
            <a:avLst/>
            <a:gdLst>
              <a:gd name="T0" fmla="*/ 0 w 103"/>
              <a:gd name="T1" fmla="*/ 63 h 76"/>
              <a:gd name="T2" fmla="*/ 0 w 103"/>
              <a:gd name="T3" fmla="*/ 63 h 76"/>
              <a:gd name="T4" fmla="*/ 7 w 103"/>
              <a:gd name="T5" fmla="*/ 72 h 76"/>
              <a:gd name="T6" fmla="*/ 34 w 103"/>
              <a:gd name="T7" fmla="*/ 75 h 76"/>
              <a:gd name="T8" fmla="*/ 32 w 103"/>
              <a:gd name="T9" fmla="*/ 56 h 76"/>
              <a:gd name="T10" fmla="*/ 68 w 103"/>
              <a:gd name="T11" fmla="*/ 52 h 76"/>
              <a:gd name="T12" fmla="*/ 83 w 103"/>
              <a:gd name="T13" fmla="*/ 56 h 76"/>
              <a:gd name="T14" fmla="*/ 102 w 103"/>
              <a:gd name="T15" fmla="*/ 42 h 76"/>
              <a:gd name="T16" fmla="*/ 76 w 103"/>
              <a:gd name="T17" fmla="*/ 13 h 76"/>
              <a:gd name="T18" fmla="*/ 73 w 103"/>
              <a:gd name="T19" fmla="*/ 0 h 76"/>
              <a:gd name="T20" fmla="*/ 17 w 103"/>
              <a:gd name="T21" fmla="*/ 24 h 76"/>
              <a:gd name="T22" fmla="*/ 0 w 103"/>
              <a:gd name="T23" fmla="*/ 63 h 76"/>
              <a:gd name="T24" fmla="*/ 0 w 103"/>
              <a:gd name="T25" fmla="*/ 63 h 7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03"/>
              <a:gd name="T40" fmla="*/ 0 h 76"/>
              <a:gd name="T41" fmla="*/ 103 w 103"/>
              <a:gd name="T42" fmla="*/ 76 h 7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03" h="76">
                <a:moveTo>
                  <a:pt x="0" y="63"/>
                </a:moveTo>
                <a:lnTo>
                  <a:pt x="0" y="63"/>
                </a:lnTo>
                <a:lnTo>
                  <a:pt x="7" y="72"/>
                </a:lnTo>
                <a:lnTo>
                  <a:pt x="34" y="75"/>
                </a:lnTo>
                <a:lnTo>
                  <a:pt x="32" y="56"/>
                </a:lnTo>
                <a:lnTo>
                  <a:pt x="68" y="52"/>
                </a:lnTo>
                <a:lnTo>
                  <a:pt x="83" y="56"/>
                </a:lnTo>
                <a:lnTo>
                  <a:pt x="102" y="42"/>
                </a:lnTo>
                <a:lnTo>
                  <a:pt x="76" y="13"/>
                </a:lnTo>
                <a:lnTo>
                  <a:pt x="73" y="0"/>
                </a:lnTo>
                <a:lnTo>
                  <a:pt x="17" y="24"/>
                </a:lnTo>
                <a:lnTo>
                  <a:pt x="0" y="63"/>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39" name="Freeform 854">
            <a:extLst>
              <a:ext uri="{FF2B5EF4-FFF2-40B4-BE49-F238E27FC236}">
                <a16:creationId xmlns:a16="http://schemas.microsoft.com/office/drawing/2014/main" id="{469F0A00-47B2-4DDD-BF87-88A646D345DE}"/>
              </a:ext>
            </a:extLst>
          </p:cNvPr>
          <p:cNvSpPr>
            <a:spLocks/>
          </p:cNvSpPr>
          <p:nvPr/>
        </p:nvSpPr>
        <p:spPr bwMode="auto">
          <a:xfrm>
            <a:off x="4405590" y="5491948"/>
            <a:ext cx="185370" cy="149191"/>
          </a:xfrm>
          <a:custGeom>
            <a:avLst/>
            <a:gdLst>
              <a:gd name="T0" fmla="*/ 0 w 162"/>
              <a:gd name="T1" fmla="*/ 65 h 134"/>
              <a:gd name="T2" fmla="*/ 0 w 162"/>
              <a:gd name="T3" fmla="*/ 65 h 134"/>
              <a:gd name="T4" fmla="*/ 0 w 162"/>
              <a:gd name="T5" fmla="*/ 116 h 134"/>
              <a:gd name="T6" fmla="*/ 17 w 162"/>
              <a:gd name="T7" fmla="*/ 129 h 134"/>
              <a:gd name="T8" fmla="*/ 43 w 162"/>
              <a:gd name="T9" fmla="*/ 132 h 134"/>
              <a:gd name="T10" fmla="*/ 67 w 162"/>
              <a:gd name="T11" fmla="*/ 133 h 134"/>
              <a:gd name="T12" fmla="*/ 91 w 162"/>
              <a:gd name="T13" fmla="*/ 115 h 134"/>
              <a:gd name="T14" fmla="*/ 92 w 162"/>
              <a:gd name="T15" fmla="*/ 107 h 134"/>
              <a:gd name="T16" fmla="*/ 113 w 162"/>
              <a:gd name="T17" fmla="*/ 102 h 134"/>
              <a:gd name="T18" fmla="*/ 109 w 162"/>
              <a:gd name="T19" fmla="*/ 95 h 134"/>
              <a:gd name="T20" fmla="*/ 153 w 162"/>
              <a:gd name="T21" fmla="*/ 81 h 134"/>
              <a:gd name="T22" fmla="*/ 147 w 162"/>
              <a:gd name="T23" fmla="*/ 75 h 134"/>
              <a:gd name="T24" fmla="*/ 161 w 162"/>
              <a:gd name="T25" fmla="*/ 34 h 134"/>
              <a:gd name="T26" fmla="*/ 150 w 162"/>
              <a:gd name="T27" fmla="*/ 17 h 134"/>
              <a:gd name="T28" fmla="*/ 125 w 162"/>
              <a:gd name="T29" fmla="*/ 5 h 134"/>
              <a:gd name="T30" fmla="*/ 118 w 162"/>
              <a:gd name="T31" fmla="*/ 0 h 134"/>
              <a:gd name="T32" fmla="*/ 93 w 162"/>
              <a:gd name="T33" fmla="*/ 12 h 134"/>
              <a:gd name="T34" fmla="*/ 90 w 162"/>
              <a:gd name="T35" fmla="*/ 48 h 134"/>
              <a:gd name="T36" fmla="*/ 106 w 162"/>
              <a:gd name="T37" fmla="*/ 55 h 134"/>
              <a:gd name="T38" fmla="*/ 106 w 162"/>
              <a:gd name="T39" fmla="*/ 69 h 134"/>
              <a:gd name="T40" fmla="*/ 28 w 162"/>
              <a:gd name="T41" fmla="*/ 37 h 134"/>
              <a:gd name="T42" fmla="*/ 31 w 162"/>
              <a:gd name="T43" fmla="*/ 65 h 134"/>
              <a:gd name="T44" fmla="*/ 0 w 162"/>
              <a:gd name="T45" fmla="*/ 65 h 134"/>
              <a:gd name="T46" fmla="*/ 0 w 162"/>
              <a:gd name="T47" fmla="*/ 65 h 1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62"/>
              <a:gd name="T73" fmla="*/ 0 h 134"/>
              <a:gd name="T74" fmla="*/ 162 w 162"/>
              <a:gd name="T75" fmla="*/ 134 h 13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62" h="134">
                <a:moveTo>
                  <a:pt x="0" y="65"/>
                </a:moveTo>
                <a:lnTo>
                  <a:pt x="0" y="65"/>
                </a:lnTo>
                <a:lnTo>
                  <a:pt x="0" y="116"/>
                </a:lnTo>
                <a:lnTo>
                  <a:pt x="17" y="129"/>
                </a:lnTo>
                <a:lnTo>
                  <a:pt x="43" y="132"/>
                </a:lnTo>
                <a:lnTo>
                  <a:pt x="67" y="133"/>
                </a:lnTo>
                <a:lnTo>
                  <a:pt x="91" y="115"/>
                </a:lnTo>
                <a:lnTo>
                  <a:pt x="92" y="107"/>
                </a:lnTo>
                <a:lnTo>
                  <a:pt x="113" y="102"/>
                </a:lnTo>
                <a:lnTo>
                  <a:pt x="109" y="95"/>
                </a:lnTo>
                <a:lnTo>
                  <a:pt x="153" y="81"/>
                </a:lnTo>
                <a:lnTo>
                  <a:pt x="147" y="75"/>
                </a:lnTo>
                <a:lnTo>
                  <a:pt x="161" y="34"/>
                </a:lnTo>
                <a:lnTo>
                  <a:pt x="150" y="17"/>
                </a:lnTo>
                <a:lnTo>
                  <a:pt x="125" y="5"/>
                </a:lnTo>
                <a:lnTo>
                  <a:pt x="118" y="0"/>
                </a:lnTo>
                <a:lnTo>
                  <a:pt x="93" y="12"/>
                </a:lnTo>
                <a:lnTo>
                  <a:pt x="90" y="48"/>
                </a:lnTo>
                <a:lnTo>
                  <a:pt x="106" y="55"/>
                </a:lnTo>
                <a:lnTo>
                  <a:pt x="106" y="69"/>
                </a:lnTo>
                <a:lnTo>
                  <a:pt x="28" y="37"/>
                </a:lnTo>
                <a:lnTo>
                  <a:pt x="31" y="65"/>
                </a:lnTo>
                <a:lnTo>
                  <a:pt x="0" y="6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0" name="Freeform 855">
            <a:extLst>
              <a:ext uri="{FF2B5EF4-FFF2-40B4-BE49-F238E27FC236}">
                <a16:creationId xmlns:a16="http://schemas.microsoft.com/office/drawing/2014/main" id="{30CB3E4B-42C8-4DF2-B739-CF227DDC8E73}"/>
              </a:ext>
            </a:extLst>
          </p:cNvPr>
          <p:cNvSpPr>
            <a:spLocks/>
          </p:cNvSpPr>
          <p:nvPr/>
        </p:nvSpPr>
        <p:spPr bwMode="auto">
          <a:xfrm>
            <a:off x="4319771" y="5707942"/>
            <a:ext cx="256314" cy="200407"/>
          </a:xfrm>
          <a:custGeom>
            <a:avLst/>
            <a:gdLst>
              <a:gd name="T0" fmla="*/ 0 w 224"/>
              <a:gd name="T1" fmla="*/ 94 h 180"/>
              <a:gd name="T2" fmla="*/ 0 w 224"/>
              <a:gd name="T3" fmla="*/ 94 h 180"/>
              <a:gd name="T4" fmla="*/ 8 w 224"/>
              <a:gd name="T5" fmla="*/ 88 h 180"/>
              <a:gd name="T6" fmla="*/ 17 w 224"/>
              <a:gd name="T7" fmla="*/ 100 h 180"/>
              <a:gd name="T8" fmla="*/ 35 w 224"/>
              <a:gd name="T9" fmla="*/ 100 h 180"/>
              <a:gd name="T10" fmla="*/ 47 w 224"/>
              <a:gd name="T11" fmla="*/ 91 h 180"/>
              <a:gd name="T12" fmla="*/ 47 w 224"/>
              <a:gd name="T13" fmla="*/ 36 h 180"/>
              <a:gd name="T14" fmla="*/ 58 w 224"/>
              <a:gd name="T15" fmla="*/ 50 h 180"/>
              <a:gd name="T16" fmla="*/ 58 w 224"/>
              <a:gd name="T17" fmla="*/ 65 h 180"/>
              <a:gd name="T18" fmla="*/ 77 w 224"/>
              <a:gd name="T19" fmla="*/ 64 h 180"/>
              <a:gd name="T20" fmla="*/ 93 w 224"/>
              <a:gd name="T21" fmla="*/ 47 h 180"/>
              <a:gd name="T22" fmla="*/ 123 w 224"/>
              <a:gd name="T23" fmla="*/ 47 h 180"/>
              <a:gd name="T24" fmla="*/ 174 w 224"/>
              <a:gd name="T25" fmla="*/ 0 h 180"/>
              <a:gd name="T26" fmla="*/ 205 w 224"/>
              <a:gd name="T27" fmla="*/ 6 h 180"/>
              <a:gd name="T28" fmla="*/ 210 w 224"/>
              <a:gd name="T29" fmla="*/ 51 h 180"/>
              <a:gd name="T30" fmla="*/ 196 w 224"/>
              <a:gd name="T31" fmla="*/ 63 h 180"/>
              <a:gd name="T32" fmla="*/ 205 w 224"/>
              <a:gd name="T33" fmla="*/ 73 h 180"/>
              <a:gd name="T34" fmla="*/ 212 w 224"/>
              <a:gd name="T35" fmla="*/ 65 h 180"/>
              <a:gd name="T36" fmla="*/ 223 w 224"/>
              <a:gd name="T37" fmla="*/ 65 h 180"/>
              <a:gd name="T38" fmla="*/ 217 w 224"/>
              <a:gd name="T39" fmla="*/ 91 h 180"/>
              <a:gd name="T40" fmla="*/ 184 w 224"/>
              <a:gd name="T41" fmla="*/ 132 h 180"/>
              <a:gd name="T42" fmla="*/ 144 w 224"/>
              <a:gd name="T43" fmla="*/ 167 h 180"/>
              <a:gd name="T44" fmla="*/ 114 w 224"/>
              <a:gd name="T45" fmla="*/ 178 h 180"/>
              <a:gd name="T46" fmla="*/ 26 w 224"/>
              <a:gd name="T47" fmla="*/ 179 h 180"/>
              <a:gd name="T48" fmla="*/ 19 w 224"/>
              <a:gd name="T49" fmla="*/ 159 h 180"/>
              <a:gd name="T50" fmla="*/ 22 w 224"/>
              <a:gd name="T51" fmla="*/ 143 h 180"/>
              <a:gd name="T52" fmla="*/ 0 w 224"/>
              <a:gd name="T53" fmla="*/ 94 h 180"/>
              <a:gd name="T54" fmla="*/ 0 w 224"/>
              <a:gd name="T55" fmla="*/ 94 h 18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24"/>
              <a:gd name="T85" fmla="*/ 0 h 180"/>
              <a:gd name="T86" fmla="*/ 224 w 224"/>
              <a:gd name="T87" fmla="*/ 180 h 180"/>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24" h="180">
                <a:moveTo>
                  <a:pt x="0" y="94"/>
                </a:moveTo>
                <a:lnTo>
                  <a:pt x="0" y="94"/>
                </a:lnTo>
                <a:lnTo>
                  <a:pt x="8" y="88"/>
                </a:lnTo>
                <a:lnTo>
                  <a:pt x="17" y="100"/>
                </a:lnTo>
                <a:lnTo>
                  <a:pt x="35" y="100"/>
                </a:lnTo>
                <a:lnTo>
                  <a:pt x="47" y="91"/>
                </a:lnTo>
                <a:lnTo>
                  <a:pt x="47" y="36"/>
                </a:lnTo>
                <a:lnTo>
                  <a:pt x="58" y="50"/>
                </a:lnTo>
                <a:lnTo>
                  <a:pt x="58" y="65"/>
                </a:lnTo>
                <a:lnTo>
                  <a:pt x="77" y="64"/>
                </a:lnTo>
                <a:lnTo>
                  <a:pt x="93" y="47"/>
                </a:lnTo>
                <a:lnTo>
                  <a:pt x="123" y="47"/>
                </a:lnTo>
                <a:lnTo>
                  <a:pt x="174" y="0"/>
                </a:lnTo>
                <a:lnTo>
                  <a:pt x="205" y="6"/>
                </a:lnTo>
                <a:lnTo>
                  <a:pt x="210" y="51"/>
                </a:lnTo>
                <a:lnTo>
                  <a:pt x="196" y="63"/>
                </a:lnTo>
                <a:lnTo>
                  <a:pt x="205" y="73"/>
                </a:lnTo>
                <a:lnTo>
                  <a:pt x="212" y="65"/>
                </a:lnTo>
                <a:lnTo>
                  <a:pt x="223" y="65"/>
                </a:lnTo>
                <a:lnTo>
                  <a:pt x="217" y="91"/>
                </a:lnTo>
                <a:lnTo>
                  <a:pt x="184" y="132"/>
                </a:lnTo>
                <a:lnTo>
                  <a:pt x="144" y="167"/>
                </a:lnTo>
                <a:lnTo>
                  <a:pt x="114" y="178"/>
                </a:lnTo>
                <a:lnTo>
                  <a:pt x="26" y="179"/>
                </a:lnTo>
                <a:lnTo>
                  <a:pt x="19" y="159"/>
                </a:lnTo>
                <a:lnTo>
                  <a:pt x="22" y="143"/>
                </a:lnTo>
                <a:lnTo>
                  <a:pt x="0" y="94"/>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1" name="Freeform 856">
            <a:extLst>
              <a:ext uri="{FF2B5EF4-FFF2-40B4-BE49-F238E27FC236}">
                <a16:creationId xmlns:a16="http://schemas.microsoft.com/office/drawing/2014/main" id="{3CFFF04C-0086-4A1E-9B0B-90F93BCE689C}"/>
              </a:ext>
            </a:extLst>
          </p:cNvPr>
          <p:cNvSpPr>
            <a:spLocks/>
          </p:cNvSpPr>
          <p:nvPr/>
        </p:nvSpPr>
        <p:spPr bwMode="auto">
          <a:xfrm>
            <a:off x="4484543" y="5814826"/>
            <a:ext cx="36616" cy="36741"/>
          </a:xfrm>
          <a:custGeom>
            <a:avLst/>
            <a:gdLst>
              <a:gd name="T0" fmla="*/ 0 w 32"/>
              <a:gd name="T1" fmla="*/ 16 h 33"/>
              <a:gd name="T2" fmla="*/ 0 w 32"/>
              <a:gd name="T3" fmla="*/ 16 h 33"/>
              <a:gd name="T4" fmla="*/ 11 w 32"/>
              <a:gd name="T5" fmla="*/ 32 h 33"/>
              <a:gd name="T6" fmla="*/ 31 w 32"/>
              <a:gd name="T7" fmla="*/ 16 h 33"/>
              <a:gd name="T8" fmla="*/ 22 w 32"/>
              <a:gd name="T9" fmla="*/ 0 h 33"/>
              <a:gd name="T10" fmla="*/ 0 w 32"/>
              <a:gd name="T11" fmla="*/ 16 h 33"/>
              <a:gd name="T12" fmla="*/ 0 w 32"/>
              <a:gd name="T13" fmla="*/ 16 h 33"/>
              <a:gd name="T14" fmla="*/ 0 60000 65536"/>
              <a:gd name="T15" fmla="*/ 0 60000 65536"/>
              <a:gd name="T16" fmla="*/ 0 60000 65536"/>
              <a:gd name="T17" fmla="*/ 0 60000 65536"/>
              <a:gd name="T18" fmla="*/ 0 60000 65536"/>
              <a:gd name="T19" fmla="*/ 0 60000 65536"/>
              <a:gd name="T20" fmla="*/ 0 60000 65536"/>
              <a:gd name="T21" fmla="*/ 0 w 32"/>
              <a:gd name="T22" fmla="*/ 0 h 33"/>
              <a:gd name="T23" fmla="*/ 32 w 32"/>
              <a:gd name="T24" fmla="*/ 33 h 3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2" h="33">
                <a:moveTo>
                  <a:pt x="0" y="16"/>
                </a:moveTo>
                <a:lnTo>
                  <a:pt x="0" y="16"/>
                </a:lnTo>
                <a:lnTo>
                  <a:pt x="11" y="32"/>
                </a:lnTo>
                <a:lnTo>
                  <a:pt x="31" y="16"/>
                </a:lnTo>
                <a:lnTo>
                  <a:pt x="22" y="0"/>
                </a:lnTo>
                <a:lnTo>
                  <a:pt x="0" y="16"/>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2" name="Freeform 857">
            <a:extLst>
              <a:ext uri="{FF2B5EF4-FFF2-40B4-BE49-F238E27FC236}">
                <a16:creationId xmlns:a16="http://schemas.microsoft.com/office/drawing/2014/main" id="{796536A7-650A-470B-B60A-89CB4DCDAE12}"/>
              </a:ext>
            </a:extLst>
          </p:cNvPr>
          <p:cNvSpPr>
            <a:spLocks/>
          </p:cNvSpPr>
          <p:nvPr/>
        </p:nvSpPr>
        <p:spPr bwMode="auto">
          <a:xfrm>
            <a:off x="4200768" y="4825041"/>
            <a:ext cx="49203" cy="30061"/>
          </a:xfrm>
          <a:custGeom>
            <a:avLst/>
            <a:gdLst>
              <a:gd name="T0" fmla="*/ 2 w 43"/>
              <a:gd name="T1" fmla="*/ 25 h 27"/>
              <a:gd name="T2" fmla="*/ 11 w 43"/>
              <a:gd name="T3" fmla="*/ 26 h 27"/>
              <a:gd name="T4" fmla="*/ 15 w 43"/>
              <a:gd name="T5" fmla="*/ 25 h 27"/>
              <a:gd name="T6" fmla="*/ 20 w 43"/>
              <a:gd name="T7" fmla="*/ 22 h 27"/>
              <a:gd name="T8" fmla="*/ 29 w 43"/>
              <a:gd name="T9" fmla="*/ 20 h 27"/>
              <a:gd name="T10" fmla="*/ 37 w 43"/>
              <a:gd name="T11" fmla="*/ 18 h 27"/>
              <a:gd name="T12" fmla="*/ 40 w 43"/>
              <a:gd name="T13" fmla="*/ 11 h 27"/>
              <a:gd name="T14" fmla="*/ 42 w 43"/>
              <a:gd name="T15" fmla="*/ 7 h 27"/>
              <a:gd name="T16" fmla="*/ 33 w 43"/>
              <a:gd name="T17" fmla="*/ 0 h 27"/>
              <a:gd name="T18" fmla="*/ 0 w 43"/>
              <a:gd name="T19" fmla="*/ 7 h 27"/>
              <a:gd name="T20" fmla="*/ 0 w 43"/>
              <a:gd name="T21" fmla="*/ 25 h 27"/>
              <a:gd name="T22" fmla="*/ 2 w 43"/>
              <a:gd name="T23" fmla="*/ 25 h 27"/>
              <a:gd name="T24" fmla="*/ 2 w 43"/>
              <a:gd name="T25" fmla="*/ 25 h 2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3"/>
              <a:gd name="T40" fmla="*/ 0 h 27"/>
              <a:gd name="T41" fmla="*/ 43 w 43"/>
              <a:gd name="T42" fmla="*/ 27 h 2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3" h="27">
                <a:moveTo>
                  <a:pt x="2" y="25"/>
                </a:moveTo>
                <a:lnTo>
                  <a:pt x="11" y="26"/>
                </a:lnTo>
                <a:lnTo>
                  <a:pt x="15" y="25"/>
                </a:lnTo>
                <a:lnTo>
                  <a:pt x="20" y="22"/>
                </a:lnTo>
                <a:lnTo>
                  <a:pt x="29" y="20"/>
                </a:lnTo>
                <a:lnTo>
                  <a:pt x="37" y="18"/>
                </a:lnTo>
                <a:lnTo>
                  <a:pt x="40" y="11"/>
                </a:lnTo>
                <a:lnTo>
                  <a:pt x="42" y="7"/>
                </a:lnTo>
                <a:lnTo>
                  <a:pt x="33" y="0"/>
                </a:lnTo>
                <a:lnTo>
                  <a:pt x="0" y="7"/>
                </a:lnTo>
                <a:lnTo>
                  <a:pt x="0" y="25"/>
                </a:lnTo>
                <a:lnTo>
                  <a:pt x="2" y="2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3" name="Freeform 858">
            <a:extLst>
              <a:ext uri="{FF2B5EF4-FFF2-40B4-BE49-F238E27FC236}">
                <a16:creationId xmlns:a16="http://schemas.microsoft.com/office/drawing/2014/main" id="{28B07DF0-DD4F-4107-9049-E64C336BD23E}"/>
              </a:ext>
            </a:extLst>
          </p:cNvPr>
          <p:cNvSpPr>
            <a:spLocks/>
          </p:cNvSpPr>
          <p:nvPr/>
        </p:nvSpPr>
        <p:spPr bwMode="auto">
          <a:xfrm>
            <a:off x="4177883" y="4783846"/>
            <a:ext cx="62934" cy="114677"/>
          </a:xfrm>
          <a:custGeom>
            <a:avLst/>
            <a:gdLst>
              <a:gd name="T0" fmla="*/ 0 w 55"/>
              <a:gd name="T1" fmla="*/ 47 h 103"/>
              <a:gd name="T2" fmla="*/ 0 w 55"/>
              <a:gd name="T3" fmla="*/ 47 h 103"/>
              <a:gd name="T4" fmla="*/ 12 w 55"/>
              <a:gd name="T5" fmla="*/ 38 h 103"/>
              <a:gd name="T6" fmla="*/ 18 w 55"/>
              <a:gd name="T7" fmla="*/ 1 h 103"/>
              <a:gd name="T8" fmla="*/ 51 w 55"/>
              <a:gd name="T9" fmla="*/ 0 h 103"/>
              <a:gd name="T10" fmla="*/ 42 w 55"/>
              <a:gd name="T11" fmla="*/ 12 h 103"/>
              <a:gd name="T12" fmla="*/ 52 w 55"/>
              <a:gd name="T13" fmla="*/ 28 h 103"/>
              <a:gd name="T14" fmla="*/ 33 w 55"/>
              <a:gd name="T15" fmla="*/ 47 h 103"/>
              <a:gd name="T16" fmla="*/ 54 w 55"/>
              <a:gd name="T17" fmla="*/ 60 h 103"/>
              <a:gd name="T18" fmla="*/ 27 w 55"/>
              <a:gd name="T19" fmla="*/ 102 h 103"/>
              <a:gd name="T20" fmla="*/ 23 w 55"/>
              <a:gd name="T21" fmla="*/ 75 h 103"/>
              <a:gd name="T22" fmla="*/ 0 w 55"/>
              <a:gd name="T23" fmla="*/ 47 h 103"/>
              <a:gd name="T24" fmla="*/ 0 w 55"/>
              <a:gd name="T25" fmla="*/ 47 h 10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5"/>
              <a:gd name="T40" fmla="*/ 0 h 103"/>
              <a:gd name="T41" fmla="*/ 55 w 55"/>
              <a:gd name="T42" fmla="*/ 103 h 10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5" h="103">
                <a:moveTo>
                  <a:pt x="0" y="47"/>
                </a:moveTo>
                <a:lnTo>
                  <a:pt x="0" y="47"/>
                </a:lnTo>
                <a:lnTo>
                  <a:pt x="12" y="38"/>
                </a:lnTo>
                <a:lnTo>
                  <a:pt x="18" y="1"/>
                </a:lnTo>
                <a:lnTo>
                  <a:pt x="51" y="0"/>
                </a:lnTo>
                <a:lnTo>
                  <a:pt x="42" y="12"/>
                </a:lnTo>
                <a:lnTo>
                  <a:pt x="52" y="28"/>
                </a:lnTo>
                <a:lnTo>
                  <a:pt x="33" y="47"/>
                </a:lnTo>
                <a:lnTo>
                  <a:pt x="54" y="60"/>
                </a:lnTo>
                <a:lnTo>
                  <a:pt x="27" y="102"/>
                </a:lnTo>
                <a:lnTo>
                  <a:pt x="23" y="75"/>
                </a:lnTo>
                <a:lnTo>
                  <a:pt x="0" y="4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4" name="Freeform 859">
            <a:extLst>
              <a:ext uri="{FF2B5EF4-FFF2-40B4-BE49-F238E27FC236}">
                <a16:creationId xmlns:a16="http://schemas.microsoft.com/office/drawing/2014/main" id="{6222FCC7-32FF-4D0B-84C0-6C5967B837B7}"/>
              </a:ext>
            </a:extLst>
          </p:cNvPr>
          <p:cNvSpPr>
            <a:spLocks/>
          </p:cNvSpPr>
          <p:nvPr/>
        </p:nvSpPr>
        <p:spPr bwMode="auto">
          <a:xfrm>
            <a:off x="4247281" y="4523887"/>
            <a:ext cx="105121" cy="45970"/>
          </a:xfrm>
          <a:custGeom>
            <a:avLst/>
            <a:gdLst>
              <a:gd name="T0" fmla="*/ 0 w 90"/>
              <a:gd name="T1" fmla="*/ 23633520 h 43"/>
              <a:gd name="T2" fmla="*/ 0 w 90"/>
              <a:gd name="T3" fmla="*/ 23633520 h 43"/>
              <a:gd name="T4" fmla="*/ 38709597 w 90"/>
              <a:gd name="T5" fmla="*/ 66175857 h 43"/>
              <a:gd name="T6" fmla="*/ 104838504 w 90"/>
              <a:gd name="T7" fmla="*/ 64600540 h 43"/>
              <a:gd name="T8" fmla="*/ 143548091 w 90"/>
              <a:gd name="T9" fmla="*/ 40965765 h 43"/>
              <a:gd name="T10" fmla="*/ 59677300 w 90"/>
              <a:gd name="T11" fmla="*/ 9453155 h 43"/>
              <a:gd name="T12" fmla="*/ 48387003 w 90"/>
              <a:gd name="T13" fmla="*/ 0 h 43"/>
              <a:gd name="T14" fmla="*/ 0 w 90"/>
              <a:gd name="T15" fmla="*/ 23633520 h 43"/>
              <a:gd name="T16" fmla="*/ 0 w 90"/>
              <a:gd name="T17" fmla="*/ 23633520 h 4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0"/>
              <a:gd name="T28" fmla="*/ 0 h 43"/>
              <a:gd name="T29" fmla="*/ 90 w 90"/>
              <a:gd name="T30" fmla="*/ 43 h 4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0" h="43">
                <a:moveTo>
                  <a:pt x="0" y="15"/>
                </a:moveTo>
                <a:lnTo>
                  <a:pt x="0" y="15"/>
                </a:lnTo>
                <a:lnTo>
                  <a:pt x="24" y="42"/>
                </a:lnTo>
                <a:lnTo>
                  <a:pt x="65" y="41"/>
                </a:lnTo>
                <a:lnTo>
                  <a:pt x="89" y="26"/>
                </a:lnTo>
                <a:lnTo>
                  <a:pt x="37" y="6"/>
                </a:lnTo>
                <a:lnTo>
                  <a:pt x="30" y="0"/>
                </a:lnTo>
                <a:lnTo>
                  <a:pt x="0" y="15"/>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5" name="Freeform 860">
            <a:extLst>
              <a:ext uri="{FF2B5EF4-FFF2-40B4-BE49-F238E27FC236}">
                <a16:creationId xmlns:a16="http://schemas.microsoft.com/office/drawing/2014/main" id="{E86832F6-2D52-4754-BB9D-E56F6A7E8713}"/>
              </a:ext>
            </a:extLst>
          </p:cNvPr>
          <p:cNvSpPr>
            <a:spLocks/>
          </p:cNvSpPr>
          <p:nvPr/>
        </p:nvSpPr>
        <p:spPr bwMode="auto">
          <a:xfrm>
            <a:off x="4393287" y="4408949"/>
            <a:ext cx="89061" cy="66251"/>
          </a:xfrm>
          <a:custGeom>
            <a:avLst/>
            <a:gdLst>
              <a:gd name="T0" fmla="*/ 0 w 78"/>
              <a:gd name="T1" fmla="*/ 12590929 h 58"/>
              <a:gd name="T2" fmla="*/ 33909086 w 78"/>
              <a:gd name="T3" fmla="*/ 8993902 h 58"/>
              <a:gd name="T4" fmla="*/ 60110943 w 78"/>
              <a:gd name="T5" fmla="*/ 0 h 58"/>
              <a:gd name="T6" fmla="*/ 95561981 w 78"/>
              <a:gd name="T7" fmla="*/ 7195391 h 58"/>
              <a:gd name="T8" fmla="*/ 118682426 w 78"/>
              <a:gd name="T9" fmla="*/ 21584828 h 58"/>
              <a:gd name="T10" fmla="*/ 104809911 w 78"/>
              <a:gd name="T11" fmla="*/ 34175757 h 58"/>
              <a:gd name="T12" fmla="*/ 87854752 w 78"/>
              <a:gd name="T13" fmla="*/ 35974269 h 58"/>
              <a:gd name="T14" fmla="*/ 67818172 w 78"/>
              <a:gd name="T15" fmla="*/ 55760591 h 58"/>
              <a:gd name="T16" fmla="*/ 53946898 w 78"/>
              <a:gd name="T17" fmla="*/ 102528622 h 58"/>
              <a:gd name="T18" fmla="*/ 44697726 w 78"/>
              <a:gd name="T19" fmla="*/ 82742290 h 58"/>
              <a:gd name="T20" fmla="*/ 18495865 w 78"/>
              <a:gd name="T21" fmla="*/ 80943778 h 58"/>
              <a:gd name="T22" fmla="*/ 35449787 w 78"/>
              <a:gd name="T23" fmla="*/ 43169657 h 58"/>
              <a:gd name="T24" fmla="*/ 0 w 78"/>
              <a:gd name="T25" fmla="*/ 30578733 h 58"/>
              <a:gd name="T26" fmla="*/ 0 w 78"/>
              <a:gd name="T27" fmla="*/ 12590929 h 58"/>
              <a:gd name="T28" fmla="*/ 0 w 78"/>
              <a:gd name="T29" fmla="*/ 12590929 h 5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8"/>
              <a:gd name="T46" fmla="*/ 0 h 58"/>
              <a:gd name="T47" fmla="*/ 78 w 78"/>
              <a:gd name="T48" fmla="*/ 58 h 5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8" h="58">
                <a:moveTo>
                  <a:pt x="0" y="7"/>
                </a:moveTo>
                <a:lnTo>
                  <a:pt x="22" y="5"/>
                </a:lnTo>
                <a:lnTo>
                  <a:pt x="39" y="0"/>
                </a:lnTo>
                <a:lnTo>
                  <a:pt x="62" y="4"/>
                </a:lnTo>
                <a:lnTo>
                  <a:pt x="77" y="12"/>
                </a:lnTo>
                <a:lnTo>
                  <a:pt x="68" y="19"/>
                </a:lnTo>
                <a:lnTo>
                  <a:pt x="57" y="20"/>
                </a:lnTo>
                <a:lnTo>
                  <a:pt x="44" y="31"/>
                </a:lnTo>
                <a:lnTo>
                  <a:pt x="35" y="57"/>
                </a:lnTo>
                <a:lnTo>
                  <a:pt x="29" y="46"/>
                </a:lnTo>
                <a:lnTo>
                  <a:pt x="12" y="45"/>
                </a:lnTo>
                <a:lnTo>
                  <a:pt x="23" y="24"/>
                </a:lnTo>
                <a:lnTo>
                  <a:pt x="0" y="17"/>
                </a:lnTo>
                <a:lnTo>
                  <a:pt x="0" y="7"/>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6" name="Freeform 861">
            <a:extLst>
              <a:ext uri="{FF2B5EF4-FFF2-40B4-BE49-F238E27FC236}">
                <a16:creationId xmlns:a16="http://schemas.microsoft.com/office/drawing/2014/main" id="{1D89F624-F74E-456A-AF09-7B4A51BE1AA0}"/>
              </a:ext>
            </a:extLst>
          </p:cNvPr>
          <p:cNvSpPr>
            <a:spLocks/>
          </p:cNvSpPr>
          <p:nvPr/>
        </p:nvSpPr>
        <p:spPr bwMode="auto">
          <a:xfrm>
            <a:off x="4368478" y="4430582"/>
            <a:ext cx="51101" cy="32449"/>
          </a:xfrm>
          <a:custGeom>
            <a:avLst/>
            <a:gdLst>
              <a:gd name="T0" fmla="*/ 67080589 w 45"/>
              <a:gd name="T1" fmla="*/ 15534291 h 29"/>
              <a:gd name="T2" fmla="*/ 51835342 w 45"/>
              <a:gd name="T3" fmla="*/ 48329201 h 29"/>
              <a:gd name="T4" fmla="*/ 0 w 45"/>
              <a:gd name="T5" fmla="*/ 39698886 h 29"/>
              <a:gd name="T6" fmla="*/ 21343603 w 45"/>
              <a:gd name="T7" fmla="*/ 18986938 h 29"/>
              <a:gd name="T8" fmla="*/ 35065190 w 45"/>
              <a:gd name="T9" fmla="*/ 0 h 29"/>
              <a:gd name="T10" fmla="*/ 67080589 w 45"/>
              <a:gd name="T11" fmla="*/ 15534291 h 29"/>
              <a:gd name="T12" fmla="*/ 67080589 w 45"/>
              <a:gd name="T13" fmla="*/ 15534291 h 29"/>
              <a:gd name="T14" fmla="*/ 0 60000 65536"/>
              <a:gd name="T15" fmla="*/ 0 60000 65536"/>
              <a:gd name="T16" fmla="*/ 0 60000 65536"/>
              <a:gd name="T17" fmla="*/ 0 60000 65536"/>
              <a:gd name="T18" fmla="*/ 0 60000 65536"/>
              <a:gd name="T19" fmla="*/ 0 60000 65536"/>
              <a:gd name="T20" fmla="*/ 0 60000 65536"/>
              <a:gd name="T21" fmla="*/ 0 w 45"/>
              <a:gd name="T22" fmla="*/ 0 h 29"/>
              <a:gd name="T23" fmla="*/ 45 w 45"/>
              <a:gd name="T24" fmla="*/ 29 h 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5" h="29">
                <a:moveTo>
                  <a:pt x="44" y="9"/>
                </a:moveTo>
                <a:lnTo>
                  <a:pt x="34" y="28"/>
                </a:lnTo>
                <a:lnTo>
                  <a:pt x="0" y="23"/>
                </a:lnTo>
                <a:lnTo>
                  <a:pt x="14" y="11"/>
                </a:lnTo>
                <a:lnTo>
                  <a:pt x="23" y="0"/>
                </a:lnTo>
                <a:lnTo>
                  <a:pt x="44" y="9"/>
                </a:lnTo>
              </a:path>
            </a:pathLst>
          </a:custGeom>
          <a:solidFill>
            <a:srgbClr val="00B050"/>
          </a:solidFill>
          <a:ln w="12700">
            <a:solidFill>
              <a:srgbClr val="FFFFFF"/>
            </a:solidFill>
            <a:round/>
            <a:headEnd/>
            <a:tailEnd/>
          </a:ln>
        </p:spPr>
        <p:txBody>
          <a:bodyPr lIns="0" tIns="0" rIns="0" bIns="0" anchor="ct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ysClr val="windowText" lastClr="000000"/>
              </a:solidFill>
              <a:effectLst/>
              <a:uLnTx/>
              <a:uFillTx/>
            </a:endParaRPr>
          </a:p>
        </p:txBody>
      </p:sp>
      <p:sp>
        <p:nvSpPr>
          <p:cNvPr id="247" name="Freeform 862">
            <a:extLst>
              <a:ext uri="{FF2B5EF4-FFF2-40B4-BE49-F238E27FC236}">
                <a16:creationId xmlns:a16="http://schemas.microsoft.com/office/drawing/2014/main" id="{4F937EC5-8BD0-4FB5-A35C-E02B89B93606}"/>
              </a:ext>
            </a:extLst>
          </p:cNvPr>
          <p:cNvSpPr/>
          <p:nvPr/>
        </p:nvSpPr>
        <p:spPr bwMode="auto">
          <a:xfrm>
            <a:off x="5352654" y="5920384"/>
            <a:ext cx="115174" cy="186522"/>
          </a:xfrm>
          <a:custGeom>
            <a:avLst/>
            <a:gdLst>
              <a:gd name="connsiteX0" fmla="*/ 91373 w 171041"/>
              <a:gd name="connsiteY0" fmla="*/ 28656 h 209754"/>
              <a:gd name="connsiteX1" fmla="*/ 156688 w 171041"/>
              <a:gd name="connsiteY1" fmla="*/ 13583 h 209754"/>
              <a:gd name="connsiteX2" fmla="*/ 156688 w 171041"/>
              <a:gd name="connsiteY2" fmla="*/ 204502 h 209754"/>
              <a:gd name="connsiteX3" fmla="*/ 938 w 171041"/>
              <a:gd name="connsiteY3" fmla="*/ 154260 h 209754"/>
              <a:gd name="connsiteX4" fmla="*/ 91373 w 171041"/>
              <a:gd name="connsiteY4" fmla="*/ 134164 h 209754"/>
              <a:gd name="connsiteX5" fmla="*/ 91373 w 171041"/>
              <a:gd name="connsiteY5" fmla="*/ 28656 h 20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41" h="209754">
                <a:moveTo>
                  <a:pt x="91373" y="28656"/>
                </a:moveTo>
                <a:cubicBezTo>
                  <a:pt x="102259" y="8559"/>
                  <a:pt x="145802" y="-15725"/>
                  <a:pt x="156688" y="13583"/>
                </a:cubicBezTo>
                <a:cubicBezTo>
                  <a:pt x="167574" y="42891"/>
                  <a:pt x="182646" y="181056"/>
                  <a:pt x="156688" y="204502"/>
                </a:cubicBezTo>
                <a:cubicBezTo>
                  <a:pt x="130730" y="227948"/>
                  <a:pt x="11824" y="165983"/>
                  <a:pt x="938" y="154260"/>
                </a:cubicBezTo>
                <a:cubicBezTo>
                  <a:pt x="-9948" y="142537"/>
                  <a:pt x="77138" y="150911"/>
                  <a:pt x="91373" y="134164"/>
                </a:cubicBezTo>
                <a:cubicBezTo>
                  <a:pt x="105608" y="117417"/>
                  <a:pt x="80487" y="48753"/>
                  <a:pt x="91373" y="28656"/>
                </a:cubicBezTo>
                <a:close/>
              </a:path>
            </a:pathLst>
          </a:custGeom>
          <a:solidFill>
            <a:srgbClr val="00B050"/>
          </a:solidFill>
          <a:ln w="12700">
            <a:solidFill>
              <a:srgbClr val="FFFFFF"/>
            </a:solidFill>
            <a:round/>
            <a:headEnd/>
            <a:tailEnd/>
          </a:ln>
        </p:spPr>
        <p:txBody>
          <a:bodyPr lIns="0" tIns="0" rIns="0" bIns="0" anchor="ctr">
            <a:spAutoFit/>
          </a:bodyPr>
          <a:lstStyle/>
          <a:p>
            <a:endParaRPr lang="en-US" kern="0" dirty="0">
              <a:solidFill>
                <a:sysClr val="windowText" lastClr="000000"/>
              </a:solidFill>
            </a:endParaRPr>
          </a:p>
        </p:txBody>
      </p:sp>
      <p:sp>
        <p:nvSpPr>
          <p:cNvPr id="317" name="Graphic 7" descr="Rating Star with solid fill">
            <a:extLst>
              <a:ext uri="{FF2B5EF4-FFF2-40B4-BE49-F238E27FC236}">
                <a16:creationId xmlns:a16="http://schemas.microsoft.com/office/drawing/2014/main" id="{57846E48-217C-4B20-8EAA-F792C5644C39}"/>
              </a:ext>
            </a:extLst>
          </p:cNvPr>
          <p:cNvSpPr/>
          <p:nvPr/>
        </p:nvSpPr>
        <p:spPr>
          <a:xfrm>
            <a:off x="8166351" y="2116831"/>
            <a:ext cx="876299" cy="295275"/>
          </a:xfrm>
          <a:custGeom>
            <a:avLst/>
            <a:gdLst>
              <a:gd name="connsiteX0" fmla="*/ 51673 w 876299"/>
              <a:gd name="connsiteY0" fmla="*/ 295275 h 295275"/>
              <a:gd name="connsiteX1" fmla="*/ 147638 w 876299"/>
              <a:gd name="connsiteY1" fmla="*/ 228838 h 295275"/>
              <a:gd name="connsiteX2" fmla="*/ 243602 w 876299"/>
              <a:gd name="connsiteY2" fmla="*/ 295275 h 295275"/>
              <a:gd name="connsiteX3" fmla="*/ 210388 w 876299"/>
              <a:gd name="connsiteY3" fmla="*/ 184556 h 295275"/>
              <a:gd name="connsiteX4" fmla="*/ 292894 w 876299"/>
              <a:gd name="connsiteY4" fmla="*/ 112814 h 295275"/>
              <a:gd name="connsiteX5" fmla="*/ 375399 w 876299"/>
              <a:gd name="connsiteY5" fmla="*/ 184556 h 295275"/>
              <a:gd name="connsiteX6" fmla="*/ 342186 w 876299"/>
              <a:gd name="connsiteY6" fmla="*/ 295275 h 295275"/>
              <a:gd name="connsiteX7" fmla="*/ 438150 w 876299"/>
              <a:gd name="connsiteY7" fmla="*/ 228838 h 295275"/>
              <a:gd name="connsiteX8" fmla="*/ 534114 w 876299"/>
              <a:gd name="connsiteY8" fmla="*/ 295275 h 295275"/>
              <a:gd name="connsiteX9" fmla="*/ 500901 w 876299"/>
              <a:gd name="connsiteY9" fmla="*/ 184556 h 295275"/>
              <a:gd name="connsiteX10" fmla="*/ 583406 w 876299"/>
              <a:gd name="connsiteY10" fmla="*/ 112814 h 295275"/>
              <a:gd name="connsiteX11" fmla="*/ 665912 w 876299"/>
              <a:gd name="connsiteY11" fmla="*/ 184556 h 295275"/>
              <a:gd name="connsiteX12" fmla="*/ 632698 w 876299"/>
              <a:gd name="connsiteY12" fmla="*/ 295275 h 295275"/>
              <a:gd name="connsiteX13" fmla="*/ 728662 w 876299"/>
              <a:gd name="connsiteY13" fmla="*/ 228838 h 295275"/>
              <a:gd name="connsiteX14" fmla="*/ 824627 w 876299"/>
              <a:gd name="connsiteY14" fmla="*/ 295275 h 295275"/>
              <a:gd name="connsiteX15" fmla="*/ 791404 w 876299"/>
              <a:gd name="connsiteY15" fmla="*/ 184556 h 295275"/>
              <a:gd name="connsiteX16" fmla="*/ 876300 w 876299"/>
              <a:gd name="connsiteY16" fmla="*/ 110738 h 295275"/>
              <a:gd name="connsiteX17" fmla="*/ 765572 w 876299"/>
              <a:gd name="connsiteY17" fmla="*/ 110738 h 295275"/>
              <a:gd name="connsiteX18" fmla="*/ 728662 w 876299"/>
              <a:gd name="connsiteY18" fmla="*/ 0 h 295275"/>
              <a:gd name="connsiteX19" fmla="*/ 691753 w 876299"/>
              <a:gd name="connsiteY19" fmla="*/ 110738 h 295275"/>
              <a:gd name="connsiteX20" fmla="*/ 475059 w 876299"/>
              <a:gd name="connsiteY20" fmla="*/ 110738 h 295275"/>
              <a:gd name="connsiteX21" fmla="*/ 438150 w 876299"/>
              <a:gd name="connsiteY21" fmla="*/ 0 h 295275"/>
              <a:gd name="connsiteX22" fmla="*/ 401241 w 876299"/>
              <a:gd name="connsiteY22" fmla="*/ 110738 h 295275"/>
              <a:gd name="connsiteX23" fmla="*/ 184547 w 876299"/>
              <a:gd name="connsiteY23" fmla="*/ 110738 h 295275"/>
              <a:gd name="connsiteX24" fmla="*/ 147638 w 876299"/>
              <a:gd name="connsiteY24" fmla="*/ 0 h 295275"/>
              <a:gd name="connsiteX25" fmla="*/ 110728 w 876299"/>
              <a:gd name="connsiteY25" fmla="*/ 110738 h 295275"/>
              <a:gd name="connsiteX26" fmla="*/ 0 w 876299"/>
              <a:gd name="connsiteY26" fmla="*/ 110738 h 295275"/>
              <a:gd name="connsiteX27" fmla="*/ 84887 w 876299"/>
              <a:gd name="connsiteY27" fmla="*/ 184556 h 295275"/>
              <a:gd name="connsiteX28" fmla="*/ 691753 w 876299"/>
              <a:gd name="connsiteY28" fmla="*/ 129778 h 295275"/>
              <a:gd name="connsiteX29" fmla="*/ 705479 w 876299"/>
              <a:gd name="connsiteY29" fmla="*/ 129778 h 295275"/>
              <a:gd name="connsiteX30" fmla="*/ 709822 w 876299"/>
              <a:gd name="connsiteY30" fmla="*/ 116757 h 295275"/>
              <a:gd name="connsiteX31" fmla="*/ 728662 w 876299"/>
              <a:gd name="connsiteY31" fmla="*/ 60246 h 295275"/>
              <a:gd name="connsiteX32" fmla="*/ 747503 w 876299"/>
              <a:gd name="connsiteY32" fmla="*/ 116757 h 295275"/>
              <a:gd name="connsiteX33" fmla="*/ 751837 w 876299"/>
              <a:gd name="connsiteY33" fmla="*/ 129778 h 295275"/>
              <a:gd name="connsiteX34" fmla="*/ 825360 w 876299"/>
              <a:gd name="connsiteY34" fmla="*/ 129778 h 295275"/>
              <a:gd name="connsiteX35" fmla="*/ 778907 w 876299"/>
              <a:gd name="connsiteY35" fmla="*/ 170174 h 295275"/>
              <a:gd name="connsiteX36" fmla="*/ 769630 w 876299"/>
              <a:gd name="connsiteY36" fmla="*/ 178241 h 295275"/>
              <a:gd name="connsiteX37" fmla="*/ 773163 w 876299"/>
              <a:gd name="connsiteY37" fmla="*/ 190024 h 295275"/>
              <a:gd name="connsiteX38" fmla="*/ 790747 w 876299"/>
              <a:gd name="connsiteY38" fmla="*/ 248650 h 295275"/>
              <a:gd name="connsiteX39" fmla="*/ 739502 w 876299"/>
              <a:gd name="connsiteY39" fmla="*/ 213179 h 295275"/>
              <a:gd name="connsiteX40" fmla="*/ 728662 w 876299"/>
              <a:gd name="connsiteY40" fmla="*/ 205673 h 295275"/>
              <a:gd name="connsiteX41" fmla="*/ 717814 w 876299"/>
              <a:gd name="connsiteY41" fmla="*/ 213179 h 295275"/>
              <a:gd name="connsiteX42" fmla="*/ 666569 w 876299"/>
              <a:gd name="connsiteY42" fmla="*/ 248650 h 295275"/>
              <a:gd name="connsiteX43" fmla="*/ 684162 w 876299"/>
              <a:gd name="connsiteY43" fmla="*/ 190024 h 295275"/>
              <a:gd name="connsiteX44" fmla="*/ 687696 w 876299"/>
              <a:gd name="connsiteY44" fmla="*/ 178241 h 295275"/>
              <a:gd name="connsiteX45" fmla="*/ 678418 w 876299"/>
              <a:gd name="connsiteY45" fmla="*/ 170174 h 295275"/>
              <a:gd name="connsiteX46" fmla="*/ 631965 w 876299"/>
              <a:gd name="connsiteY46" fmla="*/ 129778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876299" h="295275">
                <a:moveTo>
                  <a:pt x="51673" y="295275"/>
                </a:moveTo>
                <a:lnTo>
                  <a:pt x="147638" y="228838"/>
                </a:lnTo>
                <a:lnTo>
                  <a:pt x="243602" y="295275"/>
                </a:lnTo>
                <a:lnTo>
                  <a:pt x="210388" y="184556"/>
                </a:lnTo>
                <a:lnTo>
                  <a:pt x="292894" y="112814"/>
                </a:lnTo>
                <a:lnTo>
                  <a:pt x="375399" y="184556"/>
                </a:lnTo>
                <a:lnTo>
                  <a:pt x="342186" y="295275"/>
                </a:lnTo>
                <a:lnTo>
                  <a:pt x="438150" y="228838"/>
                </a:lnTo>
                <a:lnTo>
                  <a:pt x="534114" y="295275"/>
                </a:lnTo>
                <a:lnTo>
                  <a:pt x="500901" y="184556"/>
                </a:lnTo>
                <a:lnTo>
                  <a:pt x="583406" y="112814"/>
                </a:lnTo>
                <a:lnTo>
                  <a:pt x="665912" y="184556"/>
                </a:lnTo>
                <a:lnTo>
                  <a:pt x="632698" y="295275"/>
                </a:lnTo>
                <a:lnTo>
                  <a:pt x="728662" y="228838"/>
                </a:lnTo>
                <a:lnTo>
                  <a:pt x="824627" y="295275"/>
                </a:lnTo>
                <a:lnTo>
                  <a:pt x="791404" y="184556"/>
                </a:lnTo>
                <a:lnTo>
                  <a:pt x="876300" y="110738"/>
                </a:lnTo>
                <a:lnTo>
                  <a:pt x="765572" y="110738"/>
                </a:lnTo>
                <a:lnTo>
                  <a:pt x="728662" y="0"/>
                </a:lnTo>
                <a:lnTo>
                  <a:pt x="691753" y="110738"/>
                </a:lnTo>
                <a:lnTo>
                  <a:pt x="475059" y="110738"/>
                </a:lnTo>
                <a:lnTo>
                  <a:pt x="438150" y="0"/>
                </a:lnTo>
                <a:lnTo>
                  <a:pt x="401241" y="110738"/>
                </a:lnTo>
                <a:lnTo>
                  <a:pt x="184547" y="110738"/>
                </a:lnTo>
                <a:lnTo>
                  <a:pt x="147638" y="0"/>
                </a:lnTo>
                <a:lnTo>
                  <a:pt x="110728" y="110738"/>
                </a:lnTo>
                <a:lnTo>
                  <a:pt x="0" y="110738"/>
                </a:lnTo>
                <a:lnTo>
                  <a:pt x="84887" y="184556"/>
                </a:lnTo>
                <a:close/>
                <a:moveTo>
                  <a:pt x="691753" y="129778"/>
                </a:moveTo>
                <a:lnTo>
                  <a:pt x="705479" y="129778"/>
                </a:lnTo>
                <a:lnTo>
                  <a:pt x="709822" y="116757"/>
                </a:lnTo>
                <a:lnTo>
                  <a:pt x="728662" y="60246"/>
                </a:lnTo>
                <a:lnTo>
                  <a:pt x="747503" y="116757"/>
                </a:lnTo>
                <a:lnTo>
                  <a:pt x="751837" y="129778"/>
                </a:lnTo>
                <a:lnTo>
                  <a:pt x="825360" y="129778"/>
                </a:lnTo>
                <a:lnTo>
                  <a:pt x="778907" y="170174"/>
                </a:lnTo>
                <a:lnTo>
                  <a:pt x="769630" y="178241"/>
                </a:lnTo>
                <a:lnTo>
                  <a:pt x="773163" y="190024"/>
                </a:lnTo>
                <a:lnTo>
                  <a:pt x="790747" y="248650"/>
                </a:lnTo>
                <a:lnTo>
                  <a:pt x="739502" y="213179"/>
                </a:lnTo>
                <a:lnTo>
                  <a:pt x="728662" y="205673"/>
                </a:lnTo>
                <a:lnTo>
                  <a:pt x="717814" y="213179"/>
                </a:lnTo>
                <a:lnTo>
                  <a:pt x="666569" y="248650"/>
                </a:lnTo>
                <a:lnTo>
                  <a:pt x="684162" y="190024"/>
                </a:lnTo>
                <a:lnTo>
                  <a:pt x="687696" y="178241"/>
                </a:lnTo>
                <a:lnTo>
                  <a:pt x="678418" y="170174"/>
                </a:lnTo>
                <a:lnTo>
                  <a:pt x="631965" y="129778"/>
                </a:lnTo>
                <a:close/>
              </a:path>
            </a:pathLst>
          </a:custGeom>
          <a:solidFill>
            <a:srgbClr val="F3D26A"/>
          </a:solidFill>
          <a:ln w="9525" cap="flat">
            <a:noFill/>
            <a:prstDash val="solid"/>
            <a:miter/>
          </a:ln>
        </p:spPr>
        <p:txBody>
          <a:bodyPr rtlCol="0" anchor="ctr"/>
          <a:lstStyle/>
          <a:p>
            <a:endParaRPr lang="en-US" dirty="0"/>
          </a:p>
        </p:txBody>
      </p:sp>
      <p:sp>
        <p:nvSpPr>
          <p:cNvPr id="318" name="Graphic 7" descr="Rating Star with solid fill">
            <a:extLst>
              <a:ext uri="{FF2B5EF4-FFF2-40B4-BE49-F238E27FC236}">
                <a16:creationId xmlns:a16="http://schemas.microsoft.com/office/drawing/2014/main" id="{7DCF6023-52B1-4514-840B-3C2A31F07EAD}"/>
              </a:ext>
            </a:extLst>
          </p:cNvPr>
          <p:cNvSpPr/>
          <p:nvPr/>
        </p:nvSpPr>
        <p:spPr>
          <a:xfrm>
            <a:off x="8757478" y="2116831"/>
            <a:ext cx="876299" cy="295275"/>
          </a:xfrm>
          <a:custGeom>
            <a:avLst/>
            <a:gdLst>
              <a:gd name="connsiteX0" fmla="*/ 51673 w 876299"/>
              <a:gd name="connsiteY0" fmla="*/ 295275 h 295275"/>
              <a:gd name="connsiteX1" fmla="*/ 147638 w 876299"/>
              <a:gd name="connsiteY1" fmla="*/ 228838 h 295275"/>
              <a:gd name="connsiteX2" fmla="*/ 243602 w 876299"/>
              <a:gd name="connsiteY2" fmla="*/ 295275 h 295275"/>
              <a:gd name="connsiteX3" fmla="*/ 210388 w 876299"/>
              <a:gd name="connsiteY3" fmla="*/ 184556 h 295275"/>
              <a:gd name="connsiteX4" fmla="*/ 292894 w 876299"/>
              <a:gd name="connsiteY4" fmla="*/ 112814 h 295275"/>
              <a:gd name="connsiteX5" fmla="*/ 375399 w 876299"/>
              <a:gd name="connsiteY5" fmla="*/ 184556 h 295275"/>
              <a:gd name="connsiteX6" fmla="*/ 342186 w 876299"/>
              <a:gd name="connsiteY6" fmla="*/ 295275 h 295275"/>
              <a:gd name="connsiteX7" fmla="*/ 438150 w 876299"/>
              <a:gd name="connsiteY7" fmla="*/ 228838 h 295275"/>
              <a:gd name="connsiteX8" fmla="*/ 534114 w 876299"/>
              <a:gd name="connsiteY8" fmla="*/ 295275 h 295275"/>
              <a:gd name="connsiteX9" fmla="*/ 500901 w 876299"/>
              <a:gd name="connsiteY9" fmla="*/ 184556 h 295275"/>
              <a:gd name="connsiteX10" fmla="*/ 583406 w 876299"/>
              <a:gd name="connsiteY10" fmla="*/ 112814 h 295275"/>
              <a:gd name="connsiteX11" fmla="*/ 665912 w 876299"/>
              <a:gd name="connsiteY11" fmla="*/ 184556 h 295275"/>
              <a:gd name="connsiteX12" fmla="*/ 632698 w 876299"/>
              <a:gd name="connsiteY12" fmla="*/ 295275 h 295275"/>
              <a:gd name="connsiteX13" fmla="*/ 728662 w 876299"/>
              <a:gd name="connsiteY13" fmla="*/ 228838 h 295275"/>
              <a:gd name="connsiteX14" fmla="*/ 824627 w 876299"/>
              <a:gd name="connsiteY14" fmla="*/ 295275 h 295275"/>
              <a:gd name="connsiteX15" fmla="*/ 791404 w 876299"/>
              <a:gd name="connsiteY15" fmla="*/ 184556 h 295275"/>
              <a:gd name="connsiteX16" fmla="*/ 876300 w 876299"/>
              <a:gd name="connsiteY16" fmla="*/ 110738 h 295275"/>
              <a:gd name="connsiteX17" fmla="*/ 765572 w 876299"/>
              <a:gd name="connsiteY17" fmla="*/ 110738 h 295275"/>
              <a:gd name="connsiteX18" fmla="*/ 728662 w 876299"/>
              <a:gd name="connsiteY18" fmla="*/ 0 h 295275"/>
              <a:gd name="connsiteX19" fmla="*/ 691753 w 876299"/>
              <a:gd name="connsiteY19" fmla="*/ 110738 h 295275"/>
              <a:gd name="connsiteX20" fmla="*/ 475059 w 876299"/>
              <a:gd name="connsiteY20" fmla="*/ 110738 h 295275"/>
              <a:gd name="connsiteX21" fmla="*/ 438150 w 876299"/>
              <a:gd name="connsiteY21" fmla="*/ 0 h 295275"/>
              <a:gd name="connsiteX22" fmla="*/ 401241 w 876299"/>
              <a:gd name="connsiteY22" fmla="*/ 110738 h 295275"/>
              <a:gd name="connsiteX23" fmla="*/ 184547 w 876299"/>
              <a:gd name="connsiteY23" fmla="*/ 110738 h 295275"/>
              <a:gd name="connsiteX24" fmla="*/ 147638 w 876299"/>
              <a:gd name="connsiteY24" fmla="*/ 0 h 295275"/>
              <a:gd name="connsiteX25" fmla="*/ 110728 w 876299"/>
              <a:gd name="connsiteY25" fmla="*/ 110738 h 295275"/>
              <a:gd name="connsiteX26" fmla="*/ 0 w 876299"/>
              <a:gd name="connsiteY26" fmla="*/ 110738 h 295275"/>
              <a:gd name="connsiteX27" fmla="*/ 84887 w 876299"/>
              <a:gd name="connsiteY27" fmla="*/ 184556 h 295275"/>
              <a:gd name="connsiteX28" fmla="*/ 691753 w 876299"/>
              <a:gd name="connsiteY28" fmla="*/ 129778 h 295275"/>
              <a:gd name="connsiteX29" fmla="*/ 705479 w 876299"/>
              <a:gd name="connsiteY29" fmla="*/ 129778 h 295275"/>
              <a:gd name="connsiteX30" fmla="*/ 709822 w 876299"/>
              <a:gd name="connsiteY30" fmla="*/ 116757 h 295275"/>
              <a:gd name="connsiteX31" fmla="*/ 728662 w 876299"/>
              <a:gd name="connsiteY31" fmla="*/ 60246 h 295275"/>
              <a:gd name="connsiteX32" fmla="*/ 747503 w 876299"/>
              <a:gd name="connsiteY32" fmla="*/ 116757 h 295275"/>
              <a:gd name="connsiteX33" fmla="*/ 751837 w 876299"/>
              <a:gd name="connsiteY33" fmla="*/ 129778 h 295275"/>
              <a:gd name="connsiteX34" fmla="*/ 825360 w 876299"/>
              <a:gd name="connsiteY34" fmla="*/ 129778 h 295275"/>
              <a:gd name="connsiteX35" fmla="*/ 778907 w 876299"/>
              <a:gd name="connsiteY35" fmla="*/ 170174 h 295275"/>
              <a:gd name="connsiteX36" fmla="*/ 769630 w 876299"/>
              <a:gd name="connsiteY36" fmla="*/ 178241 h 295275"/>
              <a:gd name="connsiteX37" fmla="*/ 773163 w 876299"/>
              <a:gd name="connsiteY37" fmla="*/ 190024 h 295275"/>
              <a:gd name="connsiteX38" fmla="*/ 790747 w 876299"/>
              <a:gd name="connsiteY38" fmla="*/ 248650 h 295275"/>
              <a:gd name="connsiteX39" fmla="*/ 739502 w 876299"/>
              <a:gd name="connsiteY39" fmla="*/ 213179 h 295275"/>
              <a:gd name="connsiteX40" fmla="*/ 728662 w 876299"/>
              <a:gd name="connsiteY40" fmla="*/ 205673 h 295275"/>
              <a:gd name="connsiteX41" fmla="*/ 717814 w 876299"/>
              <a:gd name="connsiteY41" fmla="*/ 213179 h 295275"/>
              <a:gd name="connsiteX42" fmla="*/ 666569 w 876299"/>
              <a:gd name="connsiteY42" fmla="*/ 248650 h 295275"/>
              <a:gd name="connsiteX43" fmla="*/ 684162 w 876299"/>
              <a:gd name="connsiteY43" fmla="*/ 190024 h 295275"/>
              <a:gd name="connsiteX44" fmla="*/ 687696 w 876299"/>
              <a:gd name="connsiteY44" fmla="*/ 178241 h 295275"/>
              <a:gd name="connsiteX45" fmla="*/ 678418 w 876299"/>
              <a:gd name="connsiteY45" fmla="*/ 170174 h 295275"/>
              <a:gd name="connsiteX46" fmla="*/ 631965 w 876299"/>
              <a:gd name="connsiteY46" fmla="*/ 129778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876299" h="295275">
                <a:moveTo>
                  <a:pt x="51673" y="295275"/>
                </a:moveTo>
                <a:lnTo>
                  <a:pt x="147638" y="228838"/>
                </a:lnTo>
                <a:lnTo>
                  <a:pt x="243602" y="295275"/>
                </a:lnTo>
                <a:lnTo>
                  <a:pt x="210388" y="184556"/>
                </a:lnTo>
                <a:lnTo>
                  <a:pt x="292894" y="112814"/>
                </a:lnTo>
                <a:lnTo>
                  <a:pt x="375399" y="184556"/>
                </a:lnTo>
                <a:lnTo>
                  <a:pt x="342186" y="295275"/>
                </a:lnTo>
                <a:lnTo>
                  <a:pt x="438150" y="228838"/>
                </a:lnTo>
                <a:lnTo>
                  <a:pt x="534114" y="295275"/>
                </a:lnTo>
                <a:lnTo>
                  <a:pt x="500901" y="184556"/>
                </a:lnTo>
                <a:lnTo>
                  <a:pt x="583406" y="112814"/>
                </a:lnTo>
                <a:lnTo>
                  <a:pt x="665912" y="184556"/>
                </a:lnTo>
                <a:lnTo>
                  <a:pt x="632698" y="295275"/>
                </a:lnTo>
                <a:lnTo>
                  <a:pt x="728662" y="228838"/>
                </a:lnTo>
                <a:lnTo>
                  <a:pt x="824627" y="295275"/>
                </a:lnTo>
                <a:lnTo>
                  <a:pt x="791404" y="184556"/>
                </a:lnTo>
                <a:lnTo>
                  <a:pt x="876300" y="110738"/>
                </a:lnTo>
                <a:lnTo>
                  <a:pt x="765572" y="110738"/>
                </a:lnTo>
                <a:lnTo>
                  <a:pt x="728662" y="0"/>
                </a:lnTo>
                <a:lnTo>
                  <a:pt x="691753" y="110738"/>
                </a:lnTo>
                <a:lnTo>
                  <a:pt x="475059" y="110738"/>
                </a:lnTo>
                <a:lnTo>
                  <a:pt x="438150" y="0"/>
                </a:lnTo>
                <a:lnTo>
                  <a:pt x="401241" y="110738"/>
                </a:lnTo>
                <a:lnTo>
                  <a:pt x="184547" y="110738"/>
                </a:lnTo>
                <a:lnTo>
                  <a:pt x="147638" y="0"/>
                </a:lnTo>
                <a:lnTo>
                  <a:pt x="110728" y="110738"/>
                </a:lnTo>
                <a:lnTo>
                  <a:pt x="0" y="110738"/>
                </a:lnTo>
                <a:lnTo>
                  <a:pt x="84887" y="184556"/>
                </a:lnTo>
                <a:close/>
                <a:moveTo>
                  <a:pt x="691753" y="129778"/>
                </a:moveTo>
                <a:lnTo>
                  <a:pt x="705479" y="129778"/>
                </a:lnTo>
                <a:lnTo>
                  <a:pt x="709822" y="116757"/>
                </a:lnTo>
                <a:lnTo>
                  <a:pt x="728662" y="60246"/>
                </a:lnTo>
                <a:lnTo>
                  <a:pt x="747503" y="116757"/>
                </a:lnTo>
                <a:lnTo>
                  <a:pt x="751837" y="129778"/>
                </a:lnTo>
                <a:lnTo>
                  <a:pt x="825360" y="129778"/>
                </a:lnTo>
                <a:lnTo>
                  <a:pt x="778907" y="170174"/>
                </a:lnTo>
                <a:lnTo>
                  <a:pt x="769630" y="178241"/>
                </a:lnTo>
                <a:lnTo>
                  <a:pt x="773163" y="190024"/>
                </a:lnTo>
                <a:lnTo>
                  <a:pt x="790747" y="248650"/>
                </a:lnTo>
                <a:lnTo>
                  <a:pt x="739502" y="213179"/>
                </a:lnTo>
                <a:lnTo>
                  <a:pt x="728662" y="205673"/>
                </a:lnTo>
                <a:lnTo>
                  <a:pt x="717814" y="213179"/>
                </a:lnTo>
                <a:lnTo>
                  <a:pt x="666569" y="248650"/>
                </a:lnTo>
                <a:lnTo>
                  <a:pt x="684162" y="190024"/>
                </a:lnTo>
                <a:lnTo>
                  <a:pt x="687696" y="178241"/>
                </a:lnTo>
                <a:lnTo>
                  <a:pt x="678418" y="170174"/>
                </a:lnTo>
                <a:lnTo>
                  <a:pt x="631965" y="129778"/>
                </a:lnTo>
                <a:close/>
              </a:path>
            </a:pathLst>
          </a:custGeom>
          <a:solidFill>
            <a:srgbClr val="F3D26A"/>
          </a:solidFill>
          <a:ln w="9525" cap="flat">
            <a:noFill/>
            <a:prstDash val="solid"/>
            <a:miter/>
          </a:ln>
        </p:spPr>
        <p:txBody>
          <a:bodyPr rtlCol="0" anchor="ctr"/>
          <a:lstStyle/>
          <a:p>
            <a:endParaRPr lang="en-US" dirty="0"/>
          </a:p>
        </p:txBody>
      </p:sp>
      <p:pic>
        <p:nvPicPr>
          <p:cNvPr id="10" name="Picture 9">
            <a:extLst>
              <a:ext uri="{FF2B5EF4-FFF2-40B4-BE49-F238E27FC236}">
                <a16:creationId xmlns:a16="http://schemas.microsoft.com/office/drawing/2014/main" id="{A0DB830C-4F68-4EF8-8A4E-2C8D67FD264F}"/>
              </a:ext>
            </a:extLst>
          </p:cNvPr>
          <p:cNvPicPr>
            <a:picLocks noChangeAspect="1"/>
          </p:cNvPicPr>
          <p:nvPr/>
        </p:nvPicPr>
        <p:blipFill rotWithShape="1">
          <a:blip r:embed="rId6"/>
          <a:srcRect t="1" r="49909" b="-904"/>
          <a:stretch/>
        </p:blipFill>
        <p:spPr>
          <a:xfrm>
            <a:off x="9042650" y="2116831"/>
            <a:ext cx="439751" cy="295275"/>
          </a:xfrm>
          <a:prstGeom prst="rect">
            <a:avLst/>
          </a:prstGeom>
        </p:spPr>
      </p:pic>
      <p:sp>
        <p:nvSpPr>
          <p:cNvPr id="11" name="TextBox 10">
            <a:extLst>
              <a:ext uri="{FF2B5EF4-FFF2-40B4-BE49-F238E27FC236}">
                <a16:creationId xmlns:a16="http://schemas.microsoft.com/office/drawing/2014/main" id="{1C1B8EC1-2923-4978-A61D-27E28146FFD1}"/>
              </a:ext>
            </a:extLst>
          </p:cNvPr>
          <p:cNvSpPr txBox="1"/>
          <p:nvPr/>
        </p:nvSpPr>
        <p:spPr>
          <a:xfrm>
            <a:off x="9647425" y="2026005"/>
            <a:ext cx="932873" cy="523220"/>
          </a:xfrm>
          <a:prstGeom prst="rect">
            <a:avLst/>
          </a:prstGeom>
          <a:noFill/>
        </p:spPr>
        <p:txBody>
          <a:bodyPr wrap="square" rtlCol="0">
            <a:spAutoFit/>
          </a:bodyPr>
          <a:lstStyle/>
          <a:p>
            <a:r>
              <a:rPr lang="en-US" sz="2800" dirty="0">
                <a:solidFill>
                  <a:srgbClr val="00B050"/>
                </a:solidFill>
              </a:rPr>
              <a:t>4.8</a:t>
            </a:r>
          </a:p>
        </p:txBody>
      </p:sp>
      <p:pic>
        <p:nvPicPr>
          <p:cNvPr id="320" name="Picture 319">
            <a:extLst>
              <a:ext uri="{FF2B5EF4-FFF2-40B4-BE49-F238E27FC236}">
                <a16:creationId xmlns:a16="http://schemas.microsoft.com/office/drawing/2014/main" id="{CA5C0783-F7AB-4755-937B-E03E5BC4DC33}"/>
              </a:ext>
            </a:extLst>
          </p:cNvPr>
          <p:cNvPicPr>
            <a:picLocks noChangeAspect="1"/>
          </p:cNvPicPr>
          <p:nvPr/>
        </p:nvPicPr>
        <p:blipFill rotWithShape="1">
          <a:blip r:embed="rId7"/>
          <a:srcRect b="9558"/>
          <a:stretch/>
        </p:blipFill>
        <p:spPr>
          <a:xfrm>
            <a:off x="799165" y="2041433"/>
            <a:ext cx="6948204" cy="544747"/>
          </a:xfrm>
          <a:prstGeom prst="rect">
            <a:avLst/>
          </a:prstGeom>
        </p:spPr>
      </p:pic>
      <p:sp>
        <p:nvSpPr>
          <p:cNvPr id="321" name="Rectangle 320">
            <a:extLst>
              <a:ext uri="{FF2B5EF4-FFF2-40B4-BE49-F238E27FC236}">
                <a16:creationId xmlns:a16="http://schemas.microsoft.com/office/drawing/2014/main" id="{D18F414A-28FD-4A65-AF72-CEB65BAF1E6A}"/>
              </a:ext>
            </a:extLst>
          </p:cNvPr>
          <p:cNvSpPr/>
          <p:nvPr/>
        </p:nvSpPr>
        <p:spPr>
          <a:xfrm>
            <a:off x="8087873" y="4321473"/>
            <a:ext cx="3508381" cy="2086865"/>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22" name="TextBox 321">
            <a:extLst>
              <a:ext uri="{FF2B5EF4-FFF2-40B4-BE49-F238E27FC236}">
                <a16:creationId xmlns:a16="http://schemas.microsoft.com/office/drawing/2014/main" id="{5CDF6503-1C7D-45A1-A8DF-D8E13276A75E}"/>
              </a:ext>
            </a:extLst>
          </p:cNvPr>
          <p:cNvSpPr txBox="1"/>
          <p:nvPr/>
        </p:nvSpPr>
        <p:spPr>
          <a:xfrm>
            <a:off x="8064688" y="4347830"/>
            <a:ext cx="3602468" cy="1354217"/>
          </a:xfrm>
          <a:prstGeom prst="rect">
            <a:avLst/>
          </a:prstGeom>
          <a:noFill/>
        </p:spPr>
        <p:txBody>
          <a:bodyPr wrap="square" rtlCol="0">
            <a:spAutoFit/>
          </a:bodyPr>
          <a:lstStyle/>
          <a:p>
            <a:r>
              <a:rPr lang="en-US" dirty="0"/>
              <a:t>Daily rate of our ex-McKinsey, Deloitte and BCG Management Consultants</a:t>
            </a:r>
          </a:p>
          <a:p>
            <a:r>
              <a:rPr lang="en-US" sz="2800" dirty="0">
                <a:solidFill>
                  <a:srgbClr val="00B050"/>
                </a:solidFill>
              </a:rPr>
              <a:t>$3k-$4k</a:t>
            </a:r>
          </a:p>
        </p:txBody>
      </p:sp>
      <p:sp>
        <p:nvSpPr>
          <p:cNvPr id="316" name="Title 1">
            <a:extLst>
              <a:ext uri="{FF2B5EF4-FFF2-40B4-BE49-F238E27FC236}">
                <a16:creationId xmlns:a16="http://schemas.microsoft.com/office/drawing/2014/main" id="{E1807DFC-6E0A-41E9-BAC7-1EE85BC2BECF}"/>
              </a:ext>
            </a:extLst>
          </p:cNvPr>
          <p:cNvSpPr txBox="1">
            <a:spLocks noGrp="1"/>
          </p:cNvSpPr>
          <p:nvPr>
            <p:ph type="title"/>
          </p:nvPr>
        </p:nvSpPr>
        <p:spPr>
          <a:xfrm>
            <a:off x="514350" y="365125"/>
            <a:ext cx="11072813" cy="1090613"/>
          </a:xfrm>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dirty="0"/>
              <a:t>Join the 200,000+ Executives, Consultants &amp; Entrepreneurs already leveraging our Business &amp; Consulting Toolkits to improve the performance of their organization and boost their own career</a:t>
            </a:r>
            <a:r>
              <a:rPr lang="en-US" dirty="0"/>
              <a:t>. </a:t>
            </a:r>
            <a:endParaRPr lang="en-US" b="0" kern="0" dirty="0"/>
          </a:p>
        </p:txBody>
      </p:sp>
    </p:spTree>
    <p:extLst>
      <p:ext uri="{BB962C8B-B14F-4D97-AF65-F5344CB8AC3E}">
        <p14:creationId xmlns:p14="http://schemas.microsoft.com/office/powerpoint/2010/main" val="12528262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BD01E70-F8C7-493C-AEDD-E5492D344E9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7" name="Object 6" hidden="1">
                        <a:extLst>
                          <a:ext uri="{FF2B5EF4-FFF2-40B4-BE49-F238E27FC236}">
                            <a16:creationId xmlns:a16="http://schemas.microsoft.com/office/drawing/2014/main" id="{BBD01E70-F8C7-493C-AEDD-E5492D344E9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AA098EA-8CD1-417F-A724-88393CE4575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a:latin typeface="Arial" panose="020B0604020202020204" pitchFamily="34" charset="0"/>
              <a:ea typeface="+mj-ea"/>
              <a:cs typeface="Arial" panose="020B0604020202020204" pitchFamily="34" charset="0"/>
              <a:sym typeface="Arial" panose="020B0604020202020204" pitchFamily="34" charset="0"/>
            </a:endParaRPr>
          </a:p>
        </p:txBody>
      </p:sp>
      <p:pic>
        <p:nvPicPr>
          <p:cNvPr id="12" name="Picture 11">
            <a:hlinkClick r:id="rId7"/>
            <a:extLst>
              <a:ext uri="{FF2B5EF4-FFF2-40B4-BE49-F238E27FC236}">
                <a16:creationId xmlns:a16="http://schemas.microsoft.com/office/drawing/2014/main" id="{C0EC32D3-CE1C-48E3-89F2-1AFBF8A9B34F}"/>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79576" y="1756411"/>
            <a:ext cx="6232848" cy="350520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dirty="0">
                <a:sym typeface="Arial" panose="020B0604020202020204" pitchFamily="34" charset="0"/>
              </a:rPr>
              <a:t>Interested in more than 1 Toolkit? </a:t>
            </a:r>
            <a:br>
              <a:rPr lang="en-US" sz="2200" dirty="0">
                <a:sym typeface="Arial" panose="020B0604020202020204" pitchFamily="34" charset="0"/>
              </a:rPr>
            </a:br>
            <a:r>
              <a:rPr lang="en-US" sz="2200" b="0" dirty="0">
                <a:sym typeface="Arial" panose="020B0604020202020204" pitchFamily="34" charset="0"/>
              </a:rPr>
              <a:t>Access all our Toolkits for </a:t>
            </a:r>
            <a:r>
              <a:rPr lang="en-US" sz="2200" b="0" u="sng" dirty="0">
                <a:sym typeface="Arial" panose="020B0604020202020204" pitchFamily="34" charset="0"/>
              </a:rPr>
              <a:t>half the price</a:t>
            </a:r>
            <a:r>
              <a:rPr lang="en-US" sz="2200" b="0" dirty="0">
                <a:sym typeface="Arial" panose="020B0604020202020204" pitchFamily="34" charset="0"/>
              </a:rPr>
              <a:t> with our Gold Access</a:t>
            </a:r>
          </a:p>
        </p:txBody>
      </p:sp>
      <p:sp>
        <p:nvSpPr>
          <p:cNvPr id="6" name="Slide Number Placeholder 5">
            <a:extLst>
              <a:ext uri="{FF2B5EF4-FFF2-40B4-BE49-F238E27FC236}">
                <a16:creationId xmlns:a16="http://schemas.microsoft.com/office/drawing/2014/main" id="{DE0F4260-85F5-47B2-8F90-716F6604029A}"/>
              </a:ext>
            </a:extLst>
          </p:cNvPr>
          <p:cNvSpPr>
            <a:spLocks noGrp="1"/>
          </p:cNvSpPr>
          <p:nvPr>
            <p:ph type="sldNum" sz="quarter" idx="4"/>
          </p:nvPr>
        </p:nvSpPr>
        <p:spPr/>
        <p:txBody>
          <a:bodyPr/>
          <a:lstStyle/>
          <a:p>
            <a:fld id="{37F5C94B-8C55-478B-B509-BAE6A06B2E2A}" type="slidenum">
              <a:rPr lang="en-US" sz="1000" smtClean="0">
                <a:solidFill>
                  <a:srgbClr val="ADAFBB"/>
                </a:solidFill>
              </a:rPr>
              <a:pPr/>
              <a:t>46</a:t>
            </a:fld>
            <a:endParaRPr lang="en-US" sz="1000" dirty="0">
              <a:solidFill>
                <a:srgbClr val="ADAFBB"/>
              </a:solidFill>
            </a:endParaRPr>
          </a:p>
        </p:txBody>
      </p:sp>
      <p:sp>
        <p:nvSpPr>
          <p:cNvPr id="10" name="Title 1">
            <a:extLst>
              <a:ext uri="{FF2B5EF4-FFF2-40B4-BE49-F238E27FC236}">
                <a16:creationId xmlns:a16="http://schemas.microsoft.com/office/drawing/2014/main" id="{45724769-7F7A-49A0-978E-58661220D668}"/>
              </a:ext>
            </a:extLst>
          </p:cNvPr>
          <p:cNvSpPr txBox="1">
            <a:spLocks/>
          </p:cNvSpPr>
          <p:nvPr/>
        </p:nvSpPr>
        <p:spPr>
          <a:xfrm>
            <a:off x="3697289" y="5365291"/>
            <a:ext cx="4797423" cy="423802"/>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2400" kern="0" dirty="0"/>
              <a:t>Gold Access</a:t>
            </a:r>
          </a:p>
        </p:txBody>
      </p:sp>
      <p:sp>
        <p:nvSpPr>
          <p:cNvPr id="5" name="Rectangle: Rounded Corners 4">
            <a:hlinkClick r:id="rId9"/>
            <a:extLst>
              <a:ext uri="{FF2B5EF4-FFF2-40B4-BE49-F238E27FC236}">
                <a16:creationId xmlns:a16="http://schemas.microsoft.com/office/drawing/2014/main" id="{D4604511-274B-95D2-A130-C832BC31795C}"/>
              </a:ext>
            </a:extLst>
          </p:cNvPr>
          <p:cNvSpPr/>
          <p:nvPr/>
        </p:nvSpPr>
        <p:spPr bwMode="auto">
          <a:xfrm>
            <a:off x="4782000" y="6009488"/>
            <a:ext cx="2628000" cy="324000"/>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144000" rIns="91428" bIns="91440" rtlCol="0" anchor="ctr">
            <a:noAutofit/>
          </a:bodyPr>
          <a:lstStyle/>
          <a:p>
            <a:pPr algn="ctr" defTabSz="623853" rtl="0" fontAlgn="base">
              <a:lnSpc>
                <a:spcPts val="1100"/>
              </a:lnSpc>
              <a:spcBef>
                <a:spcPct val="0"/>
              </a:spcBef>
              <a:spcAft>
                <a:spcPct val="0"/>
              </a:spcAft>
              <a:buClr>
                <a:srgbClr val="000000"/>
              </a:buClr>
            </a:pPr>
            <a:r>
              <a:rPr lang="en-US" sz="1400" b="1" kern="1200" dirty="0">
                <a:solidFill>
                  <a:schemeClr val="bg1"/>
                </a:solidFill>
                <a:latin typeface="Arial" charset="0"/>
                <a:ea typeface="+mn-ea"/>
                <a:cs typeface="Times New Roman" pitchFamily="18" charset="0"/>
              </a:rPr>
              <a:t>Click here to learn more</a:t>
            </a:r>
          </a:p>
        </p:txBody>
      </p:sp>
    </p:spTree>
    <p:extLst>
      <p:ext uri="{BB962C8B-B14F-4D97-AF65-F5344CB8AC3E}">
        <p14:creationId xmlns:p14="http://schemas.microsoft.com/office/powerpoint/2010/main" val="17545858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A4BA662-CDE2-4A20-B082-F06179C98F0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4" name="Object 3" hidden="1">
                        <a:extLst>
                          <a:ext uri="{FF2B5EF4-FFF2-40B4-BE49-F238E27FC236}">
                            <a16:creationId xmlns:a16="http://schemas.microsoft.com/office/drawing/2014/main" id="{EA4BA662-CDE2-4A20-B082-F06179C98F0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088ED2B-BEA3-4D03-95DE-285838A9FDF5}"/>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Need additional help on top of our Management Consulting Toolkits? </a:t>
            </a:r>
            <a:br>
              <a:rPr lang="en-US" sz="2400" dirty="0">
                <a:latin typeface="+mn-lt"/>
              </a:rPr>
            </a:br>
            <a:r>
              <a:rPr lang="en-US" sz="2000" b="0" dirty="0">
                <a:latin typeface="+mn-lt"/>
              </a:rPr>
              <a:t>Send us a brief and we’ll find you the right talent from our network of 500 tier-1 Management Consultants (the average daily rate is $3k)</a:t>
            </a:r>
            <a:endParaRPr lang="en-US" sz="2400" b="0" dirty="0">
              <a:latin typeface="+mn-lt"/>
            </a:endParaRPr>
          </a:p>
        </p:txBody>
      </p:sp>
      <p:sp>
        <p:nvSpPr>
          <p:cNvPr id="6" name="Slide Number Placeholder 5">
            <a:extLst>
              <a:ext uri="{FF2B5EF4-FFF2-40B4-BE49-F238E27FC236}">
                <a16:creationId xmlns:a16="http://schemas.microsoft.com/office/drawing/2014/main" id="{461FCE6B-D7D6-49AF-83FE-4C16649B34CE}"/>
              </a:ext>
            </a:extLst>
          </p:cNvPr>
          <p:cNvSpPr>
            <a:spLocks noGrp="1"/>
          </p:cNvSpPr>
          <p:nvPr>
            <p:ph type="sldNum" sz="quarter" idx="4"/>
          </p:nvPr>
        </p:nvSpPr>
        <p:spPr>
          <a:xfrm>
            <a:off x="9181195" y="6632713"/>
            <a:ext cx="2743200" cy="1800000"/>
          </a:xfrm>
        </p:spPr>
        <p:txBody>
          <a:bodyPr/>
          <a:lstStyle/>
          <a:p>
            <a:fld id="{37F5C94B-8C55-478B-B509-BAE6A06B2E2A}" type="slidenum">
              <a:rPr lang="en-US" sz="1000" smtClean="0">
                <a:solidFill>
                  <a:srgbClr val="ADAFBB"/>
                </a:solidFill>
              </a:rPr>
              <a:pPr/>
              <a:t>47</a:t>
            </a:fld>
            <a:endParaRPr lang="en-US" sz="1000" dirty="0">
              <a:solidFill>
                <a:srgbClr val="ADAFBB"/>
              </a:solidFill>
            </a:endParaRPr>
          </a:p>
        </p:txBody>
      </p:sp>
      <p:sp>
        <p:nvSpPr>
          <p:cNvPr id="7" name="Rectangle: Rounded Corners 6">
            <a:hlinkClick r:id="rId7"/>
            <a:extLst>
              <a:ext uri="{FF2B5EF4-FFF2-40B4-BE49-F238E27FC236}">
                <a16:creationId xmlns:a16="http://schemas.microsoft.com/office/drawing/2014/main" id="{FCF3B6F5-0780-4160-979E-CDC4B2E2F5EC}"/>
              </a:ext>
            </a:extLst>
          </p:cNvPr>
          <p:cNvSpPr/>
          <p:nvPr/>
        </p:nvSpPr>
        <p:spPr bwMode="auto">
          <a:xfrm>
            <a:off x="4782000" y="6180938"/>
            <a:ext cx="2628000" cy="324000"/>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144000" rIns="91428" bIns="91440" rtlCol="0" anchor="ctr">
            <a:noAutofit/>
          </a:bodyPr>
          <a:lstStyle/>
          <a:p>
            <a:pPr algn="ctr" defTabSz="623853" rtl="0" fontAlgn="base">
              <a:lnSpc>
                <a:spcPts val="1100"/>
              </a:lnSpc>
              <a:spcBef>
                <a:spcPct val="0"/>
              </a:spcBef>
              <a:spcAft>
                <a:spcPct val="0"/>
              </a:spcAft>
              <a:buClr>
                <a:srgbClr val="000000"/>
              </a:buClr>
            </a:pPr>
            <a:r>
              <a:rPr lang="en-US" sz="1100" b="1" kern="1200" dirty="0">
                <a:solidFill>
                  <a:schemeClr val="bg1"/>
                </a:solidFill>
                <a:latin typeface="Arial" charset="0"/>
                <a:ea typeface="+mn-ea"/>
                <a:cs typeface="Times New Roman" pitchFamily="18" charset="0"/>
              </a:rPr>
              <a:t>Click here to send us a Project Brief</a:t>
            </a:r>
          </a:p>
        </p:txBody>
      </p:sp>
      <p:pic>
        <p:nvPicPr>
          <p:cNvPr id="18" name="Picture 17">
            <a:extLst>
              <a:ext uri="{FF2B5EF4-FFF2-40B4-BE49-F238E27FC236}">
                <a16:creationId xmlns:a16="http://schemas.microsoft.com/office/drawing/2014/main" id="{3A26D682-5264-B706-F6AF-0D72378DBAC9}"/>
              </a:ext>
            </a:extLst>
          </p:cNvPr>
          <p:cNvPicPr>
            <a:picLocks noChangeAspect="1"/>
          </p:cNvPicPr>
          <p:nvPr/>
        </p:nvPicPr>
        <p:blipFill>
          <a:blip r:embed="rId8"/>
          <a:stretch>
            <a:fillRect/>
          </a:stretch>
        </p:blipFill>
        <p:spPr>
          <a:xfrm>
            <a:off x="1015918" y="1696030"/>
            <a:ext cx="3187864" cy="2140060"/>
          </a:xfrm>
          <a:prstGeom prst="rect">
            <a:avLst/>
          </a:prstGeom>
        </p:spPr>
      </p:pic>
      <p:pic>
        <p:nvPicPr>
          <p:cNvPr id="20" name="Picture 19">
            <a:extLst>
              <a:ext uri="{FF2B5EF4-FFF2-40B4-BE49-F238E27FC236}">
                <a16:creationId xmlns:a16="http://schemas.microsoft.com/office/drawing/2014/main" id="{611A84D5-7403-36BA-1766-D2F531D22681}"/>
              </a:ext>
            </a:extLst>
          </p:cNvPr>
          <p:cNvPicPr>
            <a:picLocks noChangeAspect="1"/>
          </p:cNvPicPr>
          <p:nvPr/>
        </p:nvPicPr>
        <p:blipFill>
          <a:blip r:embed="rId9"/>
          <a:stretch>
            <a:fillRect/>
          </a:stretch>
        </p:blipFill>
        <p:spPr>
          <a:xfrm>
            <a:off x="4444918" y="1696030"/>
            <a:ext cx="3187864" cy="2133710"/>
          </a:xfrm>
          <a:prstGeom prst="rect">
            <a:avLst/>
          </a:prstGeom>
        </p:spPr>
      </p:pic>
      <p:pic>
        <p:nvPicPr>
          <p:cNvPr id="22" name="Picture 21">
            <a:extLst>
              <a:ext uri="{FF2B5EF4-FFF2-40B4-BE49-F238E27FC236}">
                <a16:creationId xmlns:a16="http://schemas.microsoft.com/office/drawing/2014/main" id="{72DEE20F-275F-C091-1F85-E12BC455C0BA}"/>
              </a:ext>
            </a:extLst>
          </p:cNvPr>
          <p:cNvPicPr>
            <a:picLocks noChangeAspect="1"/>
          </p:cNvPicPr>
          <p:nvPr/>
        </p:nvPicPr>
        <p:blipFill>
          <a:blip r:embed="rId10"/>
          <a:stretch>
            <a:fillRect/>
          </a:stretch>
        </p:blipFill>
        <p:spPr>
          <a:xfrm>
            <a:off x="7873918" y="1696030"/>
            <a:ext cx="3187864" cy="2152761"/>
          </a:xfrm>
          <a:prstGeom prst="rect">
            <a:avLst/>
          </a:prstGeom>
        </p:spPr>
      </p:pic>
      <p:pic>
        <p:nvPicPr>
          <p:cNvPr id="24" name="Picture 23">
            <a:extLst>
              <a:ext uri="{FF2B5EF4-FFF2-40B4-BE49-F238E27FC236}">
                <a16:creationId xmlns:a16="http://schemas.microsoft.com/office/drawing/2014/main" id="{14A2B9D2-D853-FE69-FBE1-01DA776C2EF9}"/>
              </a:ext>
            </a:extLst>
          </p:cNvPr>
          <p:cNvPicPr>
            <a:picLocks noChangeAspect="1"/>
          </p:cNvPicPr>
          <p:nvPr/>
        </p:nvPicPr>
        <p:blipFill>
          <a:blip r:embed="rId11"/>
          <a:stretch>
            <a:fillRect/>
          </a:stretch>
        </p:blipFill>
        <p:spPr>
          <a:xfrm>
            <a:off x="1015918" y="4012597"/>
            <a:ext cx="3181514" cy="2133710"/>
          </a:xfrm>
          <a:prstGeom prst="rect">
            <a:avLst/>
          </a:prstGeom>
        </p:spPr>
      </p:pic>
      <p:pic>
        <p:nvPicPr>
          <p:cNvPr id="26" name="Picture 25">
            <a:extLst>
              <a:ext uri="{FF2B5EF4-FFF2-40B4-BE49-F238E27FC236}">
                <a16:creationId xmlns:a16="http://schemas.microsoft.com/office/drawing/2014/main" id="{6855FA9D-ABAE-4A3D-DC8B-78877AE4B608}"/>
              </a:ext>
            </a:extLst>
          </p:cNvPr>
          <p:cNvPicPr>
            <a:picLocks noChangeAspect="1"/>
          </p:cNvPicPr>
          <p:nvPr/>
        </p:nvPicPr>
        <p:blipFill>
          <a:blip r:embed="rId12"/>
          <a:stretch>
            <a:fillRect/>
          </a:stretch>
        </p:blipFill>
        <p:spPr>
          <a:xfrm>
            <a:off x="4444918" y="4012597"/>
            <a:ext cx="3168813" cy="2121009"/>
          </a:xfrm>
          <a:prstGeom prst="rect">
            <a:avLst/>
          </a:prstGeom>
        </p:spPr>
      </p:pic>
      <p:pic>
        <p:nvPicPr>
          <p:cNvPr id="28" name="Picture 27">
            <a:extLst>
              <a:ext uri="{FF2B5EF4-FFF2-40B4-BE49-F238E27FC236}">
                <a16:creationId xmlns:a16="http://schemas.microsoft.com/office/drawing/2014/main" id="{6894912F-62D0-D110-AAA1-7996F52565A5}"/>
              </a:ext>
            </a:extLst>
          </p:cNvPr>
          <p:cNvPicPr>
            <a:picLocks noChangeAspect="1"/>
          </p:cNvPicPr>
          <p:nvPr/>
        </p:nvPicPr>
        <p:blipFill>
          <a:blip r:embed="rId13"/>
          <a:stretch>
            <a:fillRect/>
          </a:stretch>
        </p:blipFill>
        <p:spPr>
          <a:xfrm>
            <a:off x="7861217" y="4012597"/>
            <a:ext cx="3181514" cy="2114659"/>
          </a:xfrm>
          <a:prstGeom prst="rect">
            <a:avLst/>
          </a:prstGeom>
        </p:spPr>
      </p:pic>
    </p:spTree>
    <p:extLst>
      <p:ext uri="{BB962C8B-B14F-4D97-AF65-F5344CB8AC3E}">
        <p14:creationId xmlns:p14="http://schemas.microsoft.com/office/powerpoint/2010/main" val="1534399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4BA8F5-D233-6F88-C267-EBFA42ECB72D}"/>
              </a:ext>
            </a:extLst>
          </p:cNvPr>
          <p:cNvPicPr>
            <a:picLocks noChangeAspect="1"/>
          </p:cNvPicPr>
          <p:nvPr/>
        </p:nvPicPr>
        <p:blipFill>
          <a:blip r:embed="rId5"/>
          <a:stretch>
            <a:fillRect/>
          </a:stretch>
        </p:blipFill>
        <p:spPr>
          <a:xfrm>
            <a:off x="3568900" y="3172775"/>
            <a:ext cx="4717062" cy="1087968"/>
          </a:xfrm>
          <a:prstGeom prst="rect">
            <a:avLst/>
          </a:prstGeom>
        </p:spPr>
      </p:pic>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4" imgH="344" progId="TCLayout.ActiveDocument.1">
                  <p:embed/>
                </p:oleObj>
              </mc:Choice>
              <mc:Fallback>
                <p:oleObj name="think-cell Slide" r:id="rId6"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GB" dirty="0">
                <a:latin typeface="+mn-lt"/>
              </a:rPr>
              <a:t>Thank you for your attention.</a:t>
            </a:r>
            <a:endParaRPr lang="en-US" dirty="0">
              <a:latin typeface="+mn-lt"/>
            </a:endParaRP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1000" smtClean="0">
                <a:solidFill>
                  <a:srgbClr val="ADAFBB"/>
                </a:solidFill>
              </a:rPr>
              <a:pPr/>
              <a:t>48</a:t>
            </a:fld>
            <a:endParaRPr lang="en-US" sz="1000" dirty="0">
              <a:solidFill>
                <a:srgbClr val="ADAFBB"/>
              </a:solidFill>
            </a:endParaRPr>
          </a:p>
        </p:txBody>
      </p:sp>
      <p:sp>
        <p:nvSpPr>
          <p:cNvPr id="11" name="TextBox 10">
            <a:extLst>
              <a:ext uri="{FF2B5EF4-FFF2-40B4-BE49-F238E27FC236}">
                <a16:creationId xmlns:a16="http://schemas.microsoft.com/office/drawing/2014/main" id="{6F4EE5F8-9590-D51A-8C97-146730CFCC30}"/>
              </a:ext>
            </a:extLst>
          </p:cNvPr>
          <p:cNvSpPr txBox="1"/>
          <p:nvPr/>
        </p:nvSpPr>
        <p:spPr>
          <a:xfrm>
            <a:off x="4077852" y="4302860"/>
            <a:ext cx="3672164" cy="369332"/>
          </a:xfrm>
          <a:prstGeom prst="rect">
            <a:avLst/>
          </a:prstGeom>
          <a:noFill/>
        </p:spPr>
        <p:txBody>
          <a:bodyPr wrap="square" rtlCol="0">
            <a:spAutoFit/>
          </a:bodyPr>
          <a:lstStyle/>
          <a:p>
            <a:pPr algn="ctr"/>
            <a:r>
              <a:rPr lang="en-US" dirty="0">
                <a:solidFill>
                  <a:srgbClr val="00B0F0"/>
                </a:solidFill>
                <a:hlinkClick r:id="rId8"/>
              </a:rPr>
              <a:t>www.domontconsulting.com</a:t>
            </a:r>
            <a:r>
              <a:rPr lang="en-US" dirty="0">
                <a:solidFill>
                  <a:srgbClr val="00B0F0"/>
                </a:solidFill>
              </a:rPr>
              <a:t> </a:t>
            </a:r>
          </a:p>
        </p:txBody>
      </p:sp>
    </p:spTree>
    <p:extLst>
      <p:ext uri="{BB962C8B-B14F-4D97-AF65-F5344CB8AC3E}">
        <p14:creationId xmlns:p14="http://schemas.microsoft.com/office/powerpoint/2010/main" val="285380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700" dirty="0"/>
              <a:t>Our Solution</a:t>
            </a:r>
            <a:br>
              <a:rPr lang="en-US" sz="2400" dirty="0"/>
            </a:br>
            <a:r>
              <a:rPr lang="en-GB" sz="1800" b="0" dirty="0"/>
              <a:t>Our management consulting firm decided to create a Change &amp; Project Management Toolkit that will help you increase the change and project management capabilities of your organization (or your client if you are a management consultant).</a:t>
            </a:r>
            <a:endParaRPr lang="en-US" sz="2400" b="0" kern="0" dirty="0"/>
          </a:p>
        </p:txBody>
      </p:sp>
      <p:sp>
        <p:nvSpPr>
          <p:cNvPr id="5" name="Slide Number Placeholder 2">
            <a:extLst>
              <a:ext uri="{FF2B5EF4-FFF2-40B4-BE49-F238E27FC236}">
                <a16:creationId xmlns:a16="http://schemas.microsoft.com/office/drawing/2014/main" id="{A219F96A-F4B1-F39D-133F-DB6D8CECAFB0}"/>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5</a:t>
            </a:fld>
            <a:endParaRPr lang="en-US" sz="1000" dirty="0">
              <a:solidFill>
                <a:srgbClr val="ADAFBB"/>
              </a:solidFill>
            </a:endParaRPr>
          </a:p>
        </p:txBody>
      </p:sp>
      <p:sp>
        <p:nvSpPr>
          <p:cNvPr id="2" name="Shape 59118">
            <a:extLst>
              <a:ext uri="{FF2B5EF4-FFF2-40B4-BE49-F238E27FC236}">
                <a16:creationId xmlns:a16="http://schemas.microsoft.com/office/drawing/2014/main" id="{D94CA5E2-DC9A-974F-568B-3F150BB05731}"/>
              </a:ext>
            </a:extLst>
          </p:cNvPr>
          <p:cNvSpPr/>
          <p:nvPr/>
        </p:nvSpPr>
        <p:spPr>
          <a:xfrm>
            <a:off x="4535764" y="1606720"/>
            <a:ext cx="1595275" cy="17415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7695" y="40"/>
                  <a:pt x="13796" y="741"/>
                  <a:pt x="10124" y="2106"/>
                </a:cubicBezTo>
                <a:cubicBezTo>
                  <a:pt x="6451" y="3472"/>
                  <a:pt x="3004" y="5502"/>
                  <a:pt x="0" y="8194"/>
                </a:cubicBezTo>
                <a:lnTo>
                  <a:pt x="14636" y="21600"/>
                </a:lnTo>
                <a:cubicBezTo>
                  <a:pt x="15627" y="20789"/>
                  <a:pt x="16744" y="20179"/>
                  <a:pt x="17926" y="19771"/>
                </a:cubicBezTo>
                <a:cubicBezTo>
                  <a:pt x="19107" y="19363"/>
                  <a:pt x="20353" y="19158"/>
                  <a:pt x="21600" y="19158"/>
                </a:cubicBezTo>
                <a:lnTo>
                  <a:pt x="21600" y="0"/>
                </a:lnTo>
                <a:close/>
              </a:path>
            </a:pathLst>
          </a:custGeom>
          <a:solidFill>
            <a:schemeClr val="tx1"/>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3" name="Shape 59119">
            <a:extLst>
              <a:ext uri="{FF2B5EF4-FFF2-40B4-BE49-F238E27FC236}">
                <a16:creationId xmlns:a16="http://schemas.microsoft.com/office/drawing/2014/main" id="{031230EE-BD61-E848-7557-CA81844C95D7}"/>
              </a:ext>
            </a:extLst>
          </p:cNvPr>
          <p:cNvSpPr/>
          <p:nvPr/>
        </p:nvSpPr>
        <p:spPr>
          <a:xfrm>
            <a:off x="3839920" y="2310937"/>
            <a:ext cx="1748041" cy="1595195"/>
          </a:xfrm>
          <a:custGeom>
            <a:avLst/>
            <a:gdLst/>
            <a:ahLst/>
            <a:cxnLst>
              <a:cxn ang="0">
                <a:pos x="wd2" y="hd2"/>
              </a:cxn>
              <a:cxn ang="5400000">
                <a:pos x="wd2" y="hd2"/>
              </a:cxn>
              <a:cxn ang="10800000">
                <a:pos x="wd2" y="hd2"/>
              </a:cxn>
              <a:cxn ang="16200000">
                <a:pos x="wd2" y="hd2"/>
              </a:cxn>
            </a:cxnLst>
            <a:rect l="0" t="0" r="r" b="b"/>
            <a:pathLst>
              <a:path w="21600" h="21600" extrusionOk="0">
                <a:moveTo>
                  <a:pt x="8251" y="0"/>
                </a:moveTo>
                <a:cubicBezTo>
                  <a:pt x="5770" y="2801"/>
                  <a:pt x="3749" y="6098"/>
                  <a:pt x="2329" y="9742"/>
                </a:cubicBezTo>
                <a:cubicBezTo>
                  <a:pt x="909" y="13385"/>
                  <a:pt x="88" y="17377"/>
                  <a:pt x="0" y="21573"/>
                </a:cubicBezTo>
                <a:lnTo>
                  <a:pt x="18974" y="21600"/>
                </a:lnTo>
                <a:cubicBezTo>
                  <a:pt x="19085" y="20283"/>
                  <a:pt x="19372" y="19028"/>
                  <a:pt x="19808" y="17861"/>
                </a:cubicBezTo>
                <a:cubicBezTo>
                  <a:pt x="20255" y="16665"/>
                  <a:pt x="20861" y="15555"/>
                  <a:pt x="21600" y="14565"/>
                </a:cubicBezTo>
                <a:lnTo>
                  <a:pt x="8251" y="0"/>
                </a:lnTo>
                <a:close/>
              </a:path>
            </a:pathLst>
          </a:custGeom>
          <a:solidFill>
            <a:schemeClr val="tx1"/>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4" name="Shape 59120">
            <a:extLst>
              <a:ext uri="{FF2B5EF4-FFF2-40B4-BE49-F238E27FC236}">
                <a16:creationId xmlns:a16="http://schemas.microsoft.com/office/drawing/2014/main" id="{D601CAFE-6BB8-1B4B-A074-F7F090261945}"/>
              </a:ext>
            </a:extLst>
          </p:cNvPr>
          <p:cNvSpPr/>
          <p:nvPr/>
        </p:nvSpPr>
        <p:spPr>
          <a:xfrm>
            <a:off x="4535764" y="4506740"/>
            <a:ext cx="1595275" cy="174158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7695" y="21560"/>
                  <a:pt x="13796" y="20859"/>
                  <a:pt x="10124" y="19494"/>
                </a:cubicBezTo>
                <a:cubicBezTo>
                  <a:pt x="6451" y="18128"/>
                  <a:pt x="3004" y="16098"/>
                  <a:pt x="0" y="13406"/>
                </a:cubicBezTo>
                <a:lnTo>
                  <a:pt x="14636" y="0"/>
                </a:lnTo>
                <a:cubicBezTo>
                  <a:pt x="15627" y="811"/>
                  <a:pt x="16744" y="1421"/>
                  <a:pt x="17926" y="1829"/>
                </a:cubicBezTo>
                <a:cubicBezTo>
                  <a:pt x="19107" y="2237"/>
                  <a:pt x="20353" y="2442"/>
                  <a:pt x="21600" y="2442"/>
                </a:cubicBezTo>
                <a:lnTo>
                  <a:pt x="21600" y="21600"/>
                </a:lnTo>
                <a:close/>
              </a:path>
            </a:pathLst>
          </a:custGeom>
          <a:solidFill>
            <a:schemeClr val="tx1"/>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6" name="Shape 59121">
            <a:extLst>
              <a:ext uri="{FF2B5EF4-FFF2-40B4-BE49-F238E27FC236}">
                <a16:creationId xmlns:a16="http://schemas.microsoft.com/office/drawing/2014/main" id="{27649308-7E5D-40C9-4A3A-092042ADD8B8}"/>
              </a:ext>
            </a:extLst>
          </p:cNvPr>
          <p:cNvSpPr/>
          <p:nvPr/>
        </p:nvSpPr>
        <p:spPr>
          <a:xfrm>
            <a:off x="3836459" y="3959230"/>
            <a:ext cx="1753117" cy="1595195"/>
          </a:xfrm>
          <a:custGeom>
            <a:avLst/>
            <a:gdLst/>
            <a:ahLst/>
            <a:cxnLst>
              <a:cxn ang="0">
                <a:pos x="wd2" y="hd2"/>
              </a:cxn>
              <a:cxn ang="5400000">
                <a:pos x="wd2" y="hd2"/>
              </a:cxn>
              <a:cxn ang="10800000">
                <a:pos x="wd2" y="hd2"/>
              </a:cxn>
              <a:cxn ang="16200000">
                <a:pos x="wd2" y="hd2"/>
              </a:cxn>
            </a:cxnLst>
            <a:rect l="0" t="0" r="r" b="b"/>
            <a:pathLst>
              <a:path w="21600" h="21600" extrusionOk="0">
                <a:moveTo>
                  <a:pt x="8142" y="21600"/>
                </a:moveTo>
                <a:cubicBezTo>
                  <a:pt x="5658" y="18808"/>
                  <a:pt x="3642" y="15510"/>
                  <a:pt x="2238" y="11858"/>
                </a:cubicBezTo>
                <a:cubicBezTo>
                  <a:pt x="834" y="8207"/>
                  <a:pt x="42" y="4202"/>
                  <a:pt x="0" y="0"/>
                </a:cubicBezTo>
                <a:lnTo>
                  <a:pt x="18834" y="0"/>
                </a:lnTo>
                <a:cubicBezTo>
                  <a:pt x="18902" y="1327"/>
                  <a:pt x="19193" y="2588"/>
                  <a:pt x="19666" y="3739"/>
                </a:cubicBezTo>
                <a:cubicBezTo>
                  <a:pt x="20140" y="4889"/>
                  <a:pt x="20798" y="5928"/>
                  <a:pt x="21600" y="6810"/>
                </a:cubicBezTo>
                <a:lnTo>
                  <a:pt x="8142" y="21600"/>
                </a:lnTo>
                <a:close/>
              </a:path>
            </a:pathLst>
          </a:custGeom>
          <a:solidFill>
            <a:schemeClr val="tx1"/>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7" name="Shape 59122">
            <a:extLst>
              <a:ext uri="{FF2B5EF4-FFF2-40B4-BE49-F238E27FC236}">
                <a16:creationId xmlns:a16="http://schemas.microsoft.com/office/drawing/2014/main" id="{896607FE-41E0-8EDC-0509-E9CC4CF9079B}"/>
              </a:ext>
            </a:extLst>
          </p:cNvPr>
          <p:cNvSpPr/>
          <p:nvPr/>
        </p:nvSpPr>
        <p:spPr>
          <a:xfrm flipH="1">
            <a:off x="6182603" y="1606720"/>
            <a:ext cx="1595275" cy="174158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7695" y="40"/>
                  <a:pt x="13796" y="741"/>
                  <a:pt x="10124" y="2106"/>
                </a:cubicBezTo>
                <a:cubicBezTo>
                  <a:pt x="6451" y="3472"/>
                  <a:pt x="3004" y="5502"/>
                  <a:pt x="0" y="8194"/>
                </a:cubicBezTo>
                <a:lnTo>
                  <a:pt x="14636" y="21600"/>
                </a:lnTo>
                <a:cubicBezTo>
                  <a:pt x="15627" y="20789"/>
                  <a:pt x="16744" y="20179"/>
                  <a:pt x="17926" y="19771"/>
                </a:cubicBezTo>
                <a:cubicBezTo>
                  <a:pt x="19107" y="19363"/>
                  <a:pt x="20353" y="19158"/>
                  <a:pt x="21600" y="19158"/>
                </a:cubicBezTo>
                <a:lnTo>
                  <a:pt x="21600" y="0"/>
                </a:lnTo>
                <a:close/>
              </a:path>
            </a:pathLst>
          </a:custGeom>
          <a:solidFill>
            <a:schemeClr val="tx1"/>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8" name="Shape 59123">
            <a:extLst>
              <a:ext uri="{FF2B5EF4-FFF2-40B4-BE49-F238E27FC236}">
                <a16:creationId xmlns:a16="http://schemas.microsoft.com/office/drawing/2014/main" id="{2849E573-1E53-8138-A997-8423614879D8}"/>
              </a:ext>
            </a:extLst>
          </p:cNvPr>
          <p:cNvSpPr/>
          <p:nvPr/>
        </p:nvSpPr>
        <p:spPr>
          <a:xfrm flipH="1">
            <a:off x="6720787" y="2310937"/>
            <a:ext cx="1746084" cy="1595195"/>
          </a:xfrm>
          <a:custGeom>
            <a:avLst/>
            <a:gdLst/>
            <a:ahLst/>
            <a:cxnLst>
              <a:cxn ang="0">
                <a:pos x="wd2" y="hd2"/>
              </a:cxn>
              <a:cxn ang="5400000">
                <a:pos x="wd2" y="hd2"/>
              </a:cxn>
              <a:cxn ang="10800000">
                <a:pos x="wd2" y="hd2"/>
              </a:cxn>
              <a:cxn ang="16200000">
                <a:pos x="wd2" y="hd2"/>
              </a:cxn>
            </a:cxnLst>
            <a:rect l="0" t="0" r="r" b="b"/>
            <a:pathLst>
              <a:path w="21600" h="21600" extrusionOk="0">
                <a:moveTo>
                  <a:pt x="8175" y="0"/>
                </a:moveTo>
                <a:cubicBezTo>
                  <a:pt x="5681" y="2792"/>
                  <a:pt x="3656" y="6090"/>
                  <a:pt x="2247" y="9742"/>
                </a:cubicBezTo>
                <a:cubicBezTo>
                  <a:pt x="837" y="13393"/>
                  <a:pt x="42" y="17398"/>
                  <a:pt x="0" y="21600"/>
                </a:cubicBezTo>
                <a:lnTo>
                  <a:pt x="18910" y="21600"/>
                </a:lnTo>
                <a:cubicBezTo>
                  <a:pt x="18996" y="20277"/>
                  <a:pt x="19286" y="19018"/>
                  <a:pt x="19746" y="17861"/>
                </a:cubicBezTo>
                <a:cubicBezTo>
                  <a:pt x="20204" y="16707"/>
                  <a:pt x="20833" y="15651"/>
                  <a:pt x="21600" y="14733"/>
                </a:cubicBezTo>
                <a:lnTo>
                  <a:pt x="8175" y="0"/>
                </a:lnTo>
                <a:close/>
              </a:path>
            </a:pathLst>
          </a:custGeom>
          <a:solidFill>
            <a:schemeClr val="tx1"/>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9" name="Shape 59124">
            <a:extLst>
              <a:ext uri="{FF2B5EF4-FFF2-40B4-BE49-F238E27FC236}">
                <a16:creationId xmlns:a16="http://schemas.microsoft.com/office/drawing/2014/main" id="{AEE3211B-9B19-FC97-57D5-741F260DD883}"/>
              </a:ext>
            </a:extLst>
          </p:cNvPr>
          <p:cNvSpPr/>
          <p:nvPr/>
        </p:nvSpPr>
        <p:spPr>
          <a:xfrm flipH="1">
            <a:off x="6182603" y="4506740"/>
            <a:ext cx="1595275" cy="1741589"/>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7695" y="21560"/>
                  <a:pt x="13796" y="20859"/>
                  <a:pt x="10124" y="19494"/>
                </a:cubicBezTo>
                <a:cubicBezTo>
                  <a:pt x="6451" y="18128"/>
                  <a:pt x="3004" y="16098"/>
                  <a:pt x="0" y="13406"/>
                </a:cubicBezTo>
                <a:lnTo>
                  <a:pt x="14636" y="0"/>
                </a:lnTo>
                <a:cubicBezTo>
                  <a:pt x="15627" y="811"/>
                  <a:pt x="16744" y="1421"/>
                  <a:pt x="17926" y="1829"/>
                </a:cubicBezTo>
                <a:cubicBezTo>
                  <a:pt x="19107" y="2237"/>
                  <a:pt x="20353" y="2442"/>
                  <a:pt x="21600" y="2442"/>
                </a:cubicBezTo>
                <a:lnTo>
                  <a:pt x="21600" y="21600"/>
                </a:lnTo>
                <a:close/>
              </a:path>
            </a:pathLst>
          </a:custGeom>
          <a:solidFill>
            <a:schemeClr val="tx1"/>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0" name="Shape 59125">
            <a:extLst>
              <a:ext uri="{FF2B5EF4-FFF2-40B4-BE49-F238E27FC236}">
                <a16:creationId xmlns:a16="http://schemas.microsoft.com/office/drawing/2014/main" id="{1573E357-CB63-3DB7-EC12-05A4CB97DBC6}"/>
              </a:ext>
            </a:extLst>
          </p:cNvPr>
          <p:cNvSpPr/>
          <p:nvPr/>
        </p:nvSpPr>
        <p:spPr>
          <a:xfrm flipH="1">
            <a:off x="6733928" y="3959230"/>
            <a:ext cx="1743255" cy="1595195"/>
          </a:xfrm>
          <a:custGeom>
            <a:avLst/>
            <a:gdLst/>
            <a:ahLst/>
            <a:cxnLst>
              <a:cxn ang="0">
                <a:pos x="wd2" y="hd2"/>
              </a:cxn>
              <a:cxn ang="5400000">
                <a:pos x="wd2" y="hd2"/>
              </a:cxn>
              <a:cxn ang="10800000">
                <a:pos x="wd2" y="hd2"/>
              </a:cxn>
              <a:cxn ang="16200000">
                <a:pos x="wd2" y="hd2"/>
              </a:cxn>
            </a:cxnLst>
            <a:rect l="0" t="0" r="r" b="b"/>
            <a:pathLst>
              <a:path w="21600" h="21600" extrusionOk="0">
                <a:moveTo>
                  <a:pt x="8189" y="21600"/>
                </a:moveTo>
                <a:cubicBezTo>
                  <a:pt x="5690" y="18808"/>
                  <a:pt x="3662" y="15510"/>
                  <a:pt x="2250" y="11858"/>
                </a:cubicBezTo>
                <a:cubicBezTo>
                  <a:pt x="839" y="8207"/>
                  <a:pt x="42" y="4202"/>
                  <a:pt x="0" y="0"/>
                </a:cubicBezTo>
                <a:lnTo>
                  <a:pt x="18941" y="0"/>
                </a:lnTo>
                <a:cubicBezTo>
                  <a:pt x="19037" y="1321"/>
                  <a:pt x="19326" y="2578"/>
                  <a:pt x="19778" y="3739"/>
                </a:cubicBezTo>
                <a:cubicBezTo>
                  <a:pt x="20230" y="4902"/>
                  <a:pt x="20847" y="5973"/>
                  <a:pt x="21600" y="6914"/>
                </a:cubicBezTo>
                <a:lnTo>
                  <a:pt x="8189" y="21600"/>
                </a:lnTo>
                <a:close/>
              </a:path>
            </a:pathLst>
          </a:custGeom>
          <a:solidFill>
            <a:schemeClr val="tx1"/>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1" name="TextBox 10">
            <a:extLst>
              <a:ext uri="{FF2B5EF4-FFF2-40B4-BE49-F238E27FC236}">
                <a16:creationId xmlns:a16="http://schemas.microsoft.com/office/drawing/2014/main" id="{61C6BB3E-C380-9A95-AA14-C542CCA1A594}"/>
              </a:ext>
            </a:extLst>
          </p:cNvPr>
          <p:cNvSpPr txBox="1"/>
          <p:nvPr/>
        </p:nvSpPr>
        <p:spPr>
          <a:xfrm>
            <a:off x="6154005" y="2438586"/>
            <a:ext cx="1158512" cy="276999"/>
          </a:xfrm>
          <a:prstGeom prst="rect">
            <a:avLst/>
          </a:prstGeom>
          <a:noFill/>
        </p:spPr>
        <p:txBody>
          <a:bodyPr wrap="square" rtlCol="0">
            <a:spAutoFit/>
          </a:bodyPr>
          <a:lstStyle/>
          <a:p>
            <a:pPr algn="ctr"/>
            <a:r>
              <a:rPr lang="en-US" sz="1200" b="1" dirty="0">
                <a:solidFill>
                  <a:schemeClr val="bg1"/>
                </a:solidFill>
              </a:rPr>
              <a:t>Frameworks</a:t>
            </a:r>
          </a:p>
        </p:txBody>
      </p:sp>
      <p:sp>
        <p:nvSpPr>
          <p:cNvPr id="12" name="TextBox 11">
            <a:extLst>
              <a:ext uri="{FF2B5EF4-FFF2-40B4-BE49-F238E27FC236}">
                <a16:creationId xmlns:a16="http://schemas.microsoft.com/office/drawing/2014/main" id="{6F154BA1-0F52-81DC-49DE-3A2B003A2CCD}"/>
              </a:ext>
            </a:extLst>
          </p:cNvPr>
          <p:cNvSpPr txBox="1"/>
          <p:nvPr/>
        </p:nvSpPr>
        <p:spPr>
          <a:xfrm>
            <a:off x="6995112" y="3414317"/>
            <a:ext cx="1317412" cy="276999"/>
          </a:xfrm>
          <a:prstGeom prst="rect">
            <a:avLst/>
          </a:prstGeom>
          <a:noFill/>
        </p:spPr>
        <p:txBody>
          <a:bodyPr wrap="square" rtlCol="0">
            <a:spAutoFit/>
          </a:bodyPr>
          <a:lstStyle/>
          <a:p>
            <a:pPr algn="ctr"/>
            <a:r>
              <a:rPr lang="en-US" sz="1200" b="1" dirty="0">
                <a:solidFill>
                  <a:schemeClr val="bg1"/>
                </a:solidFill>
              </a:rPr>
              <a:t>Tools</a:t>
            </a:r>
          </a:p>
        </p:txBody>
      </p:sp>
      <p:sp>
        <p:nvSpPr>
          <p:cNvPr id="14" name="TextBox 13">
            <a:extLst>
              <a:ext uri="{FF2B5EF4-FFF2-40B4-BE49-F238E27FC236}">
                <a16:creationId xmlns:a16="http://schemas.microsoft.com/office/drawing/2014/main" id="{571085C8-C9D7-0D19-69BC-F77C27D02AD9}"/>
              </a:ext>
            </a:extLst>
          </p:cNvPr>
          <p:cNvSpPr txBox="1"/>
          <p:nvPr/>
        </p:nvSpPr>
        <p:spPr>
          <a:xfrm>
            <a:off x="6956315" y="4612780"/>
            <a:ext cx="1317412" cy="276999"/>
          </a:xfrm>
          <a:prstGeom prst="rect">
            <a:avLst/>
          </a:prstGeom>
          <a:noFill/>
        </p:spPr>
        <p:txBody>
          <a:bodyPr wrap="square" rtlCol="0">
            <a:spAutoFit/>
          </a:bodyPr>
          <a:lstStyle/>
          <a:p>
            <a:pPr algn="ctr"/>
            <a:r>
              <a:rPr lang="en-GB" sz="1200" b="1" dirty="0">
                <a:solidFill>
                  <a:schemeClr val="bg1"/>
                </a:solidFill>
              </a:rPr>
              <a:t>Templates</a:t>
            </a:r>
            <a:endParaRPr lang="en-US" sz="1200" b="1" dirty="0">
              <a:solidFill>
                <a:schemeClr val="bg1"/>
              </a:solidFill>
            </a:endParaRPr>
          </a:p>
        </p:txBody>
      </p:sp>
      <p:sp>
        <p:nvSpPr>
          <p:cNvPr id="15" name="TextBox 14">
            <a:extLst>
              <a:ext uri="{FF2B5EF4-FFF2-40B4-BE49-F238E27FC236}">
                <a16:creationId xmlns:a16="http://schemas.microsoft.com/office/drawing/2014/main" id="{51F58C69-DF56-C3F9-1304-689C5D35FC8E}"/>
              </a:ext>
            </a:extLst>
          </p:cNvPr>
          <p:cNvSpPr txBox="1"/>
          <p:nvPr/>
        </p:nvSpPr>
        <p:spPr>
          <a:xfrm>
            <a:off x="6062081" y="5523448"/>
            <a:ext cx="1317412" cy="461665"/>
          </a:xfrm>
          <a:prstGeom prst="rect">
            <a:avLst/>
          </a:prstGeom>
          <a:noFill/>
        </p:spPr>
        <p:txBody>
          <a:bodyPr wrap="square" rtlCol="0">
            <a:spAutoFit/>
          </a:bodyPr>
          <a:lstStyle/>
          <a:p>
            <a:pPr algn="ctr"/>
            <a:r>
              <a:rPr lang="en-US" sz="1200" b="1" dirty="0">
                <a:solidFill>
                  <a:schemeClr val="bg1"/>
                </a:solidFill>
              </a:rPr>
              <a:t>Step-by-step tutorials</a:t>
            </a:r>
          </a:p>
        </p:txBody>
      </p:sp>
      <p:sp>
        <p:nvSpPr>
          <p:cNvPr id="17" name="TextBox 16">
            <a:extLst>
              <a:ext uri="{FF2B5EF4-FFF2-40B4-BE49-F238E27FC236}">
                <a16:creationId xmlns:a16="http://schemas.microsoft.com/office/drawing/2014/main" id="{6D98DD28-3A3A-475E-FC3B-CAF1E0DCA4D0}"/>
              </a:ext>
            </a:extLst>
          </p:cNvPr>
          <p:cNvSpPr txBox="1"/>
          <p:nvPr/>
        </p:nvSpPr>
        <p:spPr>
          <a:xfrm>
            <a:off x="4834421" y="5439712"/>
            <a:ext cx="1317412" cy="276999"/>
          </a:xfrm>
          <a:prstGeom prst="rect">
            <a:avLst/>
          </a:prstGeom>
          <a:noFill/>
        </p:spPr>
        <p:txBody>
          <a:bodyPr wrap="square" rtlCol="0">
            <a:spAutoFit/>
          </a:bodyPr>
          <a:lstStyle/>
          <a:p>
            <a:pPr algn="ctr"/>
            <a:r>
              <a:rPr lang="en-US" sz="1200" b="1" dirty="0">
                <a:solidFill>
                  <a:schemeClr val="bg1"/>
                </a:solidFill>
              </a:rPr>
              <a:t>Video Training</a:t>
            </a:r>
          </a:p>
        </p:txBody>
      </p:sp>
      <p:sp>
        <p:nvSpPr>
          <p:cNvPr id="18" name="TextBox 17">
            <a:extLst>
              <a:ext uri="{FF2B5EF4-FFF2-40B4-BE49-F238E27FC236}">
                <a16:creationId xmlns:a16="http://schemas.microsoft.com/office/drawing/2014/main" id="{6D2822B5-3889-FC67-C4AA-0A87FE4AD423}"/>
              </a:ext>
            </a:extLst>
          </p:cNvPr>
          <p:cNvSpPr txBox="1"/>
          <p:nvPr/>
        </p:nvSpPr>
        <p:spPr>
          <a:xfrm>
            <a:off x="3941736" y="4566347"/>
            <a:ext cx="1317412" cy="461665"/>
          </a:xfrm>
          <a:prstGeom prst="rect">
            <a:avLst/>
          </a:prstGeom>
          <a:noFill/>
        </p:spPr>
        <p:txBody>
          <a:bodyPr wrap="square" rtlCol="0">
            <a:spAutoFit/>
          </a:bodyPr>
          <a:lstStyle/>
          <a:p>
            <a:pPr algn="ctr"/>
            <a:r>
              <a:rPr lang="en-US" sz="1200" b="1" dirty="0">
                <a:solidFill>
                  <a:schemeClr val="bg1"/>
                </a:solidFill>
              </a:rPr>
              <a:t>Real-life examples</a:t>
            </a:r>
          </a:p>
        </p:txBody>
      </p:sp>
      <p:sp>
        <p:nvSpPr>
          <p:cNvPr id="19" name="TextBox 18">
            <a:extLst>
              <a:ext uri="{FF2B5EF4-FFF2-40B4-BE49-F238E27FC236}">
                <a16:creationId xmlns:a16="http://schemas.microsoft.com/office/drawing/2014/main" id="{118779F3-396B-EBE9-7F1A-0D2380140C1E}"/>
              </a:ext>
            </a:extLst>
          </p:cNvPr>
          <p:cNvSpPr txBox="1"/>
          <p:nvPr/>
        </p:nvSpPr>
        <p:spPr>
          <a:xfrm>
            <a:off x="4872973" y="2423785"/>
            <a:ext cx="1317412" cy="276999"/>
          </a:xfrm>
          <a:prstGeom prst="rect">
            <a:avLst/>
          </a:prstGeom>
          <a:noFill/>
        </p:spPr>
        <p:txBody>
          <a:bodyPr wrap="square" rtlCol="0">
            <a:spAutoFit/>
          </a:bodyPr>
          <a:lstStyle/>
          <a:p>
            <a:pPr algn="ctr"/>
            <a:r>
              <a:rPr lang="en-US" sz="1200" b="1" dirty="0">
                <a:solidFill>
                  <a:schemeClr val="bg1"/>
                </a:solidFill>
              </a:rPr>
              <a:t>Best practices</a:t>
            </a:r>
          </a:p>
        </p:txBody>
      </p:sp>
      <p:sp>
        <p:nvSpPr>
          <p:cNvPr id="20" name="TextBox 19">
            <a:extLst>
              <a:ext uri="{FF2B5EF4-FFF2-40B4-BE49-F238E27FC236}">
                <a16:creationId xmlns:a16="http://schemas.microsoft.com/office/drawing/2014/main" id="{A68F1A8D-CDB7-DB55-4955-2BC8CCA3AD45}"/>
              </a:ext>
            </a:extLst>
          </p:cNvPr>
          <p:cNvSpPr txBox="1"/>
          <p:nvPr/>
        </p:nvSpPr>
        <p:spPr>
          <a:xfrm>
            <a:off x="3908017" y="3141137"/>
            <a:ext cx="1330004" cy="600164"/>
          </a:xfrm>
          <a:prstGeom prst="rect">
            <a:avLst/>
          </a:prstGeom>
          <a:noFill/>
        </p:spPr>
        <p:txBody>
          <a:bodyPr wrap="square" rtlCol="0">
            <a:spAutoFit/>
          </a:bodyPr>
          <a:lstStyle/>
          <a:p>
            <a:pPr algn="ctr"/>
            <a:r>
              <a:rPr lang="en-GB" sz="1100" b="1" dirty="0">
                <a:solidFill>
                  <a:schemeClr val="bg1"/>
                </a:solidFill>
              </a:rPr>
              <a:t>Advise from tier-1 management consultants</a:t>
            </a:r>
          </a:p>
        </p:txBody>
      </p:sp>
      <p:sp>
        <p:nvSpPr>
          <p:cNvPr id="21" name="Oval 20">
            <a:extLst>
              <a:ext uri="{FF2B5EF4-FFF2-40B4-BE49-F238E27FC236}">
                <a16:creationId xmlns:a16="http://schemas.microsoft.com/office/drawing/2014/main" id="{66F0DAB8-53E8-17C9-4DD0-E8AF7C2E52E1}"/>
              </a:ext>
            </a:extLst>
          </p:cNvPr>
          <p:cNvSpPr/>
          <p:nvPr/>
        </p:nvSpPr>
        <p:spPr>
          <a:xfrm>
            <a:off x="5134694" y="2928094"/>
            <a:ext cx="1980000" cy="1980000"/>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b="1" kern="0" dirty="0"/>
              <a:t>What’s inside our Toolkits?</a:t>
            </a:r>
            <a:endParaRPr lang="en-US" b="1" dirty="0"/>
          </a:p>
        </p:txBody>
      </p:sp>
      <p:pic>
        <p:nvPicPr>
          <p:cNvPr id="22" name="Graphic 21" descr="Arrow circle">
            <a:extLst>
              <a:ext uri="{FF2B5EF4-FFF2-40B4-BE49-F238E27FC236}">
                <a16:creationId xmlns:a16="http://schemas.microsoft.com/office/drawing/2014/main" id="{34D8EA00-19E8-DA60-424A-DCD4C55C893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85259" y="2000880"/>
            <a:ext cx="504000" cy="504000"/>
          </a:xfrm>
          <a:prstGeom prst="rect">
            <a:avLst/>
          </a:prstGeom>
        </p:spPr>
      </p:pic>
      <p:pic>
        <p:nvPicPr>
          <p:cNvPr id="23" name="Graphic 22" descr="Tools">
            <a:extLst>
              <a:ext uri="{FF2B5EF4-FFF2-40B4-BE49-F238E27FC236}">
                <a16:creationId xmlns:a16="http://schemas.microsoft.com/office/drawing/2014/main" id="{17E6A427-9512-3981-84F8-011AB90020B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07394" y="2919915"/>
            <a:ext cx="428393" cy="428393"/>
          </a:xfrm>
          <a:prstGeom prst="rect">
            <a:avLst/>
          </a:prstGeom>
        </p:spPr>
      </p:pic>
      <p:pic>
        <p:nvPicPr>
          <p:cNvPr id="24" name="Graphic 23" descr="Presentation with bar chart RTL">
            <a:extLst>
              <a:ext uri="{FF2B5EF4-FFF2-40B4-BE49-F238E27FC236}">
                <a16:creationId xmlns:a16="http://schemas.microsoft.com/office/drawing/2014/main" id="{F7A47BA1-E075-D68D-4F2C-C47D5888B8C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391770" y="4084610"/>
            <a:ext cx="432000" cy="432000"/>
          </a:xfrm>
          <a:prstGeom prst="rect">
            <a:avLst/>
          </a:prstGeom>
        </p:spPr>
      </p:pic>
      <p:pic>
        <p:nvPicPr>
          <p:cNvPr id="25" name="Graphic 24" descr="Checklist outline">
            <a:extLst>
              <a:ext uri="{FF2B5EF4-FFF2-40B4-BE49-F238E27FC236}">
                <a16:creationId xmlns:a16="http://schemas.microsoft.com/office/drawing/2014/main" id="{D0FB236E-BCC9-C3EC-1585-6DC53EEB24DB}"/>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140648" y="4891011"/>
            <a:ext cx="619649" cy="619649"/>
          </a:xfrm>
          <a:prstGeom prst="rect">
            <a:avLst/>
          </a:prstGeom>
        </p:spPr>
      </p:pic>
      <p:pic>
        <p:nvPicPr>
          <p:cNvPr id="26" name="Graphic 25" descr="Teacher">
            <a:extLst>
              <a:ext uri="{FF2B5EF4-FFF2-40B4-BE49-F238E27FC236}">
                <a16:creationId xmlns:a16="http://schemas.microsoft.com/office/drawing/2014/main" id="{12F45C6E-4C43-1DF0-59A0-CB294B266E1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329899" y="5014155"/>
            <a:ext cx="432000" cy="432000"/>
          </a:xfrm>
          <a:prstGeom prst="rect">
            <a:avLst/>
          </a:prstGeom>
        </p:spPr>
      </p:pic>
      <p:pic>
        <p:nvPicPr>
          <p:cNvPr id="27" name="Graphic 26" descr="Podium">
            <a:extLst>
              <a:ext uri="{FF2B5EF4-FFF2-40B4-BE49-F238E27FC236}">
                <a16:creationId xmlns:a16="http://schemas.microsoft.com/office/drawing/2014/main" id="{343C6695-BCEA-2DB1-B0D5-1AB34ECAC54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284529" y="1926825"/>
            <a:ext cx="506995" cy="506995"/>
          </a:xfrm>
          <a:prstGeom prst="rect">
            <a:avLst/>
          </a:prstGeom>
        </p:spPr>
      </p:pic>
      <p:pic>
        <p:nvPicPr>
          <p:cNvPr id="28" name="Graphic 27" descr="Checklist with solid fill">
            <a:extLst>
              <a:ext uri="{FF2B5EF4-FFF2-40B4-BE49-F238E27FC236}">
                <a16:creationId xmlns:a16="http://schemas.microsoft.com/office/drawing/2014/main" id="{37843053-1691-A42E-9D0E-9422B514E28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6440168" y="4950335"/>
            <a:ext cx="577961" cy="577961"/>
          </a:xfrm>
          <a:prstGeom prst="rect">
            <a:avLst/>
          </a:prstGeom>
        </p:spPr>
      </p:pic>
      <p:pic>
        <p:nvPicPr>
          <p:cNvPr id="29" name="Graphic 28" descr="Customer review with solid fill">
            <a:extLst>
              <a:ext uri="{FF2B5EF4-FFF2-40B4-BE49-F238E27FC236}">
                <a16:creationId xmlns:a16="http://schemas.microsoft.com/office/drawing/2014/main" id="{E5F3F312-B451-C726-D6D9-4A3F095517D1}"/>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4349304" y="2698426"/>
            <a:ext cx="486907" cy="486907"/>
          </a:xfrm>
          <a:prstGeom prst="rect">
            <a:avLst/>
          </a:prstGeom>
        </p:spPr>
      </p:pic>
      <p:grpSp>
        <p:nvGrpSpPr>
          <p:cNvPr id="30" name="Group 29">
            <a:extLst>
              <a:ext uri="{FF2B5EF4-FFF2-40B4-BE49-F238E27FC236}">
                <a16:creationId xmlns:a16="http://schemas.microsoft.com/office/drawing/2014/main" id="{C496E7FF-9945-3273-50E6-17EF753E712B}"/>
              </a:ext>
            </a:extLst>
          </p:cNvPr>
          <p:cNvGrpSpPr/>
          <p:nvPr/>
        </p:nvGrpSpPr>
        <p:grpSpPr>
          <a:xfrm>
            <a:off x="7312517" y="4165429"/>
            <a:ext cx="603238" cy="373065"/>
            <a:chOff x="579475" y="323541"/>
            <a:chExt cx="1528827" cy="945484"/>
          </a:xfrm>
        </p:grpSpPr>
        <p:sp>
          <p:nvSpPr>
            <p:cNvPr id="32" name="Rectangle 31">
              <a:extLst>
                <a:ext uri="{FF2B5EF4-FFF2-40B4-BE49-F238E27FC236}">
                  <a16:creationId xmlns:a16="http://schemas.microsoft.com/office/drawing/2014/main" id="{47CCFDBB-2D3B-B0F5-68EE-0C28E6014EA1}"/>
                </a:ext>
              </a:extLst>
            </p:cNvPr>
            <p:cNvSpPr/>
            <p:nvPr/>
          </p:nvSpPr>
          <p:spPr>
            <a:xfrm>
              <a:off x="579475" y="323541"/>
              <a:ext cx="1528827" cy="945484"/>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6216BCD9-040A-445C-E08B-46709711FE18}"/>
                </a:ext>
              </a:extLst>
            </p:cNvPr>
            <p:cNvSpPr/>
            <p:nvPr/>
          </p:nvSpPr>
          <p:spPr>
            <a:xfrm>
              <a:off x="709723" y="457072"/>
              <a:ext cx="1268330" cy="136763"/>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CA09AF66-0036-A674-16F2-8FD2D59C63BB}"/>
                </a:ext>
              </a:extLst>
            </p:cNvPr>
            <p:cNvSpPr/>
            <p:nvPr/>
          </p:nvSpPr>
          <p:spPr>
            <a:xfrm>
              <a:off x="709723" y="727366"/>
              <a:ext cx="543456" cy="43349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C3A4D6E0-839C-08DE-8965-B641EC7D9B3A}"/>
                </a:ext>
              </a:extLst>
            </p:cNvPr>
            <p:cNvSpPr/>
            <p:nvPr/>
          </p:nvSpPr>
          <p:spPr>
            <a:xfrm>
              <a:off x="1422703" y="727366"/>
              <a:ext cx="543456" cy="433497"/>
            </a:xfrm>
            <a:prstGeom prst="rect">
              <a:avLst/>
            </a:prstGeom>
            <a:no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4" name="Ellipse 98">
            <a:extLst>
              <a:ext uri="{FF2B5EF4-FFF2-40B4-BE49-F238E27FC236}">
                <a16:creationId xmlns:a16="http://schemas.microsoft.com/office/drawing/2014/main" id="{B965BF39-D18E-0F74-B136-517A91280B76}"/>
              </a:ext>
            </a:extLst>
          </p:cNvPr>
          <p:cNvSpPr/>
          <p:nvPr>
            <p:custDataLst>
              <p:tags r:id="rId2"/>
            </p:custDataLst>
          </p:nvPr>
        </p:nvSpPr>
        <p:spPr bwMode="auto">
          <a:xfrm>
            <a:off x="4426415" y="6296211"/>
            <a:ext cx="3464141" cy="458619"/>
          </a:xfrm>
          <a:prstGeom prst="ellipse">
            <a:avLst/>
          </a:prstGeom>
          <a:gradFill flip="none" rotWithShape="1">
            <a:gsLst>
              <a:gs pos="100000">
                <a:srgbClr val="FFFFFF">
                  <a:alpha val="0"/>
                </a:srgbClr>
              </a:gs>
              <a:gs pos="0">
                <a:srgbClr val="E6E6E6">
                  <a:lumMod val="10000"/>
                  <a:alpha val="19000"/>
                </a:srgbClr>
              </a:gs>
            </a:gsLst>
            <a:path path="shape">
              <a:fillToRect l="50000" t="50000" r="50000" b="50000"/>
            </a:path>
            <a:tileRect/>
          </a:gradFill>
          <a:ln w="9525" cap="flat" cmpd="sng" algn="ctr">
            <a:noFill/>
            <a:prstDash val="solid"/>
          </a:ln>
          <a:effectLst/>
        </p:spPr>
        <p:txBody>
          <a:bodyPr anchor="ctr"/>
          <a:ls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a:lstStyle>
          <a:p>
            <a:pPr algn="ctr"/>
            <a:endParaRPr lang="en-US" dirty="0">
              <a:solidFill>
                <a:srgbClr val="FFFFFF"/>
              </a:solidFill>
              <a:latin typeface="+mn-lt"/>
            </a:endParaRPr>
          </a:p>
        </p:txBody>
      </p:sp>
    </p:spTree>
    <p:extLst>
      <p:ext uri="{BB962C8B-B14F-4D97-AF65-F5344CB8AC3E}">
        <p14:creationId xmlns:p14="http://schemas.microsoft.com/office/powerpoint/2010/main" val="1203735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Content</a:t>
            </a:r>
            <a:br>
              <a:rPr lang="en-US" sz="2400" dirty="0"/>
            </a:br>
            <a:r>
              <a:rPr lang="en-GB" b="0" dirty="0"/>
              <a:t>The Toolkit includes 2 parts created by ex-Mckinsey, Deloitte and BCG management consultants</a:t>
            </a:r>
            <a:endParaRPr lang="en-US" sz="2400" b="0" kern="0" dirty="0"/>
          </a:p>
        </p:txBody>
      </p:sp>
      <p:sp>
        <p:nvSpPr>
          <p:cNvPr id="5" name="Slide Number Placeholder 2">
            <a:extLst>
              <a:ext uri="{FF2B5EF4-FFF2-40B4-BE49-F238E27FC236}">
                <a16:creationId xmlns:a16="http://schemas.microsoft.com/office/drawing/2014/main" id="{A219F96A-F4B1-F39D-133F-DB6D8CECAFB0}"/>
              </a:ext>
            </a:extLst>
          </p:cNvPr>
          <p:cNvSpPr>
            <a:spLocks noGrp="1"/>
          </p:cNvSpPr>
          <p:nvPr>
            <p:ph type="sldNum" sz="quarter" idx="4"/>
          </p:nvPr>
        </p:nvSpPr>
        <p:spPr>
          <a:xfrm>
            <a:off x="9181195" y="6632714"/>
            <a:ext cx="2743200" cy="187565"/>
          </a:xfrm>
        </p:spPr>
        <p:txBody>
          <a:bodyPr/>
          <a:lstStyle/>
          <a:p>
            <a:fld id="{37F5C94B-8C55-478B-B509-BAE6A06B2E2A}" type="slidenum">
              <a:rPr lang="en-US" sz="1000" smtClean="0">
                <a:solidFill>
                  <a:srgbClr val="ADAFBB"/>
                </a:solidFill>
              </a:rPr>
              <a:pPr/>
              <a:t>6</a:t>
            </a:fld>
            <a:endParaRPr lang="en-US" sz="1000" dirty="0">
              <a:solidFill>
                <a:srgbClr val="ADAFBB"/>
              </a:solidFill>
            </a:endParaRPr>
          </a:p>
        </p:txBody>
      </p:sp>
      <p:sp>
        <p:nvSpPr>
          <p:cNvPr id="31" name="Rectangle 30">
            <a:extLst>
              <a:ext uri="{FF2B5EF4-FFF2-40B4-BE49-F238E27FC236}">
                <a16:creationId xmlns:a16="http://schemas.microsoft.com/office/drawing/2014/main" id="{4963CA7C-AB93-EE05-4B3D-7813C2F624C1}"/>
              </a:ext>
            </a:extLst>
          </p:cNvPr>
          <p:cNvSpPr/>
          <p:nvPr/>
        </p:nvSpPr>
        <p:spPr>
          <a:xfrm>
            <a:off x="1254890" y="2475813"/>
            <a:ext cx="3945759" cy="2960014"/>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mj-lt"/>
                <a:cs typeface="Helvetica"/>
              </a:rPr>
              <a:t>I. Change Management</a:t>
            </a:r>
          </a:p>
        </p:txBody>
      </p:sp>
      <p:sp>
        <p:nvSpPr>
          <p:cNvPr id="34" name="Rectangle 33">
            <a:extLst>
              <a:ext uri="{FF2B5EF4-FFF2-40B4-BE49-F238E27FC236}">
                <a16:creationId xmlns:a16="http://schemas.microsoft.com/office/drawing/2014/main" id="{DBCB0BB9-8BC5-3F31-71D1-09968B243E25}"/>
              </a:ext>
            </a:extLst>
          </p:cNvPr>
          <p:cNvSpPr/>
          <p:nvPr/>
        </p:nvSpPr>
        <p:spPr>
          <a:xfrm>
            <a:off x="6991351" y="2475813"/>
            <a:ext cx="3945759" cy="2960014"/>
          </a:xfrm>
          <a:prstGeom prst="rect">
            <a:avLst/>
          </a:prstGeom>
          <a:solidFill>
            <a:schemeClr val="bg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mj-lt"/>
                <a:cs typeface="Helvetica"/>
              </a:rPr>
              <a:t>II. Project Management</a:t>
            </a:r>
          </a:p>
        </p:txBody>
      </p:sp>
    </p:spTree>
    <p:extLst>
      <p:ext uri="{BB962C8B-B14F-4D97-AF65-F5344CB8AC3E}">
        <p14:creationId xmlns:p14="http://schemas.microsoft.com/office/powerpoint/2010/main" val="3130013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96683CE-C2F6-4990-BA65-5E87ED73768C}"/>
              </a:ext>
            </a:extLst>
          </p:cNvPr>
          <p:cNvSpPr/>
          <p:nvPr/>
        </p:nvSpPr>
        <p:spPr bwMode="auto">
          <a:xfrm>
            <a:off x="614777" y="4568674"/>
            <a:ext cx="10993750" cy="1980000"/>
          </a:xfrm>
          <a:prstGeom prst="rect">
            <a:avLst/>
          </a:prstGeom>
          <a:no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9" name="Rectangle 8">
            <a:extLst>
              <a:ext uri="{FF2B5EF4-FFF2-40B4-BE49-F238E27FC236}">
                <a16:creationId xmlns:a16="http://schemas.microsoft.com/office/drawing/2014/main" id="{12B01F11-E54D-4AB1-A9A7-59F137CC9151}"/>
              </a:ext>
            </a:extLst>
          </p:cNvPr>
          <p:cNvSpPr/>
          <p:nvPr/>
        </p:nvSpPr>
        <p:spPr bwMode="auto">
          <a:xfrm>
            <a:off x="614777" y="1651763"/>
            <a:ext cx="10993749" cy="2671832"/>
          </a:xfrm>
          <a:prstGeom prst="rect">
            <a:avLst/>
          </a:prstGeom>
          <a:no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5" name="Object 4" hidden="1">
            <a:extLst>
              <a:ext uri="{FF2B5EF4-FFF2-40B4-BE49-F238E27FC236}">
                <a16:creationId xmlns:a16="http://schemas.microsoft.com/office/drawing/2014/main" id="{AAC99EFF-354A-44CF-90A6-A74D5DB7C34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5" name="Object 4" hidden="1">
                        <a:extLst>
                          <a:ext uri="{FF2B5EF4-FFF2-40B4-BE49-F238E27FC236}">
                            <a16:creationId xmlns:a16="http://schemas.microsoft.com/office/drawing/2014/main" id="{AAC99EFF-354A-44CF-90A6-A74D5DB7C34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884ADBF-C6BF-47E5-A610-498F4D8C2A1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6" y="365126"/>
            <a:ext cx="11195073" cy="1091318"/>
          </a:xfrm>
        </p:spPr>
        <p:txBody>
          <a:bodyPr>
            <a:normAutofit/>
          </a:bodyPr>
          <a:lstStyle/>
          <a:p>
            <a:r>
              <a:rPr lang="en-US" sz="2300" kern="0" dirty="0"/>
              <a:t>The Change &amp; Project Management Toolkit includes frameworks, tools, templates, tutorials, real-life examples, best practices and video training to help you:</a:t>
            </a:r>
            <a:endParaRPr lang="en-US" sz="2300" b="0" kern="0" dirty="0"/>
          </a:p>
        </p:txBody>
      </p:sp>
      <p:sp>
        <p:nvSpPr>
          <p:cNvPr id="4" name="Slide Number Placeholder 3">
            <a:extLst>
              <a:ext uri="{FF2B5EF4-FFF2-40B4-BE49-F238E27FC236}">
                <a16:creationId xmlns:a16="http://schemas.microsoft.com/office/drawing/2014/main" id="{6F7AE37A-9246-4985-8F29-8D68449D9F28}"/>
              </a:ext>
            </a:extLst>
          </p:cNvPr>
          <p:cNvSpPr>
            <a:spLocks noGrp="1"/>
          </p:cNvSpPr>
          <p:nvPr>
            <p:ph type="sldNum" sz="quarter" idx="4"/>
          </p:nvPr>
        </p:nvSpPr>
        <p:spPr/>
        <p:txBody>
          <a:bodyPr/>
          <a:lstStyle/>
          <a:p>
            <a:fld id="{37F5C94B-8C55-478B-B509-BAE6A06B2E2A}" type="slidenum">
              <a:rPr lang="en-US" sz="1000" smtClean="0">
                <a:solidFill>
                  <a:srgbClr val="ADAFBB"/>
                </a:solidFill>
              </a:rPr>
              <a:pPr/>
              <a:t>7</a:t>
            </a:fld>
            <a:endParaRPr lang="en-US" sz="1000" dirty="0">
              <a:solidFill>
                <a:srgbClr val="ADAFBB"/>
              </a:solidFill>
            </a:endParaRPr>
          </a:p>
        </p:txBody>
      </p:sp>
      <p:sp>
        <p:nvSpPr>
          <p:cNvPr id="45" name="Rectangle 44">
            <a:extLst>
              <a:ext uri="{FF2B5EF4-FFF2-40B4-BE49-F238E27FC236}">
                <a16:creationId xmlns:a16="http://schemas.microsoft.com/office/drawing/2014/main" id="{C40ABB58-A617-4C1D-B300-D06F0DBE43C3}"/>
              </a:ext>
            </a:extLst>
          </p:cNvPr>
          <p:cNvSpPr/>
          <p:nvPr/>
        </p:nvSpPr>
        <p:spPr>
          <a:xfrm>
            <a:off x="514114" y="1737481"/>
            <a:ext cx="11094412" cy="4514056"/>
          </a:xfrm>
          <a:prstGeom prst="rect">
            <a:avLst/>
          </a:prstGeom>
        </p:spPr>
        <p:txBody>
          <a:bodyPr wrap="square">
            <a:spAutoFit/>
          </a:bodyPr>
          <a:lstStyle/>
          <a:p>
            <a:pPr marL="174625" lvl="1" indent="-88900">
              <a:spcBef>
                <a:spcPts val="100"/>
              </a:spcBef>
              <a:spcAft>
                <a:spcPts val="100"/>
              </a:spcAft>
              <a:buFont typeface="Arial" panose="020B0604020202020204" pitchFamily="34" charset="0"/>
              <a:buChar char="•"/>
              <a:defRPr/>
            </a:pPr>
            <a:r>
              <a:rPr lang="en-GB" sz="1100" b="1" dirty="0"/>
              <a:t>Improve the change management capabilities of your organization with a simple and comprehensive 3-phase change management approach commonly used by Fortune 100 and global consulting firms: </a:t>
            </a:r>
            <a:r>
              <a:rPr lang="en-GB" sz="1100" dirty="0"/>
              <a:t>(I) Define the change management strategy, (II) Develop the Change Management Plans, (III) Implement, Track and Manage Progress</a:t>
            </a:r>
          </a:p>
          <a:p>
            <a:pPr marL="174625" lvl="1" indent="-88900">
              <a:spcBef>
                <a:spcPts val="100"/>
              </a:spcBef>
              <a:spcAft>
                <a:spcPts val="100"/>
              </a:spcAft>
              <a:buFont typeface="Arial" panose="020B0604020202020204" pitchFamily="34" charset="0"/>
              <a:buChar char="•"/>
              <a:defRPr/>
            </a:pPr>
            <a:r>
              <a:rPr lang="en-GB" sz="1100" b="1" dirty="0"/>
              <a:t>(I) Define your change management strategy: </a:t>
            </a:r>
            <a:r>
              <a:rPr lang="en-GB" sz="1100" dirty="0"/>
              <a:t>(1) Company strategy, (2) Required change to implement the strategy, (3) Business roadmap, (4) Company readiness for change, (5) Structure and size of the change management team, (6) Roles and responsibilities, (7) Guiding principles, (8) Lean change canvas, (9) Change impact assessment, (10) Change management objectives and levers (ADKAR Model)</a:t>
            </a:r>
          </a:p>
          <a:p>
            <a:pPr marL="174625" lvl="1" indent="-88900">
              <a:spcBef>
                <a:spcPts val="100"/>
              </a:spcBef>
              <a:spcAft>
                <a:spcPts val="100"/>
              </a:spcAft>
              <a:buFont typeface="Arial" panose="020B0604020202020204" pitchFamily="34" charset="0"/>
              <a:buChar char="•"/>
              <a:defRPr/>
            </a:pPr>
            <a:r>
              <a:rPr lang="en-GB" sz="1100" b="1" dirty="0"/>
              <a:t>(II) Develop your change management plans: </a:t>
            </a:r>
            <a:r>
              <a:rPr lang="en-GB" sz="1100" dirty="0"/>
              <a:t>(1) Overarching change management plan, (2) Communication plan, (3) Sponsorship plan, (4) Coaching plan, (5) Training plan, (6) Resistance management plan</a:t>
            </a:r>
          </a:p>
          <a:p>
            <a:pPr marL="174625" lvl="1" indent="-88900">
              <a:spcBef>
                <a:spcPts val="100"/>
              </a:spcBef>
              <a:spcAft>
                <a:spcPts val="100"/>
              </a:spcAft>
              <a:buFont typeface="Arial" panose="020B0604020202020204" pitchFamily="34" charset="0"/>
              <a:buChar char="•"/>
              <a:defRPr/>
            </a:pPr>
            <a:r>
              <a:rPr lang="en-GB" sz="1100" b="1" dirty="0"/>
              <a:t>(III) Implement, track and manage progress: </a:t>
            </a:r>
            <a:r>
              <a:rPr lang="en-GB" sz="1100" dirty="0"/>
              <a:t>(1) Governance, (2) Overarching change management plan status report, (3) Communication plan status report, (4) Sponsorship plan status report, (5) Coaching plan status report, (6) Training plan status report, (7) Resistance management plan status report, (8) Change reinforcement</a:t>
            </a:r>
          </a:p>
          <a:p>
            <a:pPr marL="174625" lvl="1" indent="-88900">
              <a:spcBef>
                <a:spcPts val="100"/>
              </a:spcBef>
              <a:spcAft>
                <a:spcPts val="100"/>
              </a:spcAft>
              <a:buFont typeface="Arial" panose="020B0604020202020204" pitchFamily="34" charset="0"/>
              <a:buChar char="•"/>
              <a:defRPr/>
            </a:pPr>
            <a:r>
              <a:rPr lang="en-GB" sz="1100" b="1" dirty="0"/>
              <a:t>Understand the top 12 change management frameworks and tools commonly used in most Fortune 500 companies: </a:t>
            </a:r>
            <a:r>
              <a:rPr lang="en-GB" sz="1100" dirty="0"/>
              <a:t>(1) Kotter’s 8 step Model of Change, (2) McKinsey 7S framework, (3) Burke-Litwin Change Model, (4) Prosci 3-phase process, (5) The Adkar Change Management Model, (6) Lewin's Change Management Model, (7) Change commitment curve, (8) Change personal transition curve, (9) Heart and mind human drivers, (10) Innovation adoption curve, (11) Maslow’s hierarchy of human needs, (12) Four stages of team development</a:t>
            </a:r>
          </a:p>
          <a:p>
            <a:pPr marL="174625" lvl="1" indent="-174625">
              <a:spcBef>
                <a:spcPts val="100"/>
              </a:spcBef>
              <a:spcAft>
                <a:spcPts val="100"/>
              </a:spcAft>
              <a:buFont typeface="Arial" panose="020B0604020202020204" pitchFamily="34" charset="0"/>
              <a:buChar char="•"/>
              <a:defRPr/>
            </a:pPr>
            <a:endParaRPr lang="en-GB" sz="1100" dirty="0"/>
          </a:p>
          <a:p>
            <a:pPr marL="174625" lvl="1" indent="-174625">
              <a:spcBef>
                <a:spcPts val="100"/>
              </a:spcBef>
              <a:spcAft>
                <a:spcPts val="100"/>
              </a:spcAft>
              <a:buFont typeface="Arial" panose="020B0604020202020204" pitchFamily="34" charset="0"/>
              <a:buChar char="•"/>
              <a:defRPr/>
            </a:pPr>
            <a:endParaRPr lang="en-GB" sz="1100" dirty="0"/>
          </a:p>
          <a:p>
            <a:pPr marL="174625" lvl="1" indent="-174625">
              <a:spcBef>
                <a:spcPts val="100"/>
              </a:spcBef>
              <a:spcAft>
                <a:spcPts val="100"/>
              </a:spcAft>
              <a:buFont typeface="Arial" panose="020B0604020202020204" pitchFamily="34" charset="0"/>
              <a:buChar char="•"/>
              <a:defRPr/>
            </a:pPr>
            <a:endParaRPr lang="en-GB" sz="1100" dirty="0"/>
          </a:p>
          <a:p>
            <a:pPr marL="174625" lvl="1" indent="-174625">
              <a:spcBef>
                <a:spcPts val="100"/>
              </a:spcBef>
              <a:spcAft>
                <a:spcPts val="100"/>
              </a:spcAft>
              <a:buFont typeface="Arial" panose="020B0604020202020204" pitchFamily="34" charset="0"/>
              <a:buChar char="•"/>
              <a:defRPr/>
            </a:pPr>
            <a:endParaRPr lang="en-GB" sz="1100" dirty="0"/>
          </a:p>
          <a:p>
            <a:pPr marL="174625" lvl="1" indent="-174625">
              <a:spcBef>
                <a:spcPts val="100"/>
              </a:spcBef>
              <a:spcAft>
                <a:spcPts val="100"/>
              </a:spcAft>
              <a:buFont typeface="Arial" panose="020B0604020202020204" pitchFamily="34" charset="0"/>
              <a:buChar char="•"/>
              <a:defRPr/>
            </a:pPr>
            <a:endParaRPr lang="en-GB" sz="1100" dirty="0"/>
          </a:p>
          <a:p>
            <a:pPr marL="174625" lvl="1" indent="-174625">
              <a:spcBef>
                <a:spcPts val="100"/>
              </a:spcBef>
              <a:spcAft>
                <a:spcPts val="100"/>
              </a:spcAft>
              <a:buFont typeface="Arial" panose="020B0604020202020204" pitchFamily="34" charset="0"/>
              <a:buChar char="•"/>
              <a:defRPr/>
            </a:pPr>
            <a:endParaRPr lang="en-GB" sz="1100" dirty="0"/>
          </a:p>
          <a:p>
            <a:pPr marL="174625" lvl="1" indent="-174625">
              <a:spcBef>
                <a:spcPts val="100"/>
              </a:spcBef>
              <a:spcAft>
                <a:spcPts val="100"/>
              </a:spcAft>
              <a:buFont typeface="Arial" panose="020B0604020202020204" pitchFamily="34" charset="0"/>
              <a:buChar char="•"/>
              <a:defRPr/>
            </a:pPr>
            <a:endParaRPr lang="en-GB" sz="1100" dirty="0"/>
          </a:p>
          <a:p>
            <a:pPr marL="174625" lvl="1" indent="-174625">
              <a:spcBef>
                <a:spcPts val="100"/>
              </a:spcBef>
              <a:spcAft>
                <a:spcPts val="100"/>
              </a:spcAft>
              <a:buFont typeface="Arial" panose="020B0604020202020204" pitchFamily="34" charset="0"/>
              <a:buChar char="•"/>
              <a:defRPr/>
            </a:pPr>
            <a:endParaRPr lang="en-GB" sz="1100" dirty="0"/>
          </a:p>
          <a:p>
            <a:pPr marL="174625" lvl="1" indent="-174625">
              <a:spcBef>
                <a:spcPts val="100"/>
              </a:spcBef>
              <a:spcAft>
                <a:spcPts val="100"/>
              </a:spcAft>
              <a:buFont typeface="Arial" panose="020B0604020202020204" pitchFamily="34" charset="0"/>
              <a:buChar char="•"/>
              <a:defRPr/>
            </a:pPr>
            <a:endParaRPr lang="en-GB" sz="1100" dirty="0"/>
          </a:p>
          <a:p>
            <a:pPr marL="174625" lvl="1" indent="-174625">
              <a:spcBef>
                <a:spcPts val="100"/>
              </a:spcBef>
              <a:spcAft>
                <a:spcPts val="100"/>
              </a:spcAft>
              <a:buFont typeface="Arial" panose="020B0604020202020204" pitchFamily="34" charset="0"/>
              <a:buChar char="•"/>
              <a:defRPr/>
            </a:pPr>
            <a:endParaRPr lang="en-US" sz="1100" dirty="0"/>
          </a:p>
        </p:txBody>
      </p:sp>
      <p:sp>
        <p:nvSpPr>
          <p:cNvPr id="8" name="Rectangle 7">
            <a:extLst>
              <a:ext uri="{FF2B5EF4-FFF2-40B4-BE49-F238E27FC236}">
                <a16:creationId xmlns:a16="http://schemas.microsoft.com/office/drawing/2014/main" id="{F601F365-36FE-43BA-A063-30AAF326381A}"/>
              </a:ext>
            </a:extLst>
          </p:cNvPr>
          <p:cNvSpPr/>
          <p:nvPr/>
        </p:nvSpPr>
        <p:spPr>
          <a:xfrm>
            <a:off x="514114" y="4658986"/>
            <a:ext cx="11094412" cy="1887696"/>
          </a:xfrm>
          <a:prstGeom prst="rect">
            <a:avLst/>
          </a:prstGeom>
        </p:spPr>
        <p:txBody>
          <a:bodyPr wrap="square">
            <a:spAutoFit/>
          </a:bodyPr>
          <a:lstStyle/>
          <a:p>
            <a:pPr marL="174625" lvl="1" indent="-88900">
              <a:spcBef>
                <a:spcPts val="100"/>
              </a:spcBef>
              <a:spcAft>
                <a:spcPts val="100"/>
              </a:spcAft>
              <a:buFont typeface="Arial" panose="020B0604020202020204" pitchFamily="34" charset="0"/>
              <a:buChar char="•"/>
              <a:defRPr/>
            </a:pPr>
            <a:r>
              <a:rPr lang="en-GB" sz="1100" b="1" dirty="0"/>
              <a:t>Improve the project management capabilities of your organization with a simple and comprehensive 3-phase project management approach commonly used by Fortune 100 and global consulting firms: </a:t>
            </a:r>
            <a:r>
              <a:rPr lang="en-GB" sz="1100" dirty="0"/>
              <a:t>(I) Build a business case and financial model, (II) Initiate the project, (III) Define and implement your project plan</a:t>
            </a:r>
          </a:p>
          <a:p>
            <a:pPr marL="174625" lvl="1" indent="-88900">
              <a:spcBef>
                <a:spcPts val="100"/>
              </a:spcBef>
              <a:spcAft>
                <a:spcPts val="100"/>
              </a:spcAft>
              <a:buFont typeface="Arial" panose="020B0604020202020204" pitchFamily="34" charset="0"/>
              <a:buChar char="•"/>
              <a:defRPr/>
            </a:pPr>
            <a:r>
              <a:rPr lang="en-GB" sz="1100" b="1" dirty="0"/>
              <a:t>(I) Build a business case and financial model to get your project approved by the executive committee: </a:t>
            </a:r>
            <a:r>
              <a:rPr lang="en-GB" sz="1100" dirty="0"/>
              <a:t>(1) Business opportunity &amp; suggested solution, (2) Project objectives and key performance indicators (KPIs), (3) Project scope, approach and high-level plan, (4) Deliverables, activities &amp; key success factors, (5) Strategic Alignment, (6) Value: project initial investment, project costs, additional revenue generated, cost savings, cash flows and net present value, (7) Ease of implementation </a:t>
            </a:r>
          </a:p>
          <a:p>
            <a:pPr marL="174625" lvl="1" indent="-88900">
              <a:spcBef>
                <a:spcPts val="100"/>
              </a:spcBef>
              <a:spcAft>
                <a:spcPts val="100"/>
              </a:spcAft>
              <a:buFont typeface="Arial" panose="020B0604020202020204" pitchFamily="34" charset="0"/>
              <a:buChar char="•"/>
              <a:defRPr/>
            </a:pPr>
            <a:r>
              <a:rPr lang="en-GB" sz="1100" b="1" dirty="0"/>
              <a:t>(II) Initiate your project: </a:t>
            </a:r>
            <a:r>
              <a:rPr lang="en-GB" sz="1100" dirty="0"/>
              <a:t>(1) Project charter, (2) Project challenges and key success factors, (3) RACI matrix, (4) Stakeholder analysis</a:t>
            </a:r>
          </a:p>
          <a:p>
            <a:pPr marL="174625" lvl="1" indent="-88900">
              <a:spcBef>
                <a:spcPts val="100"/>
              </a:spcBef>
              <a:spcAft>
                <a:spcPts val="100"/>
              </a:spcAft>
              <a:buFont typeface="Arial" panose="020B0604020202020204" pitchFamily="34" charset="0"/>
              <a:buChar char="•"/>
              <a:defRPr/>
            </a:pPr>
            <a:r>
              <a:rPr lang="en-GB" sz="1100" b="1" dirty="0"/>
              <a:t>(III) Define and implement your project plan: </a:t>
            </a:r>
            <a:r>
              <a:rPr lang="en-GB" sz="1100" dirty="0"/>
              <a:t>(1) High-level project plan, (2) Detailed project plan, (3) Project dashboard, (4) Parking lot, (5) Punch list, (6) Post-project evaluation report</a:t>
            </a:r>
          </a:p>
          <a:p>
            <a:pPr marL="174625" lvl="1" indent="-88900">
              <a:spcBef>
                <a:spcPts val="100"/>
              </a:spcBef>
              <a:spcAft>
                <a:spcPts val="100"/>
              </a:spcAft>
              <a:buFont typeface="Arial" panose="020B0604020202020204" pitchFamily="34" charset="0"/>
              <a:buChar char="•"/>
              <a:defRPr/>
            </a:pPr>
            <a:r>
              <a:rPr lang="en-GB" sz="1100" b="1" dirty="0"/>
              <a:t>Become a more agile organization with a 7-phase approach commonly used by Fortune 500 and global consulting firms: </a:t>
            </a:r>
            <a:r>
              <a:rPr lang="en-GB" sz="1100" dirty="0"/>
              <a:t>(1) Product Backlog, (2) Sprint Planning, (3) Sprint Backlog, (4) Sprint Execution, (5) Sprint Review, (6) Potentially Shippable Product Increment, (7) Retrospective</a:t>
            </a:r>
            <a:endParaRPr lang="en-GB" sz="1200" dirty="0"/>
          </a:p>
        </p:txBody>
      </p:sp>
      <p:sp>
        <p:nvSpPr>
          <p:cNvPr id="6" name="TextBox 5">
            <a:extLst>
              <a:ext uri="{FF2B5EF4-FFF2-40B4-BE49-F238E27FC236}">
                <a16:creationId xmlns:a16="http://schemas.microsoft.com/office/drawing/2014/main" id="{8C9E1E9F-B6D1-4C9B-89F6-850F0CD08945}"/>
              </a:ext>
            </a:extLst>
          </p:cNvPr>
          <p:cNvSpPr txBox="1"/>
          <p:nvPr/>
        </p:nvSpPr>
        <p:spPr>
          <a:xfrm>
            <a:off x="5171895" y="1506272"/>
            <a:ext cx="1948873" cy="276999"/>
          </a:xfrm>
          <a:prstGeom prst="rect">
            <a:avLst/>
          </a:prstGeom>
          <a:solidFill>
            <a:srgbClr val="F7F7F7"/>
          </a:solidFill>
        </p:spPr>
        <p:txBody>
          <a:bodyPr wrap="square" rtlCol="0">
            <a:spAutoFit/>
          </a:bodyPr>
          <a:lstStyle/>
          <a:p>
            <a:pPr algn="ctr"/>
            <a:r>
              <a:rPr lang="en-US" sz="1200" b="1" dirty="0"/>
              <a:t>Change Management</a:t>
            </a:r>
          </a:p>
        </p:txBody>
      </p:sp>
      <p:sp>
        <p:nvSpPr>
          <p:cNvPr id="12" name="TextBox 11">
            <a:extLst>
              <a:ext uri="{FF2B5EF4-FFF2-40B4-BE49-F238E27FC236}">
                <a16:creationId xmlns:a16="http://schemas.microsoft.com/office/drawing/2014/main" id="{81F2281D-E4F7-4810-BF24-5FBB0FC1DE84}"/>
              </a:ext>
            </a:extLst>
          </p:cNvPr>
          <p:cNvSpPr txBox="1"/>
          <p:nvPr/>
        </p:nvSpPr>
        <p:spPr>
          <a:xfrm>
            <a:off x="5171895" y="4426669"/>
            <a:ext cx="1948873" cy="276999"/>
          </a:xfrm>
          <a:prstGeom prst="rect">
            <a:avLst/>
          </a:prstGeom>
          <a:solidFill>
            <a:srgbClr val="F7F7F7"/>
          </a:solidFill>
        </p:spPr>
        <p:txBody>
          <a:bodyPr wrap="square" rtlCol="0">
            <a:spAutoFit/>
          </a:bodyPr>
          <a:lstStyle/>
          <a:p>
            <a:pPr algn="ctr"/>
            <a:r>
              <a:rPr lang="en-US" sz="1200" b="1" dirty="0"/>
              <a:t>Project Management</a:t>
            </a:r>
          </a:p>
        </p:txBody>
      </p:sp>
    </p:spTree>
    <p:extLst>
      <p:ext uri="{BB962C8B-B14F-4D97-AF65-F5344CB8AC3E}">
        <p14:creationId xmlns:p14="http://schemas.microsoft.com/office/powerpoint/2010/main" val="481449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I. Change Management</a:t>
            </a:r>
            <a:br>
              <a:rPr lang="en-US" sz="2400" dirty="0"/>
            </a:br>
            <a:r>
              <a:rPr lang="en-US" sz="1800" b="0" dirty="0"/>
              <a:t>The first part of the Toolkit includes a summary of the </a:t>
            </a:r>
            <a:r>
              <a:rPr lang="en-GB" sz="1800" b="0" dirty="0"/>
              <a:t>top 12 change management frameworks and tools commonly used in most Fortune 500 companies, and </a:t>
            </a:r>
            <a:r>
              <a:rPr lang="en-US" sz="1800" b="0" dirty="0"/>
              <a:t>a condensed and practical Change Management 3-Phase Approach to help you undertake the organizational change of your organization.</a:t>
            </a:r>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8</a:t>
            </a:fld>
            <a:endParaRPr lang="en-US" sz="1000" dirty="0">
              <a:solidFill>
                <a:srgbClr val="ADAFBB"/>
              </a:solidFill>
            </a:endParaRPr>
          </a:p>
        </p:txBody>
      </p:sp>
      <p:sp>
        <p:nvSpPr>
          <p:cNvPr id="6" name="Chevron 17">
            <a:extLst>
              <a:ext uri="{FF2B5EF4-FFF2-40B4-BE49-F238E27FC236}">
                <a16:creationId xmlns:a16="http://schemas.microsoft.com/office/drawing/2014/main" id="{80C2FA24-C3FF-4F99-8694-BA262AB8070A}"/>
              </a:ext>
            </a:extLst>
          </p:cNvPr>
          <p:cNvSpPr/>
          <p:nvPr/>
        </p:nvSpPr>
        <p:spPr bwMode="auto">
          <a:xfrm>
            <a:off x="597148"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Define the Change Management Strategy</a:t>
            </a:r>
            <a:endParaRPr lang="en-US" sz="1300" b="1" dirty="0">
              <a:solidFill>
                <a:schemeClr val="bg1"/>
              </a:solidFill>
              <a:cs typeface="Times New Roman" pitchFamily="18" charset="0"/>
            </a:endParaRPr>
          </a:p>
        </p:txBody>
      </p:sp>
      <p:sp>
        <p:nvSpPr>
          <p:cNvPr id="8" name="Chevron 17">
            <a:extLst>
              <a:ext uri="{FF2B5EF4-FFF2-40B4-BE49-F238E27FC236}">
                <a16:creationId xmlns:a16="http://schemas.microsoft.com/office/drawing/2014/main" id="{44D82846-5412-4854-9CE9-6BD4A4D3F201}"/>
              </a:ext>
            </a:extLst>
          </p:cNvPr>
          <p:cNvSpPr/>
          <p:nvPr/>
        </p:nvSpPr>
        <p:spPr bwMode="auto">
          <a:xfrm>
            <a:off x="7877047"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Track and Manage Progress</a:t>
            </a:r>
          </a:p>
        </p:txBody>
      </p:sp>
      <p:sp>
        <p:nvSpPr>
          <p:cNvPr id="10" name="Rectangle 9">
            <a:extLst>
              <a:ext uri="{FF2B5EF4-FFF2-40B4-BE49-F238E27FC236}">
                <a16:creationId xmlns:a16="http://schemas.microsoft.com/office/drawing/2014/main" id="{F6F130AE-016B-49E7-B056-02422308B35C}"/>
              </a:ext>
            </a:extLst>
          </p:cNvPr>
          <p:cNvSpPr/>
          <p:nvPr/>
        </p:nvSpPr>
        <p:spPr>
          <a:xfrm>
            <a:off x="652310" y="2481108"/>
            <a:ext cx="3479263" cy="254428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Company strategy</a:t>
            </a:r>
          </a:p>
          <a:p>
            <a:pPr marL="169863" indent="-169863">
              <a:spcBef>
                <a:spcPts val="200"/>
              </a:spcBef>
              <a:spcAft>
                <a:spcPts val="200"/>
              </a:spcAft>
              <a:buFont typeface="+mj-lt"/>
              <a:buAutoNum type="arabicPeriod"/>
              <a:defRPr/>
            </a:pPr>
            <a:r>
              <a:rPr lang="en-GB" sz="1100" dirty="0">
                <a:solidFill>
                  <a:srgbClr val="002776"/>
                </a:solidFill>
              </a:rPr>
              <a:t>Required change to implement the strategy</a:t>
            </a:r>
          </a:p>
          <a:p>
            <a:pPr marL="169863" indent="-169863">
              <a:spcBef>
                <a:spcPts val="200"/>
              </a:spcBef>
              <a:spcAft>
                <a:spcPts val="200"/>
              </a:spcAft>
              <a:buFont typeface="+mj-lt"/>
              <a:buAutoNum type="arabicPeriod"/>
              <a:defRPr/>
            </a:pPr>
            <a:r>
              <a:rPr lang="en-GB" sz="1100" dirty="0">
                <a:solidFill>
                  <a:srgbClr val="002776"/>
                </a:solidFill>
              </a:rPr>
              <a:t>Business roadmap</a:t>
            </a:r>
          </a:p>
          <a:p>
            <a:pPr marL="169863" indent="-169863">
              <a:spcBef>
                <a:spcPts val="200"/>
              </a:spcBef>
              <a:spcAft>
                <a:spcPts val="200"/>
              </a:spcAft>
              <a:buFont typeface="+mj-lt"/>
              <a:buAutoNum type="arabicPeriod"/>
              <a:defRPr/>
            </a:pPr>
            <a:r>
              <a:rPr lang="en-GB" sz="1100" dirty="0">
                <a:solidFill>
                  <a:srgbClr val="002776"/>
                </a:solidFill>
              </a:rPr>
              <a:t>Company readiness for change</a:t>
            </a:r>
          </a:p>
          <a:p>
            <a:pPr marL="169863" indent="-169863">
              <a:spcBef>
                <a:spcPts val="200"/>
              </a:spcBef>
              <a:spcAft>
                <a:spcPts val="200"/>
              </a:spcAft>
              <a:buFont typeface="+mj-lt"/>
              <a:buAutoNum type="arabicPeriod"/>
              <a:defRPr/>
            </a:pPr>
            <a:r>
              <a:rPr lang="en-GB" sz="1100" dirty="0">
                <a:solidFill>
                  <a:srgbClr val="002776"/>
                </a:solidFill>
              </a:rPr>
              <a:t>Structure and size of the change management team</a:t>
            </a:r>
          </a:p>
          <a:p>
            <a:pPr marL="169863" indent="-169863">
              <a:spcBef>
                <a:spcPts val="200"/>
              </a:spcBef>
              <a:spcAft>
                <a:spcPts val="200"/>
              </a:spcAft>
              <a:buFont typeface="+mj-lt"/>
              <a:buAutoNum type="arabicPeriod"/>
              <a:defRPr/>
            </a:pPr>
            <a:r>
              <a:rPr lang="en-GB" sz="1100" dirty="0">
                <a:solidFill>
                  <a:srgbClr val="002776"/>
                </a:solidFill>
              </a:rPr>
              <a:t>Roles &amp; responsibilities </a:t>
            </a:r>
          </a:p>
          <a:p>
            <a:pPr marL="169863" indent="-169863">
              <a:spcBef>
                <a:spcPts val="200"/>
              </a:spcBef>
              <a:spcAft>
                <a:spcPts val="200"/>
              </a:spcAft>
              <a:buFont typeface="+mj-lt"/>
              <a:buAutoNum type="arabicPeriod"/>
              <a:defRPr/>
            </a:pPr>
            <a:r>
              <a:rPr lang="en-GB" sz="1100" dirty="0">
                <a:solidFill>
                  <a:srgbClr val="002776"/>
                </a:solidFill>
              </a:rPr>
              <a:t>Guiding principles</a:t>
            </a:r>
          </a:p>
          <a:p>
            <a:pPr marL="169863" indent="-169863">
              <a:spcBef>
                <a:spcPts val="400"/>
              </a:spcBef>
              <a:spcAft>
                <a:spcPts val="400"/>
              </a:spcAft>
              <a:buFont typeface="+mj-lt"/>
              <a:buAutoNum type="arabicPeriod"/>
              <a:defRPr/>
            </a:pPr>
            <a:r>
              <a:rPr lang="en-US" sz="1100" dirty="0"/>
              <a:t>Change Lean Canvas</a:t>
            </a:r>
          </a:p>
          <a:p>
            <a:pPr marL="169863" indent="-169863">
              <a:spcBef>
                <a:spcPts val="400"/>
              </a:spcBef>
              <a:spcAft>
                <a:spcPts val="400"/>
              </a:spcAft>
              <a:buFont typeface="+mj-lt"/>
              <a:buAutoNum type="arabicPeriod"/>
              <a:defRPr/>
            </a:pPr>
            <a:r>
              <a:rPr lang="en-GB" sz="1100" dirty="0">
                <a:solidFill>
                  <a:srgbClr val="002776"/>
                </a:solidFill>
              </a:rPr>
              <a:t>Change impact assessment</a:t>
            </a:r>
          </a:p>
          <a:p>
            <a:pPr marL="169863" indent="-169863">
              <a:spcBef>
                <a:spcPts val="400"/>
              </a:spcBef>
              <a:spcAft>
                <a:spcPts val="400"/>
              </a:spcAft>
              <a:buFont typeface="+mj-lt"/>
              <a:buAutoNum type="arabicPeriod"/>
              <a:defRPr/>
            </a:pPr>
            <a:r>
              <a:rPr lang="en-GB" sz="1100" dirty="0">
                <a:solidFill>
                  <a:srgbClr val="002776"/>
                </a:solidFill>
              </a:rPr>
              <a:t>Change management objectives and levers (ADKAR Model)</a:t>
            </a:r>
          </a:p>
        </p:txBody>
      </p:sp>
      <p:sp>
        <p:nvSpPr>
          <p:cNvPr id="11" name="Rectangle 10">
            <a:extLst>
              <a:ext uri="{FF2B5EF4-FFF2-40B4-BE49-F238E27FC236}">
                <a16:creationId xmlns:a16="http://schemas.microsoft.com/office/drawing/2014/main" id="{381FC75F-03AC-4E06-95A5-77AA464D139B}"/>
              </a:ext>
            </a:extLst>
          </p:cNvPr>
          <p:cNvSpPr/>
          <p:nvPr/>
        </p:nvSpPr>
        <p:spPr>
          <a:xfrm>
            <a:off x="7980282" y="2481108"/>
            <a:ext cx="3642023" cy="2026196"/>
          </a:xfrm>
          <a:prstGeom prst="rect">
            <a:avLst/>
          </a:prstGeom>
          <a:effectLst/>
        </p:spPr>
        <p:txBody>
          <a:bodyPr wrap="square">
            <a:spAutoFit/>
          </a:bodyPr>
          <a:lstStyle/>
          <a:p>
            <a:pPr marL="174625" indent="-174625">
              <a:spcBef>
                <a:spcPts val="200"/>
              </a:spcBef>
              <a:spcAft>
                <a:spcPts val="200"/>
              </a:spcAft>
              <a:buFont typeface="+mj-lt"/>
              <a:buAutoNum type="arabicPeriod"/>
              <a:defRPr/>
            </a:pPr>
            <a:r>
              <a:rPr lang="en-GB" sz="1100" dirty="0">
                <a:solidFill>
                  <a:srgbClr val="002776"/>
                </a:solidFill>
              </a:rPr>
              <a:t>Governance</a:t>
            </a:r>
          </a:p>
          <a:p>
            <a:pPr marL="169863" indent="-169863">
              <a:spcBef>
                <a:spcPts val="200"/>
              </a:spcBef>
              <a:spcAft>
                <a:spcPts val="200"/>
              </a:spcAft>
              <a:buFont typeface="+mj-lt"/>
              <a:buAutoNum type="arabicPeriod"/>
              <a:defRPr/>
            </a:pPr>
            <a:r>
              <a:rPr lang="en-GB" sz="1100" dirty="0">
                <a:solidFill>
                  <a:srgbClr val="002776"/>
                </a:solidFill>
              </a:rPr>
              <a:t>Overarching change management plan status report</a:t>
            </a:r>
          </a:p>
          <a:p>
            <a:pPr marL="169863" indent="-169863">
              <a:spcBef>
                <a:spcPts val="200"/>
              </a:spcBef>
              <a:spcAft>
                <a:spcPts val="200"/>
              </a:spcAft>
              <a:buFont typeface="+mj-lt"/>
              <a:buAutoNum type="arabicPeriod"/>
              <a:defRPr/>
            </a:pPr>
            <a:r>
              <a:rPr lang="en-GB" sz="1100" dirty="0">
                <a:solidFill>
                  <a:srgbClr val="002776"/>
                </a:solidFill>
              </a:rPr>
              <a:t>Communication plan status report</a:t>
            </a:r>
          </a:p>
          <a:p>
            <a:pPr marL="169863" indent="-169863">
              <a:spcBef>
                <a:spcPts val="200"/>
              </a:spcBef>
              <a:spcAft>
                <a:spcPts val="200"/>
              </a:spcAft>
              <a:buFont typeface="+mj-lt"/>
              <a:buAutoNum type="arabicPeriod"/>
              <a:defRPr/>
            </a:pPr>
            <a:r>
              <a:rPr lang="en-GB" sz="1100" dirty="0">
                <a:solidFill>
                  <a:srgbClr val="002776"/>
                </a:solidFill>
              </a:rPr>
              <a:t>Sponsorship plan status report</a:t>
            </a:r>
          </a:p>
          <a:p>
            <a:pPr marL="169863" indent="-169863">
              <a:spcBef>
                <a:spcPts val="200"/>
              </a:spcBef>
              <a:spcAft>
                <a:spcPts val="200"/>
              </a:spcAft>
              <a:buFont typeface="+mj-lt"/>
              <a:buAutoNum type="arabicPeriod"/>
              <a:defRPr/>
            </a:pPr>
            <a:r>
              <a:rPr lang="en-GB" sz="1100" dirty="0">
                <a:solidFill>
                  <a:srgbClr val="002776"/>
                </a:solidFill>
              </a:rPr>
              <a:t>Coaching plan status report</a:t>
            </a:r>
          </a:p>
          <a:p>
            <a:pPr marL="169863" indent="-169863">
              <a:spcBef>
                <a:spcPts val="200"/>
              </a:spcBef>
              <a:spcAft>
                <a:spcPts val="200"/>
              </a:spcAft>
              <a:buFont typeface="+mj-lt"/>
              <a:buAutoNum type="arabicPeriod"/>
              <a:defRPr/>
            </a:pPr>
            <a:r>
              <a:rPr lang="en-GB" sz="1100" dirty="0">
                <a:solidFill>
                  <a:srgbClr val="002776"/>
                </a:solidFill>
              </a:rPr>
              <a:t>Training plan status report</a:t>
            </a:r>
          </a:p>
          <a:p>
            <a:pPr marL="169863" indent="-169863">
              <a:spcBef>
                <a:spcPts val="200"/>
              </a:spcBef>
              <a:spcAft>
                <a:spcPts val="200"/>
              </a:spcAft>
              <a:buFont typeface="+mj-lt"/>
              <a:buAutoNum type="arabicPeriod"/>
              <a:defRPr/>
            </a:pPr>
            <a:r>
              <a:rPr lang="en-GB" sz="1100" dirty="0">
                <a:solidFill>
                  <a:srgbClr val="002776"/>
                </a:solidFill>
              </a:rPr>
              <a:t>Resistance management plan status report</a:t>
            </a:r>
          </a:p>
          <a:p>
            <a:pPr marL="169863" indent="-169863">
              <a:spcBef>
                <a:spcPts val="200"/>
              </a:spcBef>
              <a:spcAft>
                <a:spcPts val="200"/>
              </a:spcAft>
              <a:buFont typeface="+mj-lt"/>
              <a:buAutoNum type="arabicPeriod"/>
              <a:defRPr/>
            </a:pPr>
            <a:r>
              <a:rPr lang="en-GB" sz="1100" dirty="0">
                <a:solidFill>
                  <a:srgbClr val="002776"/>
                </a:solidFill>
              </a:rPr>
              <a:t>Stakeholder management</a:t>
            </a:r>
          </a:p>
          <a:p>
            <a:pPr marL="174625" indent="-174625">
              <a:spcBef>
                <a:spcPts val="200"/>
              </a:spcBef>
              <a:spcAft>
                <a:spcPts val="200"/>
              </a:spcAft>
              <a:buFont typeface="+mj-lt"/>
              <a:buAutoNum type="arabicPeriod"/>
              <a:defRPr/>
            </a:pPr>
            <a:r>
              <a:rPr lang="en-GB" sz="1100" dirty="0">
                <a:solidFill>
                  <a:srgbClr val="002776"/>
                </a:solidFill>
              </a:rPr>
              <a:t>Change reinforcement</a:t>
            </a:r>
          </a:p>
        </p:txBody>
      </p:sp>
      <p:sp>
        <p:nvSpPr>
          <p:cNvPr id="12" name="Rectangle 11">
            <a:extLst>
              <a:ext uri="{FF2B5EF4-FFF2-40B4-BE49-F238E27FC236}">
                <a16:creationId xmlns:a16="http://schemas.microsoft.com/office/drawing/2014/main" id="{F22BF9F2-93B5-4D57-85D0-BA4BB3074ECE}"/>
              </a:ext>
            </a:extLst>
          </p:cNvPr>
          <p:cNvSpPr/>
          <p:nvPr/>
        </p:nvSpPr>
        <p:spPr>
          <a:xfrm>
            <a:off x="4271507" y="2481108"/>
            <a:ext cx="3455165" cy="1364476"/>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Overarching change management plan</a:t>
            </a:r>
          </a:p>
          <a:p>
            <a:pPr marL="169863" indent="-169863">
              <a:spcBef>
                <a:spcPts val="200"/>
              </a:spcBef>
              <a:spcAft>
                <a:spcPts val="200"/>
              </a:spcAft>
              <a:buFont typeface="+mj-lt"/>
              <a:buAutoNum type="arabicPeriod"/>
              <a:defRPr/>
            </a:pPr>
            <a:r>
              <a:rPr lang="en-GB" sz="1100" dirty="0">
                <a:solidFill>
                  <a:srgbClr val="002776"/>
                </a:solidFill>
              </a:rPr>
              <a:t>Communication plan</a:t>
            </a:r>
          </a:p>
          <a:p>
            <a:pPr marL="169863" indent="-169863">
              <a:spcBef>
                <a:spcPts val="200"/>
              </a:spcBef>
              <a:spcAft>
                <a:spcPts val="200"/>
              </a:spcAft>
              <a:buFont typeface="+mj-lt"/>
              <a:buAutoNum type="arabicPeriod"/>
              <a:defRPr/>
            </a:pPr>
            <a:r>
              <a:rPr lang="en-GB" sz="1100" dirty="0">
                <a:solidFill>
                  <a:srgbClr val="002776"/>
                </a:solidFill>
              </a:rPr>
              <a:t>Sponsorship plan</a:t>
            </a:r>
          </a:p>
          <a:p>
            <a:pPr marL="169863" indent="-169863">
              <a:spcBef>
                <a:spcPts val="200"/>
              </a:spcBef>
              <a:spcAft>
                <a:spcPts val="200"/>
              </a:spcAft>
              <a:buFont typeface="+mj-lt"/>
              <a:buAutoNum type="arabicPeriod"/>
              <a:defRPr/>
            </a:pPr>
            <a:r>
              <a:rPr lang="en-GB" sz="1100" dirty="0">
                <a:solidFill>
                  <a:srgbClr val="002776"/>
                </a:solidFill>
              </a:rPr>
              <a:t>Coaching plan</a:t>
            </a:r>
          </a:p>
          <a:p>
            <a:pPr marL="169863" indent="-169863">
              <a:spcBef>
                <a:spcPts val="200"/>
              </a:spcBef>
              <a:spcAft>
                <a:spcPts val="200"/>
              </a:spcAft>
              <a:buFont typeface="+mj-lt"/>
              <a:buAutoNum type="arabicPeriod"/>
              <a:defRPr/>
            </a:pPr>
            <a:r>
              <a:rPr lang="en-GB" sz="1100" dirty="0">
                <a:solidFill>
                  <a:srgbClr val="002776"/>
                </a:solidFill>
              </a:rPr>
              <a:t>Training plan</a:t>
            </a:r>
          </a:p>
          <a:p>
            <a:pPr marL="169863" indent="-169863">
              <a:spcBef>
                <a:spcPts val="200"/>
              </a:spcBef>
              <a:spcAft>
                <a:spcPts val="200"/>
              </a:spcAft>
              <a:buFont typeface="+mj-lt"/>
              <a:buAutoNum type="arabicPeriod"/>
              <a:defRPr/>
            </a:pPr>
            <a:r>
              <a:rPr lang="en-GB" sz="1100" dirty="0">
                <a:solidFill>
                  <a:srgbClr val="002776"/>
                </a:solidFill>
              </a:rPr>
              <a:t>Resistance management plan</a:t>
            </a:r>
          </a:p>
        </p:txBody>
      </p:sp>
      <p:cxnSp>
        <p:nvCxnSpPr>
          <p:cNvPr id="14" name="Straight Connector 13">
            <a:extLst>
              <a:ext uri="{FF2B5EF4-FFF2-40B4-BE49-F238E27FC236}">
                <a16:creationId xmlns:a16="http://schemas.microsoft.com/office/drawing/2014/main" id="{BD538E77-947C-4FAE-B4B2-3DD1EF8F7624}"/>
              </a:ext>
            </a:extLst>
          </p:cNvPr>
          <p:cNvCxnSpPr>
            <a:cxnSpLocks/>
          </p:cNvCxnSpPr>
          <p:nvPr/>
        </p:nvCxnSpPr>
        <p:spPr>
          <a:xfrm>
            <a:off x="7872272"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44" name="Chevron 17">
            <a:extLst>
              <a:ext uri="{FF2B5EF4-FFF2-40B4-BE49-F238E27FC236}">
                <a16:creationId xmlns:a16="http://schemas.microsoft.com/office/drawing/2014/main" id="{B37241D5-D790-45E8-BF55-A1BE78BE73CE}"/>
              </a:ext>
            </a:extLst>
          </p:cNvPr>
          <p:cNvSpPr/>
          <p:nvPr/>
        </p:nvSpPr>
        <p:spPr bwMode="auto">
          <a:xfrm>
            <a:off x="4235024" y="1940752"/>
            <a:ext cx="3745258" cy="508561"/>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the Change Management Plans</a:t>
            </a:r>
          </a:p>
        </p:txBody>
      </p:sp>
      <p:cxnSp>
        <p:nvCxnSpPr>
          <p:cNvPr id="45" name="Straight Connector 44">
            <a:extLst>
              <a:ext uri="{FF2B5EF4-FFF2-40B4-BE49-F238E27FC236}">
                <a16:creationId xmlns:a16="http://schemas.microsoft.com/office/drawing/2014/main" id="{B4F81B7A-6305-4E8C-BB6C-F5EA082CC1F4}"/>
              </a:ext>
            </a:extLst>
          </p:cNvPr>
          <p:cNvCxnSpPr>
            <a:cxnSpLocks/>
          </p:cNvCxnSpPr>
          <p:nvPr/>
        </p:nvCxnSpPr>
        <p:spPr>
          <a:xfrm>
            <a:off x="4182073" y="2481107"/>
            <a:ext cx="0" cy="2556000"/>
          </a:xfrm>
          <a:prstGeom prst="line">
            <a:avLst/>
          </a:prstGeom>
          <a:ln>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48A7EA7-3990-4563-9792-0C87DE3BBA5A}"/>
              </a:ext>
            </a:extLst>
          </p:cNvPr>
          <p:cNvSpPr/>
          <p:nvPr/>
        </p:nvSpPr>
        <p:spPr>
          <a:xfrm>
            <a:off x="596861" y="5195505"/>
            <a:ext cx="10993157" cy="1364476"/>
          </a:xfrm>
          <a:prstGeom prst="roundRect">
            <a:avLst>
              <a:gd name="adj" fmla="val 362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623853" fontAlgn="base">
              <a:spcBef>
                <a:spcPts val="600"/>
              </a:spcBef>
              <a:spcAft>
                <a:spcPts val="600"/>
              </a:spcAft>
              <a:buClr>
                <a:srgbClr val="000000"/>
              </a:buClr>
            </a:pPr>
            <a:r>
              <a:rPr lang="en-GB" sz="1300" b="1" dirty="0">
                <a:solidFill>
                  <a:schemeClr val="bg1"/>
                </a:solidFill>
              </a:rPr>
              <a:t>Top 12 change management frameworks and tools commonly used in most Fortune 500 companies</a:t>
            </a:r>
            <a:endParaRPr lang="en-US" sz="1300" b="1" dirty="0">
              <a:solidFill>
                <a:schemeClr val="bg1"/>
              </a:solidFill>
              <a:cs typeface="Times New Roman" pitchFamily="18" charset="0"/>
            </a:endParaRPr>
          </a:p>
        </p:txBody>
      </p:sp>
      <p:pic>
        <p:nvPicPr>
          <p:cNvPr id="36" name="Graphic 35" descr="Clipboard Partially Checked outline">
            <a:extLst>
              <a:ext uri="{FF2B5EF4-FFF2-40B4-BE49-F238E27FC236}">
                <a16:creationId xmlns:a16="http://schemas.microsoft.com/office/drawing/2014/main" id="{711CDEEF-7D23-103E-1E29-74E7377B766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13035" y="1472180"/>
            <a:ext cx="473281" cy="473281"/>
          </a:xfrm>
          <a:prstGeom prst="rect">
            <a:avLst/>
          </a:prstGeom>
        </p:spPr>
      </p:pic>
      <p:sp>
        <p:nvSpPr>
          <p:cNvPr id="54" name="Rectangle: Rounded Corners 53">
            <a:extLst>
              <a:ext uri="{FF2B5EF4-FFF2-40B4-BE49-F238E27FC236}">
                <a16:creationId xmlns:a16="http://schemas.microsoft.com/office/drawing/2014/main" id="{495ED347-7FDF-1C2A-EC03-CEDF01B3EDC4}"/>
              </a:ext>
            </a:extLst>
          </p:cNvPr>
          <p:cNvSpPr/>
          <p:nvPr/>
        </p:nvSpPr>
        <p:spPr>
          <a:xfrm>
            <a:off x="774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Kotter’s 8 step Model of Change</a:t>
            </a:r>
            <a:endParaRPr lang="en-US" sz="1000" b="1" dirty="0">
              <a:solidFill>
                <a:schemeClr val="tx1"/>
              </a:solidFill>
              <a:latin typeface="+mj-lt"/>
              <a:cs typeface="Helvetica"/>
            </a:endParaRPr>
          </a:p>
        </p:txBody>
      </p:sp>
      <p:sp>
        <p:nvSpPr>
          <p:cNvPr id="55" name="Rectangle: Rounded Corners 54">
            <a:extLst>
              <a:ext uri="{FF2B5EF4-FFF2-40B4-BE49-F238E27FC236}">
                <a16:creationId xmlns:a16="http://schemas.microsoft.com/office/drawing/2014/main" id="{7A54ACF6-3479-C619-88A1-B047A502C94A}"/>
              </a:ext>
            </a:extLst>
          </p:cNvPr>
          <p:cNvSpPr/>
          <p:nvPr/>
        </p:nvSpPr>
        <p:spPr>
          <a:xfrm>
            <a:off x="2592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McKinsey 7S framework</a:t>
            </a:r>
            <a:endParaRPr lang="en-US" sz="1000" b="1" dirty="0">
              <a:solidFill>
                <a:schemeClr val="tx1"/>
              </a:solidFill>
              <a:latin typeface="+mj-lt"/>
              <a:cs typeface="Helvetica"/>
            </a:endParaRPr>
          </a:p>
        </p:txBody>
      </p:sp>
      <p:sp>
        <p:nvSpPr>
          <p:cNvPr id="56" name="Rectangle: Rounded Corners 55">
            <a:extLst>
              <a:ext uri="{FF2B5EF4-FFF2-40B4-BE49-F238E27FC236}">
                <a16:creationId xmlns:a16="http://schemas.microsoft.com/office/drawing/2014/main" id="{5A66721C-EB86-49CF-0CC9-44F2ABE76409}"/>
              </a:ext>
            </a:extLst>
          </p:cNvPr>
          <p:cNvSpPr/>
          <p:nvPr/>
        </p:nvSpPr>
        <p:spPr>
          <a:xfrm>
            <a:off x="4410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 Burke-Litwin Change Model</a:t>
            </a:r>
            <a:endParaRPr lang="en-US" sz="1000" b="1" dirty="0">
              <a:solidFill>
                <a:schemeClr val="tx1"/>
              </a:solidFill>
              <a:latin typeface="+mj-lt"/>
              <a:cs typeface="Helvetica"/>
            </a:endParaRPr>
          </a:p>
        </p:txBody>
      </p:sp>
      <p:sp>
        <p:nvSpPr>
          <p:cNvPr id="57" name="Rectangle: Rounded Corners 56">
            <a:extLst>
              <a:ext uri="{FF2B5EF4-FFF2-40B4-BE49-F238E27FC236}">
                <a16:creationId xmlns:a16="http://schemas.microsoft.com/office/drawing/2014/main" id="{434E4DD4-DA40-F24D-A220-C6E3E9A473B0}"/>
              </a:ext>
            </a:extLst>
          </p:cNvPr>
          <p:cNvSpPr/>
          <p:nvPr/>
        </p:nvSpPr>
        <p:spPr>
          <a:xfrm>
            <a:off x="6228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Prosci 3-phase process</a:t>
            </a:r>
            <a:endParaRPr lang="en-US" sz="1000" b="1" dirty="0">
              <a:solidFill>
                <a:schemeClr val="tx1"/>
              </a:solidFill>
              <a:latin typeface="+mj-lt"/>
              <a:cs typeface="Helvetica"/>
            </a:endParaRPr>
          </a:p>
        </p:txBody>
      </p:sp>
      <p:sp>
        <p:nvSpPr>
          <p:cNvPr id="58" name="Rectangle: Rounded Corners 57">
            <a:extLst>
              <a:ext uri="{FF2B5EF4-FFF2-40B4-BE49-F238E27FC236}">
                <a16:creationId xmlns:a16="http://schemas.microsoft.com/office/drawing/2014/main" id="{C3DB1682-19A5-929F-4BBE-A3245A0A630F}"/>
              </a:ext>
            </a:extLst>
          </p:cNvPr>
          <p:cNvSpPr/>
          <p:nvPr/>
        </p:nvSpPr>
        <p:spPr>
          <a:xfrm>
            <a:off x="8046201"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The Adkar Change Management Model</a:t>
            </a:r>
            <a:endParaRPr lang="en-US" sz="1000" b="1" dirty="0">
              <a:solidFill>
                <a:schemeClr val="tx1"/>
              </a:solidFill>
              <a:latin typeface="+mj-lt"/>
              <a:cs typeface="Helvetica"/>
            </a:endParaRPr>
          </a:p>
        </p:txBody>
      </p:sp>
      <p:sp>
        <p:nvSpPr>
          <p:cNvPr id="59" name="Rectangle: Rounded Corners 58">
            <a:extLst>
              <a:ext uri="{FF2B5EF4-FFF2-40B4-BE49-F238E27FC236}">
                <a16:creationId xmlns:a16="http://schemas.microsoft.com/office/drawing/2014/main" id="{5CBE555C-77A8-529F-317A-362FFFF7B8B8}"/>
              </a:ext>
            </a:extLst>
          </p:cNvPr>
          <p:cNvSpPr/>
          <p:nvPr/>
        </p:nvSpPr>
        <p:spPr>
          <a:xfrm>
            <a:off x="9864203" y="5550884"/>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Lewin's Change Management Model</a:t>
            </a:r>
            <a:endParaRPr lang="en-US" sz="1000" b="1" dirty="0">
              <a:solidFill>
                <a:schemeClr val="tx1"/>
              </a:solidFill>
              <a:latin typeface="+mj-lt"/>
              <a:cs typeface="Helvetica"/>
            </a:endParaRPr>
          </a:p>
        </p:txBody>
      </p:sp>
      <p:sp>
        <p:nvSpPr>
          <p:cNvPr id="60" name="Rectangle: Rounded Corners 59">
            <a:extLst>
              <a:ext uri="{FF2B5EF4-FFF2-40B4-BE49-F238E27FC236}">
                <a16:creationId xmlns:a16="http://schemas.microsoft.com/office/drawing/2014/main" id="{6231A93B-867A-7B7F-6DE5-6B31BC24832D}"/>
              </a:ext>
            </a:extLst>
          </p:cNvPr>
          <p:cNvSpPr/>
          <p:nvPr/>
        </p:nvSpPr>
        <p:spPr>
          <a:xfrm>
            <a:off x="774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commitment curve</a:t>
            </a:r>
          </a:p>
        </p:txBody>
      </p:sp>
      <p:sp>
        <p:nvSpPr>
          <p:cNvPr id="61" name="Rectangle: Rounded Corners 60">
            <a:extLst>
              <a:ext uri="{FF2B5EF4-FFF2-40B4-BE49-F238E27FC236}">
                <a16:creationId xmlns:a16="http://schemas.microsoft.com/office/drawing/2014/main" id="{F7EB08D9-F554-B21F-3FFB-E8612D143E86}"/>
              </a:ext>
            </a:extLst>
          </p:cNvPr>
          <p:cNvSpPr/>
          <p:nvPr/>
        </p:nvSpPr>
        <p:spPr>
          <a:xfrm>
            <a:off x="2592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Change personal transition curve</a:t>
            </a:r>
          </a:p>
        </p:txBody>
      </p:sp>
      <p:sp>
        <p:nvSpPr>
          <p:cNvPr id="62" name="Rectangle: Rounded Corners 61">
            <a:extLst>
              <a:ext uri="{FF2B5EF4-FFF2-40B4-BE49-F238E27FC236}">
                <a16:creationId xmlns:a16="http://schemas.microsoft.com/office/drawing/2014/main" id="{DF6DDC82-9732-9F50-B9B8-3E96707E0E04}"/>
              </a:ext>
            </a:extLst>
          </p:cNvPr>
          <p:cNvSpPr/>
          <p:nvPr/>
        </p:nvSpPr>
        <p:spPr>
          <a:xfrm>
            <a:off x="4410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Heart and mind human drivers</a:t>
            </a:r>
            <a:endParaRPr lang="en-US" sz="1000" b="1" dirty="0">
              <a:solidFill>
                <a:schemeClr val="tx1"/>
              </a:solidFill>
              <a:latin typeface="+mj-lt"/>
              <a:cs typeface="Helvetica"/>
            </a:endParaRPr>
          </a:p>
        </p:txBody>
      </p:sp>
      <p:sp>
        <p:nvSpPr>
          <p:cNvPr id="63" name="Rectangle: Rounded Corners 62">
            <a:extLst>
              <a:ext uri="{FF2B5EF4-FFF2-40B4-BE49-F238E27FC236}">
                <a16:creationId xmlns:a16="http://schemas.microsoft.com/office/drawing/2014/main" id="{FA44308B-6117-A74C-3885-04B05EC75A25}"/>
              </a:ext>
            </a:extLst>
          </p:cNvPr>
          <p:cNvSpPr/>
          <p:nvPr/>
        </p:nvSpPr>
        <p:spPr>
          <a:xfrm>
            <a:off x="6228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Innovation adoption curve</a:t>
            </a:r>
          </a:p>
        </p:txBody>
      </p:sp>
      <p:sp>
        <p:nvSpPr>
          <p:cNvPr id="64" name="Rectangle: Rounded Corners 63">
            <a:extLst>
              <a:ext uri="{FF2B5EF4-FFF2-40B4-BE49-F238E27FC236}">
                <a16:creationId xmlns:a16="http://schemas.microsoft.com/office/drawing/2014/main" id="{D386557E-0D0F-8B4D-AEFC-BEE853D5EBE2}"/>
              </a:ext>
            </a:extLst>
          </p:cNvPr>
          <p:cNvSpPr/>
          <p:nvPr/>
        </p:nvSpPr>
        <p:spPr>
          <a:xfrm>
            <a:off x="8046201"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Maslow’s hierarchy of human needs</a:t>
            </a:r>
          </a:p>
        </p:txBody>
      </p:sp>
      <p:sp>
        <p:nvSpPr>
          <p:cNvPr id="65" name="Rectangle: Rounded Corners 64">
            <a:extLst>
              <a:ext uri="{FF2B5EF4-FFF2-40B4-BE49-F238E27FC236}">
                <a16:creationId xmlns:a16="http://schemas.microsoft.com/office/drawing/2014/main" id="{0B1DF7C9-FB37-E7C0-8B84-1C68528E741F}"/>
              </a:ext>
            </a:extLst>
          </p:cNvPr>
          <p:cNvSpPr/>
          <p:nvPr/>
        </p:nvSpPr>
        <p:spPr>
          <a:xfrm>
            <a:off x="9864203" y="6063330"/>
            <a:ext cx="1553596" cy="43200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1000" b="1" dirty="0">
                <a:solidFill>
                  <a:schemeClr val="tx1"/>
                </a:solidFill>
                <a:latin typeface="+mj-lt"/>
                <a:cs typeface="Helvetica"/>
              </a:rPr>
              <a:t>Four stages of team development</a:t>
            </a:r>
          </a:p>
        </p:txBody>
      </p:sp>
      <p:pic>
        <p:nvPicPr>
          <p:cNvPr id="78" name="Graphic 77" descr="Blueprint outline">
            <a:extLst>
              <a:ext uri="{FF2B5EF4-FFF2-40B4-BE49-F238E27FC236}">
                <a16:creationId xmlns:a16="http://schemas.microsoft.com/office/drawing/2014/main" id="{CEDA95BF-9572-1510-7BB4-DBDE2D974F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77406" y="1492789"/>
            <a:ext cx="432065" cy="432065"/>
          </a:xfrm>
          <a:prstGeom prst="rect">
            <a:avLst/>
          </a:prstGeom>
        </p:spPr>
      </p:pic>
      <p:pic>
        <p:nvPicPr>
          <p:cNvPr id="80" name="Graphic 79" descr="Target outline">
            <a:extLst>
              <a:ext uri="{FF2B5EF4-FFF2-40B4-BE49-F238E27FC236}">
                <a16:creationId xmlns:a16="http://schemas.microsoft.com/office/drawing/2014/main" id="{3EAB7A9D-4789-792C-AFEE-99D26A3748D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247980" y="1497158"/>
            <a:ext cx="443594" cy="443594"/>
          </a:xfrm>
          <a:prstGeom prst="rect">
            <a:avLst/>
          </a:prstGeom>
        </p:spPr>
      </p:pic>
    </p:spTree>
    <p:extLst>
      <p:ext uri="{BB962C8B-B14F-4D97-AF65-F5344CB8AC3E}">
        <p14:creationId xmlns:p14="http://schemas.microsoft.com/office/powerpoint/2010/main" val="84387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Rounded Corners 31">
            <a:extLst>
              <a:ext uri="{FF2B5EF4-FFF2-40B4-BE49-F238E27FC236}">
                <a16:creationId xmlns:a16="http://schemas.microsoft.com/office/drawing/2014/main" id="{50CE43FF-6A6E-895B-69FB-40A1A56FD2AF}"/>
              </a:ext>
            </a:extLst>
          </p:cNvPr>
          <p:cNvSpPr/>
          <p:nvPr/>
        </p:nvSpPr>
        <p:spPr>
          <a:xfrm>
            <a:off x="597147" y="1783081"/>
            <a:ext cx="11073049" cy="3055694"/>
          </a:xfrm>
          <a:prstGeom prst="roundRect">
            <a:avLst>
              <a:gd name="adj" fmla="val 134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II. Project Management</a:t>
            </a:r>
            <a:br>
              <a:rPr lang="en-US" sz="2400" dirty="0"/>
            </a:br>
            <a:r>
              <a:rPr lang="en-US" sz="1800" b="0" dirty="0"/>
              <a:t>The second part of the Toolkit includes </a:t>
            </a:r>
            <a:r>
              <a:rPr lang="en-GB" sz="1800" b="0" dirty="0"/>
              <a:t>a traditional Project Management 3-Phase Approach and an Agile approach to help you define and implement your projects effectively and efficiently</a:t>
            </a:r>
            <a:endParaRPr lang="en-US" sz="1800" b="0" dirty="0"/>
          </a:p>
        </p:txBody>
      </p:sp>
      <p:sp>
        <p:nvSpPr>
          <p:cNvPr id="5" name="Slide Number Placeholder 2">
            <a:extLst>
              <a:ext uri="{FF2B5EF4-FFF2-40B4-BE49-F238E27FC236}">
                <a16:creationId xmlns:a16="http://schemas.microsoft.com/office/drawing/2014/main" id="{3AA7B8AD-E6F9-4E25-A3A4-71D021032612}"/>
              </a:ext>
            </a:extLst>
          </p:cNvPr>
          <p:cNvSpPr>
            <a:spLocks noGrp="1"/>
          </p:cNvSpPr>
          <p:nvPr>
            <p:ph type="sldNum" sz="quarter" idx="4"/>
          </p:nvPr>
        </p:nvSpPr>
        <p:spPr/>
        <p:txBody>
          <a:bodyPr/>
          <a:lstStyle/>
          <a:p>
            <a:fld id="{37F5C94B-8C55-478B-B509-BAE6A06B2E2A}" type="slidenum">
              <a:rPr lang="en-US" sz="1000" smtClean="0">
                <a:solidFill>
                  <a:srgbClr val="ADAFBB"/>
                </a:solidFill>
              </a:rPr>
              <a:pPr/>
              <a:t>9</a:t>
            </a:fld>
            <a:endParaRPr lang="en-US" sz="1000" dirty="0">
              <a:solidFill>
                <a:srgbClr val="ADAFBB"/>
              </a:solidFill>
            </a:endParaRPr>
          </a:p>
        </p:txBody>
      </p:sp>
      <p:sp>
        <p:nvSpPr>
          <p:cNvPr id="3" name="Chevron 17">
            <a:extLst>
              <a:ext uri="{FF2B5EF4-FFF2-40B4-BE49-F238E27FC236}">
                <a16:creationId xmlns:a16="http://schemas.microsoft.com/office/drawing/2014/main" id="{EA450401-54A0-7F29-864C-FB4D088FE8F3}"/>
              </a:ext>
            </a:extLst>
          </p:cNvPr>
          <p:cNvSpPr/>
          <p:nvPr/>
        </p:nvSpPr>
        <p:spPr bwMode="auto">
          <a:xfrm>
            <a:off x="665727" y="2363662"/>
            <a:ext cx="3604451" cy="432000"/>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a:t>
            </a:r>
            <a:r>
              <a:rPr lang="en-GB" sz="1300" b="1" dirty="0">
                <a:solidFill>
                  <a:schemeClr val="bg1"/>
                </a:solidFill>
                <a:cs typeface="Times New Roman" pitchFamily="18" charset="0"/>
              </a:rPr>
              <a:t>Build a Business Case &amp; Financial Model</a:t>
            </a:r>
            <a:endParaRPr lang="en-US" sz="1300" b="1" dirty="0">
              <a:solidFill>
                <a:schemeClr val="bg1"/>
              </a:solidFill>
              <a:cs typeface="Times New Roman" pitchFamily="18" charset="0"/>
            </a:endParaRPr>
          </a:p>
        </p:txBody>
      </p:sp>
      <p:sp>
        <p:nvSpPr>
          <p:cNvPr id="4" name="Chevron 17">
            <a:extLst>
              <a:ext uri="{FF2B5EF4-FFF2-40B4-BE49-F238E27FC236}">
                <a16:creationId xmlns:a16="http://schemas.microsoft.com/office/drawing/2014/main" id="{9B9FBDF8-9371-81CA-B78A-4CB64754C987}"/>
              </a:ext>
            </a:extLst>
          </p:cNvPr>
          <p:cNvSpPr/>
          <p:nvPr/>
        </p:nvSpPr>
        <p:spPr bwMode="auto">
          <a:xfrm>
            <a:off x="4356125" y="2363662"/>
            <a:ext cx="3604451" cy="432000"/>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a:t>
            </a:r>
            <a:r>
              <a:rPr lang="en-GB" sz="1300" b="1" dirty="0">
                <a:solidFill>
                  <a:schemeClr val="bg1"/>
                </a:solidFill>
                <a:cs typeface="Times New Roman" pitchFamily="18" charset="0"/>
              </a:rPr>
              <a:t>Initiate the Project</a:t>
            </a:r>
          </a:p>
        </p:txBody>
      </p:sp>
      <p:sp>
        <p:nvSpPr>
          <p:cNvPr id="9" name="Rectangle 8">
            <a:extLst>
              <a:ext uri="{FF2B5EF4-FFF2-40B4-BE49-F238E27FC236}">
                <a16:creationId xmlns:a16="http://schemas.microsoft.com/office/drawing/2014/main" id="{C184ECF8-D1D8-2F4F-A2D2-5C9BC2A88792}"/>
              </a:ext>
            </a:extLst>
          </p:cNvPr>
          <p:cNvSpPr/>
          <p:nvPr/>
        </p:nvSpPr>
        <p:spPr>
          <a:xfrm>
            <a:off x="720890" y="2812578"/>
            <a:ext cx="3690953" cy="202619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100" dirty="0">
                <a:solidFill>
                  <a:srgbClr val="002776"/>
                </a:solidFill>
              </a:rPr>
              <a:t>Project Description</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Business opportunity &amp; suggested solution</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Project objectives and key performance indicators</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Project scope, approach and high-level plan</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Deliverables, activities &amp; key success factors</a:t>
            </a:r>
          </a:p>
          <a:p>
            <a:pPr marL="169863" indent="-169863">
              <a:spcBef>
                <a:spcPts val="200"/>
              </a:spcBef>
              <a:spcAft>
                <a:spcPts val="200"/>
              </a:spcAft>
              <a:buFont typeface="+mj-lt"/>
              <a:buAutoNum type="arabicPeriod"/>
              <a:defRPr/>
            </a:pPr>
            <a:r>
              <a:rPr lang="en-GB" sz="1100" dirty="0">
                <a:solidFill>
                  <a:srgbClr val="002776"/>
                </a:solidFill>
              </a:rPr>
              <a:t>Project Assessment</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Strategic alignment</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Value (Revenue, Costs, Net present value, ROI, etc.)</a:t>
            </a:r>
          </a:p>
          <a:p>
            <a:pPr marL="263525" lvl="1" indent="-73025">
              <a:spcBef>
                <a:spcPts val="200"/>
              </a:spcBef>
              <a:spcAft>
                <a:spcPts val="200"/>
              </a:spcAft>
              <a:buFont typeface="Arial" panose="020B0604020202020204" pitchFamily="34" charset="0"/>
              <a:buChar char="•"/>
              <a:defRPr/>
            </a:pPr>
            <a:r>
              <a:rPr lang="en-GB" sz="1100" dirty="0">
                <a:solidFill>
                  <a:srgbClr val="002776"/>
                </a:solidFill>
              </a:rPr>
              <a:t>Ease of implementation</a:t>
            </a:r>
          </a:p>
        </p:txBody>
      </p:sp>
      <p:sp>
        <p:nvSpPr>
          <p:cNvPr id="15" name="Rectangle 14">
            <a:extLst>
              <a:ext uri="{FF2B5EF4-FFF2-40B4-BE49-F238E27FC236}">
                <a16:creationId xmlns:a16="http://schemas.microsoft.com/office/drawing/2014/main" id="{56B4B888-3570-F317-2A33-A8E979355DF5}"/>
              </a:ext>
            </a:extLst>
          </p:cNvPr>
          <p:cNvSpPr/>
          <p:nvPr/>
        </p:nvSpPr>
        <p:spPr>
          <a:xfrm>
            <a:off x="8046523" y="2812578"/>
            <a:ext cx="3447437" cy="1805623"/>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High-level project plan</a:t>
            </a:r>
          </a:p>
          <a:p>
            <a:pPr marL="169863" indent="-169863">
              <a:spcBef>
                <a:spcPts val="200"/>
              </a:spcBef>
              <a:spcAft>
                <a:spcPts val="200"/>
              </a:spcAft>
              <a:buFont typeface="+mj-lt"/>
              <a:buAutoNum type="arabicPeriod"/>
              <a:defRPr/>
            </a:pPr>
            <a:r>
              <a:rPr lang="en-GB" sz="1100" dirty="0">
                <a:solidFill>
                  <a:srgbClr val="002776"/>
                </a:solidFill>
              </a:rPr>
              <a:t>Detailed project plan</a:t>
            </a:r>
          </a:p>
          <a:p>
            <a:pPr marL="169863" indent="-169863">
              <a:spcBef>
                <a:spcPts val="200"/>
              </a:spcBef>
              <a:spcAft>
                <a:spcPts val="200"/>
              </a:spcAft>
              <a:buFont typeface="+mj-lt"/>
              <a:buAutoNum type="arabicPeriod"/>
              <a:defRPr/>
            </a:pPr>
            <a:r>
              <a:rPr lang="en-GB" sz="1100" dirty="0">
                <a:solidFill>
                  <a:srgbClr val="002776"/>
                </a:solidFill>
              </a:rPr>
              <a:t>Project dashboard</a:t>
            </a:r>
          </a:p>
          <a:p>
            <a:pPr marL="169863" indent="-169863">
              <a:spcBef>
                <a:spcPts val="200"/>
              </a:spcBef>
              <a:spcAft>
                <a:spcPts val="200"/>
              </a:spcAft>
              <a:buFont typeface="+mj-lt"/>
              <a:buAutoNum type="arabicPeriod"/>
              <a:defRPr/>
            </a:pPr>
            <a:r>
              <a:rPr lang="en-GB" sz="1100" dirty="0">
                <a:solidFill>
                  <a:srgbClr val="002776"/>
                </a:solidFill>
              </a:rPr>
              <a:t>Parking lot</a:t>
            </a:r>
          </a:p>
          <a:p>
            <a:pPr marL="169863" indent="-169863">
              <a:spcBef>
                <a:spcPts val="200"/>
              </a:spcBef>
              <a:spcAft>
                <a:spcPts val="200"/>
              </a:spcAft>
              <a:buFont typeface="+mj-lt"/>
              <a:buAutoNum type="arabicPeriod"/>
              <a:defRPr/>
            </a:pPr>
            <a:r>
              <a:rPr lang="en-GB" sz="1100" dirty="0">
                <a:solidFill>
                  <a:srgbClr val="002776"/>
                </a:solidFill>
              </a:rPr>
              <a:t>Punch list</a:t>
            </a:r>
          </a:p>
          <a:p>
            <a:pPr marL="169863" indent="-169863">
              <a:spcBef>
                <a:spcPts val="200"/>
              </a:spcBef>
              <a:spcAft>
                <a:spcPts val="200"/>
              </a:spcAft>
              <a:buFont typeface="+mj-lt"/>
              <a:buAutoNum type="arabicPeriod"/>
              <a:defRPr/>
            </a:pPr>
            <a:r>
              <a:rPr lang="en-GB" sz="1100" dirty="0">
                <a:solidFill>
                  <a:srgbClr val="002776"/>
                </a:solidFill>
              </a:rPr>
              <a:t>Post-project evaluation report</a:t>
            </a:r>
          </a:p>
          <a:p>
            <a:pPr marL="169863" indent="-169863">
              <a:spcBef>
                <a:spcPts val="200"/>
              </a:spcBef>
              <a:spcAft>
                <a:spcPts val="200"/>
              </a:spcAft>
              <a:buFont typeface="+mj-lt"/>
              <a:buAutoNum type="arabicPeriod"/>
              <a:defRPr/>
            </a:pPr>
            <a:endParaRPr lang="en-GB" sz="1100" dirty="0">
              <a:solidFill>
                <a:srgbClr val="002776"/>
              </a:solidFill>
            </a:endParaRPr>
          </a:p>
          <a:p>
            <a:pPr marL="169863" indent="-169863">
              <a:spcBef>
                <a:spcPts val="200"/>
              </a:spcBef>
              <a:spcAft>
                <a:spcPts val="200"/>
              </a:spcAft>
              <a:buFont typeface="+mj-lt"/>
              <a:buAutoNum type="arabicPeriod"/>
              <a:defRPr/>
            </a:pPr>
            <a:endParaRPr lang="en-GB" sz="1100" dirty="0">
              <a:solidFill>
                <a:srgbClr val="002776"/>
              </a:solidFill>
            </a:endParaRPr>
          </a:p>
        </p:txBody>
      </p:sp>
      <p:sp>
        <p:nvSpPr>
          <p:cNvPr id="17" name="Chevron 17">
            <a:extLst>
              <a:ext uri="{FF2B5EF4-FFF2-40B4-BE49-F238E27FC236}">
                <a16:creationId xmlns:a16="http://schemas.microsoft.com/office/drawing/2014/main" id="{8B6FB289-0775-989C-9510-556B672BEBE9}"/>
              </a:ext>
            </a:extLst>
          </p:cNvPr>
          <p:cNvSpPr/>
          <p:nvPr/>
        </p:nvSpPr>
        <p:spPr bwMode="auto">
          <a:xfrm>
            <a:off x="8046523" y="2363662"/>
            <a:ext cx="3604451" cy="432000"/>
          </a:xfrm>
          <a:prstGeom prst="chevron">
            <a:avLst>
              <a:gd name="adj" fmla="val 31818"/>
            </a:avLst>
          </a:prstGeom>
          <a:solidFill>
            <a:schemeClr val="tx1"/>
          </a:solidFill>
          <a:ln>
            <a:noFill/>
          </a:ln>
          <a:effectLst/>
        </p:spPr>
        <p:txBody>
          <a:bodyPr wrap="square" lIns="72000" tIns="45715" rIns="72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Define and Implement your Project Plan</a:t>
            </a:r>
          </a:p>
        </p:txBody>
      </p:sp>
      <p:sp>
        <p:nvSpPr>
          <p:cNvPr id="19" name="Rectangle 18">
            <a:extLst>
              <a:ext uri="{FF2B5EF4-FFF2-40B4-BE49-F238E27FC236}">
                <a16:creationId xmlns:a16="http://schemas.microsoft.com/office/drawing/2014/main" id="{066B3D28-B8E5-3542-6B84-9DE7FC5DC58C}"/>
              </a:ext>
            </a:extLst>
          </p:cNvPr>
          <p:cNvSpPr/>
          <p:nvPr/>
        </p:nvSpPr>
        <p:spPr>
          <a:xfrm>
            <a:off x="4411844" y="2812578"/>
            <a:ext cx="3396807" cy="1805623"/>
          </a:xfrm>
          <a:prstGeom prst="rect">
            <a:avLst/>
          </a:prstGeom>
          <a:effectLst/>
        </p:spPr>
        <p:txBody>
          <a:bodyPr wrap="square">
            <a:spAutoFit/>
          </a:bodyPr>
          <a:lstStyle/>
          <a:p>
            <a:pPr marL="169863" indent="-169863">
              <a:spcBef>
                <a:spcPts val="200"/>
              </a:spcBef>
              <a:spcAft>
                <a:spcPts val="200"/>
              </a:spcAft>
              <a:buFont typeface="+mj-lt"/>
              <a:buAutoNum type="arabicPeriod"/>
              <a:defRPr/>
            </a:pPr>
            <a:r>
              <a:rPr lang="en-GB" sz="1100" dirty="0">
                <a:solidFill>
                  <a:srgbClr val="002776"/>
                </a:solidFill>
              </a:rPr>
              <a:t>Project charter</a:t>
            </a:r>
          </a:p>
          <a:p>
            <a:pPr marL="169863" indent="-169863">
              <a:spcBef>
                <a:spcPts val="200"/>
              </a:spcBef>
              <a:spcAft>
                <a:spcPts val="200"/>
              </a:spcAft>
              <a:buFont typeface="+mj-lt"/>
              <a:buAutoNum type="arabicPeriod"/>
              <a:defRPr/>
            </a:pPr>
            <a:r>
              <a:rPr lang="en-GB" sz="1100" dirty="0">
                <a:solidFill>
                  <a:srgbClr val="002776"/>
                </a:solidFill>
              </a:rPr>
              <a:t>Project challenges and key success factors</a:t>
            </a:r>
          </a:p>
          <a:p>
            <a:pPr marL="169863" indent="-169863">
              <a:spcBef>
                <a:spcPts val="200"/>
              </a:spcBef>
              <a:spcAft>
                <a:spcPts val="200"/>
              </a:spcAft>
              <a:buFont typeface="+mj-lt"/>
              <a:buAutoNum type="arabicPeriod"/>
              <a:defRPr/>
            </a:pPr>
            <a:r>
              <a:rPr lang="nb-NO" sz="1100" dirty="0">
                <a:solidFill>
                  <a:srgbClr val="002776"/>
                </a:solidFill>
              </a:rPr>
              <a:t>RACI matrix</a:t>
            </a:r>
          </a:p>
          <a:p>
            <a:pPr marL="169863" indent="-169863">
              <a:spcBef>
                <a:spcPts val="200"/>
              </a:spcBef>
              <a:spcAft>
                <a:spcPts val="200"/>
              </a:spcAft>
              <a:buFont typeface="+mj-lt"/>
              <a:buAutoNum type="arabicPeriod"/>
              <a:defRPr/>
            </a:pPr>
            <a:r>
              <a:rPr lang="nb-NO" sz="1100" dirty="0">
                <a:solidFill>
                  <a:srgbClr val="002776"/>
                </a:solidFill>
              </a:rPr>
              <a:t>Stakeholder analysis</a:t>
            </a:r>
          </a:p>
          <a:p>
            <a:pPr marL="169863" indent="-169863">
              <a:spcBef>
                <a:spcPts val="200"/>
              </a:spcBef>
              <a:spcAft>
                <a:spcPts val="200"/>
              </a:spcAft>
              <a:buFont typeface="+mj-lt"/>
              <a:buAutoNum type="arabicPeriod"/>
              <a:defRPr/>
            </a:pPr>
            <a:endParaRPr lang="en-GB" sz="1100" dirty="0">
              <a:solidFill>
                <a:srgbClr val="002776"/>
              </a:solidFill>
            </a:endParaRPr>
          </a:p>
          <a:p>
            <a:pPr marL="169863" indent="-169863">
              <a:spcBef>
                <a:spcPts val="200"/>
              </a:spcBef>
              <a:spcAft>
                <a:spcPts val="200"/>
              </a:spcAft>
              <a:buFont typeface="+mj-lt"/>
              <a:buAutoNum type="arabicPeriod"/>
              <a:defRPr/>
            </a:pPr>
            <a:endParaRPr lang="en-GB" sz="1100" dirty="0">
              <a:solidFill>
                <a:srgbClr val="C00000"/>
              </a:solidFill>
            </a:endParaRPr>
          </a:p>
          <a:p>
            <a:pPr marL="169863" indent="-169863">
              <a:spcBef>
                <a:spcPts val="200"/>
              </a:spcBef>
              <a:spcAft>
                <a:spcPts val="200"/>
              </a:spcAft>
              <a:buFont typeface="+mj-lt"/>
              <a:buAutoNum type="arabicPeriod"/>
              <a:defRPr/>
            </a:pPr>
            <a:endParaRPr lang="en-GB" sz="1100" dirty="0">
              <a:solidFill>
                <a:srgbClr val="C00000"/>
              </a:solidFill>
            </a:endParaRPr>
          </a:p>
          <a:p>
            <a:pPr marL="169863" indent="-169863">
              <a:spcBef>
                <a:spcPts val="200"/>
              </a:spcBef>
              <a:spcAft>
                <a:spcPts val="200"/>
              </a:spcAft>
              <a:buFont typeface="+mj-lt"/>
              <a:buAutoNum type="arabicPeriod"/>
              <a:defRPr/>
            </a:pPr>
            <a:endParaRPr lang="en-GB" sz="1100" dirty="0">
              <a:solidFill>
                <a:srgbClr val="C00000"/>
              </a:solidFill>
            </a:endParaRPr>
          </a:p>
        </p:txBody>
      </p:sp>
      <p:pic>
        <p:nvPicPr>
          <p:cNvPr id="27" name="Graphic 26" descr="Bar chart outline">
            <a:extLst>
              <a:ext uri="{FF2B5EF4-FFF2-40B4-BE49-F238E27FC236}">
                <a16:creationId xmlns:a16="http://schemas.microsoft.com/office/drawing/2014/main" id="{E56A2071-4F51-C148-1C35-30AB9525F3F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201284" y="1882268"/>
            <a:ext cx="455456" cy="455456"/>
          </a:xfrm>
          <a:prstGeom prst="rect">
            <a:avLst/>
          </a:prstGeom>
        </p:spPr>
      </p:pic>
      <p:pic>
        <p:nvPicPr>
          <p:cNvPr id="29" name="Graphic 28" descr="Play outline">
            <a:extLst>
              <a:ext uri="{FF2B5EF4-FFF2-40B4-BE49-F238E27FC236}">
                <a16:creationId xmlns:a16="http://schemas.microsoft.com/office/drawing/2014/main" id="{EF7ADB60-CCDB-7DCA-2F02-0070B20E670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881647" y="1863930"/>
            <a:ext cx="457200" cy="457200"/>
          </a:xfrm>
          <a:prstGeom prst="rect">
            <a:avLst/>
          </a:prstGeom>
        </p:spPr>
      </p:pic>
      <p:pic>
        <p:nvPicPr>
          <p:cNvPr id="31" name="Graphic 30" descr="Checklist outline">
            <a:extLst>
              <a:ext uri="{FF2B5EF4-FFF2-40B4-BE49-F238E27FC236}">
                <a16:creationId xmlns:a16="http://schemas.microsoft.com/office/drawing/2014/main" id="{3A99DED6-2185-EF27-6E39-838C939FBE7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620148" y="1882268"/>
            <a:ext cx="457200" cy="457200"/>
          </a:xfrm>
          <a:prstGeom prst="rect">
            <a:avLst/>
          </a:prstGeom>
        </p:spPr>
      </p:pic>
      <p:sp>
        <p:nvSpPr>
          <p:cNvPr id="2" name="TextBox 1">
            <a:extLst>
              <a:ext uri="{FF2B5EF4-FFF2-40B4-BE49-F238E27FC236}">
                <a16:creationId xmlns:a16="http://schemas.microsoft.com/office/drawing/2014/main" id="{37C45936-8205-4EBD-981B-A2D169BC42A4}"/>
              </a:ext>
            </a:extLst>
          </p:cNvPr>
          <p:cNvSpPr txBox="1"/>
          <p:nvPr/>
        </p:nvSpPr>
        <p:spPr>
          <a:xfrm>
            <a:off x="4487751" y="1512544"/>
            <a:ext cx="3291840" cy="307777"/>
          </a:xfrm>
          <a:prstGeom prst="rect">
            <a:avLst/>
          </a:prstGeom>
          <a:noFill/>
        </p:spPr>
        <p:txBody>
          <a:bodyPr wrap="square" rtlCol="0">
            <a:spAutoFit/>
          </a:bodyPr>
          <a:lstStyle/>
          <a:p>
            <a:pPr algn="ctr"/>
            <a:r>
              <a:rPr lang="en-US" sz="1400" b="1" dirty="0"/>
              <a:t>Traditional Approach</a:t>
            </a:r>
          </a:p>
        </p:txBody>
      </p:sp>
      <p:sp>
        <p:nvSpPr>
          <p:cNvPr id="6" name="Rectangle: Rounded Corners 5">
            <a:extLst>
              <a:ext uri="{FF2B5EF4-FFF2-40B4-BE49-F238E27FC236}">
                <a16:creationId xmlns:a16="http://schemas.microsoft.com/office/drawing/2014/main" id="{4B038958-A2A8-6280-7307-C6A1E607AE7F}"/>
              </a:ext>
            </a:extLst>
          </p:cNvPr>
          <p:cNvSpPr/>
          <p:nvPr/>
        </p:nvSpPr>
        <p:spPr>
          <a:xfrm>
            <a:off x="597147" y="5338152"/>
            <a:ext cx="11073049" cy="1200442"/>
          </a:xfrm>
          <a:prstGeom prst="roundRect">
            <a:avLst>
              <a:gd name="adj" fmla="val 396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C8D8E6CA-BB88-6989-EE33-EDC8134F95A9}"/>
              </a:ext>
            </a:extLst>
          </p:cNvPr>
          <p:cNvSpPr txBox="1"/>
          <p:nvPr/>
        </p:nvSpPr>
        <p:spPr>
          <a:xfrm>
            <a:off x="4487751" y="5021895"/>
            <a:ext cx="3291840" cy="307777"/>
          </a:xfrm>
          <a:prstGeom prst="rect">
            <a:avLst/>
          </a:prstGeom>
          <a:noFill/>
        </p:spPr>
        <p:txBody>
          <a:bodyPr wrap="square" rtlCol="0">
            <a:spAutoFit/>
          </a:bodyPr>
          <a:lstStyle/>
          <a:p>
            <a:pPr algn="ctr"/>
            <a:r>
              <a:rPr lang="en-US" sz="1400" b="1" dirty="0"/>
              <a:t>Agile Approach</a:t>
            </a:r>
          </a:p>
        </p:txBody>
      </p:sp>
      <p:sp>
        <p:nvSpPr>
          <p:cNvPr id="10" name="Right Arrow 20">
            <a:extLst>
              <a:ext uri="{FF2B5EF4-FFF2-40B4-BE49-F238E27FC236}">
                <a16:creationId xmlns:a16="http://schemas.microsoft.com/office/drawing/2014/main" id="{A84D7B7B-5F92-F4A6-7DAE-FD2298354B68}"/>
              </a:ext>
            </a:extLst>
          </p:cNvPr>
          <p:cNvSpPr/>
          <p:nvPr/>
        </p:nvSpPr>
        <p:spPr>
          <a:xfrm>
            <a:off x="2343505" y="5588779"/>
            <a:ext cx="1336554" cy="59307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1" name="Right Arrow 27">
            <a:extLst>
              <a:ext uri="{FF2B5EF4-FFF2-40B4-BE49-F238E27FC236}">
                <a16:creationId xmlns:a16="http://schemas.microsoft.com/office/drawing/2014/main" id="{EC1235CE-FAA8-FD31-FEF8-68B02890540A}"/>
              </a:ext>
            </a:extLst>
          </p:cNvPr>
          <p:cNvSpPr/>
          <p:nvPr/>
        </p:nvSpPr>
        <p:spPr>
          <a:xfrm>
            <a:off x="5520928" y="5588779"/>
            <a:ext cx="2419190" cy="59307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14" name="TextBox 13">
            <a:extLst>
              <a:ext uri="{FF2B5EF4-FFF2-40B4-BE49-F238E27FC236}">
                <a16:creationId xmlns:a16="http://schemas.microsoft.com/office/drawing/2014/main" id="{1E0D2E98-AF15-1F97-5ABD-894172E59E3E}"/>
              </a:ext>
            </a:extLst>
          </p:cNvPr>
          <p:cNvSpPr txBox="1"/>
          <p:nvPr/>
        </p:nvSpPr>
        <p:spPr>
          <a:xfrm>
            <a:off x="766157" y="6268879"/>
            <a:ext cx="1200970" cy="246221"/>
          </a:xfrm>
          <a:prstGeom prst="rect">
            <a:avLst/>
          </a:prstGeom>
          <a:noFill/>
        </p:spPr>
        <p:txBody>
          <a:bodyPr wrap="none" rtlCol="0" anchor="b" anchorCtr="0">
            <a:spAutoFit/>
          </a:bodyPr>
          <a:lstStyle/>
          <a:p>
            <a:pPr algn="ctr"/>
            <a:r>
              <a:rPr lang="en-US" sz="1000" b="1" dirty="0">
                <a:solidFill>
                  <a:schemeClr val="tx2"/>
                </a:solidFill>
                <a:ea typeface="League Spartan" charset="0"/>
                <a:cs typeface="Poppins" pitchFamily="2" charset="77"/>
              </a:rPr>
              <a:t>Product Backlog</a:t>
            </a:r>
          </a:p>
        </p:txBody>
      </p:sp>
      <p:sp>
        <p:nvSpPr>
          <p:cNvPr id="20" name="TextBox 19">
            <a:extLst>
              <a:ext uri="{FF2B5EF4-FFF2-40B4-BE49-F238E27FC236}">
                <a16:creationId xmlns:a16="http://schemas.microsoft.com/office/drawing/2014/main" id="{1E3BC9B5-3A1B-B69A-1BA4-6C0727BAA167}"/>
              </a:ext>
            </a:extLst>
          </p:cNvPr>
          <p:cNvSpPr txBox="1"/>
          <p:nvPr/>
        </p:nvSpPr>
        <p:spPr>
          <a:xfrm>
            <a:off x="3981660" y="6268879"/>
            <a:ext cx="1087157" cy="246221"/>
          </a:xfrm>
          <a:prstGeom prst="rect">
            <a:avLst/>
          </a:prstGeom>
          <a:noFill/>
        </p:spPr>
        <p:txBody>
          <a:bodyPr wrap="none" rtlCol="0" anchor="b" anchorCtr="0">
            <a:spAutoFit/>
          </a:bodyPr>
          <a:lstStyle/>
          <a:p>
            <a:pPr algn="ctr"/>
            <a:r>
              <a:rPr lang="en-US" sz="1000" b="1" dirty="0">
                <a:solidFill>
                  <a:schemeClr val="tx2"/>
                </a:solidFill>
                <a:ea typeface="League Spartan" charset="0"/>
                <a:cs typeface="Poppins" pitchFamily="2" charset="77"/>
              </a:rPr>
              <a:t>Sprint Backlog</a:t>
            </a:r>
          </a:p>
        </p:txBody>
      </p:sp>
      <p:sp>
        <p:nvSpPr>
          <p:cNvPr id="21" name="TextBox 20">
            <a:extLst>
              <a:ext uri="{FF2B5EF4-FFF2-40B4-BE49-F238E27FC236}">
                <a16:creationId xmlns:a16="http://schemas.microsoft.com/office/drawing/2014/main" id="{81780AF8-0CF3-9271-63AB-6D7233F0ABDC}"/>
              </a:ext>
            </a:extLst>
          </p:cNvPr>
          <p:cNvSpPr txBox="1"/>
          <p:nvPr/>
        </p:nvSpPr>
        <p:spPr>
          <a:xfrm>
            <a:off x="6072891" y="6268879"/>
            <a:ext cx="1200970" cy="246221"/>
          </a:xfrm>
          <a:prstGeom prst="rect">
            <a:avLst/>
          </a:prstGeom>
          <a:noFill/>
        </p:spPr>
        <p:txBody>
          <a:bodyPr wrap="none" rtlCol="0" anchor="b" anchorCtr="0">
            <a:spAutoFit/>
          </a:bodyPr>
          <a:lstStyle/>
          <a:p>
            <a:pPr algn="ctr"/>
            <a:r>
              <a:rPr lang="en-US" sz="1000" b="1" dirty="0">
                <a:solidFill>
                  <a:schemeClr val="tx2"/>
                </a:solidFill>
                <a:ea typeface="League Spartan" charset="0"/>
                <a:cs typeface="Poppins" pitchFamily="2" charset="77"/>
              </a:rPr>
              <a:t>Sprint Execution</a:t>
            </a:r>
          </a:p>
        </p:txBody>
      </p:sp>
      <p:sp>
        <p:nvSpPr>
          <p:cNvPr id="22" name="TextBox 21">
            <a:extLst>
              <a:ext uri="{FF2B5EF4-FFF2-40B4-BE49-F238E27FC236}">
                <a16:creationId xmlns:a16="http://schemas.microsoft.com/office/drawing/2014/main" id="{5CAF78C5-3FDB-55BA-8E5E-928CC096F261}"/>
              </a:ext>
            </a:extLst>
          </p:cNvPr>
          <p:cNvSpPr txBox="1"/>
          <p:nvPr/>
        </p:nvSpPr>
        <p:spPr>
          <a:xfrm>
            <a:off x="8553456" y="6152054"/>
            <a:ext cx="2103114" cy="400110"/>
          </a:xfrm>
          <a:prstGeom prst="rect">
            <a:avLst/>
          </a:prstGeom>
          <a:noFill/>
        </p:spPr>
        <p:txBody>
          <a:bodyPr wrap="square" rtlCol="0" anchor="t" anchorCtr="0">
            <a:spAutoFit/>
          </a:bodyPr>
          <a:lstStyle/>
          <a:p>
            <a:pPr algn="ctr"/>
            <a:r>
              <a:rPr lang="en-US" sz="1000" b="1" dirty="0">
                <a:solidFill>
                  <a:schemeClr val="tx2"/>
                </a:solidFill>
                <a:ea typeface="League Spartan" charset="0"/>
                <a:cs typeface="Poppins" pitchFamily="2" charset="77"/>
              </a:rPr>
              <a:t>Potentially Shippable Product Increment</a:t>
            </a:r>
          </a:p>
        </p:txBody>
      </p:sp>
      <p:sp>
        <p:nvSpPr>
          <p:cNvPr id="24" name="TextBox 23">
            <a:extLst>
              <a:ext uri="{FF2B5EF4-FFF2-40B4-BE49-F238E27FC236}">
                <a16:creationId xmlns:a16="http://schemas.microsoft.com/office/drawing/2014/main" id="{276F0C7B-2D2C-B079-2CA6-256011679C5E}"/>
              </a:ext>
            </a:extLst>
          </p:cNvPr>
          <p:cNvSpPr txBox="1"/>
          <p:nvPr/>
        </p:nvSpPr>
        <p:spPr>
          <a:xfrm>
            <a:off x="2392642" y="6301264"/>
            <a:ext cx="1130438" cy="246221"/>
          </a:xfrm>
          <a:prstGeom prst="rect">
            <a:avLst/>
          </a:prstGeom>
          <a:noFill/>
        </p:spPr>
        <p:txBody>
          <a:bodyPr wrap="none" rtlCol="0" anchor="b" anchorCtr="0">
            <a:spAutoFit/>
          </a:bodyPr>
          <a:lstStyle/>
          <a:p>
            <a:pPr algn="ctr"/>
            <a:r>
              <a:rPr lang="en-US" sz="1000" b="1" dirty="0">
                <a:solidFill>
                  <a:schemeClr val="tx2"/>
                </a:solidFill>
                <a:ea typeface="League Spartan" charset="0"/>
                <a:cs typeface="Poppins" pitchFamily="2" charset="77"/>
              </a:rPr>
              <a:t>Sprint Planning</a:t>
            </a:r>
          </a:p>
        </p:txBody>
      </p:sp>
      <p:sp>
        <p:nvSpPr>
          <p:cNvPr id="25" name="TextBox 24">
            <a:extLst>
              <a:ext uri="{FF2B5EF4-FFF2-40B4-BE49-F238E27FC236}">
                <a16:creationId xmlns:a16="http://schemas.microsoft.com/office/drawing/2014/main" id="{919CCB0D-0BDC-A477-A1BA-213659826114}"/>
              </a:ext>
            </a:extLst>
          </p:cNvPr>
          <p:cNvSpPr txBox="1"/>
          <p:nvPr/>
        </p:nvSpPr>
        <p:spPr>
          <a:xfrm>
            <a:off x="7961625" y="6184439"/>
            <a:ext cx="795117" cy="400110"/>
          </a:xfrm>
          <a:prstGeom prst="rect">
            <a:avLst/>
          </a:prstGeom>
          <a:noFill/>
        </p:spPr>
        <p:txBody>
          <a:bodyPr wrap="square" rtlCol="0" anchor="t" anchorCtr="0">
            <a:spAutoFit/>
          </a:bodyPr>
          <a:lstStyle/>
          <a:p>
            <a:pPr algn="ctr"/>
            <a:r>
              <a:rPr lang="en-US" sz="1000" b="1" dirty="0">
                <a:solidFill>
                  <a:schemeClr val="tx2"/>
                </a:solidFill>
                <a:ea typeface="League Spartan" charset="0"/>
                <a:cs typeface="Poppins" pitchFamily="2" charset="77"/>
              </a:rPr>
              <a:t>Sprint Review</a:t>
            </a:r>
          </a:p>
        </p:txBody>
      </p:sp>
      <p:sp>
        <p:nvSpPr>
          <p:cNvPr id="30" name="Rectangle 29">
            <a:extLst>
              <a:ext uri="{FF2B5EF4-FFF2-40B4-BE49-F238E27FC236}">
                <a16:creationId xmlns:a16="http://schemas.microsoft.com/office/drawing/2014/main" id="{E2C4C1B1-9371-1DC9-C09D-6C3B363824CC}"/>
              </a:ext>
            </a:extLst>
          </p:cNvPr>
          <p:cNvSpPr/>
          <p:nvPr/>
        </p:nvSpPr>
        <p:spPr>
          <a:xfrm>
            <a:off x="863959" y="5630345"/>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36" name="Rectangle 35">
            <a:extLst>
              <a:ext uri="{FF2B5EF4-FFF2-40B4-BE49-F238E27FC236}">
                <a16:creationId xmlns:a16="http://schemas.microsoft.com/office/drawing/2014/main" id="{F6844F40-1F0A-01BA-4DD6-036005152350}"/>
              </a:ext>
            </a:extLst>
          </p:cNvPr>
          <p:cNvSpPr/>
          <p:nvPr/>
        </p:nvSpPr>
        <p:spPr>
          <a:xfrm>
            <a:off x="1248938" y="5630345"/>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40" name="Rectangle 39">
            <a:extLst>
              <a:ext uri="{FF2B5EF4-FFF2-40B4-BE49-F238E27FC236}">
                <a16:creationId xmlns:a16="http://schemas.microsoft.com/office/drawing/2014/main" id="{057BFD13-5871-D223-FEEF-E402E64BDD28}"/>
              </a:ext>
            </a:extLst>
          </p:cNvPr>
          <p:cNvSpPr/>
          <p:nvPr/>
        </p:nvSpPr>
        <p:spPr>
          <a:xfrm>
            <a:off x="1633916" y="5630345"/>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45" name="Freeform 948">
            <a:extLst>
              <a:ext uri="{FF2B5EF4-FFF2-40B4-BE49-F238E27FC236}">
                <a16:creationId xmlns:a16="http://schemas.microsoft.com/office/drawing/2014/main" id="{190A3E05-8B7D-5E96-9FDD-B05FAEA1BF9C}"/>
              </a:ext>
            </a:extLst>
          </p:cNvPr>
          <p:cNvSpPr>
            <a:spLocks noChangeAspect="1" noChangeArrowheads="1"/>
          </p:cNvSpPr>
          <p:nvPr/>
        </p:nvSpPr>
        <p:spPr bwMode="auto">
          <a:xfrm>
            <a:off x="9173090" y="5406454"/>
            <a:ext cx="855900" cy="754006"/>
          </a:xfrm>
          <a:custGeom>
            <a:avLst/>
            <a:gdLst>
              <a:gd name="T0" fmla="*/ 27610722 w 293328"/>
              <a:gd name="T1" fmla="*/ 27453834 h 258401"/>
              <a:gd name="T2" fmla="*/ 9154902 w 293328"/>
              <a:gd name="T3" fmla="*/ 26352054 h 258401"/>
              <a:gd name="T4" fmla="*/ 8582692 w 293328"/>
              <a:gd name="T5" fmla="*/ 26925015 h 258401"/>
              <a:gd name="T6" fmla="*/ 24560222 w 293328"/>
              <a:gd name="T7" fmla="*/ 27001841 h 258401"/>
              <a:gd name="T8" fmla="*/ 27587035 w 293328"/>
              <a:gd name="T9" fmla="*/ 23963042 h 258401"/>
              <a:gd name="T10" fmla="*/ 9080349 w 293328"/>
              <a:gd name="T11" fmla="*/ 30040687 h 258401"/>
              <a:gd name="T12" fmla="*/ 1038012 w 293328"/>
              <a:gd name="T13" fmla="*/ 21097906 h 258401"/>
              <a:gd name="T14" fmla="*/ 5015691 w 293328"/>
              <a:gd name="T15" fmla="*/ 26437412 h 258401"/>
              <a:gd name="T16" fmla="*/ 19933601 w 293328"/>
              <a:gd name="T17" fmla="*/ 26437412 h 258401"/>
              <a:gd name="T18" fmla="*/ 24016198 w 293328"/>
              <a:gd name="T19" fmla="*/ 19859556 h 258401"/>
              <a:gd name="T20" fmla="*/ 26673362 w 293328"/>
              <a:gd name="T21" fmla="*/ 20961094 h 258401"/>
              <a:gd name="T22" fmla="*/ 24016198 w 293328"/>
              <a:gd name="T23" fmla="*/ 19859556 h 258401"/>
              <a:gd name="T24" fmla="*/ 15307077 w 293328"/>
              <a:gd name="T25" fmla="*/ 13587724 h 258401"/>
              <a:gd name="T26" fmla="*/ 16733736 w 293328"/>
              <a:gd name="T27" fmla="*/ 11069930 h 258401"/>
              <a:gd name="T28" fmla="*/ 11026240 w 293328"/>
              <a:gd name="T29" fmla="*/ 20012605 h 258401"/>
              <a:gd name="T30" fmla="*/ 17814730 w 293328"/>
              <a:gd name="T31" fmla="*/ 11069930 h 258401"/>
              <a:gd name="T32" fmla="*/ 17079772 w 293328"/>
              <a:gd name="T33" fmla="*/ 15324063 h 258401"/>
              <a:gd name="T34" fmla="*/ 13706857 w 293328"/>
              <a:gd name="T35" fmla="*/ 15367655 h 258401"/>
              <a:gd name="T36" fmla="*/ 13144847 w 293328"/>
              <a:gd name="T37" fmla="*/ 11069930 h 258401"/>
              <a:gd name="T38" fmla="*/ 4237276 w 293328"/>
              <a:gd name="T39" fmla="*/ 14021773 h 258401"/>
              <a:gd name="T40" fmla="*/ 5707359 w 293328"/>
              <a:gd name="T41" fmla="*/ 13587724 h 258401"/>
              <a:gd name="T42" fmla="*/ 4237276 w 293328"/>
              <a:gd name="T43" fmla="*/ 11069930 h 258401"/>
              <a:gd name="T44" fmla="*/ 9945373 w 293328"/>
              <a:gd name="T45" fmla="*/ 20012605 h 258401"/>
              <a:gd name="T46" fmla="*/ 7826377 w 293328"/>
              <a:gd name="T47" fmla="*/ 14803100 h 258401"/>
              <a:gd name="T48" fmla="*/ 7091399 w 293328"/>
              <a:gd name="T49" fmla="*/ 15324063 h 258401"/>
              <a:gd name="T50" fmla="*/ 3415964 w 293328"/>
              <a:gd name="T51" fmla="*/ 15237161 h 258401"/>
              <a:gd name="T52" fmla="*/ 1038012 w 293328"/>
              <a:gd name="T53" fmla="*/ 11069930 h 258401"/>
              <a:gd name="T54" fmla="*/ 26722298 w 293328"/>
              <a:gd name="T55" fmla="*/ 16409461 h 258401"/>
              <a:gd name="T56" fmla="*/ 25252179 w 293328"/>
              <a:gd name="T57" fmla="*/ 7466708 h 258401"/>
              <a:gd name="T58" fmla="*/ 21014519 w 293328"/>
              <a:gd name="T59" fmla="*/ 26437412 h 258401"/>
              <a:gd name="T60" fmla="*/ 31651633 w 293328"/>
              <a:gd name="T61" fmla="*/ 26437412 h 258401"/>
              <a:gd name="T62" fmla="*/ 34202613 w 293328"/>
              <a:gd name="T63" fmla="*/ 23963042 h 258401"/>
              <a:gd name="T64" fmla="*/ 32343327 w 293328"/>
              <a:gd name="T65" fmla="*/ 22877815 h 258401"/>
              <a:gd name="T66" fmla="*/ 32343327 w 293328"/>
              <a:gd name="T67" fmla="*/ 20967830 h 258401"/>
              <a:gd name="T68" fmla="*/ 34202613 w 293328"/>
              <a:gd name="T69" fmla="*/ 19882456 h 258401"/>
              <a:gd name="T70" fmla="*/ 26722298 w 293328"/>
              <a:gd name="T71" fmla="*/ 17494806 h 258401"/>
              <a:gd name="T72" fmla="*/ 21014519 w 293328"/>
              <a:gd name="T73" fmla="*/ 7466708 h 258401"/>
              <a:gd name="T74" fmla="*/ 10290941 w 293328"/>
              <a:gd name="T75" fmla="*/ 3559590 h 258401"/>
              <a:gd name="T76" fmla="*/ 11718072 w 293328"/>
              <a:gd name="T77" fmla="*/ 1041754 h 258401"/>
              <a:gd name="T78" fmla="*/ 6053678 w 293328"/>
              <a:gd name="T79" fmla="*/ 9984609 h 258401"/>
              <a:gd name="T80" fmla="*/ 12799067 w 293328"/>
              <a:gd name="T81" fmla="*/ 1041754 h 258401"/>
              <a:gd name="T82" fmla="*/ 12280200 w 293328"/>
              <a:gd name="T83" fmla="*/ 5339544 h 258401"/>
              <a:gd name="T84" fmla="*/ 8907366 w 293328"/>
              <a:gd name="T85" fmla="*/ 5296325 h 258401"/>
              <a:gd name="T86" fmla="*/ 8172406 w 293328"/>
              <a:gd name="T87" fmla="*/ 1041754 h 258401"/>
              <a:gd name="T88" fmla="*/ 15479727 w 293328"/>
              <a:gd name="T89" fmla="*/ 0 h 258401"/>
              <a:gd name="T90" fmla="*/ 19933601 w 293328"/>
              <a:gd name="T91" fmla="*/ 9984609 h 258401"/>
              <a:gd name="T92" fmla="*/ 25252179 w 293328"/>
              <a:gd name="T93" fmla="*/ 6381406 h 258401"/>
              <a:gd name="T94" fmla="*/ 35240414 w 293328"/>
              <a:gd name="T95" fmla="*/ 19838874 h 258401"/>
              <a:gd name="T96" fmla="*/ 31651633 w 293328"/>
              <a:gd name="T97" fmla="*/ 27522882 h 258401"/>
              <a:gd name="T98" fmla="*/ 13144847 w 293328"/>
              <a:gd name="T99" fmla="*/ 27522882 h 258401"/>
              <a:gd name="T100" fmla="*/ 1945877 w 293328"/>
              <a:gd name="T101" fmla="*/ 27522882 h 258401"/>
              <a:gd name="T102" fmla="*/ 0 w 293328"/>
              <a:gd name="T103" fmla="*/ 10549040 h 258401"/>
              <a:gd name="T104" fmla="*/ 4972696 w 293328"/>
              <a:gd name="T105" fmla="*/ 520909 h 25840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93328" h="258401">
                <a:moveTo>
                  <a:pt x="229821" y="219075"/>
                </a:moveTo>
                <a:cubicBezTo>
                  <a:pt x="232386" y="219075"/>
                  <a:pt x="234584" y="220907"/>
                  <a:pt x="234584" y="223838"/>
                </a:cubicBezTo>
                <a:cubicBezTo>
                  <a:pt x="234584" y="226402"/>
                  <a:pt x="232386" y="228234"/>
                  <a:pt x="229821" y="228234"/>
                </a:cubicBezTo>
                <a:cubicBezTo>
                  <a:pt x="227257" y="228234"/>
                  <a:pt x="225425" y="226402"/>
                  <a:pt x="225425" y="223838"/>
                </a:cubicBezTo>
                <a:cubicBezTo>
                  <a:pt x="225425" y="220907"/>
                  <a:pt x="227257" y="219075"/>
                  <a:pt x="229821" y="219075"/>
                </a:cubicBezTo>
                <a:close/>
                <a:moveTo>
                  <a:pt x="76200" y="219075"/>
                </a:moveTo>
                <a:cubicBezTo>
                  <a:pt x="78398" y="219075"/>
                  <a:pt x="80597" y="220907"/>
                  <a:pt x="80597" y="223838"/>
                </a:cubicBezTo>
                <a:cubicBezTo>
                  <a:pt x="80597" y="226402"/>
                  <a:pt x="78398" y="228234"/>
                  <a:pt x="76200" y="228234"/>
                </a:cubicBezTo>
                <a:cubicBezTo>
                  <a:pt x="73636" y="228234"/>
                  <a:pt x="71438" y="226402"/>
                  <a:pt x="71438" y="223838"/>
                </a:cubicBezTo>
                <a:cubicBezTo>
                  <a:pt x="71438" y="220907"/>
                  <a:pt x="73636" y="219075"/>
                  <a:pt x="76200" y="219075"/>
                </a:cubicBezTo>
                <a:close/>
                <a:moveTo>
                  <a:pt x="229624" y="199214"/>
                </a:moveTo>
                <a:cubicBezTo>
                  <a:pt x="215947" y="199214"/>
                  <a:pt x="204430" y="210402"/>
                  <a:pt x="204430" y="224477"/>
                </a:cubicBezTo>
                <a:cubicBezTo>
                  <a:pt x="204430" y="238191"/>
                  <a:pt x="215947" y="249740"/>
                  <a:pt x="229624" y="249740"/>
                </a:cubicBezTo>
                <a:cubicBezTo>
                  <a:pt x="243660" y="249740"/>
                  <a:pt x="254818" y="238191"/>
                  <a:pt x="254818" y="224477"/>
                </a:cubicBezTo>
                <a:cubicBezTo>
                  <a:pt x="254818" y="210402"/>
                  <a:pt x="243660" y="199214"/>
                  <a:pt x="229624" y="199214"/>
                </a:cubicBezTo>
                <a:close/>
                <a:moveTo>
                  <a:pt x="75581" y="199214"/>
                </a:moveTo>
                <a:cubicBezTo>
                  <a:pt x="61545" y="199214"/>
                  <a:pt x="50388" y="210402"/>
                  <a:pt x="50388" y="224477"/>
                </a:cubicBezTo>
                <a:cubicBezTo>
                  <a:pt x="50388" y="238191"/>
                  <a:pt x="61545" y="249740"/>
                  <a:pt x="75581" y="249740"/>
                </a:cubicBezTo>
                <a:cubicBezTo>
                  <a:pt x="89258" y="249740"/>
                  <a:pt x="100415" y="238191"/>
                  <a:pt x="100415" y="224477"/>
                </a:cubicBezTo>
                <a:cubicBezTo>
                  <a:pt x="100415" y="210402"/>
                  <a:pt x="89258" y="199214"/>
                  <a:pt x="75581" y="199214"/>
                </a:cubicBezTo>
                <a:close/>
                <a:moveTo>
                  <a:pt x="8638" y="175395"/>
                </a:moveTo>
                <a:lnTo>
                  <a:pt x="8638" y="212568"/>
                </a:lnTo>
                <a:cubicBezTo>
                  <a:pt x="8638" y="216537"/>
                  <a:pt x="11877" y="219785"/>
                  <a:pt x="16196" y="219785"/>
                </a:cubicBezTo>
                <a:lnTo>
                  <a:pt x="41750" y="219785"/>
                </a:lnTo>
                <a:cubicBezTo>
                  <a:pt x="43909" y="203184"/>
                  <a:pt x="58306" y="190192"/>
                  <a:pt x="75581" y="190192"/>
                </a:cubicBezTo>
                <a:cubicBezTo>
                  <a:pt x="92857" y="190192"/>
                  <a:pt x="106894" y="203184"/>
                  <a:pt x="109413" y="219785"/>
                </a:cubicBezTo>
                <a:lnTo>
                  <a:pt x="165919" y="219785"/>
                </a:lnTo>
                <a:lnTo>
                  <a:pt x="165919" y="175395"/>
                </a:lnTo>
                <a:lnTo>
                  <a:pt x="8638" y="175395"/>
                </a:lnTo>
                <a:close/>
                <a:moveTo>
                  <a:pt x="199901" y="165100"/>
                </a:moveTo>
                <a:lnTo>
                  <a:pt x="222019" y="165100"/>
                </a:lnTo>
                <a:cubicBezTo>
                  <a:pt x="224873" y="165100"/>
                  <a:pt x="226656" y="166932"/>
                  <a:pt x="226656" y="169863"/>
                </a:cubicBezTo>
                <a:cubicBezTo>
                  <a:pt x="226656" y="172061"/>
                  <a:pt x="224873" y="174259"/>
                  <a:pt x="222019" y="174259"/>
                </a:cubicBezTo>
                <a:lnTo>
                  <a:pt x="199901" y="174259"/>
                </a:lnTo>
                <a:cubicBezTo>
                  <a:pt x="197404" y="174259"/>
                  <a:pt x="195263" y="172061"/>
                  <a:pt x="195263" y="169863"/>
                </a:cubicBezTo>
                <a:cubicBezTo>
                  <a:pt x="195263" y="166932"/>
                  <a:pt x="197404" y="165100"/>
                  <a:pt x="199901" y="165100"/>
                </a:cubicBezTo>
                <a:close/>
                <a:moveTo>
                  <a:pt x="118411" y="92028"/>
                </a:moveTo>
                <a:lnTo>
                  <a:pt x="118411" y="116569"/>
                </a:lnTo>
                <a:lnTo>
                  <a:pt x="127409" y="112960"/>
                </a:lnTo>
                <a:cubicBezTo>
                  <a:pt x="128128" y="112599"/>
                  <a:pt x="129208" y="112599"/>
                  <a:pt x="130288" y="112960"/>
                </a:cubicBezTo>
                <a:lnTo>
                  <a:pt x="139286" y="116569"/>
                </a:lnTo>
                <a:lnTo>
                  <a:pt x="139286" y="92028"/>
                </a:lnTo>
                <a:lnTo>
                  <a:pt x="118411" y="92028"/>
                </a:lnTo>
                <a:close/>
                <a:moveTo>
                  <a:pt x="91777" y="92028"/>
                </a:moveTo>
                <a:lnTo>
                  <a:pt x="91777" y="166373"/>
                </a:lnTo>
                <a:lnTo>
                  <a:pt x="165919" y="166373"/>
                </a:lnTo>
                <a:lnTo>
                  <a:pt x="165919" y="92028"/>
                </a:lnTo>
                <a:lnTo>
                  <a:pt x="148284" y="92028"/>
                </a:lnTo>
                <a:lnTo>
                  <a:pt x="148284" y="123065"/>
                </a:lnTo>
                <a:cubicBezTo>
                  <a:pt x="148284" y="124870"/>
                  <a:pt x="147204" y="125952"/>
                  <a:pt x="146124" y="126674"/>
                </a:cubicBezTo>
                <a:cubicBezTo>
                  <a:pt x="145044" y="127757"/>
                  <a:pt x="143245" y="127757"/>
                  <a:pt x="142165" y="127396"/>
                </a:cubicBezTo>
                <a:lnTo>
                  <a:pt x="128848" y="121983"/>
                </a:lnTo>
                <a:lnTo>
                  <a:pt x="115532" y="127396"/>
                </a:lnTo>
                <a:cubicBezTo>
                  <a:pt x="115172" y="127757"/>
                  <a:pt x="114452" y="127757"/>
                  <a:pt x="114092" y="127757"/>
                </a:cubicBezTo>
                <a:cubicBezTo>
                  <a:pt x="113012" y="127757"/>
                  <a:pt x="112292" y="127396"/>
                  <a:pt x="111573" y="126674"/>
                </a:cubicBezTo>
                <a:cubicBezTo>
                  <a:pt x="110493" y="125952"/>
                  <a:pt x="109413" y="124870"/>
                  <a:pt x="109413" y="123065"/>
                </a:cubicBezTo>
                <a:lnTo>
                  <a:pt x="109413" y="92028"/>
                </a:lnTo>
                <a:lnTo>
                  <a:pt x="91777" y="92028"/>
                </a:lnTo>
                <a:close/>
                <a:moveTo>
                  <a:pt x="35271" y="92028"/>
                </a:moveTo>
                <a:lnTo>
                  <a:pt x="35271" y="116569"/>
                </a:lnTo>
                <a:lnTo>
                  <a:pt x="44269" y="112960"/>
                </a:lnTo>
                <a:cubicBezTo>
                  <a:pt x="44629" y="112960"/>
                  <a:pt x="45349" y="112960"/>
                  <a:pt x="45709" y="112960"/>
                </a:cubicBezTo>
                <a:cubicBezTo>
                  <a:pt x="46428" y="112960"/>
                  <a:pt x="46788" y="112960"/>
                  <a:pt x="47508" y="112960"/>
                </a:cubicBezTo>
                <a:lnTo>
                  <a:pt x="56146" y="116569"/>
                </a:lnTo>
                <a:lnTo>
                  <a:pt x="56146" y="92028"/>
                </a:lnTo>
                <a:lnTo>
                  <a:pt x="35271" y="92028"/>
                </a:lnTo>
                <a:close/>
                <a:moveTo>
                  <a:pt x="8638" y="92028"/>
                </a:moveTo>
                <a:lnTo>
                  <a:pt x="8638" y="166373"/>
                </a:lnTo>
                <a:lnTo>
                  <a:pt x="82780" y="166373"/>
                </a:lnTo>
                <a:lnTo>
                  <a:pt x="82780" y="92028"/>
                </a:lnTo>
                <a:lnTo>
                  <a:pt x="65144" y="92028"/>
                </a:lnTo>
                <a:lnTo>
                  <a:pt x="65144" y="123065"/>
                </a:lnTo>
                <a:cubicBezTo>
                  <a:pt x="65144" y="124870"/>
                  <a:pt x="64064" y="125952"/>
                  <a:pt x="63344" y="126674"/>
                </a:cubicBezTo>
                <a:cubicBezTo>
                  <a:pt x="62265" y="127396"/>
                  <a:pt x="61545" y="127757"/>
                  <a:pt x="60825" y="127757"/>
                </a:cubicBezTo>
                <a:cubicBezTo>
                  <a:pt x="60105" y="127757"/>
                  <a:pt x="59385" y="127757"/>
                  <a:pt x="59025" y="127396"/>
                </a:cubicBezTo>
                <a:lnTo>
                  <a:pt x="45709" y="121983"/>
                </a:lnTo>
                <a:lnTo>
                  <a:pt x="32752" y="127396"/>
                </a:lnTo>
                <a:cubicBezTo>
                  <a:pt x="31312" y="127757"/>
                  <a:pt x="29513" y="127757"/>
                  <a:pt x="28433" y="126674"/>
                </a:cubicBezTo>
                <a:cubicBezTo>
                  <a:pt x="27353" y="125952"/>
                  <a:pt x="26273" y="124870"/>
                  <a:pt x="26273" y="123065"/>
                </a:cubicBezTo>
                <a:lnTo>
                  <a:pt x="26273" y="92028"/>
                </a:lnTo>
                <a:lnTo>
                  <a:pt x="8638" y="92028"/>
                </a:lnTo>
                <a:close/>
                <a:moveTo>
                  <a:pt x="204430" y="62074"/>
                </a:moveTo>
                <a:lnTo>
                  <a:pt x="204430" y="118374"/>
                </a:lnTo>
                <a:cubicBezTo>
                  <a:pt x="204430" y="128479"/>
                  <a:pt x="212708" y="136418"/>
                  <a:pt x="222426" y="136418"/>
                </a:cubicBezTo>
                <a:lnTo>
                  <a:pt x="258417" y="136418"/>
                </a:lnTo>
                <a:lnTo>
                  <a:pt x="233223" y="77592"/>
                </a:lnTo>
                <a:cubicBezTo>
                  <a:pt x="229264" y="68209"/>
                  <a:pt x="220266" y="62074"/>
                  <a:pt x="210189" y="62074"/>
                </a:cubicBezTo>
                <a:lnTo>
                  <a:pt x="204430" y="62074"/>
                </a:lnTo>
                <a:close/>
                <a:moveTo>
                  <a:pt x="174917" y="62074"/>
                </a:moveTo>
                <a:lnTo>
                  <a:pt x="174917" y="219785"/>
                </a:lnTo>
                <a:lnTo>
                  <a:pt x="195792" y="219785"/>
                </a:lnTo>
                <a:cubicBezTo>
                  <a:pt x="197952" y="203184"/>
                  <a:pt x="212348" y="190192"/>
                  <a:pt x="229624" y="190192"/>
                </a:cubicBezTo>
                <a:cubicBezTo>
                  <a:pt x="246900" y="190192"/>
                  <a:pt x="261296" y="203184"/>
                  <a:pt x="263456" y="219785"/>
                </a:cubicBezTo>
                <a:lnTo>
                  <a:pt x="277132" y="219785"/>
                </a:lnTo>
                <a:cubicBezTo>
                  <a:pt x="281091" y="219785"/>
                  <a:pt x="284690" y="216537"/>
                  <a:pt x="284690" y="212568"/>
                </a:cubicBezTo>
                <a:lnTo>
                  <a:pt x="284690" y="199214"/>
                </a:lnTo>
                <a:lnTo>
                  <a:pt x="269214" y="199214"/>
                </a:lnTo>
                <a:cubicBezTo>
                  <a:pt x="267055" y="199214"/>
                  <a:pt x="264895" y="197049"/>
                  <a:pt x="264895" y="194523"/>
                </a:cubicBezTo>
                <a:cubicBezTo>
                  <a:pt x="264895" y="191996"/>
                  <a:pt x="267055" y="190192"/>
                  <a:pt x="269214" y="190192"/>
                </a:cubicBezTo>
                <a:lnTo>
                  <a:pt x="284690" y="190192"/>
                </a:lnTo>
                <a:lnTo>
                  <a:pt x="284690" y="174313"/>
                </a:lnTo>
                <a:lnTo>
                  <a:pt x="269214" y="174313"/>
                </a:lnTo>
                <a:cubicBezTo>
                  <a:pt x="267055" y="174313"/>
                  <a:pt x="264895" y="172147"/>
                  <a:pt x="264895" y="169982"/>
                </a:cubicBezTo>
                <a:cubicBezTo>
                  <a:pt x="264895" y="167095"/>
                  <a:pt x="267055" y="165290"/>
                  <a:pt x="269214" y="165290"/>
                </a:cubicBezTo>
                <a:lnTo>
                  <a:pt x="284690" y="165290"/>
                </a:lnTo>
                <a:lnTo>
                  <a:pt x="284690" y="164929"/>
                </a:lnTo>
                <a:cubicBezTo>
                  <a:pt x="284690" y="154102"/>
                  <a:pt x="275693" y="145441"/>
                  <a:pt x="265255" y="145441"/>
                </a:cubicBezTo>
                <a:lnTo>
                  <a:pt x="222426" y="145441"/>
                </a:lnTo>
                <a:cubicBezTo>
                  <a:pt x="207669" y="145441"/>
                  <a:pt x="195432" y="133531"/>
                  <a:pt x="195432" y="118374"/>
                </a:cubicBezTo>
                <a:lnTo>
                  <a:pt x="195432" y="62074"/>
                </a:lnTo>
                <a:lnTo>
                  <a:pt x="174917" y="62074"/>
                </a:lnTo>
                <a:close/>
                <a:moveTo>
                  <a:pt x="77021" y="8661"/>
                </a:moveTo>
                <a:lnTo>
                  <a:pt x="77021" y="33202"/>
                </a:lnTo>
                <a:lnTo>
                  <a:pt x="85659" y="29593"/>
                </a:lnTo>
                <a:cubicBezTo>
                  <a:pt x="86739" y="29232"/>
                  <a:pt x="87818" y="29232"/>
                  <a:pt x="88898" y="29593"/>
                </a:cubicBezTo>
                <a:lnTo>
                  <a:pt x="97536" y="33202"/>
                </a:lnTo>
                <a:lnTo>
                  <a:pt x="97536" y="8661"/>
                </a:lnTo>
                <a:lnTo>
                  <a:pt x="77021" y="8661"/>
                </a:lnTo>
                <a:close/>
                <a:moveTo>
                  <a:pt x="50388" y="8661"/>
                </a:moveTo>
                <a:lnTo>
                  <a:pt x="50388" y="83006"/>
                </a:lnTo>
                <a:lnTo>
                  <a:pt x="124169" y="83006"/>
                </a:lnTo>
                <a:lnTo>
                  <a:pt x="124169" y="8661"/>
                </a:lnTo>
                <a:lnTo>
                  <a:pt x="106534" y="8661"/>
                </a:lnTo>
                <a:lnTo>
                  <a:pt x="106534" y="40059"/>
                </a:lnTo>
                <a:cubicBezTo>
                  <a:pt x="106534" y="41503"/>
                  <a:pt x="105814" y="42946"/>
                  <a:pt x="104734" y="43307"/>
                </a:cubicBezTo>
                <a:cubicBezTo>
                  <a:pt x="104014" y="44029"/>
                  <a:pt x="102935" y="44390"/>
                  <a:pt x="102215" y="44390"/>
                </a:cubicBezTo>
                <a:cubicBezTo>
                  <a:pt x="101855" y="44390"/>
                  <a:pt x="101135" y="44390"/>
                  <a:pt x="100415" y="44029"/>
                </a:cubicBezTo>
                <a:lnTo>
                  <a:pt x="87458" y="38977"/>
                </a:lnTo>
                <a:lnTo>
                  <a:pt x="74142" y="44029"/>
                </a:lnTo>
                <a:cubicBezTo>
                  <a:pt x="72702" y="44751"/>
                  <a:pt x="71262" y="44390"/>
                  <a:pt x="69823" y="43307"/>
                </a:cubicBezTo>
                <a:cubicBezTo>
                  <a:pt x="68743" y="42946"/>
                  <a:pt x="68023" y="41503"/>
                  <a:pt x="68023" y="40059"/>
                </a:cubicBezTo>
                <a:lnTo>
                  <a:pt x="68023" y="8661"/>
                </a:lnTo>
                <a:lnTo>
                  <a:pt x="50388" y="8661"/>
                </a:lnTo>
                <a:close/>
                <a:moveTo>
                  <a:pt x="45709" y="0"/>
                </a:moveTo>
                <a:lnTo>
                  <a:pt x="128848" y="0"/>
                </a:lnTo>
                <a:cubicBezTo>
                  <a:pt x="131368" y="0"/>
                  <a:pt x="133527" y="1804"/>
                  <a:pt x="133527" y="4331"/>
                </a:cubicBezTo>
                <a:lnTo>
                  <a:pt x="133527" y="83006"/>
                </a:lnTo>
                <a:lnTo>
                  <a:pt x="165919" y="83006"/>
                </a:lnTo>
                <a:lnTo>
                  <a:pt x="165919" y="57743"/>
                </a:lnTo>
                <a:cubicBezTo>
                  <a:pt x="165919" y="55578"/>
                  <a:pt x="167719" y="53051"/>
                  <a:pt x="170238" y="53051"/>
                </a:cubicBezTo>
                <a:lnTo>
                  <a:pt x="210189" y="53051"/>
                </a:lnTo>
                <a:cubicBezTo>
                  <a:pt x="223865" y="53051"/>
                  <a:pt x="236102" y="61352"/>
                  <a:pt x="241501" y="73983"/>
                </a:cubicBezTo>
                <a:lnTo>
                  <a:pt x="268134" y="136779"/>
                </a:lnTo>
                <a:cubicBezTo>
                  <a:pt x="282531" y="138223"/>
                  <a:pt x="293328" y="150493"/>
                  <a:pt x="293328" y="164929"/>
                </a:cubicBezTo>
                <a:lnTo>
                  <a:pt x="293328" y="212568"/>
                </a:lnTo>
                <a:cubicBezTo>
                  <a:pt x="293328" y="221590"/>
                  <a:pt x="286130" y="228808"/>
                  <a:pt x="277132" y="228808"/>
                </a:cubicBezTo>
                <a:lnTo>
                  <a:pt x="263456" y="228808"/>
                </a:lnTo>
                <a:cubicBezTo>
                  <a:pt x="261296" y="245409"/>
                  <a:pt x="246900" y="258401"/>
                  <a:pt x="229624" y="258401"/>
                </a:cubicBezTo>
                <a:cubicBezTo>
                  <a:pt x="212348" y="258401"/>
                  <a:pt x="197952" y="245409"/>
                  <a:pt x="195792" y="228808"/>
                </a:cubicBezTo>
                <a:lnTo>
                  <a:pt x="109413" y="228808"/>
                </a:lnTo>
                <a:cubicBezTo>
                  <a:pt x="106894" y="245409"/>
                  <a:pt x="92857" y="258401"/>
                  <a:pt x="75581" y="258401"/>
                </a:cubicBezTo>
                <a:cubicBezTo>
                  <a:pt x="58306" y="258401"/>
                  <a:pt x="43909" y="245409"/>
                  <a:pt x="41750" y="228808"/>
                </a:cubicBezTo>
                <a:lnTo>
                  <a:pt x="16196" y="228808"/>
                </a:lnTo>
                <a:cubicBezTo>
                  <a:pt x="7198" y="228808"/>
                  <a:pt x="0" y="221590"/>
                  <a:pt x="0" y="212568"/>
                </a:cubicBezTo>
                <a:lnTo>
                  <a:pt x="0" y="170704"/>
                </a:lnTo>
                <a:lnTo>
                  <a:pt x="0" y="87697"/>
                </a:lnTo>
                <a:cubicBezTo>
                  <a:pt x="0" y="85171"/>
                  <a:pt x="1799" y="83006"/>
                  <a:pt x="4319" y="83006"/>
                </a:cubicBezTo>
                <a:lnTo>
                  <a:pt x="41390" y="83006"/>
                </a:lnTo>
                <a:lnTo>
                  <a:pt x="41390" y="4331"/>
                </a:lnTo>
                <a:cubicBezTo>
                  <a:pt x="41390" y="1804"/>
                  <a:pt x="43549" y="0"/>
                  <a:pt x="45709" y="0"/>
                </a:cubicBezTo>
                <a:close/>
              </a:path>
            </a:pathLst>
          </a:custGeom>
          <a:solidFill>
            <a:schemeClr val="tx2"/>
          </a:solidFill>
          <a:ln>
            <a:noFill/>
          </a:ln>
          <a:effectLst/>
        </p:spPr>
        <p:txBody>
          <a:bodyPr anchor="ctr"/>
          <a:lstStyle/>
          <a:p>
            <a:endParaRPr lang="en-US" dirty="0">
              <a:latin typeface="Lato Light" panose="020F0502020204030203" pitchFamily="34" charset="0"/>
            </a:endParaRPr>
          </a:p>
        </p:txBody>
      </p:sp>
      <p:pic>
        <p:nvPicPr>
          <p:cNvPr id="46" name="Graphic 45" descr="Magnifying glass with solid fill">
            <a:extLst>
              <a:ext uri="{FF2B5EF4-FFF2-40B4-BE49-F238E27FC236}">
                <a16:creationId xmlns:a16="http://schemas.microsoft.com/office/drawing/2014/main" id="{BC70BB0D-9830-0DD2-54E1-D9FFBE63039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770162" y="5579759"/>
            <a:ext cx="581573" cy="581573"/>
          </a:xfrm>
          <a:prstGeom prst="rect">
            <a:avLst/>
          </a:prstGeom>
        </p:spPr>
      </p:pic>
      <p:sp>
        <p:nvSpPr>
          <p:cNvPr id="47" name="TextBox 46">
            <a:extLst>
              <a:ext uri="{FF2B5EF4-FFF2-40B4-BE49-F238E27FC236}">
                <a16:creationId xmlns:a16="http://schemas.microsoft.com/office/drawing/2014/main" id="{3D6FAF98-B7CE-94EA-CC40-D2BDC7AEF049}"/>
              </a:ext>
            </a:extLst>
          </p:cNvPr>
          <p:cNvSpPr txBox="1"/>
          <p:nvPr/>
        </p:nvSpPr>
        <p:spPr>
          <a:xfrm>
            <a:off x="10368915" y="6230159"/>
            <a:ext cx="1514475" cy="246221"/>
          </a:xfrm>
          <a:prstGeom prst="rect">
            <a:avLst/>
          </a:prstGeom>
          <a:noFill/>
        </p:spPr>
        <p:txBody>
          <a:bodyPr wrap="square" rtlCol="0" anchor="t" anchorCtr="0">
            <a:spAutoFit/>
          </a:bodyPr>
          <a:lstStyle/>
          <a:p>
            <a:pPr algn="ctr"/>
            <a:r>
              <a:rPr lang="en-US" sz="1000" b="1" dirty="0">
                <a:solidFill>
                  <a:schemeClr val="tx2"/>
                </a:solidFill>
                <a:ea typeface="League Spartan" charset="0"/>
                <a:cs typeface="Poppins" pitchFamily="2" charset="77"/>
              </a:rPr>
              <a:t>Retrospective</a:t>
            </a:r>
          </a:p>
        </p:txBody>
      </p:sp>
      <p:pic>
        <p:nvPicPr>
          <p:cNvPr id="48" name="Graphic 47" descr="Checklist with solid fill">
            <a:extLst>
              <a:ext uri="{FF2B5EF4-FFF2-40B4-BE49-F238E27FC236}">
                <a16:creationId xmlns:a16="http://schemas.microsoft.com/office/drawing/2014/main" id="{543F17AA-1138-87E8-89A2-70476B9A47F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994089" y="5521177"/>
            <a:ext cx="682961" cy="682961"/>
          </a:xfrm>
          <a:prstGeom prst="rect">
            <a:avLst/>
          </a:prstGeom>
        </p:spPr>
      </p:pic>
      <p:sp>
        <p:nvSpPr>
          <p:cNvPr id="49" name="Rectangle 48">
            <a:extLst>
              <a:ext uri="{FF2B5EF4-FFF2-40B4-BE49-F238E27FC236}">
                <a16:creationId xmlns:a16="http://schemas.microsoft.com/office/drawing/2014/main" id="{C4E8C5CA-49E1-6C03-9A77-3F8628BC9916}"/>
              </a:ext>
            </a:extLst>
          </p:cNvPr>
          <p:cNvSpPr/>
          <p:nvPr/>
        </p:nvSpPr>
        <p:spPr>
          <a:xfrm>
            <a:off x="863959" y="5949309"/>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0" name="Rectangle 49">
            <a:extLst>
              <a:ext uri="{FF2B5EF4-FFF2-40B4-BE49-F238E27FC236}">
                <a16:creationId xmlns:a16="http://schemas.microsoft.com/office/drawing/2014/main" id="{B3E96768-D5B4-FD5B-BDA0-B31EA846B89A}"/>
              </a:ext>
            </a:extLst>
          </p:cNvPr>
          <p:cNvSpPr/>
          <p:nvPr/>
        </p:nvSpPr>
        <p:spPr>
          <a:xfrm>
            <a:off x="1248938" y="5949309"/>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1" name="Rectangle 50">
            <a:extLst>
              <a:ext uri="{FF2B5EF4-FFF2-40B4-BE49-F238E27FC236}">
                <a16:creationId xmlns:a16="http://schemas.microsoft.com/office/drawing/2014/main" id="{DEEDE451-3383-C30D-B56C-C1E8156024CA}"/>
              </a:ext>
            </a:extLst>
          </p:cNvPr>
          <p:cNvSpPr/>
          <p:nvPr/>
        </p:nvSpPr>
        <p:spPr>
          <a:xfrm>
            <a:off x="1633916" y="5949309"/>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2" name="Rectangle 51">
            <a:extLst>
              <a:ext uri="{FF2B5EF4-FFF2-40B4-BE49-F238E27FC236}">
                <a16:creationId xmlns:a16="http://schemas.microsoft.com/office/drawing/2014/main" id="{21F322CF-6F73-C3D2-57C5-6F0933790687}"/>
              </a:ext>
            </a:extLst>
          </p:cNvPr>
          <p:cNvSpPr/>
          <p:nvPr/>
        </p:nvSpPr>
        <p:spPr>
          <a:xfrm>
            <a:off x="3947719" y="5765513"/>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3" name="Rectangle 52">
            <a:extLst>
              <a:ext uri="{FF2B5EF4-FFF2-40B4-BE49-F238E27FC236}">
                <a16:creationId xmlns:a16="http://schemas.microsoft.com/office/drawing/2014/main" id="{691F9F03-396B-95A6-5A05-63CAB1C7B63A}"/>
              </a:ext>
            </a:extLst>
          </p:cNvPr>
          <p:cNvSpPr/>
          <p:nvPr/>
        </p:nvSpPr>
        <p:spPr>
          <a:xfrm>
            <a:off x="4332698" y="5765513"/>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54" name="Rectangle 53">
            <a:extLst>
              <a:ext uri="{FF2B5EF4-FFF2-40B4-BE49-F238E27FC236}">
                <a16:creationId xmlns:a16="http://schemas.microsoft.com/office/drawing/2014/main" id="{64A55DF2-1663-FB82-1796-EE85AEB159E0}"/>
              </a:ext>
            </a:extLst>
          </p:cNvPr>
          <p:cNvSpPr/>
          <p:nvPr/>
        </p:nvSpPr>
        <p:spPr>
          <a:xfrm>
            <a:off x="4717676" y="5765513"/>
            <a:ext cx="313868" cy="24143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Tree>
    <p:extLst>
      <p:ext uri="{BB962C8B-B14F-4D97-AF65-F5344CB8AC3E}">
        <p14:creationId xmlns:p14="http://schemas.microsoft.com/office/powerpoint/2010/main" val="34302910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DASDiLhOlJ.aZPUKJ_JIp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Q79bA2qzL_OI5CL_ti06G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1R6aM223bIQD9wUkDKexQ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saRfShUQN8FTtAcrfF62SQ"/>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NvRMdNNrHr.Fz6OlAn.Ym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gY7i94FaZZ9FSlDn.04Kz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57_1v.nYhFFi2BwYyULJxw"/>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3ZwReGEvdtA3.xm0sCktg"/>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DZNPk81ErqvxUDanQSKAtw"/>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w9TWRIS3ZY61o6K1QciUN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zbjKafwDCz_uITgUxTl_0A"/>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mzj1QEDEsmIAqRe7J7vvYg"/>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9qVvqDrREqN3Yla8_WSbsA"/>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zobUodDbSucibtR54OvZpg"/>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PRhC6_kDFXJyN_hOBaRMk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Cgex4lEZb51ZHDV6yZ5nXw"/>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XvzsSmMf1Ire38WgrFfDTg"/>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XZUOp_ddDihdvoojH6YBnw"/>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ElB9PmGrFh5dR8FgxnrX9Q"/>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i9V2KKbjTL1mzGbs8rjjoQ"/>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xSM08TMrFoN9ALYrdVys.Q"/>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45jvStlLRMV8mpM3YOc0rg"/>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Q79bA2qzL_OI5CL_ti06Gg"/>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dX3qomJi.K3U9oEXE7OFaw"/>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1UO9SlSwOJBNSQq.CSP42g"/>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k2sQ5WF.vJ9It7PHwATp2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Qze0Gf_bimlPNzimQizjeg"/>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1E3LID6yL11qrCsKc08Pxw"/>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39pS5c_u2rcscH0p4y0Yxw"/>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tJCGo3lxPmK8flqAW0bYKg"/>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fSCeUDcePKgj0xqcnmv_p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1R6aM223bIQD9wUkDKexQg"/>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3MKida.MS5kMGRUFsWFZvg"/>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_sEHY7w9p97v31oJEX9mAA"/>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saRfShUQN8FTtAcrfF62SQ"/>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wxLOCPV1M0yDVVtpiKAYGQ"/>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1B3whRzF.kF3DXO1apkEoQ"/>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NvRMdNNrHr.Fz6OlAn.Ymg"/>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pwxLOCPV1M0yDVVtpiKAYGQ"/>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p9YUL.U2G4U2NkrEvaTArKw"/>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gY7i94FaZZ9FSlDn.04KzA"/>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SoXP1LSJmKysQgoJBj3Qhw"/>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1wLE9WS72SqpZufFKGkeWA"/>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b6OshOgcz1ZkcHGw0AtB7g"/>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57_1v.nYhFFi2BwYyULJx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3ZwReGEvdtA3.xm0sCkt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DZNPk81ErqvxUDanQSKAt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w9TWRIS3ZY61o6K1QciUN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zbjKafwDCz_uITgUxTl_0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mzj1QEDEsmIAqRe7J7vvY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9qVvqDrREqN3Yla8_WSbs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zobUodDbSucibtR54OvZp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PRhC6_kDFXJyN_hOBaRM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Cgex4lEZb51ZHDV6yZ5nX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XvzsSmMf1Ire38WgrFfDT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XZUOp_ddDihdvoojH6YBn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ElB9PmGrFh5dR8FgxnrX9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i9V2KKbjTL1mzGbs8rjjo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xSM08TMrFoN9ALYrdVy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45jvStlLRMV8mpM3YOc0r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dX3qomJi.K3U9oEXE7OFa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1UO9SlSwOJBNSQq.CSP42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k2sQ5WF.vJ9It7PHwATp2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Qze0Gf_bimlPNzimQizje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1E3LID6yL11qrCsKc08Px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39pS5c_u2rcscH0p4y0Yx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tJCGo3lxPmK8flqAW0bYK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fSCeUDcePKgj0xqcnmv_p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3MKida.MS5kMGRUFsWFZv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2007_Screen_Small_27-94x21-59_18Nov08">
  <a:themeElements>
    <a:clrScheme name="Deloitte 2008">
      <a:dk1>
        <a:srgbClr val="000000"/>
      </a:dk1>
      <a:lt1>
        <a:srgbClr val="FFFFFF"/>
      </a:lt1>
      <a:dk2>
        <a:srgbClr val="002776"/>
      </a:dk2>
      <a:lt2>
        <a:srgbClr val="FFFFFF"/>
      </a:lt2>
      <a:accent1>
        <a:srgbClr val="002776"/>
      </a:accent1>
      <a:accent2>
        <a:srgbClr val="92D400"/>
      </a:accent2>
      <a:accent3>
        <a:srgbClr val="00A1DE"/>
      </a:accent3>
      <a:accent4>
        <a:srgbClr val="3C8A2E"/>
      </a:accent4>
      <a:accent5>
        <a:srgbClr val="72C7E7"/>
      </a:accent5>
      <a:accent6>
        <a:srgbClr val="C9DD03"/>
      </a:accent6>
      <a:hlink>
        <a:srgbClr val="00A1DE"/>
      </a:hlink>
      <a:folHlink>
        <a:srgbClr val="72C7E7"/>
      </a:folHlink>
    </a:clrScheme>
    <a:fontScheme name="18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lumMod val="95000"/>
          </a:srgbClr>
        </a:solidFill>
        <a:ln>
          <a:solidFill>
            <a:srgbClr val="FFFFFF">
              <a:lumMod val="75000"/>
            </a:srgbClr>
          </a:solidFill>
        </a:ln>
      </a:spPr>
      <a:bodyPr wrap="square" lIns="91428" tIns="45715" rIns="91428" bIns="45715" rtlCol="0">
        <a:noAutofit/>
      </a:bodyPr>
      <a:lstStyle>
        <a:defPPr marL="182553" indent="-182553" algn="just" defTabSz="623853" rtl="0" fontAlgn="base">
          <a:lnSpc>
            <a:spcPts val="1100"/>
          </a:lnSpc>
          <a:spcBef>
            <a:spcPct val="0"/>
          </a:spcBef>
          <a:spcAft>
            <a:spcPct val="0"/>
          </a:spcAft>
          <a:buClr>
            <a:srgbClr val="000000"/>
          </a:buClr>
          <a:buFont typeface="Wingdings 3" pitchFamily="18" charset="2"/>
          <a:buChar char="}"/>
          <a:defRPr sz="1200" kern="1200" dirty="0">
            <a:solidFill>
              <a:srgbClr val="0C2870"/>
            </a:solidFill>
            <a:latin typeface="Arial" charset="0"/>
            <a:ea typeface="+mn-ea"/>
            <a:cs typeface="Times New Roman" pitchFamily="18" charset="0"/>
          </a:defRPr>
        </a:defPPr>
      </a:lstStyle>
    </a:spDef>
  </a:objectDefaults>
  <a:extraClrSchemeLst>
    <a:extraClrScheme>
      <a:clrScheme name="18_Blank 1">
        <a:dk1>
          <a:srgbClr val="000000"/>
        </a:dk1>
        <a:lt1>
          <a:srgbClr val="FFFFFF"/>
        </a:lt1>
        <a:dk2>
          <a:srgbClr val="002776"/>
        </a:dk2>
        <a:lt2>
          <a:srgbClr val="FFFFFF"/>
        </a:lt2>
        <a:accent1>
          <a:srgbClr val="002776"/>
        </a:accent1>
        <a:accent2>
          <a:srgbClr val="92D400"/>
        </a:accent2>
        <a:accent3>
          <a:srgbClr val="FFFFFF"/>
        </a:accent3>
        <a:accent4>
          <a:srgbClr val="000000"/>
        </a:accent4>
        <a:accent5>
          <a:srgbClr val="AAACBD"/>
        </a:accent5>
        <a:accent6>
          <a:srgbClr val="84C000"/>
        </a:accent6>
        <a:hlink>
          <a:srgbClr val="00A1DE"/>
        </a:hlink>
        <a:folHlink>
          <a:srgbClr val="72C7E7"/>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Theme3">
  <a:themeElements>
    <a:clrScheme name="Custom 1">
      <a:dk1>
        <a:srgbClr val="FFFFFF"/>
      </a:dk1>
      <a:lt1>
        <a:srgbClr val="002060"/>
      </a:lt1>
      <a:dk2>
        <a:srgbClr val="002060"/>
      </a:dk2>
      <a:lt2>
        <a:srgbClr val="002060"/>
      </a:lt2>
      <a:accent1>
        <a:srgbClr val="002060"/>
      </a:accent1>
      <a:accent2>
        <a:srgbClr val="00B0F0"/>
      </a:accent2>
      <a:accent3>
        <a:srgbClr val="00B050"/>
      </a:accent3>
      <a:accent4>
        <a:srgbClr val="92D050"/>
      </a:accent4>
      <a:accent5>
        <a:srgbClr val="FFC000"/>
      </a:accent5>
      <a:accent6>
        <a:srgbClr val="FF000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3" id="{7D1C7C3E-DDBB-4A1D-8861-A10BD3664B8D}" vid="{E1945AC1-AF09-43B9-95F3-80375804439E}"/>
    </a:ext>
  </a:extLst>
</a:theme>
</file>

<file path=ppt/theme/theme12.xml><?xml version="1.0" encoding="utf-8"?>
<a:theme xmlns:a="http://schemas.openxmlformats.org/drawingml/2006/main" name="9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0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1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2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3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4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5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6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purl.org/dc/elements/1.1/"/>
    <ds:schemaRef ds:uri="http://purl.org/dc/terms/"/>
    <ds:schemaRef ds:uri="http://purl.org/dc/dcmitype/"/>
    <ds:schemaRef ds:uri="http://schemas.microsoft.com/office/2006/metadata/properties"/>
    <ds:schemaRef ds:uri="http://schemas.microsoft.com/office/infopath/2007/PartnerControls"/>
    <ds:schemaRef ds:uri="http://schemas.microsoft.com/office/2006/documentManagement/types"/>
    <ds:schemaRef ds:uri="71af3243-3dd4-4a8d-8c0d-dd76da1f02a5"/>
    <ds:schemaRef ds:uri="http://schemas.openxmlformats.org/package/2006/metadata/core-properties"/>
    <ds:schemaRef ds:uri="16c05727-aa75-4e4a-9b5f-8a80a1165891"/>
    <ds:schemaRef ds:uri="http://www.w3.org/XML/1998/namespace"/>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4845</TotalTime>
  <Words>6432</Words>
  <Application>Microsoft Office PowerPoint</Application>
  <PresentationFormat>Widescreen</PresentationFormat>
  <Paragraphs>997</Paragraphs>
  <Slides>48</Slides>
  <Notes>28</Notes>
  <HiddenSlides>0</HiddenSlides>
  <MMClips>0</MMClips>
  <ScaleCrop>false</ScaleCrop>
  <HeadingPairs>
    <vt:vector size="8" baseType="variant">
      <vt:variant>
        <vt:lpstr>Fonts Used</vt:lpstr>
      </vt:variant>
      <vt:variant>
        <vt:i4>8</vt:i4>
      </vt:variant>
      <vt:variant>
        <vt:lpstr>Theme</vt:lpstr>
      </vt:variant>
      <vt:variant>
        <vt:i4>19</vt:i4>
      </vt:variant>
      <vt:variant>
        <vt:lpstr>Embedded OLE Servers</vt:lpstr>
      </vt:variant>
      <vt:variant>
        <vt:i4>1</vt:i4>
      </vt:variant>
      <vt:variant>
        <vt:lpstr>Slide Titles</vt:lpstr>
      </vt:variant>
      <vt:variant>
        <vt:i4>48</vt:i4>
      </vt:variant>
    </vt:vector>
  </HeadingPairs>
  <TitlesOfParts>
    <vt:vector size="76" baseType="lpstr">
      <vt:lpstr>Arial</vt:lpstr>
      <vt:lpstr>Arial (Body)</vt:lpstr>
      <vt:lpstr>Calibri</vt:lpstr>
      <vt:lpstr>Helvetica</vt:lpstr>
      <vt:lpstr>Helvetica Neue</vt:lpstr>
      <vt:lpstr>Lato Light</vt:lpstr>
      <vt:lpstr>Wingdings</vt:lpstr>
      <vt:lpstr>Wingdings 3</vt:lpstr>
      <vt:lpstr>Custom Design</vt:lpstr>
      <vt:lpstr>1_Custom Design</vt:lpstr>
      <vt:lpstr>2_Custom Design</vt:lpstr>
      <vt:lpstr>3_Custom Design</vt:lpstr>
      <vt:lpstr>4_Custom Design</vt:lpstr>
      <vt:lpstr>5_Custom Design</vt:lpstr>
      <vt:lpstr>6_Custom Design</vt:lpstr>
      <vt:lpstr>7_Custom Design</vt:lpstr>
      <vt:lpstr>8_Custom Design</vt:lpstr>
      <vt:lpstr>2007_Screen_Small_27-94x21-59_18Nov08</vt:lpstr>
      <vt:lpstr>Theme3</vt:lpstr>
      <vt:lpstr>9_Custom Design</vt:lpstr>
      <vt:lpstr>10_Custom Design</vt:lpstr>
      <vt:lpstr>11_Custom Design</vt:lpstr>
      <vt:lpstr>12_Custom Design</vt:lpstr>
      <vt:lpstr>13_Custom Design</vt:lpstr>
      <vt:lpstr>14_Custom Design</vt:lpstr>
      <vt:lpstr>15_Custom Design</vt:lpstr>
      <vt:lpstr>16_Custom Design</vt:lpstr>
      <vt:lpstr>think-cell Slide</vt:lpstr>
      <vt:lpstr>Change and Project Management Toolkit Overview and Approach</vt:lpstr>
      <vt:lpstr>Introduction</vt:lpstr>
      <vt:lpstr>Definition What is the main difference between Project Management and Change Management?</vt:lpstr>
      <vt:lpstr>Problem Projects are the lifeblood or organizations, but many projects fall short of expectations</vt:lpstr>
      <vt:lpstr>Our Solution Our management consulting firm decided to create a Change &amp; Project Management Toolkit that will help you increase the change and project management capabilities of your organization (or your client if you are a management consultant).</vt:lpstr>
      <vt:lpstr>Content The Toolkit includes 2 parts created by ex-Mckinsey, Deloitte and BCG management consultants</vt:lpstr>
      <vt:lpstr>The Change &amp; Project Management Toolkit includes frameworks, tools, templates, tutorials, real-life examples, best practices and video training to help you:</vt:lpstr>
      <vt:lpstr>I. Change Management The first part of the Toolkit includes a summary of the top 12 change management frameworks and tools commonly used in most Fortune 500 companies, and a condensed and practical Change Management 3-Phase Approach to help you undertake the organizational change of your organization.</vt:lpstr>
      <vt:lpstr>II. Project Management The second part of the Toolkit includes a traditional Project Management 3-Phase Approach and an Agile approach to help you define and implement your projects effectively and efficiently</vt:lpstr>
      <vt:lpstr>In the next slides, you’ll see a small preview of Phase I of our change management 3-phase approach</vt:lpstr>
      <vt:lpstr>Executive Summary - Change Lean Canvas</vt:lpstr>
      <vt:lpstr>Change Impact Assessment Scale</vt:lpstr>
      <vt:lpstr>In the next slides, you’ll see a small preview of Phase II of our change management 3-phase approach</vt:lpstr>
      <vt:lpstr>Overarching Change Management Plan Open the Excel document “Overarching Change Management Plan” for more details</vt:lpstr>
      <vt:lpstr>Communication channel matrix The Channel Matrix below will give us a comprehensive list of the key communication channels to consider, from face-to-face meetings to newsletters.</vt:lpstr>
      <vt:lpstr>In the next slides, you’ll see a small preview of Phase III of our change management 3-phase approach</vt:lpstr>
      <vt:lpstr>Overarching Change Management Plan - Status Report One-page summary</vt:lpstr>
      <vt:lpstr>Communication Plan - Status Report Open the Excel document “Communication Plan” for more details</vt:lpstr>
      <vt:lpstr>In the next slides, you’ll see a small preview of some change management frameworks and tools commonly used in most Fortune 500 companies</vt:lpstr>
      <vt:lpstr>Terms and Definitions according to Kotter</vt:lpstr>
      <vt:lpstr>Description of the Kotter’s 8 step Model of Change</vt:lpstr>
      <vt:lpstr>The Model walks you through the process of initiating, managing, and  sustaining change in eight steps</vt:lpstr>
      <vt:lpstr>Step 1: Create Urgency</vt:lpstr>
      <vt:lpstr>McKinsey Seven-S Purpose</vt:lpstr>
      <vt:lpstr>McKinsey Seven-S Description (1/2)</vt:lpstr>
      <vt:lpstr>ADKAR Model Purpose</vt:lpstr>
      <vt:lpstr>ADKAR Model Description</vt:lpstr>
      <vt:lpstr>ADKAR Model Each one of the ADKAR Model 5 elements represents a particular objective that the Change Manager will try to achieve.</vt:lpstr>
      <vt:lpstr>In the next slides, you’ll see a small preview of Phase I of our traditional project management 3-phase approach</vt:lpstr>
      <vt:lpstr>Lean Business Case Project name: Project description:</vt:lpstr>
      <vt:lpstr>Project Business Case Framework</vt:lpstr>
      <vt:lpstr>In the next slides, you’ll see a small preview of Phase II of our traditional project management 3-phase approach</vt:lpstr>
      <vt:lpstr>Project Charter (Template #1) Project name: Sponsor:</vt:lpstr>
      <vt:lpstr>See below 2 additional screenshots</vt:lpstr>
      <vt:lpstr>In the next slides, you’ll see a small preview of Phase III of our traditional project management 3-phase approach</vt:lpstr>
      <vt:lpstr>Project Dashboard (Template #2) Project Name: Insert your own text Project Manager: Insert your own text</vt:lpstr>
      <vt:lpstr>Parking Lot Description</vt:lpstr>
      <vt:lpstr>In the next slides, you’ll see a small preview of the Agile approach</vt:lpstr>
      <vt:lpstr>What is Agile?</vt:lpstr>
      <vt:lpstr>Scrum methodology</vt:lpstr>
      <vt:lpstr>Product backlog template</vt:lpstr>
      <vt:lpstr>Structure of the Toolkit The Project &amp; Change Management Toolkit includes 400 Powerpoint slides, 21 Excel sheets and 7 minutes of Video training categorized into multiple folders that you can download on your device immediately after your purchase.</vt:lpstr>
      <vt:lpstr>Key Benefits of our Management Consulting Toolkits</vt:lpstr>
      <vt:lpstr>What our clients say about our Toolkits Reviews imported from Facebooks, Amazon and Klaviyo</vt:lpstr>
      <vt:lpstr>Join the 200,000+ Executives, Consultants &amp; Entrepreneurs already leveraging our Business &amp; Consulting Toolkits to improve the performance of their organization and boost their own career. </vt:lpstr>
      <vt:lpstr>Interested in more than 1 Toolkit?  Access all our Toolkits for half the price with our Gold Access</vt:lpstr>
      <vt:lpstr>Need additional help on top of our Management Consulting Toolkits?  Send us a brief and we’ll find you the right talent from our network of 500 tier-1 Management Consultants (the average daily rate is $3k)</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257</cp:revision>
  <dcterms:created xsi:type="dcterms:W3CDTF">2020-07-08T04:44:55Z</dcterms:created>
  <dcterms:modified xsi:type="dcterms:W3CDTF">2023-05-22T03:52:28Z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