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68" d="100"/>
          <a:sy n="68" d="100"/>
        </p:scale>
        <p:origin x="48" y="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2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183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373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72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333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0167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4146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84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87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583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10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054DBD-872D-4438-93C7-1FDF2176C362}" type="datetimeFigureOut">
              <a:rPr lang="zh-HK" altLang="en-US" smtClean="0"/>
              <a:t>28/6/2023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910F8D-A995-445F-865A-92B813E91CF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5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4625378-8A5C-26B0-09FC-A4ABD08C04D2}"/>
              </a:ext>
            </a:extLst>
          </p:cNvPr>
          <p:cNvSpPr txBox="1"/>
          <p:nvPr/>
        </p:nvSpPr>
        <p:spPr>
          <a:xfrm>
            <a:off x="4512040" y="764498"/>
            <a:ext cx="10987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6000" dirty="0"/>
              <a:t>ITP4501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8F21C4-6CB8-5DD3-71D5-5257EE5642B0}"/>
              </a:ext>
            </a:extLst>
          </p:cNvPr>
          <p:cNvSpPr txBox="1"/>
          <p:nvPr/>
        </p:nvSpPr>
        <p:spPr>
          <a:xfrm>
            <a:off x="989351" y="2218545"/>
            <a:ext cx="1074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b="1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> Programming Techniques for Mobile Systems </a:t>
            </a:r>
            <a:endParaRPr lang="zh-HK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9A5A16-0592-B276-06D5-9ADD3DD95661}"/>
              </a:ext>
            </a:extLst>
          </p:cNvPr>
          <p:cNvSpPr txBox="1"/>
          <p:nvPr/>
        </p:nvSpPr>
        <p:spPr>
          <a:xfrm>
            <a:off x="4167265" y="3748498"/>
            <a:ext cx="652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0" i="0" dirty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  <a:t>Assignment</a:t>
            </a:r>
            <a:endParaRPr lang="zh-HK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4379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43BC-A3CC-F69B-E313-1022547C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055" y="-3413503"/>
            <a:ext cx="5458838" cy="1127685"/>
          </a:xfrm>
        </p:spPr>
        <p:txBody>
          <a:bodyPr>
            <a:normAutofit/>
          </a:bodyPr>
          <a:lstStyle/>
          <a:p>
            <a:endParaRPr lang="zh-HK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B5ED-648A-CC36-4FE2-DB3CF398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00" y="1572874"/>
            <a:ext cx="5458838" cy="493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200" dirty="0"/>
              <a:t>     </a:t>
            </a:r>
          </a:p>
          <a:p>
            <a:pPr marL="0" indent="0">
              <a:buNone/>
            </a:pPr>
            <a:endParaRPr lang="en-US" altLang="zh-HK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2FC646-6182-D3CE-0290-14A406FF1519}"/>
              </a:ext>
            </a:extLst>
          </p:cNvPr>
          <p:cNvSpPr txBox="1"/>
          <p:nvPr/>
        </p:nvSpPr>
        <p:spPr>
          <a:xfrm>
            <a:off x="7005403" y="1249708"/>
            <a:ext cx="26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HK" altLang="en-US" sz="3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7016FE-E054-DD5D-3147-2E09A2CDA5A3}"/>
              </a:ext>
            </a:extLst>
          </p:cNvPr>
          <p:cNvSpPr txBox="1"/>
          <p:nvPr/>
        </p:nvSpPr>
        <p:spPr>
          <a:xfrm>
            <a:off x="2267743" y="63761"/>
            <a:ext cx="8175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400" dirty="0"/>
              <a:t>Single player mode</a:t>
            </a:r>
          </a:p>
          <a:p>
            <a:pPr algn="ctr"/>
            <a:r>
              <a:rPr lang="en-US" altLang="zh-HK" sz="4400" b="0" i="0" dirty="0">
                <a:solidFill>
                  <a:srgbClr val="050E17"/>
                </a:solidFill>
                <a:effectLst/>
                <a:latin typeface="-apple-system"/>
              </a:rPr>
              <a:t>Randomly assign values</a:t>
            </a:r>
            <a:endParaRPr lang="zh-HK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C6687-AE7F-3093-58AD-B03D8106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74" y="1557648"/>
            <a:ext cx="8552852" cy="52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E6729-0F9A-015A-ABC5-1E08D0C7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sz="5400" dirty="0">
                <a:latin typeface="Gill Sans MT (本文)"/>
              </a:rPr>
              <a:t>Play with Ai mode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D7BFB-3996-F3CB-835B-75D2B931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6641"/>
            <a:ext cx="10178322" cy="597876"/>
          </a:xfrm>
        </p:spPr>
        <p:txBody>
          <a:bodyPr>
            <a:normAutofit/>
          </a:bodyPr>
          <a:lstStyle/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The AI's card memory uses a HashMap.</a:t>
            </a:r>
          </a:p>
          <a:p>
            <a:pPr marL="0" indent="0">
              <a:buNone/>
            </a:pPr>
            <a:endParaRPr lang="zh-HK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6A88B3D-8810-A42C-165D-5A20076A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21604"/>
              </p:ext>
            </p:extLst>
          </p:nvPr>
        </p:nvGraphicFramePr>
        <p:xfrm>
          <a:off x="2032000" y="2251939"/>
          <a:ext cx="8128000" cy="1446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07435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5737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311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99046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7119221"/>
                    </a:ext>
                  </a:extLst>
                </a:gridCol>
              </a:tblGrid>
              <a:tr h="723379">
                <a:tc>
                  <a:txBody>
                    <a:bodyPr/>
                    <a:lstStyle/>
                    <a:p>
                      <a:r>
                        <a:rPr lang="en-US" altLang="zh-HK" dirty="0"/>
                        <a:t>keys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90956"/>
                  </a:ext>
                </a:extLst>
              </a:tr>
              <a:tr h="723379">
                <a:tc>
                  <a:txBody>
                    <a:bodyPr/>
                    <a:lstStyle/>
                    <a:p>
                      <a:r>
                        <a:rPr lang="en-US" altLang="zh-HK" dirty="0"/>
                        <a:t>Values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8766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572CF99-C2A4-D3D2-8AA7-DEA658BFDE6E}"/>
              </a:ext>
            </a:extLst>
          </p:cNvPr>
          <p:cNvSpPr txBox="1"/>
          <p:nvPr/>
        </p:nvSpPr>
        <p:spPr>
          <a:xfrm>
            <a:off x="1553698" y="1874517"/>
            <a:ext cx="478302" cy="37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/>
              <a:t>Eg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A80E1C-4B0E-98C2-7BFC-1DDFCB4103F2}"/>
              </a:ext>
            </a:extLst>
          </p:cNvPr>
          <p:cNvSpPr txBox="1"/>
          <p:nvPr/>
        </p:nvSpPr>
        <p:spPr>
          <a:xfrm>
            <a:off x="1251678" y="3882683"/>
            <a:ext cx="97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If AI uses memory: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07DD9F-0B9D-359B-3CEB-5679C72186D3}"/>
              </a:ext>
            </a:extLst>
          </p:cNvPr>
          <p:cNvSpPr txBox="1"/>
          <p:nvPr/>
        </p:nvSpPr>
        <p:spPr>
          <a:xfrm>
            <a:off x="2032000" y="4436001"/>
            <a:ext cx="701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 Randomly select a card index from memory as the first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 Search memory for a matching card to the first one.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A398AD-2E72-1385-332F-B7B52911BC5E}"/>
              </a:ext>
            </a:extLst>
          </p:cNvPr>
          <p:cNvSpPr txBox="1"/>
          <p:nvPr/>
        </p:nvSpPr>
        <p:spPr>
          <a:xfrm>
            <a:off x="2785403" y="5082332"/>
            <a:ext cx="513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If a match is found: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Set the second index to the matching card's index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AB8CAA-78F4-936F-50A8-3DA550D4C49B}"/>
              </a:ext>
            </a:extLst>
          </p:cNvPr>
          <p:cNvSpPr txBox="1"/>
          <p:nvPr/>
        </p:nvSpPr>
        <p:spPr>
          <a:xfrm>
            <a:off x="2785403" y="6005662"/>
            <a:ext cx="575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If no match is found: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Randomly select a second card index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709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630A2-7C3A-2FA4-22C5-9713CAA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sz="5400" dirty="0">
                <a:latin typeface="Gill Sans MT (本文)"/>
              </a:rPr>
              <a:t>Game ranking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31054-C7F8-EEB9-4802-5B744A3D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509" y="1730534"/>
            <a:ext cx="6260470" cy="1237749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The game ranking uses four </a:t>
            </a:r>
            <a:r>
              <a:rPr lang="en-US" altLang="zh-HK" dirty="0" err="1"/>
              <a:t>ListView</a:t>
            </a:r>
            <a:r>
              <a:rPr lang="en-US" altLang="zh-HK" dirty="0"/>
              <a:t> because I don't know how to obtain the height of each row in an array adapter and then adjust the image size accordingly.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40C089-D13C-939B-EEEC-3AF4C13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21" y="1730534"/>
            <a:ext cx="3818430" cy="43535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BAD01F-F156-DD96-8D7A-72351F25CC67}"/>
              </a:ext>
            </a:extLst>
          </p:cNvPr>
          <p:cNvSpPr txBox="1"/>
          <p:nvPr/>
        </p:nvSpPr>
        <p:spPr>
          <a:xfrm>
            <a:off x="4241409" y="3099080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1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332B66-1BA0-2E1E-3A4B-614653815C49}"/>
              </a:ext>
            </a:extLst>
          </p:cNvPr>
          <p:cNvSpPr txBox="1"/>
          <p:nvPr/>
        </p:nvSpPr>
        <p:spPr>
          <a:xfrm>
            <a:off x="4241409" y="3685735"/>
            <a:ext cx="30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2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A7DFA5-8EBC-A324-3CFD-C91E0C48ABB2}"/>
              </a:ext>
            </a:extLst>
          </p:cNvPr>
          <p:cNvSpPr txBox="1"/>
          <p:nvPr/>
        </p:nvSpPr>
        <p:spPr>
          <a:xfrm>
            <a:off x="4241409" y="4189962"/>
            <a:ext cx="30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3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94D195-4815-1A63-DA1E-29CF95A522C8}"/>
              </a:ext>
            </a:extLst>
          </p:cNvPr>
          <p:cNvSpPr txBox="1"/>
          <p:nvPr/>
        </p:nvSpPr>
        <p:spPr>
          <a:xfrm>
            <a:off x="4030394" y="4803623"/>
            <a:ext cx="780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rgbClr val="FF0000"/>
                </a:solidFill>
              </a:rPr>
              <a:t>4</a:t>
            </a:r>
            <a:endParaRPr lang="zh-HK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7DB3CE-7FBA-E4C5-76C7-AB302549810B}"/>
              </a:ext>
            </a:extLst>
          </p:cNvPr>
          <p:cNvSpPr txBox="1"/>
          <p:nvPr/>
        </p:nvSpPr>
        <p:spPr>
          <a:xfrm>
            <a:off x="5025509" y="4055067"/>
            <a:ext cx="58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Fetch JSON values line by line, add them to an </a:t>
            </a:r>
            <a:r>
              <a:rPr lang="en-US" altLang="zh-HK" b="0" i="0" dirty="0" err="1">
                <a:solidFill>
                  <a:srgbClr val="050E17"/>
                </a:solidFill>
                <a:effectLst/>
                <a:latin typeface="-apple-system"/>
              </a:rPr>
              <a:t>ArrayList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, and then sort based on the "moves" value.</a:t>
            </a: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F0F9C3-4747-F88D-73E3-965CB05FC30B}"/>
              </a:ext>
            </a:extLst>
          </p:cNvPr>
          <p:cNvSpPr txBox="1"/>
          <p:nvPr/>
        </p:nvSpPr>
        <p:spPr>
          <a:xfrm>
            <a:off x="5025509" y="3285891"/>
            <a:ext cx="1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/>
              <a:t>sort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617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A1BBB-DB0F-53C1-3CBD-194866D4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Gill Sans MT (本文)"/>
              </a:rPr>
              <a:t>Your records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6A14A-2365-C3EC-2F0E-67C5ECD2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6000" b="0" i="0" dirty="0">
                <a:solidFill>
                  <a:srgbClr val="050E17"/>
                </a:solidFill>
                <a:effectLst/>
                <a:latin typeface="-apple-system"/>
              </a:rPr>
              <a:t>Use SQL to sort</a:t>
            </a:r>
            <a:endParaRPr lang="zh-HK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383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EED40-87D2-B671-BE05-05585146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HK" sz="8000" dirty="0"/>
              <a:t>UI design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317BC-6468-3E69-7ACF-A5ECDA45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HK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61B55-D31C-40FB-24B9-D72C2DB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52" y="-4626487"/>
            <a:ext cx="5458838" cy="1013857"/>
          </a:xfrm>
        </p:spPr>
        <p:txBody>
          <a:bodyPr>
            <a:normAutofit/>
          </a:bodyPr>
          <a:lstStyle/>
          <a:p>
            <a:endParaRPr lang="zh-HK" altLang="en-US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F26690-6F34-9062-9093-63910A94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446" y="404735"/>
            <a:ext cx="5690236" cy="38224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7100" dirty="0"/>
              <a:t>initial login page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Single Player Mode</a:t>
            </a:r>
          </a:p>
          <a:p>
            <a:r>
              <a:rPr lang="en-US" sz="3600" dirty="0"/>
              <a:t>Play with AI Mode</a:t>
            </a:r>
          </a:p>
          <a:p>
            <a:r>
              <a:rPr lang="en-US" sz="3600" dirty="0"/>
              <a:t>Game Ranking</a:t>
            </a:r>
          </a:p>
          <a:p>
            <a:r>
              <a:rPr lang="en-US" sz="3600" dirty="0"/>
              <a:t>Your Records</a:t>
            </a:r>
          </a:p>
          <a:p>
            <a:r>
              <a:rPr lang="en-US" sz="3600" dirty="0"/>
              <a:t>Exits</a:t>
            </a:r>
          </a:p>
        </p:txBody>
      </p:sp>
      <p:pic>
        <p:nvPicPr>
          <p:cNvPr id="5" name="內容版面配置區 4" descr="一張含有 文字, 螢幕擷取畫面, 卡通, 平面設計 的圖片&#10;&#10;自動產生的描述">
            <a:extLst>
              <a:ext uri="{FF2B5EF4-FFF2-40B4-BE49-F238E27FC236}">
                <a16:creationId xmlns:a16="http://schemas.microsoft.com/office/drawing/2014/main" id="{5E079E24-41C0-0196-6FF8-50AF4FED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2" y="95415"/>
            <a:ext cx="3589199" cy="66671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D9CDC1-5E86-70C3-3278-77403126F5C1}"/>
              </a:ext>
            </a:extLst>
          </p:cNvPr>
          <p:cNvSpPr txBox="1"/>
          <p:nvPr/>
        </p:nvSpPr>
        <p:spPr>
          <a:xfrm>
            <a:off x="5959336" y="4045909"/>
            <a:ext cx="530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menu in the top right corner of every page. The menu has an </a:t>
            </a:r>
            <a:r>
              <a:rPr lang="en-US" altLang="zh-HK" b="0" i="0" u="none" strike="noStrike" dirty="0">
                <a:effectLst/>
                <a:latin typeface="-apple-system"/>
              </a:rPr>
              <a:t>Exit button</a:t>
            </a:r>
            <a:r>
              <a:rPr lang="en-US" altLang="zh-HK" b="0" i="0" dirty="0">
                <a:solidFill>
                  <a:srgbClr val="050E17"/>
                </a:solidFill>
                <a:effectLst/>
                <a:latin typeface="-apple-system"/>
              </a:rPr>
              <a:t>, which allows users to directly leave the app.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8964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43BC-A3CC-F69B-E313-1022547C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055" y="-3413503"/>
            <a:ext cx="5458838" cy="1127685"/>
          </a:xfrm>
        </p:spPr>
        <p:txBody>
          <a:bodyPr>
            <a:normAutofit/>
          </a:bodyPr>
          <a:lstStyle/>
          <a:p>
            <a:endParaRPr lang="zh-HK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B5ED-648A-CC36-4FE2-DB3CF398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00" y="1572874"/>
            <a:ext cx="5458838" cy="493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200" dirty="0"/>
              <a:t>     4x2 matching pairs game</a:t>
            </a:r>
          </a:p>
          <a:p>
            <a:pPr marL="0" indent="0">
              <a:buNone/>
            </a:pPr>
            <a:endParaRPr lang="en-US" altLang="zh-HK" sz="3200" dirty="0"/>
          </a:p>
          <a:p>
            <a:r>
              <a:rPr lang="en-US" altLang="zh-HK" sz="3200" dirty="0"/>
              <a:t> Show the player's step count</a:t>
            </a:r>
          </a:p>
          <a:p>
            <a:pPr marL="0" indent="0">
              <a:buNone/>
            </a:pPr>
            <a:endParaRPr lang="en-US" altLang="zh-HK" sz="3200" dirty="0"/>
          </a:p>
          <a:p>
            <a:r>
              <a:rPr lang="en-US" altLang="zh-HK" sz="3200" dirty="0"/>
              <a:t>Image pairing</a:t>
            </a:r>
          </a:p>
          <a:p>
            <a:pPr marL="0" indent="0">
              <a:buNone/>
            </a:pPr>
            <a:endParaRPr lang="en-US" altLang="zh-HK" sz="3200" dirty="0"/>
          </a:p>
          <a:p>
            <a:r>
              <a:rPr lang="en-US" altLang="zh-HK" sz="3200" dirty="0"/>
              <a:t>Continue button after the game ends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98D2ED2-27E9-140E-5F87-B4157B3F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" y="830169"/>
            <a:ext cx="2959070" cy="58979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CBEA24-680A-13CD-821E-51627CAC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84" y="830169"/>
            <a:ext cx="2741257" cy="58102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DA18CD-159F-5EB6-88A5-EA9CE96FEA89}"/>
              </a:ext>
            </a:extLst>
          </p:cNvPr>
          <p:cNvSpPr txBox="1"/>
          <p:nvPr/>
        </p:nvSpPr>
        <p:spPr>
          <a:xfrm>
            <a:off x="239843" y="22751"/>
            <a:ext cx="243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dirty="0"/>
              <a:t>start</a:t>
            </a:r>
            <a:endParaRPr lang="zh-HK" altLang="en-US" sz="3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2FC646-6182-D3CE-0290-14A406FF1519}"/>
              </a:ext>
            </a:extLst>
          </p:cNvPr>
          <p:cNvSpPr txBox="1"/>
          <p:nvPr/>
        </p:nvSpPr>
        <p:spPr>
          <a:xfrm>
            <a:off x="3048000" y="48091"/>
            <a:ext cx="26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dirty="0"/>
              <a:t>end</a:t>
            </a:r>
            <a:endParaRPr lang="zh-HK" altLang="en-US" sz="3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7016FE-E054-DD5D-3147-2E09A2CDA5A3}"/>
              </a:ext>
            </a:extLst>
          </p:cNvPr>
          <p:cNvSpPr txBox="1"/>
          <p:nvPr/>
        </p:nvSpPr>
        <p:spPr>
          <a:xfrm>
            <a:off x="6299961" y="345916"/>
            <a:ext cx="614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400" dirty="0"/>
              <a:t>Single player mode</a:t>
            </a:r>
            <a:endParaRPr lang="zh-HK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638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22E1D-E4E1-FD0C-5A2F-0F0BFFB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58" y="202337"/>
            <a:ext cx="6335338" cy="785699"/>
          </a:xfrm>
        </p:spPr>
        <p:txBody>
          <a:bodyPr>
            <a:normAutofit/>
          </a:bodyPr>
          <a:lstStyle/>
          <a:p>
            <a:r>
              <a:rPr lang="en-US" altLang="zh-HK" sz="4400" dirty="0">
                <a:latin typeface="Gill Sans MT (本文)"/>
              </a:rPr>
              <a:t>Play with Ai mode</a:t>
            </a:r>
            <a:endParaRPr lang="zh-HK" altLang="en-US" sz="4400" dirty="0">
              <a:latin typeface="Gill Sans MT (本文)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F2769-9459-F519-4220-088CB727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463" y="1154243"/>
            <a:ext cx="6335338" cy="472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200" dirty="0"/>
              <a:t>       5x4 matching pairs game</a:t>
            </a:r>
          </a:p>
          <a:p>
            <a:r>
              <a:rPr lang="en-US" altLang="zh-HK" sz="3200" dirty="0"/>
              <a:t> Show the player's step count</a:t>
            </a:r>
          </a:p>
          <a:p>
            <a:pPr marL="0" indent="0">
              <a:buNone/>
            </a:pPr>
            <a:endParaRPr lang="en-US" altLang="zh-HK" sz="3200" dirty="0"/>
          </a:p>
          <a:p>
            <a:r>
              <a:rPr lang="en-US" altLang="zh-HK" sz="3200" dirty="0"/>
              <a:t>Image pairing</a:t>
            </a:r>
          </a:p>
          <a:p>
            <a:pPr marL="0" indent="0">
              <a:buNone/>
            </a:pPr>
            <a:endParaRPr lang="en-US" altLang="zh-HK" sz="3200" dirty="0"/>
          </a:p>
          <a:p>
            <a:r>
              <a:rPr lang="en-US" altLang="zh-HK" sz="3200" dirty="0"/>
              <a:t>Continue button after the game ends</a:t>
            </a:r>
          </a:p>
          <a:p>
            <a:pPr marL="0" indent="0">
              <a:buNone/>
            </a:pPr>
            <a:endParaRPr lang="en-US" altLang="zh-HK" sz="3200" dirty="0"/>
          </a:p>
        </p:txBody>
      </p:sp>
      <p:pic>
        <p:nvPicPr>
          <p:cNvPr id="5" name="圖片 4" descr="一張含有 螢幕擷取畫面, 文字, 圓形, 字型 的圖片&#10;&#10;自動產生的描述">
            <a:extLst>
              <a:ext uri="{FF2B5EF4-FFF2-40B4-BE49-F238E27FC236}">
                <a16:creationId xmlns:a16="http://schemas.microsoft.com/office/drawing/2014/main" id="{C3C3A82F-55DA-88C7-90B7-E0F51DDCE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" b="1"/>
          <a:stretch/>
        </p:blipFill>
        <p:spPr>
          <a:xfrm>
            <a:off x="113143" y="988036"/>
            <a:ext cx="2377085" cy="51014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4F095F-7CDC-3E12-DEFB-36325201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48" y="988036"/>
            <a:ext cx="2674109" cy="51014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7507A5-3712-E2E4-8DE0-CA6AF20BA113}"/>
              </a:ext>
            </a:extLst>
          </p:cNvPr>
          <p:cNvSpPr txBox="1"/>
          <p:nvPr/>
        </p:nvSpPr>
        <p:spPr>
          <a:xfrm>
            <a:off x="325507" y="302072"/>
            <a:ext cx="213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dirty="0"/>
              <a:t>start</a:t>
            </a:r>
            <a:endParaRPr lang="zh-HK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87D0C2-63EE-DBFD-010D-4140E5AF8927}"/>
              </a:ext>
            </a:extLst>
          </p:cNvPr>
          <p:cNvSpPr txBox="1"/>
          <p:nvPr/>
        </p:nvSpPr>
        <p:spPr>
          <a:xfrm>
            <a:off x="2729244" y="294713"/>
            <a:ext cx="23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dirty="0"/>
              <a:t>end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313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25623-3A53-6A9D-0116-1DC4F0C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US" altLang="zh-HK" sz="4400" dirty="0">
                <a:latin typeface="Gill Sans MT (本文)"/>
              </a:rPr>
              <a:t>Game ranking</a:t>
            </a:r>
            <a:endParaRPr lang="zh-HK" altLang="en-US" sz="4400" dirty="0">
              <a:latin typeface="Gill Sans MT (本文)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85959-3C72-A2F0-1079-F4943872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1528998"/>
            <a:ext cx="6335338" cy="1633928"/>
          </a:xfrm>
        </p:spPr>
        <p:txBody>
          <a:bodyPr>
            <a:normAutofit/>
          </a:bodyPr>
          <a:lstStyle/>
          <a:p>
            <a:r>
              <a:rPr lang="en-US" altLang="zh-HK" sz="4000" dirty="0"/>
              <a:t>Medals for the top three players on the leaderboard</a:t>
            </a:r>
          </a:p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7F7588-451E-999B-974F-59F9439C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2" y="150543"/>
            <a:ext cx="4803270" cy="65800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4F9148D-5BB1-FC72-9F7B-7BD6F3A8142A}"/>
              </a:ext>
            </a:extLst>
          </p:cNvPr>
          <p:cNvSpPr txBox="1"/>
          <p:nvPr/>
        </p:nvSpPr>
        <p:spPr>
          <a:xfrm>
            <a:off x="5983792" y="3155377"/>
            <a:ext cx="592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- Gold, silver, and bronze medals are displayed next to  the names of the top three players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0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37B11-CD5E-760C-70A4-1B536F18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056671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Gill Sans MT (本文)"/>
              </a:rPr>
              <a:t>Your records</a:t>
            </a:r>
            <a:endParaRPr lang="zh-HK" altLang="en-US" dirty="0">
              <a:latin typeface="Gill Sans MT (本文)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3CCB4-087D-62EE-087F-D01C4F07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738" y="1823395"/>
            <a:ext cx="6335338" cy="3593591"/>
          </a:xfrm>
        </p:spPr>
        <p:txBody>
          <a:bodyPr>
            <a:noAutofit/>
          </a:bodyPr>
          <a:lstStyle/>
          <a:p>
            <a:r>
              <a:rPr lang="en-US" altLang="zh-HK" sz="2800" dirty="0"/>
              <a:t> Display of playtime and number of steps in Single Player Mode:</a:t>
            </a:r>
          </a:p>
          <a:p>
            <a:pPr marL="0" indent="0">
              <a:buNone/>
            </a:pPr>
            <a:r>
              <a:rPr lang="en-US" altLang="zh-HK" sz="2800" dirty="0"/>
              <a:t>        - The UI shows the player's total playtime and steps taken in the mode</a:t>
            </a:r>
          </a:p>
          <a:p>
            <a:endParaRPr lang="en-US" altLang="zh-HK" sz="2800" dirty="0"/>
          </a:p>
          <a:p>
            <a:r>
              <a:rPr lang="en-US" altLang="zh-HK" sz="2800" dirty="0"/>
              <a:t>  Sorting options for time and moves:</a:t>
            </a:r>
          </a:p>
          <a:p>
            <a:pPr marL="0" indent="0">
              <a:buNone/>
            </a:pPr>
            <a:r>
              <a:rPr lang="en-US" altLang="zh-HK" sz="2800" dirty="0"/>
              <a:t>        - Players can sort their statistics by time and moves, both in ascending and descending order</a:t>
            </a:r>
            <a:endParaRPr lang="zh-HK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0495A1-87C6-53D6-D83A-7363FB74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" y="382384"/>
            <a:ext cx="4375344" cy="6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6EED40-87D2-B671-BE05-05585146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HK" sz="8000" dirty="0"/>
              <a:t>game development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317BC-6468-3E69-7ACF-A5ECDA45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HK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6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43BC-A3CC-F69B-E313-1022547C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055" y="-3413503"/>
            <a:ext cx="5458838" cy="1127685"/>
          </a:xfrm>
        </p:spPr>
        <p:txBody>
          <a:bodyPr>
            <a:normAutofit/>
          </a:bodyPr>
          <a:lstStyle/>
          <a:p>
            <a:endParaRPr lang="zh-HK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B5ED-648A-CC36-4FE2-DB3CF398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00" y="1572874"/>
            <a:ext cx="5458838" cy="493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200" dirty="0"/>
              <a:t>     </a:t>
            </a:r>
          </a:p>
          <a:p>
            <a:pPr marL="0" indent="0">
              <a:buNone/>
            </a:pPr>
            <a:endParaRPr lang="en-US" altLang="zh-HK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2FC646-6182-D3CE-0290-14A406FF1519}"/>
              </a:ext>
            </a:extLst>
          </p:cNvPr>
          <p:cNvSpPr txBox="1"/>
          <p:nvPr/>
        </p:nvSpPr>
        <p:spPr>
          <a:xfrm>
            <a:off x="7005403" y="1249708"/>
            <a:ext cx="26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HK" altLang="en-US" sz="3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7016FE-E054-DD5D-3147-2E09A2CDA5A3}"/>
              </a:ext>
            </a:extLst>
          </p:cNvPr>
          <p:cNvSpPr txBox="1"/>
          <p:nvPr/>
        </p:nvSpPr>
        <p:spPr>
          <a:xfrm>
            <a:off x="3754000" y="158511"/>
            <a:ext cx="614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400" dirty="0"/>
              <a:t>Single player mode</a:t>
            </a:r>
            <a:endParaRPr lang="zh-HK" altLang="en-US" sz="4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FEBDFF-E4DC-2A43-4942-A17AF62F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44" y="927952"/>
            <a:ext cx="9179956" cy="58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0983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347</Words>
  <Application>Microsoft Office PowerPoint</Application>
  <PresentationFormat>寬螢幕</PresentationFormat>
  <Paragraphs>76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-apple-system</vt:lpstr>
      <vt:lpstr>Gill Sans MT (本文)</vt:lpstr>
      <vt:lpstr>Arial</vt:lpstr>
      <vt:lpstr>Gill Sans MT</vt:lpstr>
      <vt:lpstr>Impact</vt:lpstr>
      <vt:lpstr>Roboto</vt:lpstr>
      <vt:lpstr>徽章</vt:lpstr>
      <vt:lpstr>PowerPoint 簡報</vt:lpstr>
      <vt:lpstr>UI design </vt:lpstr>
      <vt:lpstr>PowerPoint 簡報</vt:lpstr>
      <vt:lpstr>PowerPoint 簡報</vt:lpstr>
      <vt:lpstr>Play with Ai mode</vt:lpstr>
      <vt:lpstr>Game ranking</vt:lpstr>
      <vt:lpstr>Your records</vt:lpstr>
      <vt:lpstr>game development</vt:lpstr>
      <vt:lpstr>PowerPoint 簡報</vt:lpstr>
      <vt:lpstr>PowerPoint 簡報</vt:lpstr>
      <vt:lpstr>Play with Ai mode</vt:lpstr>
      <vt:lpstr>Game ranking</vt:lpstr>
      <vt:lpstr>Your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 yip chan</dc:creator>
  <cp:lastModifiedBy>chi yip chan</cp:lastModifiedBy>
  <cp:revision>2</cp:revision>
  <dcterms:created xsi:type="dcterms:W3CDTF">2023-06-27T13:10:26Z</dcterms:created>
  <dcterms:modified xsi:type="dcterms:W3CDTF">2023-06-28T16:43:49Z</dcterms:modified>
</cp:coreProperties>
</file>