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E88-D9D3-AD4A-A46B-19DEC4D6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D532-2521-A147-B001-736F39F1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4D-D21E-9446-9A13-FCFDACCD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0C2-7A70-8843-9FE9-BE484B8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D9-442D-1040-8731-D4B6B4E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DA6-580D-734C-B601-F037A7F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6A-FE47-8A4E-965A-E0E0F875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2771-2D9E-1640-AD94-D7E9E8F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E6D-18AB-1044-BC03-E98442E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FDBA-A35B-9D4C-B399-E7D1A6A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A260-ED14-6A4E-95AF-64579A17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050A-4A26-CB43-AC07-CECF1B4A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451C-8051-A546-B015-E8DDD8D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919-FA87-6149-A552-DF6A1AF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CFD1-5B75-804B-AF9A-BFFAE4F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6BD-AAF4-F849-9911-98BA736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6DC4-35F5-9543-9212-2749C50C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AE2-30F5-BA4A-A4B1-0AAC46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AF1-9B09-9646-A17A-BEED4A7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906-61F8-D949-AA88-BE6FAEC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4DE-1C19-AD45-B540-0B790E49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5D72-8834-D449-A2E5-520B2AD2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DF03-0AF0-464B-A606-49C5FB86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056-C036-BD46-9C1B-60ED79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9320-004A-8641-9878-6488C64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0D-A4C7-C746-87EA-940C4BD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E90-3992-884E-811E-2DD34318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204E-D72D-944A-97FE-1C5D7F3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3A33-B2AA-8749-AA55-7C7B05B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3A4-F9B5-B641-A1AB-96D9E13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7D57-99A0-194B-96B9-FD7C547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23C-7066-AB45-B678-E8FB57D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798-1596-6A4E-A229-9A894694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817B-AF33-EC44-B002-857963FA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65B6-B55A-7C4B-88A9-F83F93D9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D3B6-4FE0-E746-9059-620D0C0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D3BF-074D-C349-9D13-E08A54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E10C-BDE4-5247-BA97-40F65E9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215F-A623-6047-87B1-C37589E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2DA-D544-EE47-8EE1-AB47445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33AD-82CD-8E4E-8937-CED18C1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9154-913D-1D4C-9262-B02193D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C76A-2F26-DA4A-89DF-5090BA0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90C4-61A2-F849-A4B5-4FF2E6E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5424-8445-EB45-87D3-4AA6B98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A6C5-2B8B-6548-B79A-D31B283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800-3347-3D40-9CAD-0D88A2C1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90B-1972-6C41-8E16-D29793E2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F392-411A-AD42-95B5-A2345DF6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642B-351F-FC4D-A261-5A244B3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0A49-D9A6-A443-A8D2-B69D387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BB23-2C2A-C741-80BC-1E6704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EA-4B59-294C-9144-E19000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C547-76EC-7E47-AF4B-7210E709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A49-5DCE-A149-9F20-11A9172B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421-3C7C-8D46-800A-D8F31539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FA43-D20D-A14C-8EFD-AC80B9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795-6B7E-D044-9311-A8CB3D3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0A7D-C41E-5A49-B12D-BD2CCAC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9160-34D9-1948-BD37-D750AE76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1C09-AE8D-6B4D-8FCA-8BFC7D04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9863-AD59-0044-BEBF-BC1A1CF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34E7-F1E0-BC49-B8C8-9A83AE62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960-E7DA-0B4A-8B57-3D550F7C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3CAD-5D09-2E45-9C05-1DAFA05A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/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FA37-1994-D54C-8D07-16EC6AD6B80E}"/>
              </a:ext>
            </a:extLst>
          </p:cNvPr>
          <p:cNvSpPr txBox="1"/>
          <p:nvPr/>
        </p:nvSpPr>
        <p:spPr>
          <a:xfrm>
            <a:off x="6808763" y="3756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</dc:title>
  <dc:creator>Ruchira Das</dc:creator>
  <cp:lastModifiedBy>Olga Valitskaya</cp:lastModifiedBy>
  <cp:revision>7</cp:revision>
  <dcterms:created xsi:type="dcterms:W3CDTF">2018-05-03T22:15:24Z</dcterms:created>
  <dcterms:modified xsi:type="dcterms:W3CDTF">2019-08-30T18:49:59Z</dcterms:modified>
</cp:coreProperties>
</file>