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8" r:id="rId6"/>
    <p:sldId id="274" r:id="rId7"/>
  </p:sldIdLst>
  <p:sldSz cx="18288000" cy="10287000"/>
  <p:notesSz cx="6858000" cy="9144000"/>
  <p:embeddedFontLst>
    <p:embeddedFont>
      <p:font typeface="Klein Bold" panose="020B0604020202020204" charset="0"/>
      <p:regular r:id="rId8"/>
    </p:embeddedFont>
    <p:embeddedFont>
      <p:font typeface="Montserrat Ultra-Bold" panose="020B0604020202020204" charset="0"/>
      <p:regular r:id="rId9"/>
    </p:embeddedFont>
    <p:embeddedFont>
      <p:font typeface="Helios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Helios Bold" panose="020B0604020202020204" charset="0"/>
      <p:regular r:id="rId15"/>
    </p:embeddedFont>
    <p:embeddedFont>
      <p:font typeface="Canva Sans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9.sv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jpe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4350" y="485775"/>
            <a:ext cx="17259300" cy="9286429"/>
            <a:chOff x="0" y="0"/>
            <a:chExt cx="4545659" cy="24458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45659" cy="2445808"/>
            </a:xfrm>
            <a:custGeom>
              <a:avLst/>
              <a:gdLst/>
              <a:ahLst/>
              <a:cxnLst/>
              <a:rect l="l" t="t" r="r" b="b"/>
              <a:pathLst>
                <a:path w="4545659" h="2445808">
                  <a:moveTo>
                    <a:pt x="0" y="0"/>
                  </a:moveTo>
                  <a:lnTo>
                    <a:pt x="4545659" y="0"/>
                  </a:lnTo>
                  <a:lnTo>
                    <a:pt x="4545659" y="2445808"/>
                  </a:lnTo>
                  <a:lnTo>
                    <a:pt x="0" y="244580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45659" cy="2493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5801" y="500286"/>
            <a:ext cx="972899" cy="9286429"/>
          </a:xfrm>
          <a:custGeom>
            <a:avLst/>
            <a:gdLst/>
            <a:ahLst/>
            <a:cxnLst/>
            <a:rect l="l" t="t" r="r" b="b"/>
            <a:pathLst>
              <a:path w="972899" h="9286429">
                <a:moveTo>
                  <a:pt x="0" y="0"/>
                </a:moveTo>
                <a:lnTo>
                  <a:pt x="972899" y="0"/>
                </a:lnTo>
                <a:lnTo>
                  <a:pt x="972899" y="9286428"/>
                </a:lnTo>
                <a:lnTo>
                  <a:pt x="0" y="92864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361" r="-11626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620000" y="4457700"/>
            <a:ext cx="9684221" cy="2530003"/>
          </a:xfrm>
          <a:custGeom>
            <a:avLst/>
            <a:gdLst/>
            <a:ahLst/>
            <a:cxnLst/>
            <a:rect l="l" t="t" r="r" b="b"/>
            <a:pathLst>
              <a:path w="9684221" h="2530003">
                <a:moveTo>
                  <a:pt x="0" y="0"/>
                </a:moveTo>
                <a:lnTo>
                  <a:pt x="9684221" y="0"/>
                </a:lnTo>
                <a:lnTo>
                  <a:pt x="9684221" y="2530002"/>
                </a:lnTo>
                <a:lnTo>
                  <a:pt x="0" y="25300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940861" y="797055"/>
            <a:ext cx="14353338" cy="1996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0"/>
              </a:lnSpc>
            </a:pPr>
            <a:r>
              <a:rPr lang="en-US" sz="5400" b="1" dirty="0">
                <a:solidFill>
                  <a:srgbClr val="15396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5400" b="1" dirty="0" err="1">
                <a:solidFill>
                  <a:srgbClr val="15396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FinShareGuard</a:t>
            </a:r>
            <a:r>
              <a:rPr lang="en-US" sz="5400" b="1" dirty="0">
                <a:solidFill>
                  <a:srgbClr val="15396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A Privacy-Preserving Data Sharing System using AI &amp; Zero Trust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40861" y="4107942"/>
            <a:ext cx="7661238" cy="3973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69"/>
              </a:lnSpc>
            </a:pPr>
            <a:r>
              <a:rPr lang="en-US" sz="3399" b="1" dirty="0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Presented by:</a:t>
            </a:r>
          </a:p>
          <a:p>
            <a:pPr algn="l">
              <a:lnSpc>
                <a:spcPts val="5269"/>
              </a:lnSpc>
            </a:pPr>
            <a:r>
              <a:rPr lang="en-US" sz="3399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1) Atharva </a:t>
            </a:r>
            <a:r>
              <a:rPr lang="en-US" sz="3399" dirty="0" err="1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Wagh</a:t>
            </a:r>
            <a:r>
              <a:rPr lang="en-US" sz="3399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</a:t>
            </a:r>
          </a:p>
          <a:p>
            <a:pPr algn="l">
              <a:lnSpc>
                <a:spcPts val="5269"/>
              </a:lnSpc>
            </a:pPr>
            <a:r>
              <a:rPr lang="en-US" sz="3399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2) Onkar </a:t>
            </a:r>
            <a:r>
              <a:rPr lang="en-US" sz="3399" dirty="0" err="1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Waghmode</a:t>
            </a:r>
            <a:r>
              <a:rPr lang="en-US" sz="3399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</a:t>
            </a:r>
          </a:p>
          <a:p>
            <a:pPr algn="l">
              <a:lnSpc>
                <a:spcPts val="5269"/>
              </a:lnSpc>
            </a:pPr>
            <a:r>
              <a:rPr lang="en-US" sz="3399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3) Shripad </a:t>
            </a:r>
            <a:r>
              <a:rPr lang="en-US" sz="3399" dirty="0" err="1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Wattamwar</a:t>
            </a:r>
            <a:r>
              <a:rPr lang="en-US" sz="3399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</a:t>
            </a:r>
          </a:p>
          <a:p>
            <a:pPr algn="l">
              <a:lnSpc>
                <a:spcPts val="5269"/>
              </a:lnSpc>
            </a:pPr>
            <a:r>
              <a:rPr lang="en-US" sz="3399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4) Aditya </a:t>
            </a:r>
            <a:r>
              <a:rPr lang="en-US" sz="3399" dirty="0" err="1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Zite</a:t>
            </a:r>
            <a:endParaRPr lang="en-US" sz="3399" dirty="0">
              <a:solidFill>
                <a:srgbClr val="000000"/>
              </a:solidFill>
              <a:latin typeface="Helios"/>
              <a:ea typeface="Helios"/>
              <a:cs typeface="Helios"/>
              <a:sym typeface="Helios"/>
            </a:endParaRPr>
          </a:p>
          <a:p>
            <a:pPr algn="l">
              <a:lnSpc>
                <a:spcPts val="5269"/>
              </a:lnSpc>
            </a:pPr>
            <a:r>
              <a:rPr lang="en-US" sz="3399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5) Vaibhav </a:t>
            </a:r>
            <a:r>
              <a:rPr lang="en-US" sz="3399" dirty="0" err="1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Zendage</a:t>
            </a:r>
            <a:endParaRPr lang="en-US" sz="3399" dirty="0">
              <a:solidFill>
                <a:srgbClr val="000000"/>
              </a:solidFill>
              <a:latin typeface="Helios"/>
              <a:ea typeface="Helios"/>
              <a:cs typeface="Helios"/>
              <a:sym typeface="Helio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0733254" y="7543282"/>
            <a:ext cx="442544" cy="627318"/>
          </a:xfrm>
          <a:custGeom>
            <a:avLst/>
            <a:gdLst/>
            <a:ahLst/>
            <a:cxnLst/>
            <a:rect l="l" t="t" r="r" b="b"/>
            <a:pathLst>
              <a:path w="442544" h="627318">
                <a:moveTo>
                  <a:pt x="0" y="0"/>
                </a:moveTo>
                <a:lnTo>
                  <a:pt x="442544" y="0"/>
                </a:lnTo>
                <a:lnTo>
                  <a:pt x="442544" y="627318"/>
                </a:lnTo>
                <a:lnTo>
                  <a:pt x="0" y="6273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2400" y="0"/>
            <a:ext cx="5410200" cy="2333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Problem </a:t>
            </a:r>
            <a:r>
              <a:rPr lang="en-US" sz="6999" b="1" dirty="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Statement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66700"/>
            <a:ext cx="6938963" cy="952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62787" y="4731526"/>
            <a:ext cx="5308587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Objectives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2400" y="190500"/>
            <a:ext cx="5410200" cy="1144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 dirty="0" smtClean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Objective</a:t>
            </a:r>
            <a:endParaRPr lang="en-US" sz="6999" b="1" dirty="0">
              <a:solidFill>
                <a:srgbClr val="718BAB"/>
              </a:solidFill>
              <a:latin typeface="Klein Bold"/>
              <a:ea typeface="Klein Bold"/>
              <a:cs typeface="Klein Bold"/>
              <a:sym typeface="Klein Bol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90500"/>
            <a:ext cx="7800881" cy="9953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228600" y="0"/>
            <a:ext cx="5486400" cy="2077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059"/>
              </a:lnSpc>
            </a:pPr>
            <a:r>
              <a:rPr lang="en-US" sz="6199" b="1" dirty="0">
                <a:latin typeface="Klein Bold"/>
                <a:ea typeface="Klein Bold"/>
                <a:cs typeface="Klein Bold"/>
                <a:sym typeface="Klein Bold"/>
              </a:rPr>
              <a:t>System</a:t>
            </a:r>
            <a:r>
              <a:rPr lang="en-US" sz="6199" b="1" dirty="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313" y="106087"/>
            <a:ext cx="8316257" cy="101809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520825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t="-184715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93582"/>
            <a:ext cx="12063594" cy="1067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50"/>
              </a:lnSpc>
            </a:pPr>
            <a:r>
              <a:rPr lang="en-US" sz="6500" b="1" dirty="0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Tech Stack</a:t>
            </a:r>
          </a:p>
        </p:txBody>
      </p:sp>
      <p:pic>
        <p:nvPicPr>
          <p:cNvPr id="2050" name="Picture 2" descr="React Native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516" y="2298467"/>
            <a:ext cx="2895600" cy="257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ode.js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2057956"/>
            <a:ext cx="3886200" cy="238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w to get started with MongoDB in 10 minutes | by Navindu Jayatilake |  Mediu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2057956"/>
            <a:ext cx="2149294" cy="198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JWT Checker – Apps o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10" descr="JWT Logo PNG Vector (SVG) Free Downloa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60" name="Picture 12" descr="Jwt.io Json web token Vector Logo - Download Free SVG Icon | Worldvector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615761"/>
            <a:ext cx="3240632" cy="162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Watermark Digital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28083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ryptoJS · GitHub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3269" y="1910759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Nodemailer – Send e-mails with Node.J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4829194"/>
            <a:ext cx="3028949" cy="258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Using Aider with Gemini Flash and the Gemini API | by Sami Sabir | Medium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0800" y="5546730"/>
            <a:ext cx="3407818" cy="247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SHA 256 - Free security icons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844" y="7734300"/>
            <a:ext cx="2289175" cy="228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Digital Signature for Online Documents - Advance Innovatio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2" y="8025143"/>
            <a:ext cx="4342567" cy="175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69" r="-1369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3447272"/>
            <a:ext cx="18288000" cy="3392456"/>
            <a:chOff x="0" y="0"/>
            <a:chExt cx="4470210" cy="79913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470210" cy="799132"/>
            </a:xfrm>
            <a:custGeom>
              <a:avLst/>
              <a:gdLst/>
              <a:ahLst/>
              <a:cxnLst/>
              <a:rect l="l" t="t" r="r" b="b"/>
              <a:pathLst>
                <a:path w="4470210" h="799132">
                  <a:moveTo>
                    <a:pt x="0" y="0"/>
                  </a:moveTo>
                  <a:lnTo>
                    <a:pt x="4470210" y="0"/>
                  </a:lnTo>
                  <a:lnTo>
                    <a:pt x="4470210" y="799132"/>
                  </a:lnTo>
                  <a:lnTo>
                    <a:pt x="0" y="799132"/>
                  </a:lnTo>
                  <a:close/>
                </a:path>
              </a:pathLst>
            </a:custGeom>
            <a:solidFill>
              <a:srgbClr val="153969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028700" y="3972849"/>
            <a:ext cx="16230600" cy="2296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324"/>
              </a:lnSpc>
            </a:pPr>
            <a:r>
              <a:rPr lang="en-US" sz="14777" b="1" spc="295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46</Words>
  <Application>Microsoft Office PowerPoint</Application>
  <PresentationFormat>Custom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Klein Bold</vt:lpstr>
      <vt:lpstr>Montserrat Ultra-Bold</vt:lpstr>
      <vt:lpstr>Helios</vt:lpstr>
      <vt:lpstr>Calibri</vt:lpstr>
      <vt:lpstr>Helios Bold</vt:lpstr>
      <vt:lpstr>Canva Sans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Suraksha</dc:title>
  <dc:creator>ONKAR</dc:creator>
  <cp:lastModifiedBy>Microsoft account</cp:lastModifiedBy>
  <cp:revision>11</cp:revision>
  <cp:lastPrinted>2025-06-15T18:18:53Z</cp:lastPrinted>
  <dcterms:created xsi:type="dcterms:W3CDTF">2006-08-16T00:00:00Z</dcterms:created>
  <dcterms:modified xsi:type="dcterms:W3CDTF">2025-07-21T05:24:34Z</dcterms:modified>
  <dc:identifier>DAGqbhv7icI</dc:identifier>
</cp:coreProperties>
</file>