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7">
          <p15:clr>
            <a:srgbClr val="FF0000"/>
          </p15:clr>
        </p15:guide>
        <p15:guide id="2" pos="340">
          <p15:clr>
            <a:srgbClr val="FF0000"/>
          </p15:clr>
        </p15:guide>
        <p15:guide id="3" pos="5420">
          <p15:clr>
            <a:srgbClr val="FF0000"/>
          </p15:clr>
        </p15:guide>
        <p15:guide id="4" orient="horz" pos="3013">
          <p15:clr>
            <a:srgbClr val="FF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7" orient="horz"/>
        <p:guide pos="340"/>
        <p:guide pos="5420"/>
        <p:guide pos="301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46afacdf5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" name="Google Shape;19;g146afacdf5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747cdf33d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Google Shape;24;g2747cdf33d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747cdf33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2747cdf33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34eb4843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134eb4843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secció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title"/>
          </p:nvPr>
        </p:nvSpPr>
        <p:spPr>
          <a:xfrm>
            <a:off x="311700" y="16740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650" lIns="91650" spcFirstLastPara="1" rIns="91650" wrap="square" tIns="916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3000"/>
              <a:buFont typeface="Space Grotesk"/>
              <a:buNone/>
              <a:defRPr b="1" i="0" sz="3000" u="none" cap="none" strike="noStrike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b="1" i="0" sz="3000" u="none" cap="none" strike="noStrik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b="1" i="0" sz="3000" u="none" cap="none" strike="noStrik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b="1" i="0" sz="3000" u="none" cap="none" strike="noStrik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b="1" i="0" sz="3000" u="none" cap="none" strike="noStrik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b="1" i="0" sz="3000" u="none" cap="none" strike="noStrik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b="1" i="0" sz="3000" u="none" cap="none" strike="noStrik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b="1" i="0" sz="3000" u="none" cap="none" strike="noStrik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b="1" i="0" sz="3000" u="none" cap="none" strike="noStrik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title"/>
          </p:nvPr>
        </p:nvSpPr>
        <p:spPr>
          <a:xfrm>
            <a:off x="311700" y="2515800"/>
            <a:ext cx="8520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650" lIns="91650" spcFirstLastPara="1" rIns="91650" wrap="square" tIns="916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500"/>
              <a:buFont typeface="Space Grotesk"/>
              <a:buNone/>
              <a:defRPr i="0" sz="2500" u="none" cap="none" strike="noStrik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b="1" i="0" sz="24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b="1" i="0" sz="24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b="1" i="0" sz="24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b="1" i="0" sz="24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b="1" i="0" sz="24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b="1" i="0" sz="24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b="1" i="0" sz="24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b="1" i="0" sz="24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997" y="4583650"/>
            <a:ext cx="1425621" cy="2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7022100" y="4753100"/>
            <a:ext cx="2121900" cy="390300"/>
          </a:xfrm>
          <a:prstGeom prst="rect">
            <a:avLst/>
          </a:prstGeom>
          <a:solidFill>
            <a:srgbClr val="F5F5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24700" y="551800"/>
            <a:ext cx="7455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650" lIns="91650" spcFirstLastPara="1" rIns="91650" wrap="square" tIns="916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1018450" y="1614900"/>
            <a:ext cx="70572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650" lIns="91650" spcFirstLastPara="1" rIns="91650" wrap="square" tIns="9165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55600" lvl="1" marL="914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55600" lvl="2" marL="1371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55600" lvl="3" marL="18288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55600" lvl="4" marL="22860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55600" lvl="5" marL="27432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55600" lvl="6" marL="3200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55600" lvl="7" marL="3657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55600" lvl="8" marL="411480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9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850" lIns="45850" spcFirstLastPara="1" rIns="45850" wrap="square" tIns="45850">
            <a:noAutofit/>
          </a:bodyPr>
          <a:lstStyle>
            <a:lvl1pPr lvl="0" rtl="0">
              <a:buNone/>
              <a:defRPr sz="700"/>
            </a:lvl1pPr>
            <a:lvl2pPr lvl="1" rtl="0">
              <a:buNone/>
              <a:defRPr sz="700"/>
            </a:lvl2pPr>
            <a:lvl3pPr lvl="2" rtl="0">
              <a:buNone/>
              <a:defRPr sz="700"/>
            </a:lvl3pPr>
            <a:lvl4pPr lvl="3" rtl="0">
              <a:buNone/>
              <a:defRPr sz="700"/>
            </a:lvl4pPr>
            <a:lvl5pPr lvl="4" rtl="0">
              <a:buNone/>
              <a:defRPr sz="700"/>
            </a:lvl5pPr>
            <a:lvl6pPr lvl="5" rtl="0">
              <a:buNone/>
              <a:defRPr sz="700"/>
            </a:lvl6pPr>
            <a:lvl7pPr lvl="6" rtl="0">
              <a:buNone/>
              <a:defRPr sz="700"/>
            </a:lvl7pPr>
            <a:lvl8pPr lvl="7" rtl="0">
              <a:buNone/>
              <a:defRPr sz="700"/>
            </a:lvl8pPr>
            <a:lvl9pPr lvl="8" rtl="0">
              <a:buNone/>
              <a:defRPr sz="7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18450" y="4838700"/>
            <a:ext cx="236325" cy="2272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650" lIns="91650" spcFirstLastPara="1" rIns="91650" wrap="square" tIns="9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CONCLUSIONES</a:t>
            </a:r>
            <a:endParaRPr b="1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24700" y="551800"/>
            <a:ext cx="7455600" cy="824100"/>
          </a:xfrm>
          <a:prstGeom prst="rect">
            <a:avLst/>
          </a:prstGeom>
        </p:spPr>
        <p:txBody>
          <a:bodyPr anchorCtr="0" anchor="t" bIns="91650" lIns="91650" spcFirstLastPara="1" rIns="91650" wrap="square" tIns="9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¿QUÉ HEMOS APRENDIDO?</a:t>
            </a:r>
            <a:endParaRPr b="1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018450" y="1614900"/>
            <a:ext cx="7057200" cy="2424000"/>
          </a:xfrm>
          <a:prstGeom prst="rect">
            <a:avLst/>
          </a:prstGeom>
        </p:spPr>
        <p:txBody>
          <a:bodyPr anchorCtr="0" anchor="t" bIns="91650" lIns="91650" spcFirstLastPara="1" rIns="91650" wrap="square" tIns="9165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b="1" lang="es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b="1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b="1" lang="es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b="1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b="1" lang="es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b="1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b="1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4700" y="551800"/>
            <a:ext cx="7455600" cy="824100"/>
          </a:xfrm>
          <a:prstGeom prst="rect">
            <a:avLst/>
          </a:prstGeom>
        </p:spPr>
        <p:txBody>
          <a:bodyPr anchorCtr="0" anchor="t" bIns="91650" lIns="91650" spcFirstLastPara="1" rIns="91650" wrap="square" tIns="91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PRÓXIMOS PASOS</a:t>
            </a:r>
            <a:endParaRPr b="1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018450" y="1614900"/>
            <a:ext cx="7057200" cy="2424000"/>
          </a:xfrm>
          <a:prstGeom prst="rect">
            <a:avLst/>
          </a:prstGeom>
        </p:spPr>
        <p:txBody>
          <a:bodyPr anchorCtr="0" anchor="t" bIns="91650" lIns="91650" spcFirstLastPara="1" rIns="91650" wrap="square" tIns="9165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b="1" lang="es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b="1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b="1" lang="es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b="1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b="1" lang="es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Lorem Ipsum</a:t>
            </a:r>
            <a:endParaRPr b="1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b="1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650" lIns="91650" spcFirstLastPara="1" rIns="91650" wrap="square" tIns="9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¡GRACIAS!</a:t>
            </a:r>
            <a:endParaRPr b="1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penwebinars">
  <a:themeElements>
    <a:clrScheme name="Simple Light">
      <a:dk1>
        <a:srgbClr val="F63D68"/>
      </a:dk1>
      <a:lt1>
        <a:srgbClr val="1D2939"/>
      </a:lt1>
      <a:dk2>
        <a:srgbClr val="9B8AFB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