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76">
          <p15:clr>
            <a:srgbClr val="FF0000"/>
          </p15:clr>
        </p15:guide>
        <p15:guide id="2" pos="340">
          <p15:clr>
            <a:srgbClr val="FF0000"/>
          </p15:clr>
        </p15:guide>
        <p15:guide id="3" pos="5420">
          <p15:clr>
            <a:srgbClr val="FF0000"/>
          </p15:clr>
        </p15:guide>
        <p15:guide id="4" orient="horz" pos="227">
          <p15:clr>
            <a:srgbClr val="FF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76" orient="horz"/>
        <p:guide pos="340"/>
        <p:guide pos="5420"/>
        <p:guide pos="22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0f1cafaad_2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0f1cafaad_2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475a61dd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475a61dd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7475a61dd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7475a61dd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7475a61dd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7475a61dd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7475a61ddf_0_1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7475a61ddf_0_1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475a61dd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475a61dd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475a61dd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475a61dd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475a61dd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7475a61dd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475a61dd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7475a61dd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475a61dd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475a61dd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475a61dd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475a61dd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475a61dd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475a61dd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475a61dd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7475a61dd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sección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title"/>
          </p:nvPr>
        </p:nvSpPr>
        <p:spPr>
          <a:xfrm>
            <a:off x="311700" y="16740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650" lIns="91650" spcFirstLastPara="1" rIns="91650" wrap="square" tIns="916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3000"/>
              <a:buFont typeface="Space Grotesk"/>
              <a:buNone/>
              <a:defRPr b="1" i="0" sz="3000" u="none" cap="none" strike="noStrike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b="1" i="0" sz="3000" u="none" cap="none" strike="noStrik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b="1" i="0" sz="3000" u="none" cap="none" strike="noStrik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b="1" i="0" sz="3000" u="none" cap="none" strike="noStrik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b="1" i="0" sz="3000" u="none" cap="none" strike="noStrik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b="1" i="0" sz="3000" u="none" cap="none" strike="noStrik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b="1" i="0" sz="3000" u="none" cap="none" strike="noStrik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b="1" i="0" sz="3000" u="none" cap="none" strike="noStrik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b="1" i="0" sz="3000" u="none" cap="none" strike="noStrik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2" type="title"/>
          </p:nvPr>
        </p:nvSpPr>
        <p:spPr>
          <a:xfrm>
            <a:off x="311700" y="2515800"/>
            <a:ext cx="85206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650" lIns="91650" spcFirstLastPara="1" rIns="91650" wrap="square" tIns="916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500"/>
              <a:buFont typeface="Space Grotesk"/>
              <a:buNone/>
              <a:defRPr i="0" sz="2500" u="none" cap="none" strike="noStrik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b="1" i="0" sz="24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b="1" i="0" sz="24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b="1" i="0" sz="24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b="1" i="0" sz="24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b="1" i="0" sz="24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b="1" i="0" sz="24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b="1" i="0" sz="24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b="1" i="0" sz="24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997" y="4583650"/>
            <a:ext cx="1425621" cy="24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7022100" y="4753100"/>
            <a:ext cx="2121900" cy="390300"/>
          </a:xfrm>
          <a:prstGeom prst="rect">
            <a:avLst/>
          </a:prstGeom>
          <a:solidFill>
            <a:srgbClr val="F5F5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foto + texto 1 2 1 1 1">
  <p:cSld name="TITLE_ONLY_1_2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703400" y="553000"/>
            <a:ext cx="74931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600"/>
              <a:buFont typeface="Space Grotesk"/>
              <a:buNone/>
              <a:defRPr b="1" sz="26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" type="subTitle"/>
          </p:nvPr>
        </p:nvSpPr>
        <p:spPr>
          <a:xfrm>
            <a:off x="660013" y="3561763"/>
            <a:ext cx="1808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2" type="subTitle"/>
          </p:nvPr>
        </p:nvSpPr>
        <p:spPr>
          <a:xfrm>
            <a:off x="2679313" y="3561763"/>
            <a:ext cx="1808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3" type="subTitle"/>
          </p:nvPr>
        </p:nvSpPr>
        <p:spPr>
          <a:xfrm>
            <a:off x="4698613" y="3561763"/>
            <a:ext cx="1808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4" type="subTitle"/>
          </p:nvPr>
        </p:nvSpPr>
        <p:spPr>
          <a:xfrm>
            <a:off x="6717913" y="3561763"/>
            <a:ext cx="1808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63" name="Google Shape;63;p11"/>
          <p:cNvSpPr/>
          <p:nvPr>
            <p:ph idx="5" type="pic"/>
          </p:nvPr>
        </p:nvSpPr>
        <p:spPr>
          <a:xfrm>
            <a:off x="656013" y="1694156"/>
            <a:ext cx="1811100" cy="1613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/>
          <p:nvPr>
            <p:ph idx="6" type="pic"/>
          </p:nvPr>
        </p:nvSpPr>
        <p:spPr>
          <a:xfrm>
            <a:off x="2662956" y="1683175"/>
            <a:ext cx="1811100" cy="16131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1"/>
          <p:cNvSpPr/>
          <p:nvPr>
            <p:ph idx="7" type="pic"/>
          </p:nvPr>
        </p:nvSpPr>
        <p:spPr>
          <a:xfrm>
            <a:off x="4669913" y="1683181"/>
            <a:ext cx="1811100" cy="16131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1"/>
          <p:cNvSpPr/>
          <p:nvPr>
            <p:ph idx="8" type="pic"/>
          </p:nvPr>
        </p:nvSpPr>
        <p:spPr>
          <a:xfrm>
            <a:off x="6676856" y="1683181"/>
            <a:ext cx="1811100" cy="1613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foto + texto 1 2 1 1 1 1">
  <p:cSld name="TITLE_ONLY_1_2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703400" y="553000"/>
            <a:ext cx="74931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600"/>
              <a:buFont typeface="Space Grotesk"/>
              <a:buNone/>
              <a:defRPr b="1" sz="26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2"/>
          <p:cNvSpPr txBox="1"/>
          <p:nvPr>
            <p:ph idx="1" type="subTitle"/>
          </p:nvPr>
        </p:nvSpPr>
        <p:spPr>
          <a:xfrm>
            <a:off x="507613" y="3371263"/>
            <a:ext cx="14982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70" name="Google Shape;70;p12"/>
          <p:cNvSpPr txBox="1"/>
          <p:nvPr>
            <p:ph idx="2" type="subTitle"/>
          </p:nvPr>
        </p:nvSpPr>
        <p:spPr>
          <a:xfrm>
            <a:off x="2164963" y="3371263"/>
            <a:ext cx="14982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3" type="subTitle"/>
          </p:nvPr>
        </p:nvSpPr>
        <p:spPr>
          <a:xfrm>
            <a:off x="3822313" y="3371263"/>
            <a:ext cx="14982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72" name="Google Shape;72;p12"/>
          <p:cNvSpPr txBox="1"/>
          <p:nvPr>
            <p:ph idx="4" type="subTitle"/>
          </p:nvPr>
        </p:nvSpPr>
        <p:spPr>
          <a:xfrm>
            <a:off x="5478200" y="3371263"/>
            <a:ext cx="14982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5" type="subTitle"/>
          </p:nvPr>
        </p:nvSpPr>
        <p:spPr>
          <a:xfrm>
            <a:off x="7116500" y="3371263"/>
            <a:ext cx="14982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74" name="Google Shape;74;p12"/>
          <p:cNvSpPr/>
          <p:nvPr>
            <p:ph idx="6" type="pic"/>
          </p:nvPr>
        </p:nvSpPr>
        <p:spPr>
          <a:xfrm>
            <a:off x="521263" y="1786575"/>
            <a:ext cx="1486500" cy="13272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2"/>
          <p:cNvSpPr/>
          <p:nvPr>
            <p:ph idx="7" type="pic"/>
          </p:nvPr>
        </p:nvSpPr>
        <p:spPr>
          <a:xfrm>
            <a:off x="2166250" y="1780000"/>
            <a:ext cx="1486500" cy="13272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2"/>
          <p:cNvSpPr/>
          <p:nvPr>
            <p:ph idx="8" type="pic"/>
          </p:nvPr>
        </p:nvSpPr>
        <p:spPr>
          <a:xfrm>
            <a:off x="3810206" y="1780000"/>
            <a:ext cx="1486500" cy="13272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2"/>
          <p:cNvSpPr/>
          <p:nvPr>
            <p:ph idx="9" type="pic"/>
          </p:nvPr>
        </p:nvSpPr>
        <p:spPr>
          <a:xfrm>
            <a:off x="5455706" y="1780000"/>
            <a:ext cx="1486500" cy="13272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2"/>
          <p:cNvSpPr/>
          <p:nvPr>
            <p:ph idx="13" type="pic"/>
          </p:nvPr>
        </p:nvSpPr>
        <p:spPr>
          <a:xfrm>
            <a:off x="7101213" y="1780000"/>
            <a:ext cx="1486500" cy="1333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foto + texto 1 2 1 1 1 1 1">
  <p:cSld name="TITLE_ONLY_1_2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703400" y="553000"/>
            <a:ext cx="74931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600"/>
              <a:buFont typeface="Space Grotesk"/>
              <a:buNone/>
              <a:defRPr b="1" sz="26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" type="subTitle"/>
          </p:nvPr>
        </p:nvSpPr>
        <p:spPr>
          <a:xfrm>
            <a:off x="998525" y="3763588"/>
            <a:ext cx="20040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2" type="subTitle"/>
          </p:nvPr>
        </p:nvSpPr>
        <p:spPr>
          <a:xfrm>
            <a:off x="3543600" y="3763588"/>
            <a:ext cx="20319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3" type="subTitle"/>
          </p:nvPr>
        </p:nvSpPr>
        <p:spPr>
          <a:xfrm>
            <a:off x="6101225" y="3763588"/>
            <a:ext cx="2006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84" name="Google Shape;84;p13"/>
          <p:cNvSpPr/>
          <p:nvPr>
            <p:ph idx="4" type="pic"/>
          </p:nvPr>
        </p:nvSpPr>
        <p:spPr>
          <a:xfrm>
            <a:off x="995913" y="1637888"/>
            <a:ext cx="2006700" cy="17874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3"/>
          <p:cNvSpPr/>
          <p:nvPr>
            <p:ph idx="5" type="pic"/>
          </p:nvPr>
        </p:nvSpPr>
        <p:spPr>
          <a:xfrm>
            <a:off x="3543563" y="1637888"/>
            <a:ext cx="2006700" cy="17874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3"/>
          <p:cNvSpPr/>
          <p:nvPr>
            <p:ph idx="6" type="pic"/>
          </p:nvPr>
        </p:nvSpPr>
        <p:spPr>
          <a:xfrm>
            <a:off x="6091213" y="1637888"/>
            <a:ext cx="2006700" cy="1787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tiva vs">
  <p:cSld name="TITLE_ONLY_1_2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703400" y="553000"/>
            <a:ext cx="74931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600"/>
              <a:buFont typeface="Space Grotesk"/>
              <a:buNone/>
              <a:defRPr b="1" sz="26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4"/>
          <p:cNvSpPr txBox="1"/>
          <p:nvPr/>
        </p:nvSpPr>
        <p:spPr>
          <a:xfrm>
            <a:off x="4425623" y="2853081"/>
            <a:ext cx="4221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vs</a:t>
            </a:r>
            <a:endParaRPr b="1" sz="150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3635725" y="1894675"/>
            <a:ext cx="19911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300"/>
              <a:buFont typeface="Space Grotesk"/>
              <a:buNone/>
              <a:defRPr b="1" sz="13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91" name="Google Shape;91;p14"/>
          <p:cNvSpPr txBox="1"/>
          <p:nvPr>
            <p:ph idx="2" type="subTitle"/>
          </p:nvPr>
        </p:nvSpPr>
        <p:spPr>
          <a:xfrm>
            <a:off x="3635725" y="3913975"/>
            <a:ext cx="19911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300"/>
              <a:buFont typeface="Space Grotesk"/>
              <a:buNone/>
              <a:defRPr b="1" sz="13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92" name="Google Shape;92;p14"/>
          <p:cNvSpPr/>
          <p:nvPr>
            <p:ph idx="3" type="pic"/>
          </p:nvPr>
        </p:nvSpPr>
        <p:spPr>
          <a:xfrm>
            <a:off x="893288" y="1894675"/>
            <a:ext cx="2658600" cy="23682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14"/>
          <p:cNvSpPr/>
          <p:nvPr>
            <p:ph idx="4" type="pic"/>
          </p:nvPr>
        </p:nvSpPr>
        <p:spPr>
          <a:xfrm>
            <a:off x="5721463" y="1897213"/>
            <a:ext cx="2658600" cy="2368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foto + texto 2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724700" y="551800"/>
            <a:ext cx="74556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650" lIns="91650" spcFirstLastPara="1" rIns="91650" wrap="square" tIns="916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1018450" y="1614900"/>
            <a:ext cx="7057200" cy="24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650" lIns="91650" spcFirstLastPara="1" rIns="91650" wrap="square" tIns="9165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-355600" lvl="1" marL="9144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○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-355600" lvl="2" marL="1371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■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-355600" lvl="3" marL="18288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-355600" lvl="4" marL="22860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○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-355600" lvl="5" marL="27432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■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-355600" lvl="6" marL="32004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-355600" lvl="7" marL="3657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○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-355600" lvl="8" marL="4114800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1D2939"/>
              </a:buClr>
              <a:buSzPts val="2000"/>
              <a:buFont typeface="Space Grotesk"/>
              <a:buChar char="■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72458" y="4663217"/>
            <a:ext cx="549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50" lIns="45850" spcFirstLastPara="1" rIns="45850" wrap="square" tIns="45850">
            <a:noAutofit/>
          </a:bodyPr>
          <a:lstStyle>
            <a:lvl1pPr lvl="0" rtl="0">
              <a:buNone/>
              <a:defRPr sz="700"/>
            </a:lvl1pPr>
            <a:lvl2pPr lvl="1" rtl="0">
              <a:buNone/>
              <a:defRPr sz="700"/>
            </a:lvl2pPr>
            <a:lvl3pPr lvl="2" rtl="0">
              <a:buNone/>
              <a:defRPr sz="700"/>
            </a:lvl3pPr>
            <a:lvl4pPr lvl="3" rtl="0">
              <a:buNone/>
              <a:defRPr sz="700"/>
            </a:lvl4pPr>
            <a:lvl5pPr lvl="4" rtl="0">
              <a:buNone/>
              <a:defRPr sz="700"/>
            </a:lvl5pPr>
            <a:lvl6pPr lvl="5" rtl="0">
              <a:buNone/>
              <a:defRPr sz="700"/>
            </a:lvl6pPr>
            <a:lvl7pPr lvl="6" rtl="0">
              <a:buNone/>
              <a:defRPr sz="700"/>
            </a:lvl7pPr>
            <a:lvl8pPr lvl="7" rtl="0">
              <a:buNone/>
              <a:defRPr sz="700"/>
            </a:lvl8pPr>
            <a:lvl9pPr lvl="8" rtl="0">
              <a:buNone/>
              <a:defRPr sz="7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foto + texto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703400" y="553000"/>
            <a:ext cx="74931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800"/>
              <a:buFont typeface="Space Grotesk"/>
              <a:buNone/>
              <a:defRPr b="1" sz="28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988700" y="1454200"/>
            <a:ext cx="7320900" cy="3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●"/>
              <a:defRPr i="0" sz="1800" u="none" cap="none" strike="noStrik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○"/>
              <a:defRPr i="0" sz="1800" u="none" cap="none" strike="noStrik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■"/>
              <a:defRPr i="0" sz="1800" u="none" cap="none" strike="noStrik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●"/>
              <a:defRPr i="0" sz="1800" u="none" cap="none" strike="noStrik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○"/>
              <a:defRPr i="0" sz="1800" u="none" cap="none" strike="noStrik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-342900" lvl="5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■"/>
              <a:defRPr i="0" sz="1800" u="none" cap="none" strike="noStrik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-342900" lvl="6" marL="3200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●"/>
              <a:defRPr i="0" sz="1800" u="none" cap="none" strike="noStrik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-342900" lvl="7" marL="3657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○"/>
              <a:defRPr i="0" sz="1800" u="none" cap="none" strike="noStrik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-342900" lvl="8" marL="411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■"/>
              <a:defRPr i="0" sz="1800" u="none" cap="none" strike="noStrik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foto + texto 1 1">
  <p:cSld name="TITLE_ONLY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703400" y="553000"/>
            <a:ext cx="74931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800"/>
              <a:buFont typeface="Space Grotesk"/>
              <a:buNone/>
              <a:defRPr b="1" sz="28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6"/>
          <p:cNvSpPr txBox="1"/>
          <p:nvPr/>
        </p:nvSpPr>
        <p:spPr>
          <a:xfrm>
            <a:off x="5991263" y="1393975"/>
            <a:ext cx="24468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3" name="Google Shape;23;p6"/>
          <p:cNvSpPr/>
          <p:nvPr>
            <p:ph idx="2" type="pic"/>
          </p:nvPr>
        </p:nvSpPr>
        <p:spPr>
          <a:xfrm>
            <a:off x="864838" y="1371225"/>
            <a:ext cx="4967100" cy="3197700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5980100" y="1393975"/>
            <a:ext cx="2474100" cy="3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●"/>
              <a:defRPr i="0" sz="1600" u="none" cap="none" strike="noStrik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○"/>
              <a:defRPr i="0" sz="1600" u="none" cap="none" strike="noStrik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■"/>
              <a:defRPr i="0" sz="1600" u="none" cap="none" strike="noStrik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-3302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●"/>
              <a:defRPr i="0" sz="1600" u="none" cap="none" strike="noStrik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-3302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○"/>
              <a:defRPr i="0" sz="1600" u="none" cap="none" strike="noStrik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-330200" lvl="5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■"/>
              <a:defRPr i="0" sz="1600" u="none" cap="none" strike="noStrik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-330200" lvl="6" marL="3200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●"/>
              <a:defRPr i="0" sz="1600" u="none" cap="none" strike="noStrik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-330200" lvl="7" marL="3657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○"/>
              <a:defRPr i="0" sz="1600" u="none" cap="none" strike="noStrik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-330200" lvl="8" marL="411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■"/>
              <a:defRPr i="0" sz="1600" u="none" cap="none" strike="noStrik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foto + texto 1">
  <p:cSld name="TITLE_ONLY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976900" y="547600"/>
            <a:ext cx="69462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800"/>
              <a:buFont typeface="Space Grotesk"/>
              <a:buNone/>
              <a:defRPr b="1" sz="28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1405363" y="4455050"/>
            <a:ext cx="6096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28" name="Google Shape;28;p7"/>
          <p:cNvSpPr/>
          <p:nvPr>
            <p:ph idx="2" type="pic"/>
          </p:nvPr>
        </p:nvSpPr>
        <p:spPr>
          <a:xfrm>
            <a:off x="1405363" y="1302663"/>
            <a:ext cx="6096600" cy="3046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orient="horz" pos="821">
          <p15:clr>
            <a:srgbClr val="FA7B17"/>
          </p15:clr>
        </p15:guide>
        <p15:guide id="3" pos="885">
          <p15:clr>
            <a:srgbClr val="FA7B17"/>
          </p15:clr>
        </p15:guide>
        <p15:guide id="4" pos="4725">
          <p15:clr>
            <a:srgbClr val="FA7B17"/>
          </p15:clr>
        </p15:guide>
        <p15:guide id="5" orient="horz" pos="2740">
          <p15:clr>
            <a:srgbClr val="FA7B17"/>
          </p15:clr>
        </p15:guide>
        <p15:guide id="6" orient="horz" pos="3036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foto + texto 1 2">
  <p:cSld name="TITLE_ONLY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475" y="1306950"/>
            <a:ext cx="459625" cy="44391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 txBox="1"/>
          <p:nvPr>
            <p:ph type="title"/>
          </p:nvPr>
        </p:nvSpPr>
        <p:spPr>
          <a:xfrm>
            <a:off x="1130288" y="2093188"/>
            <a:ext cx="6886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800"/>
              <a:buFont typeface="Space Grotesk"/>
              <a:buNone/>
              <a:defRPr b="1" sz="28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2" type="title"/>
          </p:nvPr>
        </p:nvSpPr>
        <p:spPr>
          <a:xfrm>
            <a:off x="-427725" y="3075975"/>
            <a:ext cx="85206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i="0" sz="1500" u="none" cap="none" strike="noStrik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i="0" sz="1500" u="none" cap="none" strike="noStrik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i="0" sz="1500" u="none" cap="none" strike="noStrik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i="0" sz="1500" u="none" cap="none" strike="noStrik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i="0" sz="1500" u="none" cap="none" strike="noStrik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i="0" sz="1500" u="none" cap="none" strike="noStrik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i="0" sz="1500" u="none" cap="none" strike="noStrik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i="0" sz="1500" u="none" cap="none" strike="noStrik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i="0" sz="1500" u="none" cap="none" strike="noStrik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foto + texto 1 2 1">
  <p:cSld name="TITLE_ONLY_1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703400" y="553000"/>
            <a:ext cx="74931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600"/>
              <a:buFont typeface="Space Grotesk"/>
              <a:buNone/>
              <a:defRPr b="1" sz="26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580350" y="1945888"/>
            <a:ext cx="18498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2" type="subTitle"/>
          </p:nvPr>
        </p:nvSpPr>
        <p:spPr>
          <a:xfrm>
            <a:off x="580350" y="3774688"/>
            <a:ext cx="18498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3" type="subTitle"/>
          </p:nvPr>
        </p:nvSpPr>
        <p:spPr>
          <a:xfrm>
            <a:off x="6714450" y="1945888"/>
            <a:ext cx="18498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4" type="subTitle"/>
          </p:nvPr>
        </p:nvSpPr>
        <p:spPr>
          <a:xfrm>
            <a:off x="6714450" y="3774688"/>
            <a:ext cx="18498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9" name="Google Shape;39;p9"/>
          <p:cNvSpPr/>
          <p:nvPr>
            <p:ph idx="5" type="pic"/>
          </p:nvPr>
        </p:nvSpPr>
        <p:spPr>
          <a:xfrm>
            <a:off x="2651400" y="1302950"/>
            <a:ext cx="1849800" cy="16476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9"/>
          <p:cNvSpPr/>
          <p:nvPr>
            <p:ph idx="6" type="pic"/>
          </p:nvPr>
        </p:nvSpPr>
        <p:spPr>
          <a:xfrm>
            <a:off x="4633263" y="1302950"/>
            <a:ext cx="1849800" cy="16476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9"/>
          <p:cNvSpPr/>
          <p:nvPr>
            <p:ph idx="7" type="pic"/>
          </p:nvPr>
        </p:nvSpPr>
        <p:spPr>
          <a:xfrm>
            <a:off x="2656469" y="3099831"/>
            <a:ext cx="1849800" cy="16476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9"/>
          <p:cNvSpPr/>
          <p:nvPr>
            <p:ph idx="8" type="pic"/>
          </p:nvPr>
        </p:nvSpPr>
        <p:spPr>
          <a:xfrm>
            <a:off x="4638331" y="3099831"/>
            <a:ext cx="1849800" cy="1647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foto + texto 1 2 1 1">
  <p:cSld name="TITLE_ONLY_1_2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703400" y="553000"/>
            <a:ext cx="74931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600"/>
              <a:buFont typeface="Space Grotesk"/>
              <a:buNone/>
              <a:defRPr b="1" sz="26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" type="subTitle"/>
          </p:nvPr>
        </p:nvSpPr>
        <p:spPr>
          <a:xfrm>
            <a:off x="2059675" y="2752088"/>
            <a:ext cx="14826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100"/>
              <a:buFont typeface="Space Grotesk Medium"/>
              <a:buNone/>
              <a:defRPr sz="1100">
                <a:solidFill>
                  <a:srgbClr val="1D293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46" name="Google Shape;46;p10"/>
          <p:cNvSpPr txBox="1"/>
          <p:nvPr>
            <p:ph idx="2" type="subTitle"/>
          </p:nvPr>
        </p:nvSpPr>
        <p:spPr>
          <a:xfrm>
            <a:off x="3697975" y="2752088"/>
            <a:ext cx="14826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100"/>
              <a:buFont typeface="Space Grotesk Medium"/>
              <a:buNone/>
              <a:defRPr sz="1100">
                <a:solidFill>
                  <a:srgbClr val="1D293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47" name="Google Shape;47;p10"/>
          <p:cNvSpPr txBox="1"/>
          <p:nvPr>
            <p:ph idx="3" type="subTitle"/>
          </p:nvPr>
        </p:nvSpPr>
        <p:spPr>
          <a:xfrm>
            <a:off x="5336275" y="2752088"/>
            <a:ext cx="14826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100"/>
              <a:buFont typeface="Space Grotesk Medium"/>
              <a:buNone/>
              <a:defRPr sz="1100">
                <a:solidFill>
                  <a:srgbClr val="1D293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48" name="Google Shape;48;p10"/>
          <p:cNvSpPr txBox="1"/>
          <p:nvPr>
            <p:ph idx="4" type="subTitle"/>
          </p:nvPr>
        </p:nvSpPr>
        <p:spPr>
          <a:xfrm>
            <a:off x="2059675" y="4466588"/>
            <a:ext cx="14826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100"/>
              <a:buFont typeface="Space Grotesk Medium"/>
              <a:buNone/>
              <a:defRPr sz="1100">
                <a:solidFill>
                  <a:srgbClr val="1D293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49" name="Google Shape;49;p10"/>
          <p:cNvSpPr txBox="1"/>
          <p:nvPr>
            <p:ph idx="5" type="subTitle"/>
          </p:nvPr>
        </p:nvSpPr>
        <p:spPr>
          <a:xfrm>
            <a:off x="3697975" y="4466588"/>
            <a:ext cx="14826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100"/>
              <a:buFont typeface="Space Grotesk Medium"/>
              <a:buNone/>
              <a:defRPr sz="1100">
                <a:solidFill>
                  <a:srgbClr val="1D293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50" name="Google Shape;50;p10"/>
          <p:cNvSpPr txBox="1"/>
          <p:nvPr>
            <p:ph idx="6" type="subTitle"/>
          </p:nvPr>
        </p:nvSpPr>
        <p:spPr>
          <a:xfrm>
            <a:off x="5336275" y="4466588"/>
            <a:ext cx="14826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100"/>
              <a:buFont typeface="Space Grotesk Medium"/>
              <a:buNone/>
              <a:defRPr sz="1100">
                <a:solidFill>
                  <a:srgbClr val="1D293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51" name="Google Shape;51;p10"/>
          <p:cNvSpPr/>
          <p:nvPr>
            <p:ph idx="7" type="pic"/>
          </p:nvPr>
        </p:nvSpPr>
        <p:spPr>
          <a:xfrm>
            <a:off x="2059675" y="1382600"/>
            <a:ext cx="1484400" cy="13224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0"/>
          <p:cNvSpPr/>
          <p:nvPr>
            <p:ph idx="8" type="pic"/>
          </p:nvPr>
        </p:nvSpPr>
        <p:spPr>
          <a:xfrm>
            <a:off x="3705681" y="1375875"/>
            <a:ext cx="1484400" cy="13224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0"/>
          <p:cNvSpPr/>
          <p:nvPr>
            <p:ph idx="9" type="pic"/>
          </p:nvPr>
        </p:nvSpPr>
        <p:spPr>
          <a:xfrm>
            <a:off x="5350644" y="1375875"/>
            <a:ext cx="1484400" cy="13224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/>
          <p:nvPr>
            <p:ph idx="13" type="pic"/>
          </p:nvPr>
        </p:nvSpPr>
        <p:spPr>
          <a:xfrm>
            <a:off x="2060194" y="3125863"/>
            <a:ext cx="1484400" cy="13224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10"/>
          <p:cNvSpPr/>
          <p:nvPr>
            <p:ph idx="14" type="pic"/>
          </p:nvPr>
        </p:nvSpPr>
        <p:spPr>
          <a:xfrm>
            <a:off x="3706200" y="3119138"/>
            <a:ext cx="1484400" cy="13224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0"/>
          <p:cNvSpPr/>
          <p:nvPr>
            <p:ph idx="15" type="pic"/>
          </p:nvPr>
        </p:nvSpPr>
        <p:spPr>
          <a:xfrm>
            <a:off x="5351163" y="3119138"/>
            <a:ext cx="1484400" cy="1322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9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18450" y="4838700"/>
            <a:ext cx="236325" cy="2272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311700" y="1674000"/>
            <a:ext cx="8520600" cy="841800"/>
          </a:xfrm>
          <a:prstGeom prst="rect">
            <a:avLst/>
          </a:prstGeom>
        </p:spPr>
        <p:txBody>
          <a:bodyPr anchorCtr="0" anchor="ctr" bIns="91650" lIns="91650" spcFirstLastPara="1" rIns="91650" wrap="square" tIns="9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TÍTULO DE</a:t>
            </a:r>
            <a:r>
              <a:rPr b="1" lang="es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 LA LECCIÓN</a:t>
            </a:r>
            <a:r>
              <a:rPr b="1" lang="es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 EN MAYÚSCULAS</a:t>
            </a:r>
            <a:endParaRPr b="1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0" name="Google Shape;100;p16"/>
          <p:cNvSpPr txBox="1"/>
          <p:nvPr>
            <p:ph idx="2" type="title"/>
          </p:nvPr>
        </p:nvSpPr>
        <p:spPr>
          <a:xfrm>
            <a:off x="311700" y="2515800"/>
            <a:ext cx="8520600" cy="559200"/>
          </a:xfrm>
          <a:prstGeom prst="rect">
            <a:avLst/>
          </a:prstGeom>
        </p:spPr>
        <p:txBody>
          <a:bodyPr anchorCtr="0" anchor="ctr" bIns="91650" lIns="91650" spcFirstLastPara="1" rIns="91650" wrap="square" tIns="9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SUBTÍTULO (SI PROCEDE) EN MAYÚSCULAS</a:t>
            </a:r>
            <a:endParaRPr sz="240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/>
        </p:nvSpPr>
        <p:spPr>
          <a:xfrm>
            <a:off x="724700" y="551800"/>
            <a:ext cx="74556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TU TÍTULO AQUÍ EN MAYÚSCULAS</a:t>
            </a:r>
            <a:endParaRPr b="1" sz="280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998522" y="3707190"/>
            <a:ext cx="2004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Lorem Ipsum</a:t>
            </a:r>
            <a:endParaRPr sz="150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3571273" y="3719356"/>
            <a:ext cx="2004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Lorem Ipsum</a:t>
            </a:r>
            <a:endParaRPr sz="150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D2939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D293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6144024" y="3719360"/>
            <a:ext cx="2004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Lorem Ipsum</a:t>
            </a:r>
            <a:endParaRPr sz="150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D2939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D293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5"/>
          <p:cNvSpPr/>
          <p:nvPr>
            <p:ph idx="2" type="pic"/>
          </p:nvPr>
        </p:nvSpPr>
        <p:spPr>
          <a:xfrm>
            <a:off x="995913" y="1637888"/>
            <a:ext cx="2006700" cy="1787400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5"/>
          <p:cNvSpPr/>
          <p:nvPr>
            <p:ph idx="3" type="pic"/>
          </p:nvPr>
        </p:nvSpPr>
        <p:spPr>
          <a:xfrm>
            <a:off x="3543563" y="1637888"/>
            <a:ext cx="2006700" cy="1787400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25"/>
          <p:cNvSpPr/>
          <p:nvPr>
            <p:ph idx="4" type="pic"/>
          </p:nvPr>
        </p:nvSpPr>
        <p:spPr>
          <a:xfrm>
            <a:off x="6091213" y="1637888"/>
            <a:ext cx="2006700" cy="1787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/>
        </p:nvSpPr>
        <p:spPr>
          <a:xfrm>
            <a:off x="724700" y="551800"/>
            <a:ext cx="74556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TU TÍTULO AQUÍ EN MAYÚSCULAS</a:t>
            </a:r>
            <a:endParaRPr b="1" sz="280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3634673" y="1897140"/>
            <a:ext cx="2004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Lorem Ipsum</a:t>
            </a:r>
            <a:endParaRPr b="1" sz="130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3634673" y="3892123"/>
            <a:ext cx="2004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Lorem Ipsum</a:t>
            </a:r>
            <a:endParaRPr b="1" sz="130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1D293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4425623" y="2853081"/>
            <a:ext cx="4221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vs</a:t>
            </a:r>
            <a:endParaRPr b="1" sz="150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05" name="Google Shape;205;p26"/>
          <p:cNvSpPr/>
          <p:nvPr>
            <p:ph idx="2" type="pic"/>
          </p:nvPr>
        </p:nvSpPr>
        <p:spPr>
          <a:xfrm>
            <a:off x="893288" y="1894675"/>
            <a:ext cx="2658600" cy="2368200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26"/>
          <p:cNvSpPr/>
          <p:nvPr>
            <p:ph idx="3" type="pic"/>
          </p:nvPr>
        </p:nvSpPr>
        <p:spPr>
          <a:xfrm>
            <a:off x="5721463" y="1897213"/>
            <a:ext cx="2658600" cy="2368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/>
          <p:nvPr/>
        </p:nvSpPr>
        <p:spPr>
          <a:xfrm>
            <a:off x="819608" y="557252"/>
            <a:ext cx="159438" cy="217161"/>
          </a:xfrm>
          <a:custGeom>
            <a:rect b="b" l="l" r="r" t="t"/>
            <a:pathLst>
              <a:path extrusionOk="0" h="360" w="268">
                <a:moveTo>
                  <a:pt x="223" y="270"/>
                </a:moveTo>
                <a:cubicBezTo>
                  <a:pt x="134" y="270"/>
                  <a:pt x="134" y="270"/>
                  <a:pt x="134" y="270"/>
                </a:cubicBezTo>
                <a:cubicBezTo>
                  <a:pt x="122" y="270"/>
                  <a:pt x="111" y="266"/>
                  <a:pt x="103" y="257"/>
                </a:cubicBezTo>
                <a:cubicBezTo>
                  <a:pt x="94" y="248"/>
                  <a:pt x="90" y="238"/>
                  <a:pt x="90" y="225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216" y="194"/>
                  <a:pt x="216" y="194"/>
                  <a:pt x="216" y="194"/>
                </a:cubicBezTo>
                <a:cubicBezTo>
                  <a:pt x="228" y="194"/>
                  <a:pt x="238" y="190"/>
                  <a:pt x="246" y="182"/>
                </a:cubicBezTo>
                <a:cubicBezTo>
                  <a:pt x="254" y="173"/>
                  <a:pt x="258" y="163"/>
                  <a:pt x="258" y="152"/>
                </a:cubicBezTo>
                <a:cubicBezTo>
                  <a:pt x="258" y="141"/>
                  <a:pt x="254" y="131"/>
                  <a:pt x="246" y="123"/>
                </a:cubicBezTo>
                <a:cubicBezTo>
                  <a:pt x="238" y="114"/>
                  <a:pt x="228" y="110"/>
                  <a:pt x="216" y="110"/>
                </a:cubicBezTo>
                <a:cubicBezTo>
                  <a:pt x="90" y="110"/>
                  <a:pt x="90" y="110"/>
                  <a:pt x="90" y="110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33"/>
                  <a:pt x="85" y="22"/>
                  <a:pt x="77" y="13"/>
                </a:cubicBezTo>
                <a:cubicBezTo>
                  <a:pt x="68" y="4"/>
                  <a:pt x="57" y="0"/>
                  <a:pt x="45" y="0"/>
                </a:cubicBezTo>
                <a:cubicBezTo>
                  <a:pt x="33" y="0"/>
                  <a:pt x="22" y="4"/>
                  <a:pt x="13" y="13"/>
                </a:cubicBezTo>
                <a:cubicBezTo>
                  <a:pt x="4" y="22"/>
                  <a:pt x="0" y="32"/>
                  <a:pt x="0" y="45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63"/>
                  <a:pt x="13" y="294"/>
                  <a:pt x="39" y="321"/>
                </a:cubicBezTo>
                <a:cubicBezTo>
                  <a:pt x="66" y="347"/>
                  <a:pt x="97" y="360"/>
                  <a:pt x="134" y="360"/>
                </a:cubicBezTo>
                <a:cubicBezTo>
                  <a:pt x="223" y="360"/>
                  <a:pt x="223" y="360"/>
                  <a:pt x="223" y="360"/>
                </a:cubicBezTo>
                <a:cubicBezTo>
                  <a:pt x="235" y="360"/>
                  <a:pt x="246" y="356"/>
                  <a:pt x="255" y="347"/>
                </a:cubicBezTo>
                <a:cubicBezTo>
                  <a:pt x="264" y="338"/>
                  <a:pt x="268" y="327"/>
                  <a:pt x="268" y="315"/>
                </a:cubicBezTo>
                <a:cubicBezTo>
                  <a:pt x="268" y="303"/>
                  <a:pt x="264" y="292"/>
                  <a:pt x="255" y="283"/>
                </a:cubicBezTo>
                <a:cubicBezTo>
                  <a:pt x="246" y="274"/>
                  <a:pt x="235" y="270"/>
                  <a:pt x="223" y="27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7"/>
          <p:cNvSpPr/>
          <p:nvPr/>
        </p:nvSpPr>
        <p:spPr>
          <a:xfrm>
            <a:off x="1395136" y="571173"/>
            <a:ext cx="215329" cy="189318"/>
          </a:xfrm>
          <a:custGeom>
            <a:rect b="b" l="l" r="r" t="t"/>
            <a:pathLst>
              <a:path extrusionOk="0" h="314" w="362">
                <a:moveTo>
                  <a:pt x="307" y="2"/>
                </a:moveTo>
                <a:cubicBezTo>
                  <a:pt x="257" y="0"/>
                  <a:pt x="223" y="29"/>
                  <a:pt x="205" y="86"/>
                </a:cubicBezTo>
                <a:cubicBezTo>
                  <a:pt x="215" y="83"/>
                  <a:pt x="223" y="81"/>
                  <a:pt x="232" y="81"/>
                </a:cubicBezTo>
                <a:cubicBezTo>
                  <a:pt x="250" y="81"/>
                  <a:pt x="258" y="91"/>
                  <a:pt x="256" y="111"/>
                </a:cubicBezTo>
                <a:cubicBezTo>
                  <a:pt x="255" y="124"/>
                  <a:pt x="247" y="142"/>
                  <a:pt x="232" y="166"/>
                </a:cubicBezTo>
                <a:cubicBezTo>
                  <a:pt x="217" y="190"/>
                  <a:pt x="206" y="201"/>
                  <a:pt x="198" y="201"/>
                </a:cubicBezTo>
                <a:cubicBezTo>
                  <a:pt x="188" y="201"/>
                  <a:pt x="180" y="183"/>
                  <a:pt x="172" y="146"/>
                </a:cubicBezTo>
                <a:cubicBezTo>
                  <a:pt x="169" y="135"/>
                  <a:pt x="164" y="108"/>
                  <a:pt x="157" y="64"/>
                </a:cubicBezTo>
                <a:cubicBezTo>
                  <a:pt x="151" y="23"/>
                  <a:pt x="133" y="3"/>
                  <a:pt x="105" y="6"/>
                </a:cubicBezTo>
                <a:cubicBezTo>
                  <a:pt x="94" y="7"/>
                  <a:pt x="76" y="18"/>
                  <a:pt x="52" y="39"/>
                </a:cubicBezTo>
                <a:cubicBezTo>
                  <a:pt x="35" y="54"/>
                  <a:pt x="17" y="70"/>
                  <a:pt x="0" y="86"/>
                </a:cubicBezTo>
                <a:cubicBezTo>
                  <a:pt x="17" y="107"/>
                  <a:pt x="17" y="107"/>
                  <a:pt x="17" y="107"/>
                </a:cubicBezTo>
                <a:cubicBezTo>
                  <a:pt x="33" y="96"/>
                  <a:pt x="42" y="90"/>
                  <a:pt x="45" y="90"/>
                </a:cubicBezTo>
                <a:cubicBezTo>
                  <a:pt x="57" y="90"/>
                  <a:pt x="69" y="110"/>
                  <a:pt x="80" y="149"/>
                </a:cubicBezTo>
                <a:cubicBezTo>
                  <a:pt x="89" y="184"/>
                  <a:pt x="99" y="220"/>
                  <a:pt x="109" y="256"/>
                </a:cubicBezTo>
                <a:cubicBezTo>
                  <a:pt x="123" y="295"/>
                  <a:pt x="141" y="314"/>
                  <a:pt x="162" y="314"/>
                </a:cubicBezTo>
                <a:cubicBezTo>
                  <a:pt x="196" y="314"/>
                  <a:pt x="237" y="282"/>
                  <a:pt x="286" y="218"/>
                </a:cubicBezTo>
                <a:cubicBezTo>
                  <a:pt x="333" y="157"/>
                  <a:pt x="358" y="109"/>
                  <a:pt x="360" y="74"/>
                </a:cubicBezTo>
                <a:cubicBezTo>
                  <a:pt x="362" y="27"/>
                  <a:pt x="344" y="3"/>
                  <a:pt x="307" y="2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3" name="Google Shape;213;p27"/>
          <p:cNvGrpSpPr/>
          <p:nvPr/>
        </p:nvGrpSpPr>
        <p:grpSpPr>
          <a:xfrm>
            <a:off x="6715935" y="537585"/>
            <a:ext cx="253147" cy="256800"/>
            <a:chOff x="10064750" y="3017838"/>
            <a:chExt cx="830263" cy="830262"/>
          </a:xfrm>
        </p:grpSpPr>
        <p:sp>
          <p:nvSpPr>
            <p:cNvPr id="214" name="Google Shape;214;p27"/>
            <p:cNvSpPr/>
            <p:nvPr/>
          </p:nvSpPr>
          <p:spPr>
            <a:xfrm>
              <a:off x="10561638" y="3017838"/>
              <a:ext cx="333375" cy="330200"/>
            </a:xfrm>
            <a:custGeom>
              <a:rect b="b" l="l" r="r" t="t"/>
              <a:pathLst>
                <a:path extrusionOk="0" h="208" w="210">
                  <a:moveTo>
                    <a:pt x="57" y="0"/>
                  </a:moveTo>
                  <a:lnTo>
                    <a:pt x="0" y="57"/>
                  </a:lnTo>
                  <a:lnTo>
                    <a:pt x="151" y="208"/>
                  </a:lnTo>
                  <a:lnTo>
                    <a:pt x="210" y="15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10064750" y="3135313"/>
              <a:ext cx="709613" cy="712787"/>
            </a:xfrm>
            <a:custGeom>
              <a:rect b="b" l="l" r="r" t="t"/>
              <a:pathLst>
                <a:path extrusionOk="0" h="187" w="187">
                  <a:moveTo>
                    <a:pt x="6" y="118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70" y="181"/>
                    <a:pt x="70" y="181"/>
                    <a:pt x="70" y="181"/>
                  </a:cubicBezTo>
                  <a:cubicBezTo>
                    <a:pt x="187" y="64"/>
                    <a:pt x="187" y="64"/>
                    <a:pt x="187" y="64"/>
                  </a:cubicBezTo>
                  <a:cubicBezTo>
                    <a:pt x="124" y="0"/>
                    <a:pt x="124" y="0"/>
                    <a:pt x="124" y="0"/>
                  </a:cubicBezTo>
                  <a:lnTo>
                    <a:pt x="6" y="118"/>
                  </a:lnTo>
                  <a:close/>
                  <a:moveTo>
                    <a:pt x="34" y="173"/>
                  </a:moveTo>
                  <a:cubicBezTo>
                    <a:pt x="24" y="163"/>
                    <a:pt x="24" y="163"/>
                    <a:pt x="24" y="163"/>
                  </a:cubicBezTo>
                  <a:cubicBezTo>
                    <a:pt x="14" y="153"/>
                    <a:pt x="14" y="153"/>
                    <a:pt x="14" y="153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18" y="129"/>
                    <a:pt x="22" y="134"/>
                    <a:pt x="26" y="139"/>
                  </a:cubicBezTo>
                  <a:cubicBezTo>
                    <a:pt x="30" y="143"/>
                    <a:pt x="35" y="146"/>
                    <a:pt x="40" y="147"/>
                  </a:cubicBezTo>
                  <a:cubicBezTo>
                    <a:pt x="42" y="152"/>
                    <a:pt x="44" y="157"/>
                    <a:pt x="49" y="161"/>
                  </a:cubicBezTo>
                  <a:cubicBezTo>
                    <a:pt x="53" y="166"/>
                    <a:pt x="58" y="169"/>
                    <a:pt x="64" y="170"/>
                  </a:cubicBezTo>
                  <a:lnTo>
                    <a:pt x="34" y="173"/>
                  </a:lnTo>
                  <a:close/>
                  <a:moveTo>
                    <a:pt x="172" y="64"/>
                  </a:moveTo>
                  <a:cubicBezTo>
                    <a:pt x="74" y="161"/>
                    <a:pt x="74" y="161"/>
                    <a:pt x="74" y="161"/>
                  </a:cubicBezTo>
                  <a:cubicBezTo>
                    <a:pt x="67" y="161"/>
                    <a:pt x="61" y="158"/>
                    <a:pt x="56" y="154"/>
                  </a:cubicBezTo>
                  <a:cubicBezTo>
                    <a:pt x="55" y="152"/>
                    <a:pt x="54" y="151"/>
                    <a:pt x="53" y="150"/>
                  </a:cubicBezTo>
                  <a:cubicBezTo>
                    <a:pt x="52" y="148"/>
                    <a:pt x="51" y="146"/>
                    <a:pt x="50" y="145"/>
                  </a:cubicBezTo>
                  <a:cubicBezTo>
                    <a:pt x="151" y="43"/>
                    <a:pt x="151" y="43"/>
                    <a:pt x="151" y="43"/>
                  </a:cubicBezTo>
                  <a:lnTo>
                    <a:pt x="172" y="64"/>
                  </a:lnTo>
                  <a:close/>
                  <a:moveTo>
                    <a:pt x="43" y="137"/>
                  </a:moveTo>
                  <a:cubicBezTo>
                    <a:pt x="41" y="136"/>
                    <a:pt x="39" y="135"/>
                    <a:pt x="38" y="134"/>
                  </a:cubicBezTo>
                  <a:cubicBezTo>
                    <a:pt x="36" y="133"/>
                    <a:pt x="35" y="132"/>
                    <a:pt x="34" y="131"/>
                  </a:cubicBezTo>
                  <a:cubicBezTo>
                    <a:pt x="29" y="126"/>
                    <a:pt x="26" y="120"/>
                    <a:pt x="26" y="113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44" y="36"/>
                    <a:pt x="144" y="36"/>
                    <a:pt x="144" y="36"/>
                  </a:cubicBezTo>
                  <a:lnTo>
                    <a:pt x="43" y="137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" name="Google Shape;216;p27"/>
          <p:cNvGrpSpPr/>
          <p:nvPr/>
        </p:nvGrpSpPr>
        <p:grpSpPr>
          <a:xfrm>
            <a:off x="1400749" y="1093030"/>
            <a:ext cx="204831" cy="266095"/>
            <a:chOff x="9115151" y="579188"/>
            <a:chExt cx="439080" cy="562331"/>
          </a:xfrm>
        </p:grpSpPr>
        <p:sp>
          <p:nvSpPr>
            <p:cNvPr id="217" name="Google Shape;217;p27"/>
            <p:cNvSpPr/>
            <p:nvPr/>
          </p:nvSpPr>
          <p:spPr>
            <a:xfrm>
              <a:off x="9434832" y="855539"/>
              <a:ext cx="119399" cy="156952"/>
            </a:xfrm>
            <a:custGeom>
              <a:rect b="b" l="l" r="r" t="t"/>
              <a:pathLst>
                <a:path extrusionOk="0" h="68" w="52">
                  <a:moveTo>
                    <a:pt x="18" y="68"/>
                  </a:moveTo>
                  <a:cubicBezTo>
                    <a:pt x="6" y="68"/>
                    <a:pt x="6" y="68"/>
                    <a:pt x="6" y="68"/>
                  </a:cubicBezTo>
                  <a:cubicBezTo>
                    <a:pt x="3" y="68"/>
                    <a:pt x="0" y="65"/>
                    <a:pt x="0" y="62"/>
                  </a:cubicBezTo>
                  <a:cubicBezTo>
                    <a:pt x="0" y="59"/>
                    <a:pt x="3" y="56"/>
                    <a:pt x="6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31" y="56"/>
                    <a:pt x="40" y="47"/>
                    <a:pt x="40" y="34"/>
                  </a:cubicBezTo>
                  <a:cubicBezTo>
                    <a:pt x="40" y="21"/>
                    <a:pt x="31" y="12"/>
                    <a:pt x="18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38" y="0"/>
                    <a:pt x="52" y="14"/>
                    <a:pt x="52" y="34"/>
                  </a:cubicBezTo>
                  <a:cubicBezTo>
                    <a:pt x="52" y="54"/>
                    <a:pt x="38" y="68"/>
                    <a:pt x="18" y="68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9142112" y="818949"/>
              <a:ext cx="320644" cy="322570"/>
            </a:xfrm>
            <a:custGeom>
              <a:rect b="b" l="l" r="r" t="t"/>
              <a:pathLst>
                <a:path extrusionOk="0" h="140" w="140">
                  <a:moveTo>
                    <a:pt x="114" y="140"/>
                  </a:moveTo>
                  <a:cubicBezTo>
                    <a:pt x="26" y="140"/>
                    <a:pt x="26" y="140"/>
                    <a:pt x="26" y="140"/>
                  </a:cubicBezTo>
                  <a:cubicBezTo>
                    <a:pt x="12" y="140"/>
                    <a:pt x="0" y="128"/>
                    <a:pt x="0" y="11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37" y="0"/>
                    <a:pt x="140" y="3"/>
                    <a:pt x="140" y="6"/>
                  </a:cubicBezTo>
                  <a:cubicBezTo>
                    <a:pt x="140" y="114"/>
                    <a:pt x="140" y="114"/>
                    <a:pt x="140" y="114"/>
                  </a:cubicBezTo>
                  <a:cubicBezTo>
                    <a:pt x="140" y="129"/>
                    <a:pt x="129" y="140"/>
                    <a:pt x="114" y="140"/>
                  </a:cubicBezTo>
                  <a:close/>
                  <a:moveTo>
                    <a:pt x="12" y="12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22"/>
                    <a:pt x="18" y="128"/>
                    <a:pt x="26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2" y="128"/>
                    <a:pt x="128" y="122"/>
                    <a:pt x="128" y="114"/>
                  </a:cubicBezTo>
                  <a:cubicBezTo>
                    <a:pt x="128" y="12"/>
                    <a:pt x="128" y="12"/>
                    <a:pt x="128" y="12"/>
                  </a:cubicBezTo>
                  <a:lnTo>
                    <a:pt x="12" y="1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9416537" y="579188"/>
              <a:ext cx="114584" cy="158878"/>
            </a:xfrm>
            <a:custGeom>
              <a:rect b="b" l="l" r="r" t="t"/>
              <a:pathLst>
                <a:path extrusionOk="0" h="69" w="50">
                  <a:moveTo>
                    <a:pt x="25" y="69"/>
                  </a:moveTo>
                  <a:cubicBezTo>
                    <a:pt x="25" y="69"/>
                    <a:pt x="25" y="69"/>
                    <a:pt x="25" y="69"/>
                  </a:cubicBezTo>
                  <a:cubicBezTo>
                    <a:pt x="21" y="69"/>
                    <a:pt x="18" y="68"/>
                    <a:pt x="14" y="67"/>
                  </a:cubicBezTo>
                  <a:cubicBezTo>
                    <a:pt x="9" y="64"/>
                    <a:pt x="4" y="60"/>
                    <a:pt x="2" y="55"/>
                  </a:cubicBezTo>
                  <a:cubicBezTo>
                    <a:pt x="0" y="49"/>
                    <a:pt x="0" y="43"/>
                    <a:pt x="2" y="37"/>
                  </a:cubicBezTo>
                  <a:cubicBezTo>
                    <a:pt x="4" y="34"/>
                    <a:pt x="6" y="32"/>
                    <a:pt x="8" y="29"/>
                  </a:cubicBezTo>
                  <a:cubicBezTo>
                    <a:pt x="14" y="22"/>
                    <a:pt x="16" y="18"/>
                    <a:pt x="11" y="10"/>
                  </a:cubicBezTo>
                  <a:cubicBezTo>
                    <a:pt x="10" y="8"/>
                    <a:pt x="10" y="5"/>
                    <a:pt x="12" y="3"/>
                  </a:cubicBezTo>
                  <a:cubicBezTo>
                    <a:pt x="13" y="1"/>
                    <a:pt x="15" y="0"/>
                    <a:pt x="18" y="1"/>
                  </a:cubicBezTo>
                  <a:cubicBezTo>
                    <a:pt x="41" y="6"/>
                    <a:pt x="50" y="27"/>
                    <a:pt x="48" y="44"/>
                  </a:cubicBezTo>
                  <a:cubicBezTo>
                    <a:pt x="46" y="59"/>
                    <a:pt x="37" y="69"/>
                    <a:pt x="25" y="69"/>
                  </a:cubicBezTo>
                  <a:close/>
                  <a:moveTo>
                    <a:pt x="26" y="18"/>
                  </a:moveTo>
                  <a:cubicBezTo>
                    <a:pt x="26" y="26"/>
                    <a:pt x="21" y="32"/>
                    <a:pt x="17" y="36"/>
                  </a:cubicBezTo>
                  <a:cubicBezTo>
                    <a:pt x="16" y="39"/>
                    <a:pt x="14" y="41"/>
                    <a:pt x="13" y="42"/>
                  </a:cubicBezTo>
                  <a:cubicBezTo>
                    <a:pt x="12" y="45"/>
                    <a:pt x="12" y="48"/>
                    <a:pt x="13" y="50"/>
                  </a:cubicBezTo>
                  <a:cubicBezTo>
                    <a:pt x="14" y="53"/>
                    <a:pt x="16" y="54"/>
                    <a:pt x="19" y="56"/>
                  </a:cubicBezTo>
                  <a:cubicBezTo>
                    <a:pt x="21" y="57"/>
                    <a:pt x="23" y="57"/>
                    <a:pt x="25" y="57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32" y="57"/>
                    <a:pt x="35" y="49"/>
                    <a:pt x="36" y="43"/>
                  </a:cubicBezTo>
                  <a:cubicBezTo>
                    <a:pt x="37" y="34"/>
                    <a:pt x="34" y="24"/>
                    <a:pt x="26" y="18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9368392" y="701476"/>
              <a:ext cx="94364" cy="145397"/>
            </a:xfrm>
            <a:custGeom>
              <a:rect b="b" l="l" r="r" t="t"/>
              <a:pathLst>
                <a:path extrusionOk="0" h="63" w="41">
                  <a:moveTo>
                    <a:pt x="7" y="63"/>
                  </a:moveTo>
                  <a:cubicBezTo>
                    <a:pt x="6" y="63"/>
                    <a:pt x="5" y="63"/>
                    <a:pt x="4" y="62"/>
                  </a:cubicBezTo>
                  <a:cubicBezTo>
                    <a:pt x="1" y="61"/>
                    <a:pt x="0" y="57"/>
                    <a:pt x="1" y="5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1" y="1"/>
                    <a:pt x="34" y="0"/>
                    <a:pt x="37" y="1"/>
                  </a:cubicBezTo>
                  <a:cubicBezTo>
                    <a:pt x="40" y="3"/>
                    <a:pt x="41" y="6"/>
                    <a:pt x="40" y="9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1" y="62"/>
                    <a:pt x="9" y="63"/>
                    <a:pt x="7" y="63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9416537" y="708216"/>
              <a:ext cx="71254" cy="138657"/>
            </a:xfrm>
            <a:custGeom>
              <a:rect b="b" l="l" r="r" t="t"/>
              <a:pathLst>
                <a:path extrusionOk="0" h="60" w="31">
                  <a:moveTo>
                    <a:pt x="6" y="60"/>
                  </a:moveTo>
                  <a:cubicBezTo>
                    <a:pt x="6" y="60"/>
                    <a:pt x="5" y="60"/>
                    <a:pt x="4" y="60"/>
                  </a:cubicBezTo>
                  <a:cubicBezTo>
                    <a:pt x="1" y="58"/>
                    <a:pt x="0" y="55"/>
                    <a:pt x="1" y="52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2"/>
                    <a:pt x="23" y="0"/>
                    <a:pt x="26" y="1"/>
                  </a:cubicBezTo>
                  <a:cubicBezTo>
                    <a:pt x="29" y="3"/>
                    <a:pt x="31" y="6"/>
                    <a:pt x="30" y="9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1" y="59"/>
                    <a:pt x="9" y="60"/>
                    <a:pt x="6" y="6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9115151" y="671626"/>
              <a:ext cx="146360" cy="175247"/>
            </a:xfrm>
            <a:custGeom>
              <a:rect b="b" l="l" r="r" t="t"/>
              <a:pathLst>
                <a:path extrusionOk="0" h="76" w="64">
                  <a:moveTo>
                    <a:pt x="58" y="76"/>
                  </a:moveTo>
                  <a:cubicBezTo>
                    <a:pt x="58" y="76"/>
                    <a:pt x="58" y="76"/>
                    <a:pt x="58" y="76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24" y="76"/>
                    <a:pt x="22" y="75"/>
                    <a:pt x="21" y="73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4" y="40"/>
                    <a:pt x="4" y="39"/>
                    <a:pt x="4" y="3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0"/>
                    <a:pt x="9" y="1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7"/>
                    <a:pt x="39" y="18"/>
                    <a:pt x="39" y="19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64" y="68"/>
                    <a:pt x="64" y="69"/>
                    <a:pt x="64" y="70"/>
                  </a:cubicBezTo>
                  <a:cubicBezTo>
                    <a:pt x="64" y="73"/>
                    <a:pt x="61" y="76"/>
                    <a:pt x="58" y="76"/>
                  </a:cubicBezTo>
                  <a:close/>
                  <a:moveTo>
                    <a:pt x="30" y="64"/>
                  </a:moveTo>
                  <a:cubicBezTo>
                    <a:pt x="48" y="64"/>
                    <a:pt x="48" y="64"/>
                    <a:pt x="48" y="64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6" y="36"/>
                    <a:pt x="16" y="36"/>
                    <a:pt x="16" y="36"/>
                  </a:cubicBezTo>
                  <a:lnTo>
                    <a:pt x="30" y="6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9121891" y="706290"/>
              <a:ext cx="86661" cy="66440"/>
            </a:xfrm>
            <a:custGeom>
              <a:rect b="b" l="l" r="r" t="t"/>
              <a:pathLst>
                <a:path extrusionOk="0" h="29" w="38">
                  <a:moveTo>
                    <a:pt x="7" y="29"/>
                  </a:moveTo>
                  <a:cubicBezTo>
                    <a:pt x="5" y="29"/>
                    <a:pt x="3" y="28"/>
                    <a:pt x="2" y="26"/>
                  </a:cubicBezTo>
                  <a:cubicBezTo>
                    <a:pt x="0" y="24"/>
                    <a:pt x="1" y="20"/>
                    <a:pt x="4" y="18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30" y="0"/>
                    <a:pt x="34" y="1"/>
                    <a:pt x="36" y="4"/>
                  </a:cubicBezTo>
                  <a:cubicBezTo>
                    <a:pt x="38" y="6"/>
                    <a:pt x="37" y="10"/>
                    <a:pt x="34" y="12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9" y="29"/>
                    <a:pt x="8" y="29"/>
                    <a:pt x="7" y="29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9251882" y="579188"/>
              <a:ext cx="137694" cy="267685"/>
            </a:xfrm>
            <a:custGeom>
              <a:rect b="b" l="l" r="r" t="t"/>
              <a:pathLst>
                <a:path extrusionOk="0" h="116" w="60">
                  <a:moveTo>
                    <a:pt x="54" y="116"/>
                  </a:move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3"/>
                    <a:pt x="0" y="11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60" y="3"/>
                    <a:pt x="60" y="6"/>
                  </a:cubicBezTo>
                  <a:cubicBezTo>
                    <a:pt x="60" y="110"/>
                    <a:pt x="60" y="110"/>
                    <a:pt x="60" y="110"/>
                  </a:cubicBezTo>
                  <a:cubicBezTo>
                    <a:pt x="60" y="113"/>
                    <a:pt x="57" y="116"/>
                    <a:pt x="54" y="116"/>
                  </a:cubicBezTo>
                  <a:close/>
                  <a:moveTo>
                    <a:pt x="12" y="104"/>
                  </a:moveTo>
                  <a:cubicBezTo>
                    <a:pt x="48" y="104"/>
                    <a:pt x="48" y="104"/>
                    <a:pt x="48" y="104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0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9306767" y="635036"/>
              <a:ext cx="82809" cy="26961"/>
            </a:xfrm>
            <a:custGeom>
              <a:rect b="b" l="l" r="r" t="t"/>
              <a:pathLst>
                <a:path extrusionOk="0" h="12" w="36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6" y="3"/>
                    <a:pt x="36" y="6"/>
                  </a:cubicBezTo>
                  <a:cubicBezTo>
                    <a:pt x="36" y="9"/>
                    <a:pt x="33" y="12"/>
                    <a:pt x="30" y="1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9325062" y="671626"/>
              <a:ext cx="64514" cy="27924"/>
            </a:xfrm>
            <a:custGeom>
              <a:rect b="b" l="l" r="r" t="t"/>
              <a:pathLst>
                <a:path extrusionOk="0" h="12" w="28">
                  <a:moveTo>
                    <a:pt x="2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0"/>
                    <a:pt x="28" y="3"/>
                    <a:pt x="28" y="6"/>
                  </a:cubicBezTo>
                  <a:cubicBezTo>
                    <a:pt x="28" y="9"/>
                    <a:pt x="25" y="12"/>
                    <a:pt x="22" y="1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9306767" y="708216"/>
              <a:ext cx="82809" cy="27924"/>
            </a:xfrm>
            <a:custGeom>
              <a:rect b="b" l="l" r="r" t="t"/>
              <a:pathLst>
                <a:path extrusionOk="0" h="12" w="36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6" y="3"/>
                    <a:pt x="36" y="6"/>
                  </a:cubicBezTo>
                  <a:cubicBezTo>
                    <a:pt x="36" y="9"/>
                    <a:pt x="33" y="12"/>
                    <a:pt x="30" y="1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9325062" y="764064"/>
              <a:ext cx="64514" cy="26961"/>
            </a:xfrm>
            <a:custGeom>
              <a:rect b="b" l="l" r="r" t="t"/>
              <a:pathLst>
                <a:path extrusionOk="0" h="12" w="28">
                  <a:moveTo>
                    <a:pt x="2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0"/>
                    <a:pt x="28" y="3"/>
                    <a:pt x="28" y="6"/>
                  </a:cubicBezTo>
                  <a:cubicBezTo>
                    <a:pt x="28" y="9"/>
                    <a:pt x="25" y="12"/>
                    <a:pt x="22" y="1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9" name="Google Shape;229;p27"/>
          <p:cNvGrpSpPr/>
          <p:nvPr/>
        </p:nvGrpSpPr>
        <p:grpSpPr>
          <a:xfrm>
            <a:off x="5469965" y="1056650"/>
            <a:ext cx="200724" cy="338748"/>
            <a:chOff x="10294697" y="579188"/>
            <a:chExt cx="337977" cy="562331"/>
          </a:xfrm>
        </p:grpSpPr>
        <p:sp>
          <p:nvSpPr>
            <p:cNvPr id="230" name="Google Shape;230;p27"/>
            <p:cNvSpPr/>
            <p:nvPr/>
          </p:nvSpPr>
          <p:spPr>
            <a:xfrm>
              <a:off x="10294697" y="653331"/>
              <a:ext cx="136731" cy="488188"/>
            </a:xfrm>
            <a:custGeom>
              <a:rect b="b" l="l" r="r" t="t"/>
              <a:pathLst>
                <a:path extrusionOk="0" h="212" w="60">
                  <a:moveTo>
                    <a:pt x="31" y="212"/>
                  </a:moveTo>
                  <a:cubicBezTo>
                    <a:pt x="17" y="212"/>
                    <a:pt x="0" y="201"/>
                    <a:pt x="0" y="186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3"/>
                    <a:pt x="0" y="52"/>
                    <a:pt x="1" y="5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6" y="1"/>
                    <a:pt x="28" y="0"/>
                    <a:pt x="30" y="0"/>
                  </a:cubicBezTo>
                  <a:cubicBezTo>
                    <a:pt x="32" y="0"/>
                    <a:pt x="34" y="1"/>
                    <a:pt x="35" y="3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2"/>
                    <a:pt x="60" y="53"/>
                    <a:pt x="60" y="54"/>
                  </a:cubicBezTo>
                  <a:cubicBezTo>
                    <a:pt x="60" y="186"/>
                    <a:pt x="60" y="186"/>
                    <a:pt x="60" y="186"/>
                  </a:cubicBezTo>
                  <a:cubicBezTo>
                    <a:pt x="60" y="201"/>
                    <a:pt x="45" y="212"/>
                    <a:pt x="31" y="212"/>
                  </a:cubicBezTo>
                  <a:close/>
                  <a:moveTo>
                    <a:pt x="12" y="55"/>
                  </a:moveTo>
                  <a:cubicBezTo>
                    <a:pt x="12" y="186"/>
                    <a:pt x="12" y="186"/>
                    <a:pt x="12" y="186"/>
                  </a:cubicBezTo>
                  <a:cubicBezTo>
                    <a:pt x="12" y="193"/>
                    <a:pt x="23" y="200"/>
                    <a:pt x="31" y="200"/>
                  </a:cubicBezTo>
                  <a:cubicBezTo>
                    <a:pt x="39" y="200"/>
                    <a:pt x="48" y="194"/>
                    <a:pt x="48" y="186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30" y="19"/>
                    <a:pt x="30" y="19"/>
                    <a:pt x="30" y="19"/>
                  </a:cubicBezTo>
                  <a:lnTo>
                    <a:pt x="12" y="55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10294697" y="1040415"/>
              <a:ext cx="136731" cy="26961"/>
            </a:xfrm>
            <a:custGeom>
              <a:rect b="b" l="l" r="r" t="t"/>
              <a:pathLst>
                <a:path extrusionOk="0" h="12" w="60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60" y="3"/>
                    <a:pt x="60" y="6"/>
                  </a:cubicBezTo>
                  <a:cubicBezTo>
                    <a:pt x="60" y="9"/>
                    <a:pt x="57" y="12"/>
                    <a:pt x="54" y="1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10294697" y="1002862"/>
              <a:ext cx="136731" cy="27924"/>
            </a:xfrm>
            <a:custGeom>
              <a:rect b="b" l="l" r="r" t="t"/>
              <a:pathLst>
                <a:path extrusionOk="0" h="12" w="60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60" y="3"/>
                    <a:pt x="60" y="6"/>
                  </a:cubicBezTo>
                  <a:cubicBezTo>
                    <a:pt x="60" y="9"/>
                    <a:pt x="57" y="12"/>
                    <a:pt x="54" y="1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10459352" y="579188"/>
              <a:ext cx="173321" cy="562331"/>
            </a:xfrm>
            <a:custGeom>
              <a:rect b="b" l="l" r="r" t="t"/>
              <a:pathLst>
                <a:path extrusionOk="0" h="244" w="76">
                  <a:moveTo>
                    <a:pt x="70" y="244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3" y="244"/>
                    <a:pt x="0" y="241"/>
                    <a:pt x="0" y="23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0"/>
                    <a:pt x="76" y="3"/>
                    <a:pt x="76" y="6"/>
                  </a:cubicBezTo>
                  <a:cubicBezTo>
                    <a:pt x="76" y="238"/>
                    <a:pt x="76" y="238"/>
                    <a:pt x="76" y="238"/>
                  </a:cubicBezTo>
                  <a:cubicBezTo>
                    <a:pt x="76" y="241"/>
                    <a:pt x="73" y="244"/>
                    <a:pt x="70" y="244"/>
                  </a:cubicBezTo>
                  <a:close/>
                  <a:moveTo>
                    <a:pt x="12" y="232"/>
                  </a:moveTo>
                  <a:cubicBezTo>
                    <a:pt x="64" y="232"/>
                    <a:pt x="64" y="232"/>
                    <a:pt x="64" y="23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3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10459352" y="653331"/>
              <a:ext cx="81846" cy="27924"/>
            </a:xfrm>
            <a:custGeom>
              <a:rect b="b" l="l" r="r" t="t"/>
              <a:pathLst>
                <a:path extrusionOk="0" h="12" w="36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6" y="3"/>
                    <a:pt x="36" y="6"/>
                  </a:cubicBezTo>
                  <a:cubicBezTo>
                    <a:pt x="36" y="9"/>
                    <a:pt x="33" y="12"/>
                    <a:pt x="30" y="1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10459352" y="744806"/>
              <a:ext cx="81846" cy="27924"/>
            </a:xfrm>
            <a:custGeom>
              <a:rect b="b" l="l" r="r" t="t"/>
              <a:pathLst>
                <a:path extrusionOk="0" h="12" w="36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6" y="3"/>
                    <a:pt x="36" y="6"/>
                  </a:cubicBezTo>
                  <a:cubicBezTo>
                    <a:pt x="36" y="9"/>
                    <a:pt x="33" y="12"/>
                    <a:pt x="30" y="1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10459352" y="837244"/>
              <a:ext cx="81846" cy="27924"/>
            </a:xfrm>
            <a:custGeom>
              <a:rect b="b" l="l" r="r" t="t"/>
              <a:pathLst>
                <a:path extrusionOk="0" h="12" w="36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6" y="3"/>
                    <a:pt x="36" y="6"/>
                  </a:cubicBezTo>
                  <a:cubicBezTo>
                    <a:pt x="36" y="9"/>
                    <a:pt x="33" y="12"/>
                    <a:pt x="30" y="1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10459352" y="929682"/>
              <a:ext cx="81846" cy="26961"/>
            </a:xfrm>
            <a:custGeom>
              <a:rect b="b" l="l" r="r" t="t"/>
              <a:pathLst>
                <a:path extrusionOk="0" h="12" w="36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6" y="3"/>
                    <a:pt x="36" y="6"/>
                  </a:cubicBezTo>
                  <a:cubicBezTo>
                    <a:pt x="36" y="9"/>
                    <a:pt x="33" y="12"/>
                    <a:pt x="30" y="1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10459352" y="1021157"/>
              <a:ext cx="81846" cy="27924"/>
            </a:xfrm>
            <a:custGeom>
              <a:rect b="b" l="l" r="r" t="t"/>
              <a:pathLst>
                <a:path extrusionOk="0" h="12" w="36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6" y="3"/>
                    <a:pt x="36" y="6"/>
                  </a:cubicBezTo>
                  <a:cubicBezTo>
                    <a:pt x="36" y="9"/>
                    <a:pt x="33" y="12"/>
                    <a:pt x="30" y="1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10294697" y="764064"/>
              <a:ext cx="136731" cy="26961"/>
            </a:xfrm>
            <a:custGeom>
              <a:rect b="b" l="l" r="r" t="t"/>
              <a:pathLst>
                <a:path extrusionOk="0" h="12" w="60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60" y="3"/>
                    <a:pt x="60" y="6"/>
                  </a:cubicBezTo>
                  <a:cubicBezTo>
                    <a:pt x="60" y="9"/>
                    <a:pt x="57" y="12"/>
                    <a:pt x="54" y="1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10349582" y="764064"/>
              <a:ext cx="26961" cy="266722"/>
            </a:xfrm>
            <a:custGeom>
              <a:rect b="b" l="l" r="r" t="t"/>
              <a:pathLst>
                <a:path extrusionOk="0" h="116" w="12">
                  <a:moveTo>
                    <a:pt x="6" y="116"/>
                  </a:moveTo>
                  <a:cubicBezTo>
                    <a:pt x="3" y="116"/>
                    <a:pt x="0" y="113"/>
                    <a:pt x="0" y="11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0"/>
                    <a:pt x="12" y="110"/>
                    <a:pt x="12" y="110"/>
                  </a:cubicBezTo>
                  <a:cubicBezTo>
                    <a:pt x="12" y="113"/>
                    <a:pt x="9" y="116"/>
                    <a:pt x="6" y="116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1" name="Google Shape;241;p27"/>
          <p:cNvGrpSpPr/>
          <p:nvPr/>
        </p:nvGrpSpPr>
        <p:grpSpPr>
          <a:xfrm>
            <a:off x="6103322" y="1122450"/>
            <a:ext cx="263956" cy="207128"/>
            <a:chOff x="8758238" y="1104900"/>
            <a:chExt cx="925512" cy="715963"/>
          </a:xfrm>
        </p:grpSpPr>
        <p:sp>
          <p:nvSpPr>
            <p:cNvPr id="242" name="Google Shape;242;p27"/>
            <p:cNvSpPr/>
            <p:nvPr/>
          </p:nvSpPr>
          <p:spPr>
            <a:xfrm>
              <a:off x="8758238" y="1104900"/>
              <a:ext cx="925512" cy="715963"/>
            </a:xfrm>
            <a:custGeom>
              <a:rect b="b" l="l" r="r" t="t"/>
              <a:pathLst>
                <a:path extrusionOk="0" h="188" w="244">
                  <a:moveTo>
                    <a:pt x="218" y="188"/>
                  </a:moveTo>
                  <a:cubicBezTo>
                    <a:pt x="26" y="188"/>
                    <a:pt x="26" y="188"/>
                    <a:pt x="26" y="188"/>
                  </a:cubicBezTo>
                  <a:cubicBezTo>
                    <a:pt x="12" y="188"/>
                    <a:pt x="0" y="176"/>
                    <a:pt x="0" y="16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3" y="0"/>
                    <a:pt x="244" y="12"/>
                    <a:pt x="244" y="26"/>
                  </a:cubicBezTo>
                  <a:cubicBezTo>
                    <a:pt x="244" y="162"/>
                    <a:pt x="244" y="162"/>
                    <a:pt x="244" y="162"/>
                  </a:cubicBezTo>
                  <a:cubicBezTo>
                    <a:pt x="244" y="176"/>
                    <a:pt x="233" y="188"/>
                    <a:pt x="218" y="188"/>
                  </a:cubicBezTo>
                  <a:close/>
                  <a:moveTo>
                    <a:pt x="26" y="12"/>
                  </a:moveTo>
                  <a:cubicBezTo>
                    <a:pt x="19" y="12"/>
                    <a:pt x="12" y="18"/>
                    <a:pt x="12" y="26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0"/>
                    <a:pt x="19" y="176"/>
                    <a:pt x="26" y="176"/>
                  </a:cubicBezTo>
                  <a:cubicBezTo>
                    <a:pt x="218" y="176"/>
                    <a:pt x="218" y="176"/>
                    <a:pt x="218" y="176"/>
                  </a:cubicBezTo>
                  <a:cubicBezTo>
                    <a:pt x="226" y="176"/>
                    <a:pt x="232" y="170"/>
                    <a:pt x="232" y="162"/>
                  </a:cubicBezTo>
                  <a:cubicBezTo>
                    <a:pt x="232" y="26"/>
                    <a:pt x="232" y="26"/>
                    <a:pt x="232" y="26"/>
                  </a:cubicBezTo>
                  <a:cubicBezTo>
                    <a:pt x="232" y="18"/>
                    <a:pt x="226" y="12"/>
                    <a:pt x="218" y="12"/>
                  </a:cubicBezTo>
                  <a:lnTo>
                    <a:pt x="26" y="1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8758238" y="1257300"/>
              <a:ext cx="925512" cy="46038"/>
            </a:xfrm>
            <a:custGeom>
              <a:rect b="b" l="l" r="r" t="t"/>
              <a:pathLst>
                <a:path extrusionOk="0" h="12" w="244">
                  <a:moveTo>
                    <a:pt x="23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42" y="0"/>
                    <a:pt x="244" y="3"/>
                    <a:pt x="244" y="6"/>
                  </a:cubicBezTo>
                  <a:cubicBezTo>
                    <a:pt x="244" y="9"/>
                    <a:pt x="242" y="12"/>
                    <a:pt x="238" y="1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8848725" y="1165225"/>
              <a:ext cx="76200" cy="76200"/>
            </a:xfrm>
            <a:custGeom>
              <a:rect b="b" l="l" r="r" t="t"/>
              <a:pathLst>
                <a:path extrusionOk="0" h="20" w="20">
                  <a:moveTo>
                    <a:pt x="10" y="20"/>
                  </a:moveTo>
                  <a:cubicBezTo>
                    <a:pt x="5" y="20"/>
                    <a:pt x="0" y="16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6"/>
                    <a:pt x="16" y="20"/>
                    <a:pt x="10" y="20"/>
                  </a:cubicBezTo>
                  <a:close/>
                  <a:moveTo>
                    <a:pt x="10" y="8"/>
                  </a:moveTo>
                  <a:cubicBezTo>
                    <a:pt x="9" y="8"/>
                    <a:pt x="8" y="9"/>
                    <a:pt x="8" y="10"/>
                  </a:cubicBezTo>
                  <a:cubicBezTo>
                    <a:pt x="8" y="11"/>
                    <a:pt x="9" y="12"/>
                    <a:pt x="10" y="12"/>
                  </a:cubicBezTo>
                  <a:cubicBezTo>
                    <a:pt x="11" y="12"/>
                    <a:pt x="12" y="11"/>
                    <a:pt x="12" y="10"/>
                  </a:cubicBezTo>
                  <a:cubicBezTo>
                    <a:pt x="12" y="9"/>
                    <a:pt x="11" y="8"/>
                    <a:pt x="10" y="8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8939213" y="1165225"/>
              <a:ext cx="76200" cy="76200"/>
            </a:xfrm>
            <a:custGeom>
              <a:rect b="b" l="l" r="r" t="t"/>
              <a:pathLst>
                <a:path extrusionOk="0" h="20" w="20">
                  <a:moveTo>
                    <a:pt x="10" y="20"/>
                  </a:moveTo>
                  <a:cubicBezTo>
                    <a:pt x="5" y="20"/>
                    <a:pt x="0" y="16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6"/>
                    <a:pt x="16" y="20"/>
                    <a:pt x="10" y="20"/>
                  </a:cubicBezTo>
                  <a:close/>
                  <a:moveTo>
                    <a:pt x="10" y="8"/>
                  </a:moveTo>
                  <a:cubicBezTo>
                    <a:pt x="9" y="8"/>
                    <a:pt x="8" y="9"/>
                    <a:pt x="8" y="10"/>
                  </a:cubicBezTo>
                  <a:cubicBezTo>
                    <a:pt x="8" y="11"/>
                    <a:pt x="9" y="12"/>
                    <a:pt x="10" y="12"/>
                  </a:cubicBezTo>
                  <a:cubicBezTo>
                    <a:pt x="11" y="12"/>
                    <a:pt x="12" y="11"/>
                    <a:pt x="12" y="10"/>
                  </a:cubicBezTo>
                  <a:cubicBezTo>
                    <a:pt x="12" y="9"/>
                    <a:pt x="11" y="8"/>
                    <a:pt x="10" y="8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9031288" y="1165225"/>
              <a:ext cx="76200" cy="76200"/>
            </a:xfrm>
            <a:custGeom>
              <a:rect b="b" l="l" r="r" t="t"/>
              <a:pathLst>
                <a:path extrusionOk="0" h="20" w="20">
                  <a:moveTo>
                    <a:pt x="10" y="20"/>
                  </a:moveTo>
                  <a:cubicBezTo>
                    <a:pt x="5" y="20"/>
                    <a:pt x="0" y="16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6"/>
                    <a:pt x="16" y="20"/>
                    <a:pt x="10" y="20"/>
                  </a:cubicBezTo>
                  <a:close/>
                  <a:moveTo>
                    <a:pt x="10" y="8"/>
                  </a:moveTo>
                  <a:cubicBezTo>
                    <a:pt x="9" y="8"/>
                    <a:pt x="8" y="9"/>
                    <a:pt x="8" y="10"/>
                  </a:cubicBezTo>
                  <a:cubicBezTo>
                    <a:pt x="8" y="11"/>
                    <a:pt x="9" y="12"/>
                    <a:pt x="10" y="12"/>
                  </a:cubicBezTo>
                  <a:cubicBezTo>
                    <a:pt x="11" y="12"/>
                    <a:pt x="12" y="11"/>
                    <a:pt x="12" y="10"/>
                  </a:cubicBezTo>
                  <a:cubicBezTo>
                    <a:pt x="12" y="9"/>
                    <a:pt x="11" y="8"/>
                    <a:pt x="10" y="8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7" name="Google Shape;247;p27"/>
          <p:cNvSpPr/>
          <p:nvPr/>
        </p:nvSpPr>
        <p:spPr>
          <a:xfrm>
            <a:off x="4726292" y="2277806"/>
            <a:ext cx="287369" cy="223710"/>
          </a:xfrm>
          <a:custGeom>
            <a:rect b="b" l="l" r="r" t="t"/>
            <a:pathLst>
              <a:path extrusionOk="0" h="98" w="128">
                <a:moveTo>
                  <a:pt x="113" y="0"/>
                </a:moveTo>
                <a:cubicBezTo>
                  <a:pt x="104" y="0"/>
                  <a:pt x="98" y="7"/>
                  <a:pt x="98" y="15"/>
                </a:cubicBezTo>
                <a:cubicBezTo>
                  <a:pt x="98" y="19"/>
                  <a:pt x="100" y="23"/>
                  <a:pt x="103" y="26"/>
                </a:cubicBezTo>
                <a:cubicBezTo>
                  <a:pt x="84" y="54"/>
                  <a:pt x="84" y="54"/>
                  <a:pt x="84" y="54"/>
                </a:cubicBezTo>
                <a:cubicBezTo>
                  <a:pt x="83" y="53"/>
                  <a:pt x="81" y="52"/>
                  <a:pt x="79" y="52"/>
                </a:cubicBezTo>
                <a:cubicBezTo>
                  <a:pt x="73" y="52"/>
                  <a:pt x="68" y="56"/>
                  <a:pt x="66" y="60"/>
                </a:cubicBezTo>
                <a:cubicBezTo>
                  <a:pt x="55" y="54"/>
                  <a:pt x="55" y="54"/>
                  <a:pt x="55" y="54"/>
                </a:cubicBezTo>
                <a:cubicBezTo>
                  <a:pt x="56" y="53"/>
                  <a:pt x="56" y="51"/>
                  <a:pt x="56" y="49"/>
                </a:cubicBezTo>
                <a:cubicBezTo>
                  <a:pt x="56" y="40"/>
                  <a:pt x="49" y="34"/>
                  <a:pt x="41" y="34"/>
                </a:cubicBezTo>
                <a:cubicBezTo>
                  <a:pt x="33" y="34"/>
                  <a:pt x="26" y="40"/>
                  <a:pt x="26" y="49"/>
                </a:cubicBezTo>
                <a:cubicBezTo>
                  <a:pt x="26" y="53"/>
                  <a:pt x="28" y="57"/>
                  <a:pt x="31" y="60"/>
                </a:cubicBezTo>
                <a:cubicBezTo>
                  <a:pt x="23" y="70"/>
                  <a:pt x="23" y="70"/>
                  <a:pt x="23" y="70"/>
                </a:cubicBezTo>
                <a:cubicBezTo>
                  <a:pt x="21" y="69"/>
                  <a:pt x="18" y="68"/>
                  <a:pt x="15" y="68"/>
                </a:cubicBezTo>
                <a:cubicBezTo>
                  <a:pt x="6" y="68"/>
                  <a:pt x="0" y="74"/>
                  <a:pt x="0" y="83"/>
                </a:cubicBezTo>
                <a:cubicBezTo>
                  <a:pt x="0" y="91"/>
                  <a:pt x="6" y="98"/>
                  <a:pt x="15" y="98"/>
                </a:cubicBezTo>
                <a:cubicBezTo>
                  <a:pt x="23" y="98"/>
                  <a:pt x="30" y="91"/>
                  <a:pt x="30" y="83"/>
                </a:cubicBezTo>
                <a:cubicBezTo>
                  <a:pt x="30" y="79"/>
                  <a:pt x="28" y="76"/>
                  <a:pt x="26" y="73"/>
                </a:cubicBezTo>
                <a:cubicBezTo>
                  <a:pt x="34" y="62"/>
                  <a:pt x="34" y="62"/>
                  <a:pt x="34" y="62"/>
                </a:cubicBezTo>
                <a:cubicBezTo>
                  <a:pt x="36" y="63"/>
                  <a:pt x="39" y="64"/>
                  <a:pt x="41" y="64"/>
                </a:cubicBezTo>
                <a:cubicBezTo>
                  <a:pt x="46" y="64"/>
                  <a:pt x="51" y="61"/>
                  <a:pt x="53" y="57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65"/>
                  <a:pt x="64" y="66"/>
                  <a:pt x="64" y="68"/>
                </a:cubicBezTo>
                <a:cubicBezTo>
                  <a:pt x="64" y="76"/>
                  <a:pt x="70" y="83"/>
                  <a:pt x="79" y="83"/>
                </a:cubicBezTo>
                <a:cubicBezTo>
                  <a:pt x="87" y="83"/>
                  <a:pt x="94" y="76"/>
                  <a:pt x="94" y="68"/>
                </a:cubicBezTo>
                <a:cubicBezTo>
                  <a:pt x="94" y="63"/>
                  <a:pt x="91" y="58"/>
                  <a:pt x="88" y="56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8" y="29"/>
                  <a:pt x="110" y="30"/>
                  <a:pt x="113" y="30"/>
                </a:cubicBezTo>
                <a:cubicBezTo>
                  <a:pt x="121" y="30"/>
                  <a:pt x="128" y="23"/>
                  <a:pt x="128" y="15"/>
                </a:cubicBezTo>
                <a:cubicBezTo>
                  <a:pt x="128" y="7"/>
                  <a:pt x="121" y="0"/>
                  <a:pt x="113" y="0"/>
                </a:cubicBezTo>
                <a:close/>
                <a:moveTo>
                  <a:pt x="15" y="90"/>
                </a:moveTo>
                <a:cubicBezTo>
                  <a:pt x="11" y="90"/>
                  <a:pt x="7" y="87"/>
                  <a:pt x="7" y="83"/>
                </a:cubicBezTo>
                <a:cubicBezTo>
                  <a:pt x="7" y="78"/>
                  <a:pt x="11" y="75"/>
                  <a:pt x="15" y="75"/>
                </a:cubicBezTo>
                <a:cubicBezTo>
                  <a:pt x="19" y="75"/>
                  <a:pt x="22" y="78"/>
                  <a:pt x="22" y="83"/>
                </a:cubicBezTo>
                <a:cubicBezTo>
                  <a:pt x="22" y="87"/>
                  <a:pt x="19" y="90"/>
                  <a:pt x="15" y="90"/>
                </a:cubicBezTo>
                <a:close/>
                <a:moveTo>
                  <a:pt x="41" y="56"/>
                </a:moveTo>
                <a:cubicBezTo>
                  <a:pt x="37" y="56"/>
                  <a:pt x="34" y="53"/>
                  <a:pt x="34" y="49"/>
                </a:cubicBezTo>
                <a:cubicBezTo>
                  <a:pt x="34" y="45"/>
                  <a:pt x="37" y="41"/>
                  <a:pt x="41" y="41"/>
                </a:cubicBezTo>
                <a:cubicBezTo>
                  <a:pt x="45" y="41"/>
                  <a:pt x="49" y="45"/>
                  <a:pt x="49" y="49"/>
                </a:cubicBezTo>
                <a:cubicBezTo>
                  <a:pt x="49" y="53"/>
                  <a:pt x="45" y="56"/>
                  <a:pt x="41" y="56"/>
                </a:cubicBezTo>
                <a:close/>
                <a:moveTo>
                  <a:pt x="79" y="75"/>
                </a:moveTo>
                <a:cubicBezTo>
                  <a:pt x="75" y="75"/>
                  <a:pt x="71" y="72"/>
                  <a:pt x="71" y="68"/>
                </a:cubicBezTo>
                <a:cubicBezTo>
                  <a:pt x="71" y="63"/>
                  <a:pt x="75" y="60"/>
                  <a:pt x="79" y="60"/>
                </a:cubicBezTo>
                <a:cubicBezTo>
                  <a:pt x="83" y="60"/>
                  <a:pt x="86" y="63"/>
                  <a:pt x="86" y="68"/>
                </a:cubicBezTo>
                <a:cubicBezTo>
                  <a:pt x="86" y="72"/>
                  <a:pt x="83" y="75"/>
                  <a:pt x="79" y="75"/>
                </a:cubicBezTo>
                <a:close/>
                <a:moveTo>
                  <a:pt x="113" y="22"/>
                </a:moveTo>
                <a:cubicBezTo>
                  <a:pt x="108" y="22"/>
                  <a:pt x="105" y="19"/>
                  <a:pt x="105" y="15"/>
                </a:cubicBezTo>
                <a:cubicBezTo>
                  <a:pt x="105" y="11"/>
                  <a:pt x="108" y="7"/>
                  <a:pt x="113" y="7"/>
                </a:cubicBezTo>
                <a:cubicBezTo>
                  <a:pt x="117" y="7"/>
                  <a:pt x="120" y="11"/>
                  <a:pt x="120" y="15"/>
                </a:cubicBezTo>
                <a:cubicBezTo>
                  <a:pt x="120" y="19"/>
                  <a:pt x="117" y="22"/>
                  <a:pt x="113" y="22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8" name="Google Shape;248;p27"/>
          <p:cNvGrpSpPr/>
          <p:nvPr/>
        </p:nvGrpSpPr>
        <p:grpSpPr>
          <a:xfrm>
            <a:off x="4067714" y="2881189"/>
            <a:ext cx="250395" cy="196258"/>
            <a:chOff x="9945687" y="1014413"/>
            <a:chExt cx="454026" cy="350837"/>
          </a:xfrm>
        </p:grpSpPr>
        <p:sp>
          <p:nvSpPr>
            <p:cNvPr id="249" name="Google Shape;249;p27"/>
            <p:cNvSpPr/>
            <p:nvPr/>
          </p:nvSpPr>
          <p:spPr>
            <a:xfrm>
              <a:off x="9945687" y="1065213"/>
              <a:ext cx="431800" cy="300037"/>
            </a:xfrm>
            <a:custGeom>
              <a:rect b="b" l="l" r="r" t="t"/>
              <a:pathLst>
                <a:path extrusionOk="0" h="78" w="112">
                  <a:moveTo>
                    <a:pt x="103" y="78"/>
                  </a:moveTo>
                  <a:cubicBezTo>
                    <a:pt x="9" y="78"/>
                    <a:pt x="9" y="78"/>
                    <a:pt x="9" y="78"/>
                  </a:cubicBezTo>
                  <a:cubicBezTo>
                    <a:pt x="4" y="78"/>
                    <a:pt x="0" y="74"/>
                    <a:pt x="0" y="6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6" y="1"/>
                    <a:pt x="46" y="4"/>
                  </a:cubicBezTo>
                  <a:cubicBezTo>
                    <a:pt x="46" y="6"/>
                    <a:pt x="44" y="8"/>
                    <a:pt x="42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0"/>
                    <a:pt x="8" y="70"/>
                    <a:pt x="9" y="70"/>
                  </a:cubicBezTo>
                  <a:cubicBezTo>
                    <a:pt x="103" y="70"/>
                    <a:pt x="103" y="70"/>
                    <a:pt x="103" y="70"/>
                  </a:cubicBezTo>
                  <a:cubicBezTo>
                    <a:pt x="103" y="70"/>
                    <a:pt x="104" y="70"/>
                    <a:pt x="104" y="69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4" y="41"/>
                    <a:pt x="105" y="39"/>
                    <a:pt x="108" y="39"/>
                  </a:cubicBezTo>
                  <a:cubicBezTo>
                    <a:pt x="110" y="39"/>
                    <a:pt x="112" y="41"/>
                    <a:pt x="112" y="43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74"/>
                    <a:pt x="108" y="78"/>
                    <a:pt x="103" y="78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10080625" y="1014413"/>
              <a:ext cx="319088" cy="288925"/>
            </a:xfrm>
            <a:custGeom>
              <a:rect b="b" l="l" r="r" t="t"/>
              <a:pathLst>
                <a:path extrusionOk="0" h="75" w="83">
                  <a:moveTo>
                    <a:pt x="46" y="58"/>
                  </a:moveTo>
                  <a:cubicBezTo>
                    <a:pt x="83" y="29"/>
                    <a:pt x="83" y="29"/>
                    <a:pt x="83" y="29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10" y="21"/>
                    <a:pt x="0" y="38"/>
                    <a:pt x="0" y="75"/>
                  </a:cubicBezTo>
                  <a:cubicBezTo>
                    <a:pt x="15" y="43"/>
                    <a:pt x="30" y="41"/>
                    <a:pt x="46" y="40"/>
                  </a:cubicBezTo>
                  <a:cubicBezTo>
                    <a:pt x="46" y="58"/>
                    <a:pt x="46" y="58"/>
                    <a:pt x="46" y="58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1" name="Google Shape;251;p27"/>
          <p:cNvGrpSpPr/>
          <p:nvPr/>
        </p:nvGrpSpPr>
        <p:grpSpPr>
          <a:xfrm>
            <a:off x="4735731" y="2851107"/>
            <a:ext cx="267560" cy="256425"/>
            <a:chOff x="10121900" y="790575"/>
            <a:chExt cx="746125" cy="704851"/>
          </a:xfrm>
        </p:grpSpPr>
        <p:sp>
          <p:nvSpPr>
            <p:cNvPr id="252" name="Google Shape;252;p27"/>
            <p:cNvSpPr/>
            <p:nvPr/>
          </p:nvSpPr>
          <p:spPr>
            <a:xfrm>
              <a:off x="10121900" y="947738"/>
              <a:ext cx="746125" cy="547688"/>
            </a:xfrm>
            <a:custGeom>
              <a:rect b="b" l="l" r="r" t="t"/>
              <a:pathLst>
                <a:path extrusionOk="0" h="144" w="196">
                  <a:moveTo>
                    <a:pt x="167" y="37"/>
                  </a:moveTo>
                  <a:cubicBezTo>
                    <a:pt x="168" y="36"/>
                    <a:pt x="168" y="35"/>
                    <a:pt x="167" y="35"/>
                  </a:cubicBezTo>
                  <a:cubicBezTo>
                    <a:pt x="167" y="34"/>
                    <a:pt x="167" y="33"/>
                    <a:pt x="167" y="33"/>
                  </a:cubicBezTo>
                  <a:cubicBezTo>
                    <a:pt x="163" y="33"/>
                    <a:pt x="158" y="34"/>
                    <a:pt x="153" y="34"/>
                  </a:cubicBezTo>
                  <a:cubicBezTo>
                    <a:pt x="133" y="34"/>
                    <a:pt x="117" y="26"/>
                    <a:pt x="115" y="17"/>
                  </a:cubicBezTo>
                  <a:cubicBezTo>
                    <a:pt x="122" y="22"/>
                    <a:pt x="132" y="27"/>
                    <a:pt x="136" y="28"/>
                  </a:cubicBezTo>
                  <a:cubicBezTo>
                    <a:pt x="136" y="28"/>
                    <a:pt x="137" y="28"/>
                    <a:pt x="137" y="28"/>
                  </a:cubicBezTo>
                  <a:cubicBezTo>
                    <a:pt x="149" y="33"/>
                    <a:pt x="172" y="28"/>
                    <a:pt x="172" y="28"/>
                  </a:cubicBezTo>
                  <a:cubicBezTo>
                    <a:pt x="172" y="28"/>
                    <a:pt x="173" y="27"/>
                    <a:pt x="171" y="25"/>
                  </a:cubicBezTo>
                  <a:cubicBezTo>
                    <a:pt x="168" y="22"/>
                    <a:pt x="165" y="21"/>
                    <a:pt x="167" y="18"/>
                  </a:cubicBezTo>
                  <a:cubicBezTo>
                    <a:pt x="168" y="16"/>
                    <a:pt x="170" y="14"/>
                    <a:pt x="169" y="12"/>
                  </a:cubicBezTo>
                  <a:cubicBezTo>
                    <a:pt x="169" y="12"/>
                    <a:pt x="168" y="11"/>
                    <a:pt x="167" y="11"/>
                  </a:cubicBezTo>
                  <a:cubicBezTo>
                    <a:pt x="163" y="11"/>
                    <a:pt x="157" y="12"/>
                    <a:pt x="157" y="12"/>
                  </a:cubicBezTo>
                  <a:cubicBezTo>
                    <a:pt x="157" y="12"/>
                    <a:pt x="156" y="9"/>
                    <a:pt x="151" y="8"/>
                  </a:cubicBezTo>
                  <a:cubicBezTo>
                    <a:pt x="147" y="7"/>
                    <a:pt x="140" y="5"/>
                    <a:pt x="136" y="5"/>
                  </a:cubicBezTo>
                  <a:cubicBezTo>
                    <a:pt x="136" y="5"/>
                    <a:pt x="136" y="6"/>
                    <a:pt x="136" y="6"/>
                  </a:cubicBezTo>
                  <a:cubicBezTo>
                    <a:pt x="133" y="7"/>
                    <a:pt x="129" y="10"/>
                    <a:pt x="125" y="9"/>
                  </a:cubicBezTo>
                  <a:cubicBezTo>
                    <a:pt x="123" y="8"/>
                    <a:pt x="122" y="8"/>
                    <a:pt x="122" y="7"/>
                  </a:cubicBezTo>
                  <a:cubicBezTo>
                    <a:pt x="120" y="7"/>
                    <a:pt x="119" y="6"/>
                    <a:pt x="117" y="7"/>
                  </a:cubicBezTo>
                  <a:cubicBezTo>
                    <a:pt x="113" y="7"/>
                    <a:pt x="113" y="10"/>
                    <a:pt x="113" y="10"/>
                  </a:cubicBezTo>
                  <a:cubicBezTo>
                    <a:pt x="113" y="10"/>
                    <a:pt x="112" y="10"/>
                    <a:pt x="112" y="10"/>
                  </a:cubicBezTo>
                  <a:cubicBezTo>
                    <a:pt x="110" y="8"/>
                    <a:pt x="107" y="7"/>
                    <a:pt x="105" y="6"/>
                  </a:cubicBezTo>
                  <a:cubicBezTo>
                    <a:pt x="106" y="5"/>
                    <a:pt x="106" y="4"/>
                    <a:pt x="104" y="3"/>
                  </a:cubicBezTo>
                  <a:cubicBezTo>
                    <a:pt x="105" y="2"/>
                    <a:pt x="105" y="1"/>
                    <a:pt x="105" y="0"/>
                  </a:cubicBezTo>
                  <a:cubicBezTo>
                    <a:pt x="96" y="2"/>
                    <a:pt x="85" y="3"/>
                    <a:pt x="73" y="3"/>
                  </a:cubicBezTo>
                  <a:cubicBezTo>
                    <a:pt x="62" y="3"/>
                    <a:pt x="51" y="2"/>
                    <a:pt x="43" y="0"/>
                  </a:cubicBezTo>
                  <a:cubicBezTo>
                    <a:pt x="42" y="2"/>
                    <a:pt x="41" y="4"/>
                    <a:pt x="41" y="5"/>
                  </a:cubicBezTo>
                  <a:cubicBezTo>
                    <a:pt x="17" y="17"/>
                    <a:pt x="0" y="42"/>
                    <a:pt x="0" y="71"/>
                  </a:cubicBezTo>
                  <a:cubicBezTo>
                    <a:pt x="0" y="93"/>
                    <a:pt x="10" y="113"/>
                    <a:pt x="26" y="127"/>
                  </a:cubicBezTo>
                  <a:cubicBezTo>
                    <a:pt x="43" y="142"/>
                    <a:pt x="89" y="144"/>
                    <a:pt x="108" y="132"/>
                  </a:cubicBezTo>
                  <a:cubicBezTo>
                    <a:pt x="111" y="131"/>
                    <a:pt x="114" y="128"/>
                    <a:pt x="117" y="126"/>
                  </a:cubicBezTo>
                  <a:cubicBezTo>
                    <a:pt x="132" y="133"/>
                    <a:pt x="158" y="133"/>
                    <a:pt x="170" y="126"/>
                  </a:cubicBezTo>
                  <a:cubicBezTo>
                    <a:pt x="184" y="118"/>
                    <a:pt x="196" y="100"/>
                    <a:pt x="196" y="83"/>
                  </a:cubicBezTo>
                  <a:cubicBezTo>
                    <a:pt x="196" y="62"/>
                    <a:pt x="184" y="45"/>
                    <a:pt x="167" y="37"/>
                  </a:cubicBezTo>
                  <a:close/>
                  <a:moveTo>
                    <a:pt x="76" y="102"/>
                  </a:moveTo>
                  <a:cubicBezTo>
                    <a:pt x="76" y="109"/>
                    <a:pt x="76" y="109"/>
                    <a:pt x="76" y="109"/>
                  </a:cubicBezTo>
                  <a:cubicBezTo>
                    <a:pt x="76" y="109"/>
                    <a:pt x="76" y="110"/>
                    <a:pt x="75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3" y="110"/>
                    <a:pt x="63" y="109"/>
                    <a:pt x="63" y="102"/>
                  </a:cubicBezTo>
                  <a:cubicBezTo>
                    <a:pt x="47" y="101"/>
                    <a:pt x="38" y="93"/>
                    <a:pt x="37" y="79"/>
                  </a:cubicBezTo>
                  <a:cubicBezTo>
                    <a:pt x="37" y="78"/>
                    <a:pt x="38" y="78"/>
                    <a:pt x="38" y="78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4" y="76"/>
                    <a:pt x="54" y="76"/>
                    <a:pt x="55" y="77"/>
                  </a:cubicBezTo>
                  <a:cubicBezTo>
                    <a:pt x="56" y="84"/>
                    <a:pt x="63" y="84"/>
                    <a:pt x="67" y="84"/>
                  </a:cubicBezTo>
                  <a:cubicBezTo>
                    <a:pt x="69" y="83"/>
                    <a:pt x="70" y="82"/>
                    <a:pt x="70" y="81"/>
                  </a:cubicBezTo>
                  <a:cubicBezTo>
                    <a:pt x="71" y="77"/>
                    <a:pt x="68" y="73"/>
                    <a:pt x="54" y="67"/>
                  </a:cubicBezTo>
                  <a:cubicBezTo>
                    <a:pt x="44" y="62"/>
                    <a:pt x="39" y="60"/>
                    <a:pt x="39" y="52"/>
                  </a:cubicBezTo>
                  <a:cubicBezTo>
                    <a:pt x="38" y="43"/>
                    <a:pt x="45" y="33"/>
                    <a:pt x="59" y="30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23"/>
                    <a:pt x="60" y="22"/>
                    <a:pt x="60" y="2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2" y="22"/>
                    <a:pt x="72" y="22"/>
                    <a:pt x="73" y="29"/>
                  </a:cubicBezTo>
                  <a:cubicBezTo>
                    <a:pt x="87" y="31"/>
                    <a:pt x="96" y="40"/>
                    <a:pt x="96" y="50"/>
                  </a:cubicBezTo>
                  <a:cubicBezTo>
                    <a:pt x="96" y="51"/>
                    <a:pt x="96" y="51"/>
                    <a:pt x="95" y="52"/>
                  </a:cubicBezTo>
                  <a:cubicBezTo>
                    <a:pt x="79" y="53"/>
                    <a:pt x="79" y="53"/>
                    <a:pt x="79" y="53"/>
                  </a:cubicBezTo>
                  <a:cubicBezTo>
                    <a:pt x="79" y="53"/>
                    <a:pt x="78" y="47"/>
                    <a:pt x="70" y="48"/>
                  </a:cubicBezTo>
                  <a:cubicBezTo>
                    <a:pt x="67" y="48"/>
                    <a:pt x="67" y="50"/>
                    <a:pt x="67" y="51"/>
                  </a:cubicBezTo>
                  <a:cubicBezTo>
                    <a:pt x="67" y="55"/>
                    <a:pt x="72" y="57"/>
                    <a:pt x="82" y="62"/>
                  </a:cubicBezTo>
                  <a:cubicBezTo>
                    <a:pt x="92" y="67"/>
                    <a:pt x="97" y="71"/>
                    <a:pt x="98" y="79"/>
                  </a:cubicBezTo>
                  <a:cubicBezTo>
                    <a:pt x="98" y="90"/>
                    <a:pt x="90" y="99"/>
                    <a:pt x="76" y="102"/>
                  </a:cubicBezTo>
                  <a:close/>
                  <a:moveTo>
                    <a:pt x="145" y="104"/>
                  </a:moveTo>
                  <a:cubicBezTo>
                    <a:pt x="145" y="108"/>
                    <a:pt x="145" y="108"/>
                    <a:pt x="145" y="108"/>
                  </a:cubicBezTo>
                  <a:cubicBezTo>
                    <a:pt x="145" y="109"/>
                    <a:pt x="145" y="109"/>
                    <a:pt x="145" y="109"/>
                  </a:cubicBezTo>
                  <a:cubicBezTo>
                    <a:pt x="137" y="110"/>
                    <a:pt x="137" y="110"/>
                    <a:pt x="137" y="110"/>
                  </a:cubicBezTo>
                  <a:cubicBezTo>
                    <a:pt x="136" y="110"/>
                    <a:pt x="136" y="109"/>
                    <a:pt x="136" y="104"/>
                  </a:cubicBezTo>
                  <a:cubicBezTo>
                    <a:pt x="124" y="103"/>
                    <a:pt x="118" y="97"/>
                    <a:pt x="118" y="87"/>
                  </a:cubicBezTo>
                  <a:cubicBezTo>
                    <a:pt x="118" y="87"/>
                    <a:pt x="118" y="87"/>
                    <a:pt x="119" y="87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30" y="85"/>
                    <a:pt x="130" y="86"/>
                    <a:pt x="130" y="86"/>
                  </a:cubicBezTo>
                  <a:cubicBezTo>
                    <a:pt x="131" y="91"/>
                    <a:pt x="136" y="91"/>
                    <a:pt x="139" y="91"/>
                  </a:cubicBezTo>
                  <a:cubicBezTo>
                    <a:pt x="140" y="90"/>
                    <a:pt x="141" y="90"/>
                    <a:pt x="141" y="89"/>
                  </a:cubicBezTo>
                  <a:cubicBezTo>
                    <a:pt x="142" y="86"/>
                    <a:pt x="140" y="83"/>
                    <a:pt x="129" y="79"/>
                  </a:cubicBezTo>
                  <a:cubicBezTo>
                    <a:pt x="123" y="76"/>
                    <a:pt x="119" y="74"/>
                    <a:pt x="119" y="68"/>
                  </a:cubicBezTo>
                  <a:cubicBezTo>
                    <a:pt x="118" y="62"/>
                    <a:pt x="124" y="55"/>
                    <a:pt x="133" y="53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48"/>
                    <a:pt x="134" y="47"/>
                    <a:pt x="134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3" y="47"/>
                    <a:pt x="143" y="47"/>
                    <a:pt x="143" y="52"/>
                  </a:cubicBezTo>
                  <a:cubicBezTo>
                    <a:pt x="153" y="53"/>
                    <a:pt x="159" y="60"/>
                    <a:pt x="160" y="67"/>
                  </a:cubicBezTo>
                  <a:cubicBezTo>
                    <a:pt x="160" y="68"/>
                    <a:pt x="159" y="68"/>
                    <a:pt x="158" y="68"/>
                  </a:cubicBezTo>
                  <a:cubicBezTo>
                    <a:pt x="147" y="69"/>
                    <a:pt x="147" y="69"/>
                    <a:pt x="147" y="69"/>
                  </a:cubicBezTo>
                  <a:cubicBezTo>
                    <a:pt x="147" y="69"/>
                    <a:pt x="147" y="65"/>
                    <a:pt x="141" y="65"/>
                  </a:cubicBezTo>
                  <a:cubicBezTo>
                    <a:pt x="139" y="66"/>
                    <a:pt x="139" y="67"/>
                    <a:pt x="139" y="68"/>
                  </a:cubicBezTo>
                  <a:cubicBezTo>
                    <a:pt x="139" y="70"/>
                    <a:pt x="142" y="72"/>
                    <a:pt x="150" y="75"/>
                  </a:cubicBezTo>
                  <a:cubicBezTo>
                    <a:pt x="157" y="79"/>
                    <a:pt x="160" y="82"/>
                    <a:pt x="161" y="87"/>
                  </a:cubicBezTo>
                  <a:cubicBezTo>
                    <a:pt x="161" y="96"/>
                    <a:pt x="155" y="102"/>
                    <a:pt x="145" y="104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10198100" y="790575"/>
              <a:ext cx="406400" cy="152400"/>
            </a:xfrm>
            <a:custGeom>
              <a:rect b="b" l="l" r="r" t="t"/>
              <a:pathLst>
                <a:path extrusionOk="0" h="40" w="107">
                  <a:moveTo>
                    <a:pt x="26" y="38"/>
                  </a:moveTo>
                  <a:cubicBezTo>
                    <a:pt x="33" y="40"/>
                    <a:pt x="42" y="40"/>
                    <a:pt x="50" y="40"/>
                  </a:cubicBezTo>
                  <a:cubicBezTo>
                    <a:pt x="63" y="40"/>
                    <a:pt x="74" y="39"/>
                    <a:pt x="84" y="37"/>
                  </a:cubicBezTo>
                  <a:cubicBezTo>
                    <a:pt x="107" y="25"/>
                    <a:pt x="107" y="25"/>
                    <a:pt x="107" y="25"/>
                  </a:cubicBezTo>
                  <a:cubicBezTo>
                    <a:pt x="107" y="25"/>
                    <a:pt x="107" y="22"/>
                    <a:pt x="102" y="20"/>
                  </a:cubicBezTo>
                  <a:cubicBezTo>
                    <a:pt x="98" y="17"/>
                    <a:pt x="92" y="16"/>
                    <a:pt x="93" y="12"/>
                  </a:cubicBezTo>
                  <a:cubicBezTo>
                    <a:pt x="94" y="8"/>
                    <a:pt x="96" y="3"/>
                    <a:pt x="95" y="1"/>
                  </a:cubicBezTo>
                  <a:cubicBezTo>
                    <a:pt x="94" y="0"/>
                    <a:pt x="93" y="0"/>
                    <a:pt x="91" y="1"/>
                  </a:cubicBezTo>
                  <a:cubicBezTo>
                    <a:pt x="84" y="2"/>
                    <a:pt x="75" y="7"/>
                    <a:pt x="75" y="7"/>
                  </a:cubicBezTo>
                  <a:cubicBezTo>
                    <a:pt x="75" y="7"/>
                    <a:pt x="73" y="3"/>
                    <a:pt x="64" y="3"/>
                  </a:cubicBezTo>
                  <a:cubicBezTo>
                    <a:pt x="57" y="3"/>
                    <a:pt x="45" y="3"/>
                    <a:pt x="40" y="5"/>
                  </a:cubicBezTo>
                  <a:cubicBezTo>
                    <a:pt x="39" y="5"/>
                    <a:pt x="39" y="6"/>
                    <a:pt x="39" y="6"/>
                  </a:cubicBezTo>
                  <a:cubicBezTo>
                    <a:pt x="36" y="8"/>
                    <a:pt x="30" y="16"/>
                    <a:pt x="23" y="16"/>
                  </a:cubicBezTo>
                  <a:cubicBezTo>
                    <a:pt x="21" y="16"/>
                    <a:pt x="19" y="15"/>
                    <a:pt x="17" y="15"/>
                  </a:cubicBezTo>
                  <a:cubicBezTo>
                    <a:pt x="15" y="14"/>
                    <a:pt x="14" y="14"/>
                    <a:pt x="10" y="16"/>
                  </a:cubicBezTo>
                  <a:cubicBezTo>
                    <a:pt x="5" y="19"/>
                    <a:pt x="5" y="23"/>
                    <a:pt x="5" y="23"/>
                  </a:cubicBezTo>
                  <a:cubicBezTo>
                    <a:pt x="5" y="23"/>
                    <a:pt x="0" y="22"/>
                    <a:pt x="0" y="28"/>
                  </a:cubicBezTo>
                  <a:cubicBezTo>
                    <a:pt x="15" y="35"/>
                    <a:pt x="27" y="38"/>
                    <a:pt x="27" y="38"/>
                  </a:cubicBezTo>
                  <a:cubicBezTo>
                    <a:pt x="27" y="38"/>
                    <a:pt x="26" y="38"/>
                    <a:pt x="26" y="38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4" name="Google Shape;254;p27"/>
          <p:cNvGrpSpPr/>
          <p:nvPr/>
        </p:nvGrpSpPr>
        <p:grpSpPr>
          <a:xfrm>
            <a:off x="3377798" y="1685134"/>
            <a:ext cx="240914" cy="232538"/>
            <a:chOff x="10755313" y="220663"/>
            <a:chExt cx="990600" cy="942975"/>
          </a:xfrm>
        </p:grpSpPr>
        <p:sp>
          <p:nvSpPr>
            <p:cNvPr id="255" name="Google Shape;255;p27"/>
            <p:cNvSpPr/>
            <p:nvPr/>
          </p:nvSpPr>
          <p:spPr>
            <a:xfrm>
              <a:off x="10755313" y="220663"/>
              <a:ext cx="990600" cy="942975"/>
            </a:xfrm>
            <a:custGeom>
              <a:rect b="b" l="l" r="r" t="t"/>
              <a:pathLst>
                <a:path extrusionOk="0" h="248" w="261">
                  <a:moveTo>
                    <a:pt x="239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02"/>
                    <a:pt x="10" y="212"/>
                    <a:pt x="22" y="212"/>
                  </a:cubicBezTo>
                  <a:cubicBezTo>
                    <a:pt x="88" y="212"/>
                    <a:pt x="88" y="212"/>
                    <a:pt x="88" y="212"/>
                  </a:cubicBezTo>
                  <a:cubicBezTo>
                    <a:pt x="85" y="216"/>
                    <a:pt x="79" y="222"/>
                    <a:pt x="76" y="224"/>
                  </a:cubicBezTo>
                  <a:cubicBezTo>
                    <a:pt x="74" y="227"/>
                    <a:pt x="71" y="229"/>
                    <a:pt x="70" y="231"/>
                  </a:cubicBezTo>
                  <a:cubicBezTo>
                    <a:pt x="69" y="233"/>
                    <a:pt x="68" y="237"/>
                    <a:pt x="70" y="241"/>
                  </a:cubicBezTo>
                  <a:cubicBezTo>
                    <a:pt x="71" y="244"/>
                    <a:pt x="76" y="248"/>
                    <a:pt x="86" y="248"/>
                  </a:cubicBezTo>
                  <a:cubicBezTo>
                    <a:pt x="175" y="248"/>
                    <a:pt x="175" y="248"/>
                    <a:pt x="175" y="248"/>
                  </a:cubicBezTo>
                  <a:cubicBezTo>
                    <a:pt x="185" y="248"/>
                    <a:pt x="190" y="244"/>
                    <a:pt x="191" y="241"/>
                  </a:cubicBezTo>
                  <a:cubicBezTo>
                    <a:pt x="193" y="237"/>
                    <a:pt x="192" y="233"/>
                    <a:pt x="191" y="231"/>
                  </a:cubicBezTo>
                  <a:cubicBezTo>
                    <a:pt x="190" y="229"/>
                    <a:pt x="187" y="227"/>
                    <a:pt x="185" y="224"/>
                  </a:cubicBezTo>
                  <a:cubicBezTo>
                    <a:pt x="182" y="222"/>
                    <a:pt x="176" y="216"/>
                    <a:pt x="173" y="212"/>
                  </a:cubicBezTo>
                  <a:cubicBezTo>
                    <a:pt x="239" y="212"/>
                    <a:pt x="239" y="212"/>
                    <a:pt x="239" y="212"/>
                  </a:cubicBezTo>
                  <a:cubicBezTo>
                    <a:pt x="251" y="212"/>
                    <a:pt x="261" y="202"/>
                    <a:pt x="261" y="190"/>
                  </a:cubicBezTo>
                  <a:cubicBezTo>
                    <a:pt x="261" y="22"/>
                    <a:pt x="261" y="22"/>
                    <a:pt x="261" y="22"/>
                  </a:cubicBezTo>
                  <a:cubicBezTo>
                    <a:pt x="261" y="10"/>
                    <a:pt x="251" y="0"/>
                    <a:pt x="239" y="0"/>
                  </a:cubicBezTo>
                  <a:close/>
                  <a:moveTo>
                    <a:pt x="179" y="230"/>
                  </a:moveTo>
                  <a:cubicBezTo>
                    <a:pt x="181" y="233"/>
                    <a:pt x="183" y="235"/>
                    <a:pt x="184" y="236"/>
                  </a:cubicBezTo>
                  <a:cubicBezTo>
                    <a:pt x="184" y="236"/>
                    <a:pt x="185" y="237"/>
                    <a:pt x="184" y="238"/>
                  </a:cubicBezTo>
                  <a:cubicBezTo>
                    <a:pt x="183" y="239"/>
                    <a:pt x="179" y="240"/>
                    <a:pt x="175" y="240"/>
                  </a:cubicBezTo>
                  <a:cubicBezTo>
                    <a:pt x="86" y="240"/>
                    <a:pt x="86" y="240"/>
                    <a:pt x="86" y="240"/>
                  </a:cubicBezTo>
                  <a:cubicBezTo>
                    <a:pt x="82" y="240"/>
                    <a:pt x="78" y="239"/>
                    <a:pt x="77" y="238"/>
                  </a:cubicBezTo>
                  <a:cubicBezTo>
                    <a:pt x="77" y="237"/>
                    <a:pt x="77" y="236"/>
                    <a:pt x="77" y="236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78" y="235"/>
                    <a:pt x="80" y="233"/>
                    <a:pt x="82" y="230"/>
                  </a:cubicBezTo>
                  <a:cubicBezTo>
                    <a:pt x="89" y="223"/>
                    <a:pt x="95" y="217"/>
                    <a:pt x="98" y="212"/>
                  </a:cubicBezTo>
                  <a:cubicBezTo>
                    <a:pt x="163" y="212"/>
                    <a:pt x="163" y="212"/>
                    <a:pt x="163" y="212"/>
                  </a:cubicBezTo>
                  <a:cubicBezTo>
                    <a:pt x="166" y="217"/>
                    <a:pt x="172" y="223"/>
                    <a:pt x="179" y="230"/>
                  </a:cubicBezTo>
                  <a:close/>
                  <a:moveTo>
                    <a:pt x="245" y="190"/>
                  </a:moveTo>
                  <a:cubicBezTo>
                    <a:pt x="245" y="193"/>
                    <a:pt x="242" y="196"/>
                    <a:pt x="239" y="196"/>
                  </a:cubicBezTo>
                  <a:cubicBezTo>
                    <a:pt x="22" y="196"/>
                    <a:pt x="22" y="196"/>
                    <a:pt x="22" y="196"/>
                  </a:cubicBezTo>
                  <a:cubicBezTo>
                    <a:pt x="19" y="196"/>
                    <a:pt x="16" y="193"/>
                    <a:pt x="16" y="19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19"/>
                    <a:pt x="19" y="16"/>
                    <a:pt x="22" y="16"/>
                  </a:cubicBezTo>
                  <a:cubicBezTo>
                    <a:pt x="239" y="16"/>
                    <a:pt x="239" y="16"/>
                    <a:pt x="239" y="16"/>
                  </a:cubicBezTo>
                  <a:cubicBezTo>
                    <a:pt x="242" y="16"/>
                    <a:pt x="245" y="19"/>
                    <a:pt x="245" y="22"/>
                  </a:cubicBezTo>
                  <a:lnTo>
                    <a:pt x="245" y="19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10879138" y="342901"/>
              <a:ext cx="741363" cy="498475"/>
            </a:xfrm>
            <a:custGeom>
              <a:rect b="b" l="l" r="r" t="t"/>
              <a:pathLst>
                <a:path extrusionOk="0" h="131" w="195">
                  <a:moveTo>
                    <a:pt x="182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25"/>
                    <a:pt x="6" y="131"/>
                    <a:pt x="13" y="131"/>
                  </a:cubicBezTo>
                  <a:cubicBezTo>
                    <a:pt x="182" y="131"/>
                    <a:pt x="182" y="131"/>
                    <a:pt x="182" y="131"/>
                  </a:cubicBezTo>
                  <a:cubicBezTo>
                    <a:pt x="189" y="131"/>
                    <a:pt x="195" y="125"/>
                    <a:pt x="195" y="117"/>
                  </a:cubicBezTo>
                  <a:cubicBezTo>
                    <a:pt x="195" y="14"/>
                    <a:pt x="195" y="14"/>
                    <a:pt x="195" y="14"/>
                  </a:cubicBezTo>
                  <a:cubicBezTo>
                    <a:pt x="195" y="7"/>
                    <a:pt x="189" y="0"/>
                    <a:pt x="182" y="0"/>
                  </a:cubicBezTo>
                  <a:close/>
                  <a:moveTo>
                    <a:pt x="13" y="9"/>
                  </a:moveTo>
                  <a:cubicBezTo>
                    <a:pt x="182" y="9"/>
                    <a:pt x="182" y="9"/>
                    <a:pt x="182" y="9"/>
                  </a:cubicBezTo>
                  <a:cubicBezTo>
                    <a:pt x="185" y="9"/>
                    <a:pt x="187" y="11"/>
                    <a:pt x="187" y="14"/>
                  </a:cubicBezTo>
                  <a:cubicBezTo>
                    <a:pt x="187" y="48"/>
                    <a:pt x="187" y="48"/>
                    <a:pt x="187" y="48"/>
                  </a:cubicBezTo>
                  <a:cubicBezTo>
                    <a:pt x="154" y="85"/>
                    <a:pt x="154" y="85"/>
                    <a:pt x="154" y="85"/>
                  </a:cubicBezTo>
                  <a:cubicBezTo>
                    <a:pt x="125" y="47"/>
                    <a:pt x="125" y="47"/>
                    <a:pt x="125" y="47"/>
                  </a:cubicBezTo>
                  <a:cubicBezTo>
                    <a:pt x="124" y="46"/>
                    <a:pt x="123" y="45"/>
                    <a:pt x="122" y="45"/>
                  </a:cubicBezTo>
                  <a:cubicBezTo>
                    <a:pt x="121" y="45"/>
                    <a:pt x="119" y="46"/>
                    <a:pt x="119" y="47"/>
                  </a:cubicBezTo>
                  <a:cubicBezTo>
                    <a:pt x="81" y="100"/>
                    <a:pt x="81" y="100"/>
                    <a:pt x="81" y="100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69"/>
                    <a:pt x="47" y="69"/>
                    <a:pt x="46" y="71"/>
                  </a:cubicBezTo>
                  <a:cubicBezTo>
                    <a:pt x="8" y="105"/>
                    <a:pt x="8" y="105"/>
                    <a:pt x="8" y="105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1"/>
                    <a:pt x="10" y="9"/>
                    <a:pt x="13" y="9"/>
                  </a:cubicBezTo>
                  <a:close/>
                  <a:moveTo>
                    <a:pt x="182" y="123"/>
                  </a:moveTo>
                  <a:cubicBezTo>
                    <a:pt x="13" y="123"/>
                    <a:pt x="13" y="123"/>
                    <a:pt x="13" y="123"/>
                  </a:cubicBezTo>
                  <a:cubicBezTo>
                    <a:pt x="10" y="123"/>
                    <a:pt x="8" y="120"/>
                    <a:pt x="8" y="117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9" y="110"/>
                    <a:pt x="80" y="111"/>
                    <a:pt x="82" y="110"/>
                  </a:cubicBezTo>
                  <a:cubicBezTo>
                    <a:pt x="83" y="110"/>
                    <a:pt x="84" y="110"/>
                    <a:pt x="85" y="109"/>
                  </a:cubicBezTo>
                  <a:cubicBezTo>
                    <a:pt x="122" y="56"/>
                    <a:pt x="122" y="56"/>
                    <a:pt x="122" y="56"/>
                  </a:cubicBezTo>
                  <a:cubicBezTo>
                    <a:pt x="151" y="94"/>
                    <a:pt x="151" y="94"/>
                    <a:pt x="151" y="94"/>
                  </a:cubicBezTo>
                  <a:cubicBezTo>
                    <a:pt x="152" y="95"/>
                    <a:pt x="153" y="95"/>
                    <a:pt x="154" y="95"/>
                  </a:cubicBezTo>
                  <a:cubicBezTo>
                    <a:pt x="155" y="95"/>
                    <a:pt x="156" y="95"/>
                    <a:pt x="157" y="94"/>
                  </a:cubicBezTo>
                  <a:cubicBezTo>
                    <a:pt x="187" y="60"/>
                    <a:pt x="187" y="60"/>
                    <a:pt x="187" y="60"/>
                  </a:cubicBezTo>
                  <a:cubicBezTo>
                    <a:pt x="187" y="117"/>
                    <a:pt x="187" y="117"/>
                    <a:pt x="187" y="117"/>
                  </a:cubicBezTo>
                  <a:cubicBezTo>
                    <a:pt x="187" y="120"/>
                    <a:pt x="185" y="123"/>
                    <a:pt x="182" y="123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11202988" y="855663"/>
              <a:ext cx="93663" cy="92075"/>
            </a:xfrm>
            <a:custGeom>
              <a:rect b="b" l="l" r="r" t="t"/>
              <a:pathLst>
                <a:path extrusionOk="0" h="24" w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6"/>
                  </a:moveTo>
                  <a:cubicBezTo>
                    <a:pt x="10" y="16"/>
                    <a:pt x="8" y="14"/>
                    <a:pt x="8" y="12"/>
                  </a:cubicBezTo>
                  <a:cubicBezTo>
                    <a:pt x="8" y="10"/>
                    <a:pt x="10" y="8"/>
                    <a:pt x="13" y="8"/>
                  </a:cubicBezTo>
                  <a:cubicBezTo>
                    <a:pt x="15" y="8"/>
                    <a:pt x="17" y="10"/>
                    <a:pt x="17" y="12"/>
                  </a:cubicBezTo>
                  <a:cubicBezTo>
                    <a:pt x="17" y="14"/>
                    <a:pt x="15" y="16"/>
                    <a:pt x="13" y="16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8" name="Google Shape;258;p27"/>
          <p:cNvGrpSpPr/>
          <p:nvPr/>
        </p:nvGrpSpPr>
        <p:grpSpPr>
          <a:xfrm>
            <a:off x="1990480" y="535964"/>
            <a:ext cx="320848" cy="260549"/>
            <a:chOff x="10755313" y="4014788"/>
            <a:chExt cx="1001712" cy="801688"/>
          </a:xfrm>
        </p:grpSpPr>
        <p:sp>
          <p:nvSpPr>
            <p:cNvPr id="259" name="Google Shape;259;p27"/>
            <p:cNvSpPr/>
            <p:nvPr/>
          </p:nvSpPr>
          <p:spPr>
            <a:xfrm>
              <a:off x="10755313" y="4014788"/>
              <a:ext cx="1001712" cy="669925"/>
            </a:xfrm>
            <a:custGeom>
              <a:rect b="b" l="l" r="r" t="t"/>
              <a:pathLst>
                <a:path extrusionOk="0" h="176" w="264">
                  <a:moveTo>
                    <a:pt x="193" y="176"/>
                  </a:moveTo>
                  <a:cubicBezTo>
                    <a:pt x="188" y="176"/>
                    <a:pt x="184" y="172"/>
                    <a:pt x="184" y="167"/>
                  </a:cubicBezTo>
                  <a:cubicBezTo>
                    <a:pt x="184" y="162"/>
                    <a:pt x="188" y="159"/>
                    <a:pt x="193" y="159"/>
                  </a:cubicBezTo>
                  <a:cubicBezTo>
                    <a:pt x="211" y="158"/>
                    <a:pt x="211" y="158"/>
                    <a:pt x="211" y="158"/>
                  </a:cubicBezTo>
                  <a:cubicBezTo>
                    <a:pt x="211" y="158"/>
                    <a:pt x="212" y="158"/>
                    <a:pt x="212" y="158"/>
                  </a:cubicBezTo>
                  <a:cubicBezTo>
                    <a:pt x="212" y="158"/>
                    <a:pt x="212" y="158"/>
                    <a:pt x="212" y="158"/>
                  </a:cubicBezTo>
                  <a:cubicBezTo>
                    <a:pt x="231" y="158"/>
                    <a:pt x="246" y="142"/>
                    <a:pt x="246" y="123"/>
                  </a:cubicBezTo>
                  <a:cubicBezTo>
                    <a:pt x="246" y="104"/>
                    <a:pt x="231" y="88"/>
                    <a:pt x="211" y="88"/>
                  </a:cubicBezTo>
                  <a:cubicBezTo>
                    <a:pt x="209" y="88"/>
                    <a:pt x="206" y="88"/>
                    <a:pt x="203" y="89"/>
                  </a:cubicBezTo>
                  <a:cubicBezTo>
                    <a:pt x="201" y="90"/>
                    <a:pt x="198" y="89"/>
                    <a:pt x="195" y="87"/>
                  </a:cubicBezTo>
                  <a:cubicBezTo>
                    <a:pt x="193" y="85"/>
                    <a:pt x="192" y="82"/>
                    <a:pt x="193" y="79"/>
                  </a:cubicBezTo>
                  <a:cubicBezTo>
                    <a:pt x="193" y="76"/>
                    <a:pt x="194" y="73"/>
                    <a:pt x="194" y="70"/>
                  </a:cubicBezTo>
                  <a:cubicBezTo>
                    <a:pt x="194" y="41"/>
                    <a:pt x="170" y="18"/>
                    <a:pt x="141" y="18"/>
                  </a:cubicBezTo>
                  <a:cubicBezTo>
                    <a:pt x="113" y="18"/>
                    <a:pt x="91" y="38"/>
                    <a:pt x="88" y="66"/>
                  </a:cubicBezTo>
                  <a:cubicBezTo>
                    <a:pt x="88" y="68"/>
                    <a:pt x="87" y="71"/>
                    <a:pt x="84" y="72"/>
                  </a:cubicBezTo>
                  <a:cubicBezTo>
                    <a:pt x="82" y="74"/>
                    <a:pt x="79" y="74"/>
                    <a:pt x="77" y="73"/>
                  </a:cubicBezTo>
                  <a:cubicBezTo>
                    <a:pt x="71" y="71"/>
                    <a:pt x="67" y="70"/>
                    <a:pt x="62" y="70"/>
                  </a:cubicBezTo>
                  <a:cubicBezTo>
                    <a:pt x="37" y="70"/>
                    <a:pt x="18" y="90"/>
                    <a:pt x="18" y="114"/>
                  </a:cubicBezTo>
                  <a:cubicBezTo>
                    <a:pt x="18" y="138"/>
                    <a:pt x="37" y="158"/>
                    <a:pt x="60" y="158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65" y="159"/>
                    <a:pt x="65" y="159"/>
                    <a:pt x="65" y="159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85" y="159"/>
                    <a:pt x="88" y="162"/>
                    <a:pt x="88" y="167"/>
                  </a:cubicBezTo>
                  <a:cubicBezTo>
                    <a:pt x="88" y="172"/>
                    <a:pt x="85" y="176"/>
                    <a:pt x="80" y="176"/>
                  </a:cubicBezTo>
                  <a:cubicBezTo>
                    <a:pt x="63" y="176"/>
                    <a:pt x="63" y="176"/>
                    <a:pt x="63" y="176"/>
                  </a:cubicBezTo>
                  <a:cubicBezTo>
                    <a:pt x="62" y="176"/>
                    <a:pt x="62" y="176"/>
                    <a:pt x="62" y="176"/>
                  </a:cubicBezTo>
                  <a:cubicBezTo>
                    <a:pt x="28" y="176"/>
                    <a:pt x="0" y="148"/>
                    <a:pt x="0" y="114"/>
                  </a:cubicBezTo>
                  <a:cubicBezTo>
                    <a:pt x="0" y="80"/>
                    <a:pt x="28" y="53"/>
                    <a:pt x="62" y="53"/>
                  </a:cubicBezTo>
                  <a:cubicBezTo>
                    <a:pt x="65" y="53"/>
                    <a:pt x="69" y="53"/>
                    <a:pt x="73" y="54"/>
                  </a:cubicBezTo>
                  <a:cubicBezTo>
                    <a:pt x="80" y="23"/>
                    <a:pt x="108" y="0"/>
                    <a:pt x="141" y="0"/>
                  </a:cubicBezTo>
                  <a:cubicBezTo>
                    <a:pt x="180" y="0"/>
                    <a:pt x="211" y="32"/>
                    <a:pt x="211" y="70"/>
                  </a:cubicBezTo>
                  <a:cubicBezTo>
                    <a:pt x="211" y="70"/>
                    <a:pt x="211" y="70"/>
                    <a:pt x="211" y="70"/>
                  </a:cubicBezTo>
                  <a:cubicBezTo>
                    <a:pt x="211" y="70"/>
                    <a:pt x="211" y="70"/>
                    <a:pt x="211" y="70"/>
                  </a:cubicBezTo>
                  <a:cubicBezTo>
                    <a:pt x="240" y="70"/>
                    <a:pt x="264" y="94"/>
                    <a:pt x="264" y="123"/>
                  </a:cubicBezTo>
                  <a:cubicBezTo>
                    <a:pt x="264" y="152"/>
                    <a:pt x="240" y="176"/>
                    <a:pt x="211" y="176"/>
                  </a:cubicBezTo>
                  <a:cubicBezTo>
                    <a:pt x="211" y="176"/>
                    <a:pt x="211" y="176"/>
                    <a:pt x="210" y="176"/>
                  </a:cubicBezTo>
                  <a:lnTo>
                    <a:pt x="193" y="176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11122025" y="4251326"/>
              <a:ext cx="334962" cy="565150"/>
            </a:xfrm>
            <a:custGeom>
              <a:rect b="b" l="l" r="r" t="t"/>
              <a:pathLst>
                <a:path extrusionOk="0" h="356" w="211">
                  <a:moveTo>
                    <a:pt x="211" y="146"/>
                  </a:moveTo>
                  <a:lnTo>
                    <a:pt x="127" y="146"/>
                  </a:lnTo>
                  <a:lnTo>
                    <a:pt x="127" y="0"/>
                  </a:lnTo>
                  <a:lnTo>
                    <a:pt x="0" y="210"/>
                  </a:lnTo>
                  <a:lnTo>
                    <a:pt x="84" y="210"/>
                  </a:lnTo>
                  <a:lnTo>
                    <a:pt x="84" y="356"/>
                  </a:lnTo>
                  <a:lnTo>
                    <a:pt x="211" y="146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1" name="Google Shape;261;p27"/>
          <p:cNvSpPr/>
          <p:nvPr/>
        </p:nvSpPr>
        <p:spPr>
          <a:xfrm>
            <a:off x="4056232" y="1669809"/>
            <a:ext cx="272799" cy="263223"/>
          </a:xfrm>
          <a:custGeom>
            <a:rect b="b" l="l" r="r" t="t"/>
            <a:pathLst>
              <a:path extrusionOk="0" h="116" w="122">
                <a:moveTo>
                  <a:pt x="96" y="116"/>
                </a:moveTo>
                <a:cubicBezTo>
                  <a:pt x="95" y="116"/>
                  <a:pt x="95" y="116"/>
                  <a:pt x="94" y="116"/>
                </a:cubicBezTo>
                <a:cubicBezTo>
                  <a:pt x="61" y="100"/>
                  <a:pt x="61" y="100"/>
                  <a:pt x="61" y="100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7" y="116"/>
                  <a:pt x="25" y="116"/>
                  <a:pt x="24" y="115"/>
                </a:cubicBezTo>
                <a:cubicBezTo>
                  <a:pt x="23" y="114"/>
                  <a:pt x="22" y="113"/>
                  <a:pt x="22" y="111"/>
                </a:cubicBezTo>
                <a:cubicBezTo>
                  <a:pt x="27" y="75"/>
                  <a:pt x="27" y="75"/>
                  <a:pt x="27" y="75"/>
                </a:cubicBezTo>
                <a:cubicBezTo>
                  <a:pt x="2" y="48"/>
                  <a:pt x="2" y="48"/>
                  <a:pt x="2" y="48"/>
                </a:cubicBezTo>
                <a:cubicBezTo>
                  <a:pt x="1" y="47"/>
                  <a:pt x="0" y="45"/>
                  <a:pt x="1" y="44"/>
                </a:cubicBezTo>
                <a:cubicBezTo>
                  <a:pt x="1" y="43"/>
                  <a:pt x="2" y="42"/>
                  <a:pt x="4" y="41"/>
                </a:cubicBezTo>
                <a:cubicBezTo>
                  <a:pt x="40" y="34"/>
                  <a:pt x="40" y="34"/>
                  <a:pt x="40" y="34"/>
                </a:cubicBezTo>
                <a:cubicBezTo>
                  <a:pt x="57" y="2"/>
                  <a:pt x="57" y="2"/>
                  <a:pt x="57" y="2"/>
                </a:cubicBezTo>
                <a:cubicBezTo>
                  <a:pt x="59" y="0"/>
                  <a:pt x="63" y="0"/>
                  <a:pt x="65" y="2"/>
                </a:cubicBezTo>
                <a:cubicBezTo>
                  <a:pt x="82" y="34"/>
                  <a:pt x="82" y="34"/>
                  <a:pt x="82" y="34"/>
                </a:cubicBezTo>
                <a:cubicBezTo>
                  <a:pt x="118" y="41"/>
                  <a:pt x="118" y="41"/>
                  <a:pt x="118" y="41"/>
                </a:cubicBezTo>
                <a:cubicBezTo>
                  <a:pt x="120" y="42"/>
                  <a:pt x="121" y="43"/>
                  <a:pt x="121" y="44"/>
                </a:cubicBezTo>
                <a:cubicBezTo>
                  <a:pt x="122" y="45"/>
                  <a:pt x="121" y="47"/>
                  <a:pt x="120" y="48"/>
                </a:cubicBezTo>
                <a:cubicBezTo>
                  <a:pt x="95" y="75"/>
                  <a:pt x="95" y="75"/>
                  <a:pt x="95" y="75"/>
                </a:cubicBezTo>
                <a:cubicBezTo>
                  <a:pt x="100" y="111"/>
                  <a:pt x="100" y="111"/>
                  <a:pt x="100" y="111"/>
                </a:cubicBezTo>
                <a:cubicBezTo>
                  <a:pt x="100" y="113"/>
                  <a:pt x="99" y="114"/>
                  <a:pt x="98" y="115"/>
                </a:cubicBezTo>
                <a:cubicBezTo>
                  <a:pt x="97" y="116"/>
                  <a:pt x="97" y="116"/>
                  <a:pt x="96" y="116"/>
                </a:cubicBezTo>
                <a:close/>
                <a:moveTo>
                  <a:pt x="61" y="92"/>
                </a:moveTo>
                <a:cubicBezTo>
                  <a:pt x="62" y="92"/>
                  <a:pt x="62" y="92"/>
                  <a:pt x="63" y="92"/>
                </a:cubicBezTo>
                <a:cubicBezTo>
                  <a:pt x="91" y="105"/>
                  <a:pt x="91" y="105"/>
                  <a:pt x="91" y="105"/>
                </a:cubicBezTo>
                <a:cubicBezTo>
                  <a:pt x="87" y="74"/>
                  <a:pt x="87" y="74"/>
                  <a:pt x="87" y="74"/>
                </a:cubicBezTo>
                <a:cubicBezTo>
                  <a:pt x="87" y="73"/>
                  <a:pt x="87" y="72"/>
                  <a:pt x="88" y="71"/>
                </a:cubicBezTo>
                <a:cubicBezTo>
                  <a:pt x="109" y="48"/>
                  <a:pt x="109" y="48"/>
                  <a:pt x="109" y="48"/>
                </a:cubicBezTo>
                <a:cubicBezTo>
                  <a:pt x="79" y="42"/>
                  <a:pt x="79" y="42"/>
                  <a:pt x="79" y="42"/>
                </a:cubicBezTo>
                <a:cubicBezTo>
                  <a:pt x="78" y="42"/>
                  <a:pt x="77" y="41"/>
                  <a:pt x="76" y="40"/>
                </a:cubicBezTo>
                <a:cubicBezTo>
                  <a:pt x="61" y="12"/>
                  <a:pt x="61" y="12"/>
                  <a:pt x="61" y="12"/>
                </a:cubicBezTo>
                <a:cubicBezTo>
                  <a:pt x="46" y="40"/>
                  <a:pt x="46" y="40"/>
                  <a:pt x="46" y="40"/>
                </a:cubicBezTo>
                <a:cubicBezTo>
                  <a:pt x="45" y="41"/>
                  <a:pt x="44" y="42"/>
                  <a:pt x="43" y="42"/>
                </a:cubicBezTo>
                <a:cubicBezTo>
                  <a:pt x="13" y="48"/>
                  <a:pt x="13" y="48"/>
                  <a:pt x="13" y="48"/>
                </a:cubicBezTo>
                <a:cubicBezTo>
                  <a:pt x="34" y="71"/>
                  <a:pt x="34" y="71"/>
                  <a:pt x="34" y="71"/>
                </a:cubicBezTo>
                <a:cubicBezTo>
                  <a:pt x="35" y="72"/>
                  <a:pt x="35" y="73"/>
                  <a:pt x="35" y="74"/>
                </a:cubicBezTo>
                <a:cubicBezTo>
                  <a:pt x="31" y="105"/>
                  <a:pt x="31" y="105"/>
                  <a:pt x="31" y="105"/>
                </a:cubicBezTo>
                <a:cubicBezTo>
                  <a:pt x="59" y="92"/>
                  <a:pt x="59" y="92"/>
                  <a:pt x="59" y="92"/>
                </a:cubicBezTo>
                <a:cubicBezTo>
                  <a:pt x="60" y="92"/>
                  <a:pt x="60" y="92"/>
                  <a:pt x="61" y="92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2" name="Google Shape;262;p27"/>
          <p:cNvGrpSpPr/>
          <p:nvPr/>
        </p:nvGrpSpPr>
        <p:grpSpPr>
          <a:xfrm>
            <a:off x="4745399" y="1680971"/>
            <a:ext cx="248823" cy="240756"/>
            <a:chOff x="4849813" y="501081"/>
            <a:chExt cx="1104900" cy="1054100"/>
          </a:xfrm>
        </p:grpSpPr>
        <p:sp>
          <p:nvSpPr>
            <p:cNvPr id="263" name="Google Shape;263;p27"/>
            <p:cNvSpPr/>
            <p:nvPr/>
          </p:nvSpPr>
          <p:spPr>
            <a:xfrm>
              <a:off x="4849813" y="501081"/>
              <a:ext cx="1104900" cy="1054100"/>
            </a:xfrm>
            <a:custGeom>
              <a:rect b="b" l="l" r="r" t="t"/>
              <a:pathLst>
                <a:path extrusionOk="0" h="502" w="526">
                  <a:moveTo>
                    <a:pt x="482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19" y="0"/>
                    <a:pt x="0" y="20"/>
                    <a:pt x="0" y="45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0" y="408"/>
                    <a:pt x="19" y="428"/>
                    <a:pt x="44" y="428"/>
                  </a:cubicBezTo>
                  <a:cubicBezTo>
                    <a:pt x="177" y="428"/>
                    <a:pt x="177" y="428"/>
                    <a:pt x="177" y="428"/>
                  </a:cubicBezTo>
                  <a:cubicBezTo>
                    <a:pt x="170" y="437"/>
                    <a:pt x="159" y="448"/>
                    <a:pt x="154" y="454"/>
                  </a:cubicBezTo>
                  <a:cubicBezTo>
                    <a:pt x="148" y="459"/>
                    <a:pt x="144" y="463"/>
                    <a:pt x="141" y="467"/>
                  </a:cubicBezTo>
                  <a:cubicBezTo>
                    <a:pt x="138" y="471"/>
                    <a:pt x="136" y="480"/>
                    <a:pt x="140" y="487"/>
                  </a:cubicBezTo>
                  <a:cubicBezTo>
                    <a:pt x="144" y="494"/>
                    <a:pt x="152" y="502"/>
                    <a:pt x="173" y="502"/>
                  </a:cubicBezTo>
                  <a:cubicBezTo>
                    <a:pt x="352" y="502"/>
                    <a:pt x="352" y="502"/>
                    <a:pt x="352" y="502"/>
                  </a:cubicBezTo>
                  <a:cubicBezTo>
                    <a:pt x="374" y="502"/>
                    <a:pt x="382" y="494"/>
                    <a:pt x="386" y="487"/>
                  </a:cubicBezTo>
                  <a:cubicBezTo>
                    <a:pt x="389" y="480"/>
                    <a:pt x="388" y="471"/>
                    <a:pt x="384" y="467"/>
                  </a:cubicBezTo>
                  <a:cubicBezTo>
                    <a:pt x="382" y="463"/>
                    <a:pt x="378" y="459"/>
                    <a:pt x="372" y="453"/>
                  </a:cubicBezTo>
                  <a:cubicBezTo>
                    <a:pt x="367" y="448"/>
                    <a:pt x="355" y="437"/>
                    <a:pt x="348" y="428"/>
                  </a:cubicBezTo>
                  <a:cubicBezTo>
                    <a:pt x="482" y="428"/>
                    <a:pt x="482" y="428"/>
                    <a:pt x="482" y="428"/>
                  </a:cubicBezTo>
                  <a:cubicBezTo>
                    <a:pt x="506" y="428"/>
                    <a:pt x="526" y="408"/>
                    <a:pt x="526" y="384"/>
                  </a:cubicBezTo>
                  <a:cubicBezTo>
                    <a:pt x="526" y="45"/>
                    <a:pt x="526" y="45"/>
                    <a:pt x="526" y="45"/>
                  </a:cubicBezTo>
                  <a:cubicBezTo>
                    <a:pt x="526" y="20"/>
                    <a:pt x="506" y="0"/>
                    <a:pt x="482" y="0"/>
                  </a:cubicBezTo>
                  <a:close/>
                  <a:moveTo>
                    <a:pt x="360" y="465"/>
                  </a:moveTo>
                  <a:cubicBezTo>
                    <a:pt x="365" y="470"/>
                    <a:pt x="370" y="474"/>
                    <a:pt x="371" y="476"/>
                  </a:cubicBezTo>
                  <a:cubicBezTo>
                    <a:pt x="371" y="476"/>
                    <a:pt x="372" y="478"/>
                    <a:pt x="371" y="480"/>
                  </a:cubicBezTo>
                  <a:cubicBezTo>
                    <a:pt x="368" y="483"/>
                    <a:pt x="362" y="485"/>
                    <a:pt x="352" y="485"/>
                  </a:cubicBezTo>
                  <a:cubicBezTo>
                    <a:pt x="173" y="485"/>
                    <a:pt x="173" y="485"/>
                    <a:pt x="173" y="485"/>
                  </a:cubicBezTo>
                  <a:cubicBezTo>
                    <a:pt x="164" y="485"/>
                    <a:pt x="157" y="483"/>
                    <a:pt x="155" y="480"/>
                  </a:cubicBezTo>
                  <a:cubicBezTo>
                    <a:pt x="154" y="478"/>
                    <a:pt x="155" y="476"/>
                    <a:pt x="154" y="476"/>
                  </a:cubicBezTo>
                  <a:cubicBezTo>
                    <a:pt x="154" y="476"/>
                    <a:pt x="154" y="476"/>
                    <a:pt x="154" y="477"/>
                  </a:cubicBezTo>
                  <a:cubicBezTo>
                    <a:pt x="156" y="474"/>
                    <a:pt x="161" y="470"/>
                    <a:pt x="165" y="465"/>
                  </a:cubicBezTo>
                  <a:cubicBezTo>
                    <a:pt x="180" y="451"/>
                    <a:pt x="191" y="439"/>
                    <a:pt x="196" y="428"/>
                  </a:cubicBezTo>
                  <a:cubicBezTo>
                    <a:pt x="329" y="428"/>
                    <a:pt x="329" y="428"/>
                    <a:pt x="329" y="428"/>
                  </a:cubicBezTo>
                  <a:cubicBezTo>
                    <a:pt x="334" y="439"/>
                    <a:pt x="346" y="451"/>
                    <a:pt x="360" y="465"/>
                  </a:cubicBezTo>
                  <a:close/>
                  <a:moveTo>
                    <a:pt x="493" y="384"/>
                  </a:moveTo>
                  <a:cubicBezTo>
                    <a:pt x="493" y="390"/>
                    <a:pt x="488" y="395"/>
                    <a:pt x="482" y="395"/>
                  </a:cubicBezTo>
                  <a:cubicBezTo>
                    <a:pt x="44" y="395"/>
                    <a:pt x="44" y="395"/>
                    <a:pt x="44" y="395"/>
                  </a:cubicBezTo>
                  <a:cubicBezTo>
                    <a:pt x="38" y="395"/>
                    <a:pt x="32" y="390"/>
                    <a:pt x="32" y="384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38"/>
                    <a:pt x="38" y="33"/>
                    <a:pt x="44" y="33"/>
                  </a:cubicBezTo>
                  <a:cubicBezTo>
                    <a:pt x="482" y="33"/>
                    <a:pt x="482" y="33"/>
                    <a:pt x="482" y="33"/>
                  </a:cubicBezTo>
                  <a:cubicBezTo>
                    <a:pt x="488" y="33"/>
                    <a:pt x="493" y="38"/>
                    <a:pt x="493" y="45"/>
                  </a:cubicBezTo>
                  <a:lnTo>
                    <a:pt x="493" y="38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4986338" y="640781"/>
              <a:ext cx="828675" cy="552450"/>
            </a:xfrm>
            <a:custGeom>
              <a:rect b="b" l="l" r="r" t="t"/>
              <a:pathLst>
                <a:path extrusionOk="0" h="264" w="395">
                  <a:moveTo>
                    <a:pt x="367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8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0" y="251"/>
                    <a:pt x="13" y="264"/>
                    <a:pt x="28" y="264"/>
                  </a:cubicBezTo>
                  <a:cubicBezTo>
                    <a:pt x="367" y="264"/>
                    <a:pt x="367" y="264"/>
                    <a:pt x="367" y="264"/>
                  </a:cubicBezTo>
                  <a:cubicBezTo>
                    <a:pt x="383" y="264"/>
                    <a:pt x="395" y="251"/>
                    <a:pt x="395" y="236"/>
                  </a:cubicBezTo>
                  <a:cubicBezTo>
                    <a:pt x="395" y="28"/>
                    <a:pt x="395" y="28"/>
                    <a:pt x="395" y="28"/>
                  </a:cubicBezTo>
                  <a:cubicBezTo>
                    <a:pt x="395" y="13"/>
                    <a:pt x="383" y="0"/>
                    <a:pt x="367" y="0"/>
                  </a:cubicBezTo>
                  <a:close/>
                  <a:moveTo>
                    <a:pt x="379" y="236"/>
                  </a:moveTo>
                  <a:cubicBezTo>
                    <a:pt x="379" y="242"/>
                    <a:pt x="374" y="247"/>
                    <a:pt x="367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2" y="247"/>
                    <a:pt x="17" y="242"/>
                    <a:pt x="17" y="236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2"/>
                    <a:pt x="22" y="17"/>
                    <a:pt x="28" y="17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74" y="17"/>
                    <a:pt x="379" y="22"/>
                    <a:pt x="379" y="28"/>
                  </a:cubicBezTo>
                  <a:lnTo>
                    <a:pt x="379" y="236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5349875" y="1209106"/>
              <a:ext cx="104775" cy="104775"/>
            </a:xfrm>
            <a:custGeom>
              <a:rect b="b" l="l" r="r" t="t"/>
              <a:pathLst>
                <a:path extrusionOk="0" h="50" w="50">
                  <a:moveTo>
                    <a:pt x="25" y="0"/>
                  </a:moveTo>
                  <a:cubicBezTo>
                    <a:pt x="11" y="0"/>
                    <a:pt x="0" y="12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38" y="50"/>
                    <a:pt x="50" y="39"/>
                    <a:pt x="50" y="25"/>
                  </a:cubicBezTo>
                  <a:cubicBezTo>
                    <a:pt x="50" y="12"/>
                    <a:pt x="38" y="0"/>
                    <a:pt x="25" y="0"/>
                  </a:cubicBezTo>
                  <a:close/>
                  <a:moveTo>
                    <a:pt x="25" y="33"/>
                  </a:moveTo>
                  <a:cubicBezTo>
                    <a:pt x="20" y="33"/>
                    <a:pt x="17" y="30"/>
                    <a:pt x="17" y="25"/>
                  </a:cubicBezTo>
                  <a:cubicBezTo>
                    <a:pt x="17" y="21"/>
                    <a:pt x="20" y="17"/>
                    <a:pt x="25" y="17"/>
                  </a:cubicBezTo>
                  <a:cubicBezTo>
                    <a:pt x="29" y="17"/>
                    <a:pt x="33" y="21"/>
                    <a:pt x="33" y="25"/>
                  </a:cubicBezTo>
                  <a:cubicBezTo>
                    <a:pt x="33" y="30"/>
                    <a:pt x="29" y="33"/>
                    <a:pt x="25" y="33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5480050" y="866206"/>
              <a:ext cx="280988" cy="280988"/>
            </a:xfrm>
            <a:custGeom>
              <a:rect b="b" l="l" r="r" t="t"/>
              <a:pathLst>
                <a:path extrusionOk="0" h="134" w="134">
                  <a:moveTo>
                    <a:pt x="67" y="134"/>
                  </a:moveTo>
                  <a:cubicBezTo>
                    <a:pt x="30" y="134"/>
                    <a:pt x="0" y="104"/>
                    <a:pt x="0" y="67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4" y="0"/>
                    <a:pt x="134" y="30"/>
                    <a:pt x="134" y="67"/>
                  </a:cubicBezTo>
                  <a:cubicBezTo>
                    <a:pt x="134" y="104"/>
                    <a:pt x="104" y="134"/>
                    <a:pt x="67" y="134"/>
                  </a:cubicBezTo>
                  <a:close/>
                  <a:moveTo>
                    <a:pt x="67" y="10"/>
                  </a:moveTo>
                  <a:cubicBezTo>
                    <a:pt x="35" y="10"/>
                    <a:pt x="10" y="35"/>
                    <a:pt x="10" y="67"/>
                  </a:cubicBezTo>
                  <a:cubicBezTo>
                    <a:pt x="10" y="98"/>
                    <a:pt x="35" y="124"/>
                    <a:pt x="67" y="124"/>
                  </a:cubicBezTo>
                  <a:cubicBezTo>
                    <a:pt x="98" y="124"/>
                    <a:pt x="124" y="98"/>
                    <a:pt x="124" y="67"/>
                  </a:cubicBezTo>
                  <a:cubicBezTo>
                    <a:pt x="124" y="35"/>
                    <a:pt x="98" y="10"/>
                    <a:pt x="67" y="1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5545138" y="931293"/>
              <a:ext cx="150813" cy="150813"/>
            </a:xfrm>
            <a:custGeom>
              <a:rect b="b" l="l" r="r" t="t"/>
              <a:pathLst>
                <a:path extrusionOk="0" h="72" w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0"/>
                  </a:moveTo>
                  <a:cubicBezTo>
                    <a:pt x="22" y="10"/>
                    <a:pt x="10" y="21"/>
                    <a:pt x="10" y="36"/>
                  </a:cubicBezTo>
                  <a:cubicBezTo>
                    <a:pt x="10" y="50"/>
                    <a:pt x="22" y="62"/>
                    <a:pt x="36" y="62"/>
                  </a:cubicBezTo>
                  <a:cubicBezTo>
                    <a:pt x="50" y="62"/>
                    <a:pt x="62" y="50"/>
                    <a:pt x="62" y="36"/>
                  </a:cubicBezTo>
                  <a:cubicBezTo>
                    <a:pt x="62" y="21"/>
                    <a:pt x="50" y="10"/>
                    <a:pt x="36" y="1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5316538" y="702693"/>
              <a:ext cx="371475" cy="396875"/>
            </a:xfrm>
            <a:custGeom>
              <a:rect b="b" l="l" r="r" t="t"/>
              <a:pathLst>
                <a:path extrusionOk="0" h="189" w="177">
                  <a:moveTo>
                    <a:pt x="155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18" y="0"/>
                    <a:pt x="105" y="12"/>
                    <a:pt x="104" y="28"/>
                  </a:cubicBezTo>
                  <a:cubicBezTo>
                    <a:pt x="99" y="29"/>
                    <a:pt x="95" y="31"/>
                    <a:pt x="91" y="33"/>
                  </a:cubicBezTo>
                  <a:cubicBezTo>
                    <a:pt x="86" y="28"/>
                    <a:pt x="79" y="26"/>
                    <a:pt x="72" y="26"/>
                  </a:cubicBezTo>
                  <a:cubicBezTo>
                    <a:pt x="63" y="26"/>
                    <a:pt x="56" y="29"/>
                    <a:pt x="50" y="35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29" y="56"/>
                    <a:pt x="26" y="63"/>
                    <a:pt x="26" y="72"/>
                  </a:cubicBezTo>
                  <a:cubicBezTo>
                    <a:pt x="26" y="79"/>
                    <a:pt x="29" y="86"/>
                    <a:pt x="33" y="91"/>
                  </a:cubicBezTo>
                  <a:cubicBezTo>
                    <a:pt x="31" y="95"/>
                    <a:pt x="29" y="99"/>
                    <a:pt x="28" y="104"/>
                  </a:cubicBezTo>
                  <a:cubicBezTo>
                    <a:pt x="12" y="105"/>
                    <a:pt x="0" y="118"/>
                    <a:pt x="0" y="134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71"/>
                    <a:pt x="12" y="184"/>
                    <a:pt x="28" y="186"/>
                  </a:cubicBezTo>
                  <a:cubicBezTo>
                    <a:pt x="28" y="187"/>
                    <a:pt x="29" y="188"/>
                    <a:pt x="29" y="189"/>
                  </a:cubicBezTo>
                  <a:cubicBezTo>
                    <a:pt x="52" y="189"/>
                    <a:pt x="52" y="189"/>
                    <a:pt x="52" y="189"/>
                  </a:cubicBezTo>
                  <a:cubicBezTo>
                    <a:pt x="48" y="182"/>
                    <a:pt x="45" y="174"/>
                    <a:pt x="44" y="165"/>
                  </a:cubicBezTo>
                  <a:cubicBezTo>
                    <a:pt x="31" y="165"/>
                    <a:pt x="31" y="165"/>
                    <a:pt x="31" y="165"/>
                  </a:cubicBezTo>
                  <a:cubicBezTo>
                    <a:pt x="25" y="165"/>
                    <a:pt x="21" y="161"/>
                    <a:pt x="21" y="155"/>
                  </a:cubicBezTo>
                  <a:cubicBezTo>
                    <a:pt x="21" y="134"/>
                    <a:pt x="21" y="134"/>
                    <a:pt x="21" y="134"/>
                  </a:cubicBezTo>
                  <a:cubicBezTo>
                    <a:pt x="21" y="129"/>
                    <a:pt x="25" y="124"/>
                    <a:pt x="31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6" y="111"/>
                    <a:pt x="52" y="99"/>
                    <a:pt x="59" y="88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46" y="75"/>
                    <a:pt x="46" y="68"/>
                    <a:pt x="50" y="64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6" y="48"/>
                    <a:pt x="69" y="47"/>
                    <a:pt x="72" y="47"/>
                  </a:cubicBezTo>
                  <a:cubicBezTo>
                    <a:pt x="74" y="47"/>
                    <a:pt x="77" y="48"/>
                    <a:pt x="79" y="50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99" y="52"/>
                    <a:pt x="111" y="46"/>
                    <a:pt x="124" y="43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24" y="25"/>
                    <a:pt x="129" y="21"/>
                    <a:pt x="134" y="21"/>
                  </a:cubicBezTo>
                  <a:cubicBezTo>
                    <a:pt x="155" y="21"/>
                    <a:pt x="155" y="21"/>
                    <a:pt x="155" y="21"/>
                  </a:cubicBezTo>
                  <a:cubicBezTo>
                    <a:pt x="161" y="21"/>
                    <a:pt x="165" y="25"/>
                    <a:pt x="165" y="31"/>
                  </a:cubicBezTo>
                  <a:cubicBezTo>
                    <a:pt x="165" y="43"/>
                    <a:pt x="165" y="43"/>
                    <a:pt x="165" y="43"/>
                  </a:cubicBezTo>
                  <a:cubicBezTo>
                    <a:pt x="169" y="44"/>
                    <a:pt x="173" y="45"/>
                    <a:pt x="177" y="47"/>
                  </a:cubicBezTo>
                  <a:cubicBezTo>
                    <a:pt x="177" y="9"/>
                    <a:pt x="177" y="9"/>
                    <a:pt x="177" y="9"/>
                  </a:cubicBezTo>
                  <a:cubicBezTo>
                    <a:pt x="171" y="3"/>
                    <a:pt x="163" y="0"/>
                    <a:pt x="1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" name="Google Shape;269;p27"/>
          <p:cNvGrpSpPr/>
          <p:nvPr/>
        </p:nvGrpSpPr>
        <p:grpSpPr>
          <a:xfrm>
            <a:off x="2673941" y="2237852"/>
            <a:ext cx="299176" cy="304067"/>
            <a:chOff x="7456488" y="5027613"/>
            <a:chExt cx="930275" cy="931862"/>
          </a:xfrm>
        </p:grpSpPr>
        <p:sp>
          <p:nvSpPr>
            <p:cNvPr id="270" name="Google Shape;270;p27"/>
            <p:cNvSpPr/>
            <p:nvPr/>
          </p:nvSpPr>
          <p:spPr>
            <a:xfrm>
              <a:off x="7456488" y="5183188"/>
              <a:ext cx="744538" cy="776287"/>
            </a:xfrm>
            <a:custGeom>
              <a:rect b="b" l="l" r="r" t="t"/>
              <a:pathLst>
                <a:path extrusionOk="0" h="204" w="196">
                  <a:moveTo>
                    <a:pt x="166" y="204"/>
                  </a:moveTo>
                  <a:cubicBezTo>
                    <a:pt x="134" y="204"/>
                    <a:pt x="134" y="204"/>
                    <a:pt x="134" y="204"/>
                  </a:cubicBezTo>
                  <a:cubicBezTo>
                    <a:pt x="131" y="204"/>
                    <a:pt x="128" y="201"/>
                    <a:pt x="128" y="198"/>
                  </a:cubicBezTo>
                  <a:cubicBezTo>
                    <a:pt x="128" y="180"/>
                    <a:pt x="128" y="180"/>
                    <a:pt x="128" y="180"/>
                  </a:cubicBezTo>
                  <a:cubicBezTo>
                    <a:pt x="22" y="180"/>
                    <a:pt x="22" y="180"/>
                    <a:pt x="22" y="180"/>
                  </a:cubicBezTo>
                  <a:cubicBezTo>
                    <a:pt x="19" y="180"/>
                    <a:pt x="16" y="177"/>
                    <a:pt x="16" y="174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3" y="68"/>
                    <a:pt x="0" y="65"/>
                    <a:pt x="0" y="6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7"/>
                    <a:pt x="3" y="24"/>
                    <a:pt x="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3"/>
                    <a:pt x="19" y="0"/>
                    <a:pt x="2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60" y="3"/>
                    <a:pt x="60" y="6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166" y="24"/>
                    <a:pt x="166" y="24"/>
                    <a:pt x="166" y="24"/>
                  </a:cubicBezTo>
                  <a:cubicBezTo>
                    <a:pt x="169" y="24"/>
                    <a:pt x="172" y="27"/>
                    <a:pt x="172" y="30"/>
                  </a:cubicBezTo>
                  <a:cubicBezTo>
                    <a:pt x="172" y="136"/>
                    <a:pt x="172" y="136"/>
                    <a:pt x="172" y="136"/>
                  </a:cubicBezTo>
                  <a:cubicBezTo>
                    <a:pt x="190" y="136"/>
                    <a:pt x="190" y="136"/>
                    <a:pt x="190" y="136"/>
                  </a:cubicBezTo>
                  <a:cubicBezTo>
                    <a:pt x="193" y="136"/>
                    <a:pt x="196" y="139"/>
                    <a:pt x="196" y="142"/>
                  </a:cubicBezTo>
                  <a:cubicBezTo>
                    <a:pt x="196" y="174"/>
                    <a:pt x="196" y="174"/>
                    <a:pt x="196" y="174"/>
                  </a:cubicBezTo>
                  <a:cubicBezTo>
                    <a:pt x="196" y="177"/>
                    <a:pt x="193" y="180"/>
                    <a:pt x="190" y="180"/>
                  </a:cubicBezTo>
                  <a:cubicBezTo>
                    <a:pt x="172" y="180"/>
                    <a:pt x="172" y="180"/>
                    <a:pt x="172" y="180"/>
                  </a:cubicBezTo>
                  <a:cubicBezTo>
                    <a:pt x="172" y="198"/>
                    <a:pt x="172" y="198"/>
                    <a:pt x="172" y="198"/>
                  </a:cubicBezTo>
                  <a:cubicBezTo>
                    <a:pt x="172" y="201"/>
                    <a:pt x="169" y="204"/>
                    <a:pt x="166" y="204"/>
                  </a:cubicBezTo>
                  <a:close/>
                  <a:moveTo>
                    <a:pt x="140" y="192"/>
                  </a:moveTo>
                  <a:cubicBezTo>
                    <a:pt x="160" y="192"/>
                    <a:pt x="160" y="192"/>
                    <a:pt x="160" y="192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160" y="171"/>
                    <a:pt x="163" y="168"/>
                    <a:pt x="166" y="168"/>
                  </a:cubicBezTo>
                  <a:cubicBezTo>
                    <a:pt x="184" y="168"/>
                    <a:pt x="184" y="168"/>
                    <a:pt x="184" y="168"/>
                  </a:cubicBezTo>
                  <a:cubicBezTo>
                    <a:pt x="184" y="148"/>
                    <a:pt x="184" y="148"/>
                    <a:pt x="184" y="148"/>
                  </a:cubicBezTo>
                  <a:cubicBezTo>
                    <a:pt x="166" y="148"/>
                    <a:pt x="166" y="148"/>
                    <a:pt x="166" y="148"/>
                  </a:cubicBezTo>
                  <a:cubicBezTo>
                    <a:pt x="163" y="148"/>
                    <a:pt x="160" y="145"/>
                    <a:pt x="160" y="142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1" y="36"/>
                    <a:pt x="48" y="33"/>
                    <a:pt x="48" y="30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3"/>
                    <a:pt x="25" y="36"/>
                    <a:pt x="2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5" y="56"/>
                    <a:pt x="28" y="59"/>
                    <a:pt x="28" y="62"/>
                  </a:cubicBezTo>
                  <a:cubicBezTo>
                    <a:pt x="28" y="168"/>
                    <a:pt x="28" y="168"/>
                    <a:pt x="28" y="168"/>
                  </a:cubicBezTo>
                  <a:cubicBezTo>
                    <a:pt x="134" y="168"/>
                    <a:pt x="134" y="168"/>
                    <a:pt x="134" y="168"/>
                  </a:cubicBezTo>
                  <a:cubicBezTo>
                    <a:pt x="137" y="168"/>
                    <a:pt x="140" y="171"/>
                    <a:pt x="140" y="174"/>
                  </a:cubicBezTo>
                  <a:lnTo>
                    <a:pt x="140" y="192"/>
                  </a:lnTo>
                  <a:close/>
                  <a:moveTo>
                    <a:pt x="134" y="148"/>
                  </a:moveTo>
                  <a:cubicBezTo>
                    <a:pt x="54" y="148"/>
                    <a:pt x="54" y="148"/>
                    <a:pt x="54" y="148"/>
                  </a:cubicBezTo>
                  <a:cubicBezTo>
                    <a:pt x="51" y="148"/>
                    <a:pt x="48" y="145"/>
                    <a:pt x="48" y="142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48" y="59"/>
                    <a:pt x="51" y="56"/>
                    <a:pt x="54" y="56"/>
                  </a:cubicBezTo>
                  <a:cubicBezTo>
                    <a:pt x="134" y="56"/>
                    <a:pt x="134" y="56"/>
                    <a:pt x="134" y="56"/>
                  </a:cubicBezTo>
                  <a:cubicBezTo>
                    <a:pt x="137" y="56"/>
                    <a:pt x="140" y="59"/>
                    <a:pt x="140" y="62"/>
                  </a:cubicBezTo>
                  <a:cubicBezTo>
                    <a:pt x="140" y="142"/>
                    <a:pt x="140" y="142"/>
                    <a:pt x="140" y="142"/>
                  </a:cubicBezTo>
                  <a:cubicBezTo>
                    <a:pt x="140" y="145"/>
                    <a:pt x="137" y="148"/>
                    <a:pt x="134" y="148"/>
                  </a:cubicBezTo>
                  <a:close/>
                  <a:moveTo>
                    <a:pt x="60" y="136"/>
                  </a:moveTo>
                  <a:cubicBezTo>
                    <a:pt x="128" y="136"/>
                    <a:pt x="128" y="136"/>
                    <a:pt x="128" y="136"/>
                  </a:cubicBezTo>
                  <a:cubicBezTo>
                    <a:pt x="128" y="68"/>
                    <a:pt x="128" y="68"/>
                    <a:pt x="128" y="68"/>
                  </a:cubicBezTo>
                  <a:cubicBezTo>
                    <a:pt x="60" y="68"/>
                    <a:pt x="60" y="68"/>
                    <a:pt x="60" y="68"/>
                  </a:cubicBezTo>
                  <a:lnTo>
                    <a:pt x="60" y="136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7635876" y="5392738"/>
              <a:ext cx="355600" cy="354012"/>
            </a:xfrm>
            <a:custGeom>
              <a:rect b="b" l="l" r="r" t="t"/>
              <a:pathLst>
                <a:path extrusionOk="0" h="93" w="94">
                  <a:moveTo>
                    <a:pt x="7" y="93"/>
                  </a:moveTo>
                  <a:cubicBezTo>
                    <a:pt x="5" y="93"/>
                    <a:pt x="4" y="92"/>
                    <a:pt x="3" y="91"/>
                  </a:cubicBezTo>
                  <a:cubicBezTo>
                    <a:pt x="0" y="89"/>
                    <a:pt x="0" y="85"/>
                    <a:pt x="3" y="83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5" y="0"/>
                    <a:pt x="89" y="0"/>
                    <a:pt x="91" y="3"/>
                  </a:cubicBezTo>
                  <a:cubicBezTo>
                    <a:pt x="94" y="5"/>
                    <a:pt x="94" y="9"/>
                    <a:pt x="91" y="11"/>
                  </a:cubicBezTo>
                  <a:cubicBezTo>
                    <a:pt x="11" y="91"/>
                    <a:pt x="11" y="91"/>
                    <a:pt x="11" y="91"/>
                  </a:cubicBezTo>
                  <a:cubicBezTo>
                    <a:pt x="10" y="92"/>
                    <a:pt x="9" y="93"/>
                    <a:pt x="7" y="93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8059738" y="5027613"/>
              <a:ext cx="327025" cy="292100"/>
            </a:xfrm>
            <a:custGeom>
              <a:rect b="b" l="l" r="r" t="t"/>
              <a:pathLst>
                <a:path extrusionOk="0" h="77" w="86">
                  <a:moveTo>
                    <a:pt x="7" y="77"/>
                  </a:moveTo>
                  <a:cubicBezTo>
                    <a:pt x="5" y="77"/>
                    <a:pt x="4" y="76"/>
                    <a:pt x="3" y="75"/>
                  </a:cubicBezTo>
                  <a:cubicBezTo>
                    <a:pt x="0" y="73"/>
                    <a:pt x="1" y="69"/>
                    <a:pt x="3" y="67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7" y="0"/>
                    <a:pt x="81" y="1"/>
                    <a:pt x="83" y="3"/>
                  </a:cubicBezTo>
                  <a:cubicBezTo>
                    <a:pt x="86" y="5"/>
                    <a:pt x="85" y="9"/>
                    <a:pt x="83" y="11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7513638" y="5275263"/>
              <a:ext cx="171450" cy="44450"/>
            </a:xfrm>
            <a:custGeom>
              <a:rect b="b" l="l" r="r" t="t"/>
              <a:pathLst>
                <a:path extrusionOk="0" h="12" w="45">
                  <a:moveTo>
                    <a:pt x="3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2" y="0"/>
                    <a:pt x="45" y="3"/>
                    <a:pt x="45" y="6"/>
                  </a:cubicBezTo>
                  <a:cubicBezTo>
                    <a:pt x="45" y="9"/>
                    <a:pt x="42" y="12"/>
                    <a:pt x="39" y="1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7518401" y="5395913"/>
              <a:ext cx="166688" cy="46037"/>
            </a:xfrm>
            <a:custGeom>
              <a:rect b="b" l="l" r="r" t="t"/>
              <a:pathLst>
                <a:path extrusionOk="0" h="12" w="44">
                  <a:moveTo>
                    <a:pt x="3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1" y="0"/>
                    <a:pt x="44" y="3"/>
                    <a:pt x="44" y="6"/>
                  </a:cubicBezTo>
                  <a:cubicBezTo>
                    <a:pt x="44" y="9"/>
                    <a:pt x="41" y="12"/>
                    <a:pt x="38" y="1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7942263" y="5700713"/>
              <a:ext cx="168275" cy="46037"/>
            </a:xfrm>
            <a:custGeom>
              <a:rect b="b" l="l" r="r" t="t"/>
              <a:pathLst>
                <a:path extrusionOk="0" h="12" w="44">
                  <a:moveTo>
                    <a:pt x="3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1" y="0"/>
                    <a:pt x="44" y="3"/>
                    <a:pt x="44" y="6"/>
                  </a:cubicBezTo>
                  <a:cubicBezTo>
                    <a:pt x="44" y="9"/>
                    <a:pt x="41" y="12"/>
                    <a:pt x="38" y="1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7942263" y="5821363"/>
              <a:ext cx="168275" cy="46037"/>
            </a:xfrm>
            <a:custGeom>
              <a:rect b="b" l="l" r="r" t="t"/>
              <a:pathLst>
                <a:path extrusionOk="0" h="12" w="44">
                  <a:moveTo>
                    <a:pt x="3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1" y="0"/>
                    <a:pt x="44" y="3"/>
                    <a:pt x="44" y="6"/>
                  </a:cubicBezTo>
                  <a:cubicBezTo>
                    <a:pt x="44" y="9"/>
                    <a:pt x="41" y="12"/>
                    <a:pt x="38" y="1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7" name="Google Shape;277;p27"/>
          <p:cNvGrpSpPr/>
          <p:nvPr/>
        </p:nvGrpSpPr>
        <p:grpSpPr>
          <a:xfrm>
            <a:off x="4079433" y="2274773"/>
            <a:ext cx="227266" cy="229758"/>
            <a:chOff x="9053513" y="484188"/>
            <a:chExt cx="490538" cy="488950"/>
          </a:xfrm>
        </p:grpSpPr>
        <p:sp>
          <p:nvSpPr>
            <p:cNvPr id="278" name="Google Shape;278;p27"/>
            <p:cNvSpPr/>
            <p:nvPr/>
          </p:nvSpPr>
          <p:spPr>
            <a:xfrm>
              <a:off x="9053513" y="484188"/>
              <a:ext cx="152400" cy="488950"/>
            </a:xfrm>
            <a:custGeom>
              <a:rect b="b" l="l" r="r" t="t"/>
              <a:pathLst>
                <a:path extrusionOk="0" h="128" w="40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9390063" y="484188"/>
              <a:ext cx="153988" cy="488950"/>
            </a:xfrm>
            <a:custGeom>
              <a:rect b="b" l="l" r="r" t="t"/>
              <a:pathLst>
                <a:path extrusionOk="0" h="128" w="40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9221788" y="484188"/>
              <a:ext cx="153988" cy="488950"/>
            </a:xfrm>
            <a:custGeom>
              <a:rect b="b" l="l" r="r" t="t"/>
              <a:pathLst>
                <a:path extrusionOk="0" h="128" w="40">
                  <a:moveTo>
                    <a:pt x="32" y="7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3" y="76"/>
                    <a:pt x="0" y="81"/>
                    <a:pt x="0" y="88"/>
                  </a:cubicBezTo>
                  <a:cubicBezTo>
                    <a:pt x="0" y="95"/>
                    <a:pt x="3" y="100"/>
                    <a:pt x="8" y="10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7" y="100"/>
                    <a:pt x="40" y="95"/>
                    <a:pt x="40" y="88"/>
                  </a:cubicBezTo>
                  <a:cubicBezTo>
                    <a:pt x="40" y="81"/>
                    <a:pt x="37" y="76"/>
                    <a:pt x="32" y="72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1" y="68"/>
                    <a:pt x="20" y="68"/>
                  </a:cubicBezTo>
                  <a:cubicBezTo>
                    <a:pt x="19" y="68"/>
                    <a:pt x="17" y="68"/>
                    <a:pt x="16" y="68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7" y="108"/>
                    <a:pt x="19" y="108"/>
                    <a:pt x="20" y="108"/>
                  </a:cubicBezTo>
                  <a:cubicBezTo>
                    <a:pt x="21" y="108"/>
                    <a:pt x="23" y="108"/>
                    <a:pt x="24" y="108"/>
                  </a:cubicBezTo>
                  <a:lnTo>
                    <a:pt x="24" y="116"/>
                  </a:lnTo>
                  <a:close/>
                  <a:moveTo>
                    <a:pt x="31" y="91"/>
                  </a:moveTo>
                  <a:cubicBezTo>
                    <a:pt x="31" y="92"/>
                    <a:pt x="31" y="92"/>
                    <a:pt x="31" y="92"/>
                  </a:cubicBezTo>
                  <a:cubicBezTo>
                    <a:pt x="31" y="93"/>
                    <a:pt x="30" y="94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29" y="96"/>
                    <a:pt x="28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8"/>
                    <a:pt x="25" y="99"/>
                    <a:pt x="24" y="99"/>
                  </a:cubicBezTo>
                  <a:cubicBezTo>
                    <a:pt x="23" y="100"/>
                    <a:pt x="21" y="100"/>
                    <a:pt x="20" y="100"/>
                  </a:cubicBezTo>
                  <a:cubicBezTo>
                    <a:pt x="19" y="100"/>
                    <a:pt x="17" y="100"/>
                    <a:pt x="16" y="99"/>
                  </a:cubicBezTo>
                  <a:cubicBezTo>
                    <a:pt x="15" y="99"/>
                    <a:pt x="14" y="98"/>
                    <a:pt x="13" y="98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2" y="97"/>
                    <a:pt x="11" y="96"/>
                    <a:pt x="10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4"/>
                    <a:pt x="9" y="93"/>
                    <a:pt x="9" y="92"/>
                  </a:cubicBezTo>
                  <a:cubicBezTo>
                    <a:pt x="9" y="92"/>
                    <a:pt x="9" y="92"/>
                    <a:pt x="9" y="91"/>
                  </a:cubicBezTo>
                  <a:cubicBezTo>
                    <a:pt x="8" y="90"/>
                    <a:pt x="8" y="89"/>
                    <a:pt x="8" y="88"/>
                  </a:cubicBezTo>
                  <a:cubicBezTo>
                    <a:pt x="8" y="87"/>
                    <a:pt x="8" y="86"/>
                    <a:pt x="9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3"/>
                    <a:pt x="10" y="82"/>
                    <a:pt x="10" y="81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0"/>
                    <a:pt x="12" y="79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8"/>
                    <a:pt x="15" y="77"/>
                    <a:pt x="16" y="77"/>
                  </a:cubicBezTo>
                  <a:cubicBezTo>
                    <a:pt x="17" y="76"/>
                    <a:pt x="19" y="76"/>
                    <a:pt x="20" y="76"/>
                  </a:cubicBezTo>
                  <a:cubicBezTo>
                    <a:pt x="21" y="76"/>
                    <a:pt x="23" y="76"/>
                    <a:pt x="24" y="77"/>
                  </a:cubicBezTo>
                  <a:cubicBezTo>
                    <a:pt x="25" y="77"/>
                    <a:pt x="26" y="78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9"/>
                    <a:pt x="29" y="80"/>
                    <a:pt x="3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1" y="83"/>
                    <a:pt x="31" y="84"/>
                  </a:cubicBezTo>
                  <a:cubicBezTo>
                    <a:pt x="31" y="84"/>
                    <a:pt x="31" y="84"/>
                    <a:pt x="31" y="85"/>
                  </a:cubicBezTo>
                  <a:cubicBezTo>
                    <a:pt x="32" y="86"/>
                    <a:pt x="32" y="87"/>
                    <a:pt x="32" y="88"/>
                  </a:cubicBezTo>
                  <a:cubicBezTo>
                    <a:pt x="32" y="89"/>
                    <a:pt x="32" y="90"/>
                    <a:pt x="31" y="9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1" name="Google Shape;281;p27"/>
          <p:cNvGrpSpPr/>
          <p:nvPr/>
        </p:nvGrpSpPr>
        <p:grpSpPr>
          <a:xfrm>
            <a:off x="3369579" y="2260152"/>
            <a:ext cx="256102" cy="258905"/>
            <a:chOff x="8224838" y="646113"/>
            <a:chExt cx="492125" cy="490537"/>
          </a:xfrm>
        </p:grpSpPr>
        <p:sp>
          <p:nvSpPr>
            <p:cNvPr id="282" name="Google Shape;282;p27"/>
            <p:cNvSpPr/>
            <p:nvPr/>
          </p:nvSpPr>
          <p:spPr>
            <a:xfrm>
              <a:off x="8356601" y="646113"/>
              <a:ext cx="225425" cy="325437"/>
            </a:xfrm>
            <a:custGeom>
              <a:rect b="b" l="l" r="r" t="t"/>
              <a:pathLst>
                <a:path extrusionOk="0" h="85" w="59">
                  <a:moveTo>
                    <a:pt x="29" y="85"/>
                  </a:moveTo>
                  <a:cubicBezTo>
                    <a:pt x="40" y="85"/>
                    <a:pt x="59" y="44"/>
                    <a:pt x="59" y="30"/>
                  </a:cubicBezTo>
                  <a:cubicBezTo>
                    <a:pt x="59" y="13"/>
                    <a:pt x="46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1"/>
                    <a:pt x="8" y="58"/>
                    <a:pt x="11" y="63"/>
                  </a:cubicBezTo>
                  <a:cubicBezTo>
                    <a:pt x="18" y="78"/>
                    <a:pt x="24" y="85"/>
                    <a:pt x="29" y="85"/>
                  </a:cubicBezTo>
                  <a:close/>
                  <a:moveTo>
                    <a:pt x="29" y="8"/>
                  </a:moveTo>
                  <a:cubicBezTo>
                    <a:pt x="41" y="8"/>
                    <a:pt x="51" y="18"/>
                    <a:pt x="51" y="30"/>
                  </a:cubicBezTo>
                  <a:cubicBezTo>
                    <a:pt x="51" y="44"/>
                    <a:pt x="35" y="73"/>
                    <a:pt x="29" y="77"/>
                  </a:cubicBezTo>
                  <a:cubicBezTo>
                    <a:pt x="24" y="73"/>
                    <a:pt x="8" y="44"/>
                    <a:pt x="8" y="30"/>
                  </a:cubicBezTo>
                  <a:cubicBezTo>
                    <a:pt x="8" y="18"/>
                    <a:pt x="18" y="8"/>
                    <a:pt x="29" y="8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8413751" y="700088"/>
              <a:ext cx="111125" cy="111125"/>
            </a:xfrm>
            <a:custGeom>
              <a:rect b="b" l="l" r="r" t="t"/>
              <a:pathLst>
                <a:path extrusionOk="0" h="29" w="29">
                  <a:moveTo>
                    <a:pt x="29" y="15"/>
                  </a:moveTo>
                  <a:cubicBezTo>
                    <a:pt x="29" y="6"/>
                    <a:pt x="23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23"/>
                    <a:pt x="6" y="29"/>
                    <a:pt x="14" y="29"/>
                  </a:cubicBezTo>
                  <a:cubicBezTo>
                    <a:pt x="23" y="29"/>
                    <a:pt x="29" y="23"/>
                    <a:pt x="29" y="15"/>
                  </a:cubicBezTo>
                  <a:close/>
                  <a:moveTo>
                    <a:pt x="4" y="15"/>
                  </a:moveTo>
                  <a:cubicBezTo>
                    <a:pt x="4" y="8"/>
                    <a:pt x="9" y="4"/>
                    <a:pt x="14" y="4"/>
                  </a:cubicBezTo>
                  <a:cubicBezTo>
                    <a:pt x="20" y="4"/>
                    <a:pt x="25" y="8"/>
                    <a:pt x="25" y="15"/>
                  </a:cubicBezTo>
                  <a:cubicBezTo>
                    <a:pt x="25" y="21"/>
                    <a:pt x="20" y="25"/>
                    <a:pt x="14" y="25"/>
                  </a:cubicBezTo>
                  <a:cubicBezTo>
                    <a:pt x="9" y="25"/>
                    <a:pt x="4" y="21"/>
                    <a:pt x="4" y="15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8224838" y="768350"/>
              <a:ext cx="492125" cy="368300"/>
            </a:xfrm>
            <a:custGeom>
              <a:rect b="b" l="l" r="r" t="t"/>
              <a:pathLst>
                <a:path extrusionOk="0" h="96" w="128">
                  <a:moveTo>
                    <a:pt x="126" y="1"/>
                  </a:moveTo>
                  <a:cubicBezTo>
                    <a:pt x="125" y="1"/>
                    <a:pt x="124" y="0"/>
                    <a:pt x="123" y="1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5" y="7"/>
                    <a:pt x="94" y="10"/>
                    <a:pt x="94" y="12"/>
                  </a:cubicBezTo>
                  <a:cubicBezTo>
                    <a:pt x="95" y="14"/>
                    <a:pt x="97" y="15"/>
                    <a:pt x="99" y="1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120" y="80"/>
                    <a:pt x="120" y="80"/>
                    <a:pt x="120" y="80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7"/>
                    <a:pt x="86" y="36"/>
                    <a:pt x="85" y="36"/>
                  </a:cubicBezTo>
                  <a:cubicBezTo>
                    <a:pt x="84" y="36"/>
                    <a:pt x="83" y="37"/>
                    <a:pt x="83" y="38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3" y="37"/>
                    <a:pt x="42" y="36"/>
                    <a:pt x="41" y="36"/>
                  </a:cubicBezTo>
                  <a:cubicBezTo>
                    <a:pt x="40" y="36"/>
                    <a:pt x="39" y="37"/>
                    <a:pt x="39" y="38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8" y="86"/>
                    <a:pt x="8" y="86"/>
                    <a:pt x="8" y="8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7"/>
                    <a:pt x="32" y="5"/>
                    <a:pt x="31" y="3"/>
                  </a:cubicBezTo>
                  <a:cubicBezTo>
                    <a:pt x="30" y="1"/>
                    <a:pt x="28" y="0"/>
                    <a:pt x="26" y="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" y="11"/>
                    <a:pt x="0" y="12"/>
                    <a:pt x="0" y="1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3"/>
                    <a:pt x="1" y="95"/>
                    <a:pt x="2" y="95"/>
                  </a:cubicBezTo>
                  <a:cubicBezTo>
                    <a:pt x="2" y="96"/>
                    <a:pt x="3" y="96"/>
                    <a:pt x="4" y="96"/>
                  </a:cubicBezTo>
                  <a:cubicBezTo>
                    <a:pt x="5" y="96"/>
                    <a:pt x="5" y="96"/>
                    <a:pt x="6" y="96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84" y="96"/>
                    <a:pt x="84" y="96"/>
                    <a:pt x="84" y="96"/>
                  </a:cubicBezTo>
                  <a:cubicBezTo>
                    <a:pt x="85" y="96"/>
                    <a:pt x="86" y="96"/>
                    <a:pt x="87" y="96"/>
                  </a:cubicBezTo>
                  <a:cubicBezTo>
                    <a:pt x="125" y="87"/>
                    <a:pt x="125" y="87"/>
                    <a:pt x="125" y="87"/>
                  </a:cubicBezTo>
                  <a:cubicBezTo>
                    <a:pt x="127" y="86"/>
                    <a:pt x="128" y="85"/>
                    <a:pt x="128" y="83"/>
                  </a:cubicBezTo>
                  <a:cubicBezTo>
                    <a:pt x="128" y="4"/>
                    <a:pt x="128" y="4"/>
                    <a:pt x="128" y="4"/>
                  </a:cubicBezTo>
                  <a:cubicBezTo>
                    <a:pt x="128" y="3"/>
                    <a:pt x="127" y="2"/>
                    <a:pt x="12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5" name="Google Shape;285;p27"/>
          <p:cNvSpPr/>
          <p:nvPr/>
        </p:nvSpPr>
        <p:spPr>
          <a:xfrm>
            <a:off x="4727500" y="1080981"/>
            <a:ext cx="284951" cy="290139"/>
          </a:xfrm>
          <a:custGeom>
            <a:rect b="b" l="l" r="r" t="t"/>
            <a:pathLst>
              <a:path extrusionOk="0" h="112" w="112">
                <a:moveTo>
                  <a:pt x="14" y="93"/>
                </a:moveTo>
                <a:cubicBezTo>
                  <a:pt x="19" y="99"/>
                  <a:pt x="19" y="99"/>
                  <a:pt x="19" y="99"/>
                </a:cubicBezTo>
                <a:cubicBezTo>
                  <a:pt x="21" y="100"/>
                  <a:pt x="23" y="100"/>
                  <a:pt x="25" y="99"/>
                </a:cubicBezTo>
                <a:cubicBezTo>
                  <a:pt x="25" y="98"/>
                  <a:pt x="25" y="98"/>
                  <a:pt x="25" y="98"/>
                </a:cubicBezTo>
                <a:cubicBezTo>
                  <a:pt x="42" y="110"/>
                  <a:pt x="64" y="112"/>
                  <a:pt x="82" y="101"/>
                </a:cubicBezTo>
                <a:cubicBezTo>
                  <a:pt x="84" y="100"/>
                  <a:pt x="85" y="99"/>
                  <a:pt x="87" y="98"/>
                </a:cubicBezTo>
                <a:cubicBezTo>
                  <a:pt x="87" y="98"/>
                  <a:pt x="87" y="98"/>
                  <a:pt x="87" y="98"/>
                </a:cubicBezTo>
                <a:cubicBezTo>
                  <a:pt x="89" y="100"/>
                  <a:pt x="91" y="100"/>
                  <a:pt x="93" y="98"/>
                </a:cubicBezTo>
                <a:cubicBezTo>
                  <a:pt x="99" y="93"/>
                  <a:pt x="99" y="93"/>
                  <a:pt x="99" y="93"/>
                </a:cubicBezTo>
                <a:cubicBezTo>
                  <a:pt x="100" y="91"/>
                  <a:pt x="100" y="89"/>
                  <a:pt x="99" y="87"/>
                </a:cubicBezTo>
                <a:cubicBezTo>
                  <a:pt x="98" y="87"/>
                  <a:pt x="98" y="87"/>
                  <a:pt x="98" y="87"/>
                </a:cubicBezTo>
                <a:cubicBezTo>
                  <a:pt x="110" y="70"/>
                  <a:pt x="112" y="48"/>
                  <a:pt x="101" y="30"/>
                </a:cubicBezTo>
                <a:cubicBezTo>
                  <a:pt x="100" y="28"/>
                  <a:pt x="99" y="27"/>
                  <a:pt x="98" y="25"/>
                </a:cubicBezTo>
                <a:cubicBezTo>
                  <a:pt x="98" y="24"/>
                  <a:pt x="98" y="24"/>
                  <a:pt x="98" y="24"/>
                </a:cubicBezTo>
                <a:cubicBezTo>
                  <a:pt x="100" y="23"/>
                  <a:pt x="100" y="21"/>
                  <a:pt x="98" y="19"/>
                </a:cubicBezTo>
                <a:cubicBezTo>
                  <a:pt x="93" y="13"/>
                  <a:pt x="93" y="13"/>
                  <a:pt x="93" y="13"/>
                </a:cubicBezTo>
                <a:cubicBezTo>
                  <a:pt x="91" y="12"/>
                  <a:pt x="89" y="12"/>
                  <a:pt x="87" y="13"/>
                </a:cubicBezTo>
                <a:cubicBezTo>
                  <a:pt x="86" y="14"/>
                  <a:pt x="86" y="14"/>
                  <a:pt x="86" y="14"/>
                </a:cubicBezTo>
                <a:cubicBezTo>
                  <a:pt x="70" y="2"/>
                  <a:pt x="48" y="0"/>
                  <a:pt x="30" y="11"/>
                </a:cubicBezTo>
                <a:cubicBezTo>
                  <a:pt x="28" y="12"/>
                  <a:pt x="27" y="13"/>
                  <a:pt x="25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3" y="12"/>
                  <a:pt x="21" y="12"/>
                  <a:pt x="19" y="14"/>
                </a:cubicBezTo>
                <a:cubicBezTo>
                  <a:pt x="13" y="19"/>
                  <a:pt x="13" y="19"/>
                  <a:pt x="13" y="19"/>
                </a:cubicBezTo>
                <a:cubicBezTo>
                  <a:pt x="12" y="21"/>
                  <a:pt x="12" y="23"/>
                  <a:pt x="13" y="25"/>
                </a:cubicBezTo>
                <a:cubicBezTo>
                  <a:pt x="14" y="26"/>
                  <a:pt x="14" y="26"/>
                  <a:pt x="14" y="26"/>
                </a:cubicBezTo>
                <a:cubicBezTo>
                  <a:pt x="2" y="42"/>
                  <a:pt x="0" y="64"/>
                  <a:pt x="11" y="82"/>
                </a:cubicBezTo>
                <a:cubicBezTo>
                  <a:pt x="12" y="84"/>
                  <a:pt x="13" y="85"/>
                  <a:pt x="14" y="87"/>
                </a:cubicBezTo>
                <a:cubicBezTo>
                  <a:pt x="14" y="87"/>
                  <a:pt x="14" y="87"/>
                  <a:pt x="14" y="87"/>
                </a:cubicBezTo>
                <a:cubicBezTo>
                  <a:pt x="12" y="89"/>
                  <a:pt x="12" y="91"/>
                  <a:pt x="14" y="93"/>
                </a:cubicBezTo>
                <a:close/>
                <a:moveTo>
                  <a:pt x="78" y="94"/>
                </a:moveTo>
                <a:cubicBezTo>
                  <a:pt x="63" y="103"/>
                  <a:pt x="45" y="102"/>
                  <a:pt x="31" y="92"/>
                </a:cubicBezTo>
                <a:cubicBezTo>
                  <a:pt x="46" y="78"/>
                  <a:pt x="46" y="78"/>
                  <a:pt x="46" y="78"/>
                </a:cubicBezTo>
                <a:cubicBezTo>
                  <a:pt x="52" y="81"/>
                  <a:pt x="60" y="81"/>
                  <a:pt x="66" y="78"/>
                </a:cubicBezTo>
                <a:cubicBezTo>
                  <a:pt x="81" y="92"/>
                  <a:pt x="81" y="92"/>
                  <a:pt x="81" y="92"/>
                </a:cubicBezTo>
                <a:cubicBezTo>
                  <a:pt x="80" y="93"/>
                  <a:pt x="79" y="93"/>
                  <a:pt x="78" y="94"/>
                </a:cubicBezTo>
                <a:close/>
                <a:moveTo>
                  <a:pt x="42" y="64"/>
                </a:moveTo>
                <a:cubicBezTo>
                  <a:pt x="38" y="56"/>
                  <a:pt x="40" y="47"/>
                  <a:pt x="48" y="42"/>
                </a:cubicBezTo>
                <a:cubicBezTo>
                  <a:pt x="56" y="38"/>
                  <a:pt x="65" y="40"/>
                  <a:pt x="70" y="48"/>
                </a:cubicBezTo>
                <a:cubicBezTo>
                  <a:pt x="74" y="55"/>
                  <a:pt x="72" y="63"/>
                  <a:pt x="67" y="68"/>
                </a:cubicBezTo>
                <a:cubicBezTo>
                  <a:pt x="67" y="68"/>
                  <a:pt x="67" y="68"/>
                  <a:pt x="67" y="68"/>
                </a:cubicBezTo>
                <a:cubicBezTo>
                  <a:pt x="66" y="69"/>
                  <a:pt x="65" y="69"/>
                  <a:pt x="64" y="70"/>
                </a:cubicBezTo>
                <a:cubicBezTo>
                  <a:pt x="57" y="74"/>
                  <a:pt x="49" y="72"/>
                  <a:pt x="44" y="67"/>
                </a:cubicBezTo>
                <a:cubicBezTo>
                  <a:pt x="44" y="67"/>
                  <a:pt x="44" y="67"/>
                  <a:pt x="44" y="67"/>
                </a:cubicBezTo>
                <a:cubicBezTo>
                  <a:pt x="43" y="66"/>
                  <a:pt x="43" y="65"/>
                  <a:pt x="42" y="64"/>
                </a:cubicBezTo>
                <a:close/>
                <a:moveTo>
                  <a:pt x="94" y="34"/>
                </a:moveTo>
                <a:cubicBezTo>
                  <a:pt x="103" y="49"/>
                  <a:pt x="102" y="67"/>
                  <a:pt x="92" y="81"/>
                </a:cubicBezTo>
                <a:cubicBezTo>
                  <a:pt x="78" y="66"/>
                  <a:pt x="78" y="66"/>
                  <a:pt x="78" y="66"/>
                </a:cubicBezTo>
                <a:cubicBezTo>
                  <a:pt x="81" y="60"/>
                  <a:pt x="81" y="52"/>
                  <a:pt x="78" y="46"/>
                </a:cubicBezTo>
                <a:cubicBezTo>
                  <a:pt x="92" y="31"/>
                  <a:pt x="92" y="31"/>
                  <a:pt x="92" y="31"/>
                </a:cubicBezTo>
                <a:cubicBezTo>
                  <a:pt x="93" y="32"/>
                  <a:pt x="93" y="33"/>
                  <a:pt x="94" y="34"/>
                </a:cubicBezTo>
                <a:close/>
                <a:moveTo>
                  <a:pt x="34" y="18"/>
                </a:moveTo>
                <a:cubicBezTo>
                  <a:pt x="49" y="9"/>
                  <a:pt x="67" y="10"/>
                  <a:pt x="81" y="20"/>
                </a:cubicBezTo>
                <a:cubicBezTo>
                  <a:pt x="66" y="34"/>
                  <a:pt x="66" y="34"/>
                  <a:pt x="66" y="34"/>
                </a:cubicBezTo>
                <a:cubicBezTo>
                  <a:pt x="60" y="31"/>
                  <a:pt x="52" y="31"/>
                  <a:pt x="45" y="34"/>
                </a:cubicBezTo>
                <a:cubicBezTo>
                  <a:pt x="31" y="20"/>
                  <a:pt x="31" y="20"/>
                  <a:pt x="31" y="20"/>
                </a:cubicBezTo>
                <a:cubicBezTo>
                  <a:pt x="32" y="19"/>
                  <a:pt x="33" y="19"/>
                  <a:pt x="34" y="18"/>
                </a:cubicBezTo>
                <a:close/>
                <a:moveTo>
                  <a:pt x="18" y="78"/>
                </a:moveTo>
                <a:cubicBezTo>
                  <a:pt x="9" y="63"/>
                  <a:pt x="10" y="45"/>
                  <a:pt x="20" y="31"/>
                </a:cubicBezTo>
                <a:cubicBezTo>
                  <a:pt x="34" y="46"/>
                  <a:pt x="34" y="46"/>
                  <a:pt x="34" y="46"/>
                </a:cubicBezTo>
                <a:cubicBezTo>
                  <a:pt x="31" y="52"/>
                  <a:pt x="31" y="60"/>
                  <a:pt x="34" y="66"/>
                </a:cubicBezTo>
                <a:cubicBezTo>
                  <a:pt x="20" y="81"/>
                  <a:pt x="20" y="81"/>
                  <a:pt x="20" y="81"/>
                </a:cubicBezTo>
                <a:cubicBezTo>
                  <a:pt x="19" y="80"/>
                  <a:pt x="19" y="79"/>
                  <a:pt x="18" y="78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6" name="Google Shape;286;p27"/>
          <p:cNvGrpSpPr/>
          <p:nvPr/>
        </p:nvGrpSpPr>
        <p:grpSpPr>
          <a:xfrm>
            <a:off x="2699180" y="1082883"/>
            <a:ext cx="250340" cy="286337"/>
            <a:chOff x="9001126" y="2228850"/>
            <a:chExt cx="298450" cy="336550"/>
          </a:xfrm>
        </p:grpSpPr>
        <p:sp>
          <p:nvSpPr>
            <p:cNvPr id="287" name="Google Shape;287;p27"/>
            <p:cNvSpPr/>
            <p:nvPr/>
          </p:nvSpPr>
          <p:spPr>
            <a:xfrm>
              <a:off x="9021764" y="2228850"/>
              <a:ext cx="255588" cy="257175"/>
            </a:xfrm>
            <a:custGeom>
              <a:rect b="b" l="l" r="r" t="t"/>
              <a:pathLst>
                <a:path extrusionOk="0" h="96" w="96">
                  <a:moveTo>
                    <a:pt x="48" y="96"/>
                  </a:moveTo>
                  <a:cubicBezTo>
                    <a:pt x="74" y="96"/>
                    <a:pt x="96" y="74"/>
                    <a:pt x="96" y="48"/>
                  </a:cubicBezTo>
                  <a:cubicBezTo>
                    <a:pt x="96" y="21"/>
                    <a:pt x="74" y="0"/>
                    <a:pt x="48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lose/>
                  <a:moveTo>
                    <a:pt x="48" y="88"/>
                  </a:moveTo>
                  <a:cubicBezTo>
                    <a:pt x="33" y="88"/>
                    <a:pt x="20" y="79"/>
                    <a:pt x="13" y="67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14" y="67"/>
                    <a:pt x="16" y="66"/>
                    <a:pt x="17" y="64"/>
                  </a:cubicBezTo>
                  <a:cubicBezTo>
                    <a:pt x="18" y="62"/>
                    <a:pt x="18" y="59"/>
                    <a:pt x="19" y="57"/>
                  </a:cubicBezTo>
                  <a:cubicBezTo>
                    <a:pt x="24" y="61"/>
                    <a:pt x="35" y="68"/>
                    <a:pt x="55" y="70"/>
                  </a:cubicBezTo>
                  <a:cubicBezTo>
                    <a:pt x="56" y="70"/>
                    <a:pt x="57" y="70"/>
                    <a:pt x="58" y="70"/>
                  </a:cubicBezTo>
                  <a:cubicBezTo>
                    <a:pt x="67" y="70"/>
                    <a:pt x="77" y="67"/>
                    <a:pt x="84" y="65"/>
                  </a:cubicBezTo>
                  <a:cubicBezTo>
                    <a:pt x="77" y="79"/>
                    <a:pt x="64" y="88"/>
                    <a:pt x="48" y="88"/>
                  </a:cubicBezTo>
                  <a:close/>
                  <a:moveTo>
                    <a:pt x="48" y="8"/>
                  </a:moveTo>
                  <a:cubicBezTo>
                    <a:pt x="70" y="8"/>
                    <a:pt x="88" y="26"/>
                    <a:pt x="88" y="48"/>
                  </a:cubicBezTo>
                  <a:cubicBezTo>
                    <a:pt x="88" y="52"/>
                    <a:pt x="87" y="57"/>
                    <a:pt x="86" y="61"/>
                  </a:cubicBezTo>
                  <a:cubicBezTo>
                    <a:pt x="80" y="63"/>
                    <a:pt x="66" y="66"/>
                    <a:pt x="56" y="66"/>
                  </a:cubicBezTo>
                  <a:cubicBezTo>
                    <a:pt x="29" y="64"/>
                    <a:pt x="20" y="51"/>
                    <a:pt x="19" y="51"/>
                  </a:cubicBezTo>
                  <a:cubicBezTo>
                    <a:pt x="19" y="51"/>
                    <a:pt x="18" y="50"/>
                    <a:pt x="17" y="50"/>
                  </a:cubicBezTo>
                  <a:cubicBezTo>
                    <a:pt x="17" y="51"/>
                    <a:pt x="16" y="51"/>
                    <a:pt x="16" y="52"/>
                  </a:cubicBezTo>
                  <a:cubicBezTo>
                    <a:pt x="16" y="52"/>
                    <a:pt x="15" y="58"/>
                    <a:pt x="13" y="62"/>
                  </a:cubicBezTo>
                  <a:cubicBezTo>
                    <a:pt x="13" y="63"/>
                    <a:pt x="12" y="63"/>
                    <a:pt x="12" y="63"/>
                  </a:cubicBezTo>
                  <a:cubicBezTo>
                    <a:pt x="12" y="63"/>
                    <a:pt x="11" y="63"/>
                    <a:pt x="11" y="63"/>
                  </a:cubicBezTo>
                  <a:cubicBezTo>
                    <a:pt x="9" y="58"/>
                    <a:pt x="8" y="53"/>
                    <a:pt x="8" y="48"/>
                  </a:cubicBezTo>
                  <a:cubicBezTo>
                    <a:pt x="8" y="26"/>
                    <a:pt x="26" y="8"/>
                    <a:pt x="48" y="8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9001126" y="2447925"/>
              <a:ext cx="298450" cy="117475"/>
            </a:xfrm>
            <a:custGeom>
              <a:rect b="b" l="l" r="r" t="t"/>
              <a:pathLst>
                <a:path extrusionOk="0" h="44" w="112">
                  <a:moveTo>
                    <a:pt x="98" y="1"/>
                  </a:moveTo>
                  <a:cubicBezTo>
                    <a:pt x="97" y="0"/>
                    <a:pt x="94" y="0"/>
                    <a:pt x="93" y="2"/>
                  </a:cubicBezTo>
                  <a:cubicBezTo>
                    <a:pt x="91" y="4"/>
                    <a:pt x="92" y="6"/>
                    <a:pt x="94" y="7"/>
                  </a:cubicBezTo>
                  <a:cubicBezTo>
                    <a:pt x="101" y="13"/>
                    <a:pt x="104" y="16"/>
                    <a:pt x="104" y="20"/>
                  </a:cubicBezTo>
                  <a:cubicBezTo>
                    <a:pt x="104" y="32"/>
                    <a:pt x="91" y="36"/>
                    <a:pt x="56" y="36"/>
                  </a:cubicBezTo>
                  <a:cubicBezTo>
                    <a:pt x="21" y="36"/>
                    <a:pt x="8" y="32"/>
                    <a:pt x="8" y="20"/>
                  </a:cubicBezTo>
                  <a:cubicBezTo>
                    <a:pt x="8" y="16"/>
                    <a:pt x="11" y="13"/>
                    <a:pt x="18" y="7"/>
                  </a:cubicBezTo>
                  <a:cubicBezTo>
                    <a:pt x="20" y="6"/>
                    <a:pt x="21" y="4"/>
                    <a:pt x="19" y="2"/>
                  </a:cubicBezTo>
                  <a:cubicBezTo>
                    <a:pt x="18" y="0"/>
                    <a:pt x="15" y="0"/>
                    <a:pt x="14" y="1"/>
                  </a:cubicBezTo>
                  <a:cubicBezTo>
                    <a:pt x="7" y="6"/>
                    <a:pt x="0" y="11"/>
                    <a:pt x="0" y="20"/>
                  </a:cubicBezTo>
                  <a:cubicBezTo>
                    <a:pt x="0" y="42"/>
                    <a:pt x="29" y="44"/>
                    <a:pt x="56" y="44"/>
                  </a:cubicBezTo>
                  <a:cubicBezTo>
                    <a:pt x="83" y="44"/>
                    <a:pt x="112" y="42"/>
                    <a:pt x="112" y="20"/>
                  </a:cubicBezTo>
                  <a:cubicBezTo>
                    <a:pt x="112" y="11"/>
                    <a:pt x="105" y="6"/>
                    <a:pt x="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9" name="Google Shape;289;p27"/>
          <p:cNvGrpSpPr/>
          <p:nvPr/>
        </p:nvGrpSpPr>
        <p:grpSpPr>
          <a:xfrm>
            <a:off x="2024987" y="1107319"/>
            <a:ext cx="253012" cy="237204"/>
            <a:chOff x="9685338" y="4306888"/>
            <a:chExt cx="293688" cy="271462"/>
          </a:xfrm>
        </p:grpSpPr>
        <p:sp>
          <p:nvSpPr>
            <p:cNvPr id="290" name="Google Shape;290;p27"/>
            <p:cNvSpPr/>
            <p:nvPr/>
          </p:nvSpPr>
          <p:spPr>
            <a:xfrm>
              <a:off x="9685338" y="4306888"/>
              <a:ext cx="293688" cy="261938"/>
            </a:xfrm>
            <a:custGeom>
              <a:rect b="b" l="l" r="r" t="t"/>
              <a:pathLst>
                <a:path extrusionOk="0" h="98" w="110">
                  <a:moveTo>
                    <a:pt x="101" y="26"/>
                  </a:moveTo>
                  <a:cubicBezTo>
                    <a:pt x="91" y="10"/>
                    <a:pt x="73" y="0"/>
                    <a:pt x="55" y="0"/>
                  </a:cubicBezTo>
                  <a:cubicBezTo>
                    <a:pt x="37" y="0"/>
                    <a:pt x="19" y="10"/>
                    <a:pt x="9" y="26"/>
                  </a:cubicBezTo>
                  <a:cubicBezTo>
                    <a:pt x="0" y="41"/>
                    <a:pt x="0" y="58"/>
                    <a:pt x="7" y="74"/>
                  </a:cubicBezTo>
                  <a:cubicBezTo>
                    <a:pt x="7" y="75"/>
                    <a:pt x="7" y="77"/>
                    <a:pt x="7" y="78"/>
                  </a:cubicBezTo>
                  <a:cubicBezTo>
                    <a:pt x="7" y="89"/>
                    <a:pt x="15" y="98"/>
                    <a:pt x="23" y="98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19" y="58"/>
                    <a:pt x="15" y="61"/>
                    <a:pt x="12" y="64"/>
                  </a:cubicBezTo>
                  <a:cubicBezTo>
                    <a:pt x="8" y="52"/>
                    <a:pt x="10" y="41"/>
                    <a:pt x="16" y="30"/>
                  </a:cubicBezTo>
                  <a:cubicBezTo>
                    <a:pt x="24" y="17"/>
                    <a:pt x="40" y="8"/>
                    <a:pt x="55" y="8"/>
                  </a:cubicBezTo>
                  <a:cubicBezTo>
                    <a:pt x="70" y="8"/>
                    <a:pt x="86" y="17"/>
                    <a:pt x="94" y="30"/>
                  </a:cubicBezTo>
                  <a:cubicBezTo>
                    <a:pt x="100" y="41"/>
                    <a:pt x="102" y="52"/>
                    <a:pt x="98" y="64"/>
                  </a:cubicBezTo>
                  <a:cubicBezTo>
                    <a:pt x="95" y="61"/>
                    <a:pt x="91" y="58"/>
                    <a:pt x="87" y="58"/>
                  </a:cubicBezTo>
                  <a:cubicBezTo>
                    <a:pt x="87" y="98"/>
                    <a:pt x="87" y="98"/>
                    <a:pt x="87" y="98"/>
                  </a:cubicBezTo>
                  <a:cubicBezTo>
                    <a:pt x="95" y="98"/>
                    <a:pt x="103" y="89"/>
                    <a:pt x="103" y="78"/>
                  </a:cubicBezTo>
                  <a:cubicBezTo>
                    <a:pt x="103" y="77"/>
                    <a:pt x="103" y="75"/>
                    <a:pt x="103" y="74"/>
                  </a:cubicBezTo>
                  <a:cubicBezTo>
                    <a:pt x="110" y="58"/>
                    <a:pt x="110" y="41"/>
                    <a:pt x="101" y="26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9758363" y="4451350"/>
              <a:ext cx="20638" cy="127000"/>
            </a:xfrm>
            <a:custGeom>
              <a:rect b="b" l="l" r="r" t="t"/>
              <a:pathLst>
                <a:path extrusionOk="0" h="48" w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2" y="48"/>
                    <a:pt x="4" y="48"/>
                  </a:cubicBezTo>
                  <a:cubicBezTo>
                    <a:pt x="6" y="48"/>
                    <a:pt x="8" y="47"/>
                    <a:pt x="8" y="4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9885363" y="4451350"/>
              <a:ext cx="22225" cy="127000"/>
            </a:xfrm>
            <a:custGeom>
              <a:rect b="b" l="l" r="r" t="t"/>
              <a:pathLst>
                <a:path extrusionOk="0" h="48" w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2" y="48"/>
                    <a:pt x="4" y="48"/>
                  </a:cubicBezTo>
                  <a:cubicBezTo>
                    <a:pt x="6" y="48"/>
                    <a:pt x="8" y="47"/>
                    <a:pt x="8" y="4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3" name="Google Shape;293;p27"/>
          <p:cNvGrpSpPr/>
          <p:nvPr/>
        </p:nvGrpSpPr>
        <p:grpSpPr>
          <a:xfrm>
            <a:off x="752871" y="2831863"/>
            <a:ext cx="291846" cy="294582"/>
            <a:chOff x="6259514" y="2238375"/>
            <a:chExt cx="320675" cy="319088"/>
          </a:xfrm>
        </p:grpSpPr>
        <p:sp>
          <p:nvSpPr>
            <p:cNvPr id="294" name="Google Shape;294;p27"/>
            <p:cNvSpPr/>
            <p:nvPr/>
          </p:nvSpPr>
          <p:spPr>
            <a:xfrm>
              <a:off x="6259514" y="2238375"/>
              <a:ext cx="320675" cy="319088"/>
            </a:xfrm>
            <a:custGeom>
              <a:rect b="b" l="l" r="r" t="t"/>
              <a:pathLst>
                <a:path extrusionOk="0" h="120" w="120">
                  <a:moveTo>
                    <a:pt x="60" y="120"/>
                  </a:moveTo>
                  <a:cubicBezTo>
                    <a:pt x="53" y="120"/>
                    <a:pt x="48" y="115"/>
                    <a:pt x="48" y="108"/>
                  </a:cubicBezTo>
                  <a:cubicBezTo>
                    <a:pt x="48" y="106"/>
                    <a:pt x="48" y="106"/>
                    <a:pt x="48" y="106"/>
                  </a:cubicBezTo>
                  <a:cubicBezTo>
                    <a:pt x="31" y="102"/>
                    <a:pt x="18" y="89"/>
                    <a:pt x="14" y="72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5" y="72"/>
                    <a:pt x="0" y="67"/>
                    <a:pt x="0" y="60"/>
                  </a:cubicBezTo>
                  <a:cubicBezTo>
                    <a:pt x="0" y="53"/>
                    <a:pt x="5" y="48"/>
                    <a:pt x="12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8" y="31"/>
                    <a:pt x="31" y="18"/>
                    <a:pt x="48" y="14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5"/>
                    <a:pt x="53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89" y="18"/>
                    <a:pt x="102" y="31"/>
                    <a:pt x="106" y="48"/>
                  </a:cubicBezTo>
                  <a:cubicBezTo>
                    <a:pt x="108" y="48"/>
                    <a:pt x="108" y="48"/>
                    <a:pt x="108" y="48"/>
                  </a:cubicBezTo>
                  <a:cubicBezTo>
                    <a:pt x="115" y="48"/>
                    <a:pt x="120" y="53"/>
                    <a:pt x="120" y="60"/>
                  </a:cubicBezTo>
                  <a:cubicBezTo>
                    <a:pt x="120" y="67"/>
                    <a:pt x="115" y="72"/>
                    <a:pt x="108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2" y="89"/>
                    <a:pt x="89" y="102"/>
                    <a:pt x="72" y="106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72" y="115"/>
                    <a:pt x="67" y="120"/>
                    <a:pt x="60" y="120"/>
                  </a:cubicBezTo>
                  <a:close/>
                  <a:moveTo>
                    <a:pt x="12" y="56"/>
                  </a:moveTo>
                  <a:cubicBezTo>
                    <a:pt x="10" y="56"/>
                    <a:pt x="8" y="58"/>
                    <a:pt x="8" y="60"/>
                  </a:cubicBezTo>
                  <a:cubicBezTo>
                    <a:pt x="8" y="62"/>
                    <a:pt x="10" y="64"/>
                    <a:pt x="12" y="64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19" y="64"/>
                    <a:pt x="20" y="65"/>
                    <a:pt x="21" y="67"/>
                  </a:cubicBezTo>
                  <a:cubicBezTo>
                    <a:pt x="24" y="83"/>
                    <a:pt x="37" y="96"/>
                    <a:pt x="53" y="99"/>
                  </a:cubicBezTo>
                  <a:cubicBezTo>
                    <a:pt x="55" y="100"/>
                    <a:pt x="56" y="101"/>
                    <a:pt x="56" y="103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10"/>
                    <a:pt x="58" y="112"/>
                    <a:pt x="60" y="112"/>
                  </a:cubicBezTo>
                  <a:cubicBezTo>
                    <a:pt x="62" y="112"/>
                    <a:pt x="64" y="110"/>
                    <a:pt x="64" y="108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4" y="101"/>
                    <a:pt x="65" y="100"/>
                    <a:pt x="67" y="99"/>
                  </a:cubicBezTo>
                  <a:cubicBezTo>
                    <a:pt x="83" y="96"/>
                    <a:pt x="96" y="83"/>
                    <a:pt x="99" y="67"/>
                  </a:cubicBezTo>
                  <a:cubicBezTo>
                    <a:pt x="100" y="65"/>
                    <a:pt x="101" y="64"/>
                    <a:pt x="103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10" y="64"/>
                    <a:pt x="112" y="62"/>
                    <a:pt x="112" y="60"/>
                  </a:cubicBezTo>
                  <a:cubicBezTo>
                    <a:pt x="112" y="58"/>
                    <a:pt x="110" y="56"/>
                    <a:pt x="108" y="56"/>
                  </a:cubicBezTo>
                  <a:cubicBezTo>
                    <a:pt x="103" y="56"/>
                    <a:pt x="103" y="56"/>
                    <a:pt x="103" y="56"/>
                  </a:cubicBezTo>
                  <a:cubicBezTo>
                    <a:pt x="101" y="56"/>
                    <a:pt x="100" y="55"/>
                    <a:pt x="99" y="53"/>
                  </a:cubicBezTo>
                  <a:cubicBezTo>
                    <a:pt x="96" y="37"/>
                    <a:pt x="83" y="24"/>
                    <a:pt x="67" y="21"/>
                  </a:cubicBezTo>
                  <a:cubicBezTo>
                    <a:pt x="65" y="20"/>
                    <a:pt x="64" y="19"/>
                    <a:pt x="64" y="17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2" y="8"/>
                    <a:pt x="60" y="8"/>
                  </a:cubicBezTo>
                  <a:cubicBezTo>
                    <a:pt x="58" y="8"/>
                    <a:pt x="56" y="10"/>
                    <a:pt x="56" y="1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9"/>
                    <a:pt x="55" y="20"/>
                    <a:pt x="53" y="21"/>
                  </a:cubicBezTo>
                  <a:cubicBezTo>
                    <a:pt x="37" y="24"/>
                    <a:pt x="24" y="37"/>
                    <a:pt x="21" y="53"/>
                  </a:cubicBezTo>
                  <a:cubicBezTo>
                    <a:pt x="20" y="55"/>
                    <a:pt x="19" y="56"/>
                    <a:pt x="17" y="56"/>
                  </a:cubicBezTo>
                  <a:lnTo>
                    <a:pt x="12" y="56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6361114" y="2338388"/>
              <a:ext cx="117475" cy="117475"/>
            </a:xfrm>
            <a:custGeom>
              <a:rect b="b" l="l" r="r" t="t"/>
              <a:pathLst>
                <a:path extrusionOk="0" h="44" w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6" name="Google Shape;296;p27"/>
          <p:cNvSpPr/>
          <p:nvPr/>
        </p:nvSpPr>
        <p:spPr>
          <a:xfrm>
            <a:off x="8055681" y="2819981"/>
            <a:ext cx="321069" cy="318683"/>
          </a:xfrm>
          <a:custGeom>
            <a:rect b="b" l="l" r="r" t="t"/>
            <a:pathLst>
              <a:path extrusionOk="0" h="190" w="196">
                <a:moveTo>
                  <a:pt x="104" y="174"/>
                </a:moveTo>
                <a:cubicBezTo>
                  <a:pt x="102" y="162"/>
                  <a:pt x="102" y="162"/>
                  <a:pt x="102" y="162"/>
                </a:cubicBezTo>
                <a:cubicBezTo>
                  <a:pt x="93" y="160"/>
                  <a:pt x="85" y="153"/>
                  <a:pt x="82" y="144"/>
                </a:cubicBezTo>
                <a:cubicBezTo>
                  <a:pt x="77" y="130"/>
                  <a:pt x="85" y="115"/>
                  <a:pt x="99" y="110"/>
                </a:cubicBezTo>
                <a:cubicBezTo>
                  <a:pt x="113" y="106"/>
                  <a:pt x="128" y="113"/>
                  <a:pt x="132" y="127"/>
                </a:cubicBezTo>
                <a:cubicBezTo>
                  <a:pt x="135" y="137"/>
                  <a:pt x="133" y="147"/>
                  <a:pt x="126" y="154"/>
                </a:cubicBezTo>
                <a:cubicBezTo>
                  <a:pt x="131" y="162"/>
                  <a:pt x="131" y="162"/>
                  <a:pt x="131" y="162"/>
                </a:cubicBezTo>
                <a:cubicBezTo>
                  <a:pt x="144" y="156"/>
                  <a:pt x="153" y="151"/>
                  <a:pt x="153" y="151"/>
                </a:cubicBezTo>
                <a:cubicBezTo>
                  <a:pt x="157" y="150"/>
                  <a:pt x="159" y="145"/>
                  <a:pt x="158" y="141"/>
                </a:cubicBezTo>
                <a:cubicBezTo>
                  <a:pt x="158" y="141"/>
                  <a:pt x="151" y="125"/>
                  <a:pt x="143" y="106"/>
                </a:cubicBezTo>
                <a:cubicBezTo>
                  <a:pt x="148" y="102"/>
                  <a:pt x="148" y="102"/>
                  <a:pt x="148" y="102"/>
                </a:cubicBezTo>
                <a:cubicBezTo>
                  <a:pt x="154" y="109"/>
                  <a:pt x="165" y="112"/>
                  <a:pt x="175" y="109"/>
                </a:cubicBezTo>
                <a:cubicBezTo>
                  <a:pt x="189" y="104"/>
                  <a:pt x="196" y="89"/>
                  <a:pt x="192" y="75"/>
                </a:cubicBezTo>
                <a:cubicBezTo>
                  <a:pt x="187" y="61"/>
                  <a:pt x="172" y="54"/>
                  <a:pt x="158" y="58"/>
                </a:cubicBezTo>
                <a:cubicBezTo>
                  <a:pt x="148" y="61"/>
                  <a:pt x="142" y="70"/>
                  <a:pt x="140" y="79"/>
                </a:cubicBezTo>
                <a:cubicBezTo>
                  <a:pt x="133" y="80"/>
                  <a:pt x="133" y="80"/>
                  <a:pt x="133" y="80"/>
                </a:cubicBezTo>
                <a:cubicBezTo>
                  <a:pt x="129" y="65"/>
                  <a:pt x="125" y="50"/>
                  <a:pt x="125" y="40"/>
                </a:cubicBezTo>
                <a:cubicBezTo>
                  <a:pt x="121" y="37"/>
                  <a:pt x="119" y="34"/>
                  <a:pt x="115" y="35"/>
                </a:cubicBezTo>
                <a:cubicBezTo>
                  <a:pt x="115" y="35"/>
                  <a:pt x="96" y="44"/>
                  <a:pt x="74" y="53"/>
                </a:cubicBezTo>
                <a:cubicBezTo>
                  <a:pt x="71" y="49"/>
                  <a:pt x="71" y="49"/>
                  <a:pt x="71" y="49"/>
                </a:cubicBezTo>
                <a:cubicBezTo>
                  <a:pt x="78" y="42"/>
                  <a:pt x="81" y="32"/>
                  <a:pt x="78" y="22"/>
                </a:cubicBezTo>
                <a:cubicBezTo>
                  <a:pt x="73" y="8"/>
                  <a:pt x="58" y="0"/>
                  <a:pt x="44" y="5"/>
                </a:cubicBezTo>
                <a:cubicBezTo>
                  <a:pt x="30" y="9"/>
                  <a:pt x="23" y="24"/>
                  <a:pt x="27" y="38"/>
                </a:cubicBezTo>
                <a:cubicBezTo>
                  <a:pt x="31" y="48"/>
                  <a:pt x="39" y="54"/>
                  <a:pt x="48" y="56"/>
                </a:cubicBezTo>
                <a:cubicBezTo>
                  <a:pt x="49" y="62"/>
                  <a:pt x="49" y="62"/>
                  <a:pt x="49" y="62"/>
                </a:cubicBezTo>
                <a:cubicBezTo>
                  <a:pt x="31" y="68"/>
                  <a:pt x="14" y="73"/>
                  <a:pt x="6" y="71"/>
                </a:cubicBezTo>
                <a:cubicBezTo>
                  <a:pt x="2" y="74"/>
                  <a:pt x="0" y="77"/>
                  <a:pt x="1" y="81"/>
                </a:cubicBezTo>
                <a:cubicBezTo>
                  <a:pt x="0" y="90"/>
                  <a:pt x="5" y="106"/>
                  <a:pt x="10" y="123"/>
                </a:cubicBezTo>
                <a:cubicBezTo>
                  <a:pt x="19" y="121"/>
                  <a:pt x="19" y="121"/>
                  <a:pt x="19" y="121"/>
                </a:cubicBezTo>
                <a:cubicBezTo>
                  <a:pt x="21" y="112"/>
                  <a:pt x="28" y="104"/>
                  <a:pt x="37" y="101"/>
                </a:cubicBezTo>
                <a:cubicBezTo>
                  <a:pt x="51" y="96"/>
                  <a:pt x="66" y="104"/>
                  <a:pt x="71" y="118"/>
                </a:cubicBezTo>
                <a:cubicBezTo>
                  <a:pt x="75" y="132"/>
                  <a:pt x="68" y="147"/>
                  <a:pt x="54" y="152"/>
                </a:cubicBezTo>
                <a:cubicBezTo>
                  <a:pt x="44" y="155"/>
                  <a:pt x="34" y="152"/>
                  <a:pt x="27" y="145"/>
                </a:cubicBezTo>
                <a:cubicBezTo>
                  <a:pt x="20" y="149"/>
                  <a:pt x="20" y="149"/>
                  <a:pt x="20" y="149"/>
                </a:cubicBezTo>
                <a:cubicBezTo>
                  <a:pt x="28" y="168"/>
                  <a:pt x="34" y="182"/>
                  <a:pt x="34" y="182"/>
                </a:cubicBezTo>
                <a:cubicBezTo>
                  <a:pt x="36" y="186"/>
                  <a:pt x="36" y="186"/>
                  <a:pt x="44" y="187"/>
                </a:cubicBezTo>
                <a:cubicBezTo>
                  <a:pt x="57" y="190"/>
                  <a:pt x="81" y="183"/>
                  <a:pt x="104" y="174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7" name="Google Shape;297;p27"/>
          <p:cNvGrpSpPr/>
          <p:nvPr/>
        </p:nvGrpSpPr>
        <p:grpSpPr>
          <a:xfrm>
            <a:off x="6107052" y="2281737"/>
            <a:ext cx="255901" cy="215913"/>
            <a:chOff x="11266488" y="4143375"/>
            <a:chExt cx="377825" cy="314238"/>
          </a:xfrm>
        </p:grpSpPr>
        <p:sp>
          <p:nvSpPr>
            <p:cNvPr id="298" name="Google Shape;298;p27"/>
            <p:cNvSpPr/>
            <p:nvPr/>
          </p:nvSpPr>
          <p:spPr>
            <a:xfrm>
              <a:off x="11417301" y="4379913"/>
              <a:ext cx="76200" cy="777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11350626" y="4291013"/>
              <a:ext cx="209550" cy="77788"/>
            </a:xfrm>
            <a:custGeom>
              <a:rect b="b" l="l" r="r" t="t"/>
              <a:pathLst>
                <a:path extrusionOk="0" h="20" w="54">
                  <a:moveTo>
                    <a:pt x="50" y="20"/>
                  </a:moveTo>
                  <a:cubicBezTo>
                    <a:pt x="48" y="20"/>
                    <a:pt x="47" y="19"/>
                    <a:pt x="46" y="18"/>
                  </a:cubicBezTo>
                  <a:cubicBezTo>
                    <a:pt x="42" y="12"/>
                    <a:pt x="35" y="8"/>
                    <a:pt x="27" y="8"/>
                  </a:cubicBezTo>
                  <a:cubicBezTo>
                    <a:pt x="19" y="8"/>
                    <a:pt x="12" y="12"/>
                    <a:pt x="8" y="18"/>
                  </a:cubicBezTo>
                  <a:cubicBezTo>
                    <a:pt x="6" y="20"/>
                    <a:pt x="4" y="20"/>
                    <a:pt x="2" y="19"/>
                  </a:cubicBezTo>
                  <a:cubicBezTo>
                    <a:pt x="0" y="17"/>
                    <a:pt x="0" y="15"/>
                    <a:pt x="1" y="13"/>
                  </a:cubicBezTo>
                  <a:cubicBezTo>
                    <a:pt x="7" y="5"/>
                    <a:pt x="17" y="0"/>
                    <a:pt x="27" y="0"/>
                  </a:cubicBezTo>
                  <a:cubicBezTo>
                    <a:pt x="37" y="0"/>
                    <a:pt x="47" y="5"/>
                    <a:pt x="53" y="13"/>
                  </a:cubicBezTo>
                  <a:cubicBezTo>
                    <a:pt x="54" y="15"/>
                    <a:pt x="54" y="17"/>
                    <a:pt x="52" y="19"/>
                  </a:cubicBezTo>
                  <a:cubicBezTo>
                    <a:pt x="51" y="19"/>
                    <a:pt x="50" y="20"/>
                    <a:pt x="50" y="2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11266488" y="4143375"/>
              <a:ext cx="377825" cy="100013"/>
            </a:xfrm>
            <a:custGeom>
              <a:rect b="b" l="l" r="r" t="t"/>
              <a:pathLst>
                <a:path extrusionOk="0" h="26" w="98">
                  <a:moveTo>
                    <a:pt x="4" y="26"/>
                  </a:moveTo>
                  <a:cubicBezTo>
                    <a:pt x="3" y="26"/>
                    <a:pt x="2" y="25"/>
                    <a:pt x="1" y="25"/>
                  </a:cubicBezTo>
                  <a:cubicBezTo>
                    <a:pt x="0" y="23"/>
                    <a:pt x="0" y="20"/>
                    <a:pt x="2" y="19"/>
                  </a:cubicBezTo>
                  <a:cubicBezTo>
                    <a:pt x="15" y="7"/>
                    <a:pt x="31" y="0"/>
                    <a:pt x="49" y="0"/>
                  </a:cubicBezTo>
                  <a:cubicBezTo>
                    <a:pt x="67" y="0"/>
                    <a:pt x="83" y="7"/>
                    <a:pt x="96" y="19"/>
                  </a:cubicBezTo>
                  <a:cubicBezTo>
                    <a:pt x="98" y="20"/>
                    <a:pt x="98" y="23"/>
                    <a:pt x="97" y="25"/>
                  </a:cubicBezTo>
                  <a:cubicBezTo>
                    <a:pt x="95" y="26"/>
                    <a:pt x="93" y="26"/>
                    <a:pt x="91" y="25"/>
                  </a:cubicBezTo>
                  <a:cubicBezTo>
                    <a:pt x="79" y="14"/>
                    <a:pt x="65" y="8"/>
                    <a:pt x="49" y="8"/>
                  </a:cubicBezTo>
                  <a:cubicBezTo>
                    <a:pt x="33" y="8"/>
                    <a:pt x="19" y="14"/>
                    <a:pt x="7" y="25"/>
                  </a:cubicBezTo>
                  <a:cubicBezTo>
                    <a:pt x="6" y="26"/>
                    <a:pt x="5" y="26"/>
                    <a:pt x="4" y="26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11307763" y="4216400"/>
              <a:ext cx="295275" cy="90488"/>
            </a:xfrm>
            <a:custGeom>
              <a:rect b="b" l="l" r="r" t="t"/>
              <a:pathLst>
                <a:path extrusionOk="0" h="23" w="76">
                  <a:moveTo>
                    <a:pt x="72" y="22"/>
                  </a:moveTo>
                  <a:cubicBezTo>
                    <a:pt x="71" y="22"/>
                    <a:pt x="70" y="22"/>
                    <a:pt x="69" y="21"/>
                  </a:cubicBezTo>
                  <a:cubicBezTo>
                    <a:pt x="61" y="13"/>
                    <a:pt x="50" y="8"/>
                    <a:pt x="38" y="8"/>
                  </a:cubicBezTo>
                  <a:cubicBezTo>
                    <a:pt x="26" y="8"/>
                    <a:pt x="15" y="13"/>
                    <a:pt x="7" y="21"/>
                  </a:cubicBezTo>
                  <a:cubicBezTo>
                    <a:pt x="5" y="23"/>
                    <a:pt x="3" y="23"/>
                    <a:pt x="1" y="21"/>
                  </a:cubicBezTo>
                  <a:cubicBezTo>
                    <a:pt x="0" y="19"/>
                    <a:pt x="0" y="17"/>
                    <a:pt x="1" y="15"/>
                  </a:cubicBezTo>
                  <a:cubicBezTo>
                    <a:pt x="11" y="6"/>
                    <a:pt x="24" y="0"/>
                    <a:pt x="38" y="0"/>
                  </a:cubicBezTo>
                  <a:cubicBezTo>
                    <a:pt x="52" y="0"/>
                    <a:pt x="65" y="6"/>
                    <a:pt x="75" y="15"/>
                  </a:cubicBezTo>
                  <a:cubicBezTo>
                    <a:pt x="76" y="17"/>
                    <a:pt x="76" y="19"/>
                    <a:pt x="75" y="21"/>
                  </a:cubicBezTo>
                  <a:cubicBezTo>
                    <a:pt x="74" y="22"/>
                    <a:pt x="73" y="22"/>
                    <a:pt x="72" y="2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2" name="Google Shape;302;p27"/>
          <p:cNvGrpSpPr/>
          <p:nvPr/>
        </p:nvGrpSpPr>
        <p:grpSpPr>
          <a:xfrm>
            <a:off x="4046268" y="1119166"/>
            <a:ext cx="292458" cy="213791"/>
            <a:chOff x="2713038" y="622300"/>
            <a:chExt cx="431800" cy="311150"/>
          </a:xfrm>
        </p:grpSpPr>
        <p:sp>
          <p:nvSpPr>
            <p:cNvPr id="303" name="Google Shape;303;p27"/>
            <p:cNvSpPr/>
            <p:nvPr/>
          </p:nvSpPr>
          <p:spPr>
            <a:xfrm>
              <a:off x="2713038" y="654050"/>
              <a:ext cx="185738" cy="247650"/>
            </a:xfrm>
            <a:custGeom>
              <a:rect b="b" l="l" r="r" t="t"/>
              <a:pathLst>
                <a:path extrusionOk="0" h="64" w="48">
                  <a:moveTo>
                    <a:pt x="44" y="56"/>
                  </a:moveTo>
                  <a:cubicBezTo>
                    <a:pt x="8" y="56"/>
                    <a:pt x="8" y="56"/>
                    <a:pt x="8" y="5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2" y="8"/>
                    <a:pt x="44" y="6"/>
                    <a:pt x="44" y="4"/>
                  </a:cubicBezTo>
                  <a:cubicBezTo>
                    <a:pt x="44" y="2"/>
                    <a:pt x="42" y="0"/>
                    <a:pt x="4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0"/>
                    <a:pt x="4" y="64"/>
                    <a:pt x="8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6" y="64"/>
                    <a:pt x="48" y="62"/>
                    <a:pt x="48" y="60"/>
                  </a:cubicBezTo>
                  <a:cubicBezTo>
                    <a:pt x="48" y="58"/>
                    <a:pt x="46" y="56"/>
                    <a:pt x="44" y="56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2944813" y="654050"/>
              <a:ext cx="200025" cy="247650"/>
            </a:xfrm>
            <a:custGeom>
              <a:rect b="b" l="l" r="r" t="t"/>
              <a:pathLst>
                <a:path extrusionOk="0" h="64" w="52">
                  <a:moveTo>
                    <a:pt x="44" y="16"/>
                  </a:moveTo>
                  <a:cubicBezTo>
                    <a:pt x="44" y="8"/>
                    <a:pt x="44" y="8"/>
                    <a:pt x="44" y="8"/>
                  </a:cubicBezTo>
                  <a:cubicBezTo>
                    <a:pt x="44" y="4"/>
                    <a:pt x="40" y="0"/>
                    <a:pt x="3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6" y="56"/>
                    <a:pt x="4" y="58"/>
                    <a:pt x="4" y="60"/>
                  </a:cubicBezTo>
                  <a:cubicBezTo>
                    <a:pt x="4" y="62"/>
                    <a:pt x="6" y="64"/>
                    <a:pt x="8" y="64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40" y="64"/>
                    <a:pt x="44" y="60"/>
                    <a:pt x="44" y="56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8" y="48"/>
                    <a:pt x="52" y="44"/>
                    <a:pt x="52" y="40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20"/>
                    <a:pt x="48" y="16"/>
                    <a:pt x="44" y="16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2836863" y="622300"/>
              <a:ext cx="169863" cy="311150"/>
            </a:xfrm>
            <a:custGeom>
              <a:rect b="b" l="l" r="r" t="t"/>
              <a:pathLst>
                <a:path extrusionOk="0" h="196" w="107">
                  <a:moveTo>
                    <a:pt x="107" y="78"/>
                  </a:moveTo>
                  <a:lnTo>
                    <a:pt x="58" y="78"/>
                  </a:lnTo>
                  <a:lnTo>
                    <a:pt x="58" y="0"/>
                  </a:lnTo>
                  <a:lnTo>
                    <a:pt x="0" y="117"/>
                  </a:lnTo>
                  <a:lnTo>
                    <a:pt x="49" y="117"/>
                  </a:lnTo>
                  <a:lnTo>
                    <a:pt x="49" y="196"/>
                  </a:lnTo>
                  <a:lnTo>
                    <a:pt x="107" y="78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6" name="Google Shape;306;p27"/>
          <p:cNvGrpSpPr/>
          <p:nvPr/>
        </p:nvGrpSpPr>
        <p:grpSpPr>
          <a:xfrm>
            <a:off x="6714996" y="1693369"/>
            <a:ext cx="254832" cy="216041"/>
            <a:chOff x="6176963" y="1757363"/>
            <a:chExt cx="928687" cy="776287"/>
          </a:xfrm>
        </p:grpSpPr>
        <p:sp>
          <p:nvSpPr>
            <p:cNvPr id="307" name="Google Shape;307;p27"/>
            <p:cNvSpPr/>
            <p:nvPr/>
          </p:nvSpPr>
          <p:spPr>
            <a:xfrm>
              <a:off x="6299200" y="1909763"/>
              <a:ext cx="684212" cy="471487"/>
            </a:xfrm>
            <a:custGeom>
              <a:rect b="b" l="l" r="r" t="t"/>
              <a:pathLst>
                <a:path extrusionOk="0" h="124" w="180">
                  <a:moveTo>
                    <a:pt x="174" y="124"/>
                  </a:moveTo>
                  <a:cubicBezTo>
                    <a:pt x="6" y="124"/>
                    <a:pt x="6" y="124"/>
                    <a:pt x="6" y="124"/>
                  </a:cubicBezTo>
                  <a:cubicBezTo>
                    <a:pt x="3" y="124"/>
                    <a:pt x="0" y="121"/>
                    <a:pt x="0" y="1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20" y="3"/>
                    <a:pt x="20" y="6"/>
                  </a:cubicBezTo>
                  <a:cubicBezTo>
                    <a:pt x="20" y="9"/>
                    <a:pt x="17" y="12"/>
                    <a:pt x="1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168" y="112"/>
                    <a:pt x="168" y="112"/>
                    <a:pt x="168" y="112"/>
                  </a:cubicBezTo>
                  <a:cubicBezTo>
                    <a:pt x="168" y="98"/>
                    <a:pt x="168" y="98"/>
                    <a:pt x="168" y="98"/>
                  </a:cubicBezTo>
                  <a:cubicBezTo>
                    <a:pt x="168" y="95"/>
                    <a:pt x="171" y="92"/>
                    <a:pt x="174" y="92"/>
                  </a:cubicBezTo>
                  <a:cubicBezTo>
                    <a:pt x="177" y="92"/>
                    <a:pt x="180" y="95"/>
                    <a:pt x="180" y="98"/>
                  </a:cubicBezTo>
                  <a:cubicBezTo>
                    <a:pt x="180" y="118"/>
                    <a:pt x="180" y="118"/>
                    <a:pt x="180" y="118"/>
                  </a:cubicBezTo>
                  <a:cubicBezTo>
                    <a:pt x="180" y="121"/>
                    <a:pt x="177" y="124"/>
                    <a:pt x="174" y="124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6421438" y="1757363"/>
              <a:ext cx="684212" cy="473075"/>
            </a:xfrm>
            <a:custGeom>
              <a:rect b="b" l="l" r="r" t="t"/>
              <a:pathLst>
                <a:path extrusionOk="0" h="124" w="180">
                  <a:moveTo>
                    <a:pt x="174" y="124"/>
                  </a:moveTo>
                  <a:cubicBezTo>
                    <a:pt x="6" y="124"/>
                    <a:pt x="6" y="124"/>
                    <a:pt x="6" y="124"/>
                  </a:cubicBezTo>
                  <a:cubicBezTo>
                    <a:pt x="3" y="124"/>
                    <a:pt x="0" y="121"/>
                    <a:pt x="0" y="1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7" y="0"/>
                    <a:pt x="180" y="3"/>
                    <a:pt x="180" y="6"/>
                  </a:cubicBezTo>
                  <a:cubicBezTo>
                    <a:pt x="180" y="118"/>
                    <a:pt x="180" y="118"/>
                    <a:pt x="180" y="118"/>
                  </a:cubicBezTo>
                  <a:cubicBezTo>
                    <a:pt x="180" y="121"/>
                    <a:pt x="177" y="124"/>
                    <a:pt x="174" y="124"/>
                  </a:cubicBezTo>
                  <a:close/>
                  <a:moveTo>
                    <a:pt x="12" y="112"/>
                  </a:moveTo>
                  <a:cubicBezTo>
                    <a:pt x="168" y="112"/>
                    <a:pt x="168" y="112"/>
                    <a:pt x="168" y="112"/>
                  </a:cubicBezTo>
                  <a:cubicBezTo>
                    <a:pt x="168" y="12"/>
                    <a:pt x="168" y="12"/>
                    <a:pt x="168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1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6176963" y="2062163"/>
              <a:ext cx="684212" cy="471487"/>
            </a:xfrm>
            <a:custGeom>
              <a:rect b="b" l="l" r="r" t="t"/>
              <a:pathLst>
                <a:path extrusionOk="0" h="124" w="180">
                  <a:moveTo>
                    <a:pt x="174" y="124"/>
                  </a:moveTo>
                  <a:cubicBezTo>
                    <a:pt x="6" y="124"/>
                    <a:pt x="6" y="124"/>
                    <a:pt x="6" y="124"/>
                  </a:cubicBezTo>
                  <a:cubicBezTo>
                    <a:pt x="3" y="124"/>
                    <a:pt x="0" y="121"/>
                    <a:pt x="0" y="1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168" y="112"/>
                    <a:pt x="168" y="112"/>
                    <a:pt x="168" y="112"/>
                  </a:cubicBezTo>
                  <a:cubicBezTo>
                    <a:pt x="168" y="98"/>
                    <a:pt x="168" y="98"/>
                    <a:pt x="168" y="98"/>
                  </a:cubicBezTo>
                  <a:cubicBezTo>
                    <a:pt x="168" y="95"/>
                    <a:pt x="171" y="92"/>
                    <a:pt x="174" y="92"/>
                  </a:cubicBezTo>
                  <a:cubicBezTo>
                    <a:pt x="177" y="92"/>
                    <a:pt x="180" y="95"/>
                    <a:pt x="180" y="98"/>
                  </a:cubicBezTo>
                  <a:cubicBezTo>
                    <a:pt x="180" y="118"/>
                    <a:pt x="180" y="118"/>
                    <a:pt x="180" y="118"/>
                  </a:cubicBezTo>
                  <a:cubicBezTo>
                    <a:pt x="180" y="121"/>
                    <a:pt x="177" y="124"/>
                    <a:pt x="174" y="124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0" name="Google Shape;310;p27"/>
          <p:cNvGrpSpPr/>
          <p:nvPr/>
        </p:nvGrpSpPr>
        <p:grpSpPr>
          <a:xfrm>
            <a:off x="7354250" y="1659238"/>
            <a:ext cx="317181" cy="284216"/>
            <a:chOff x="7659688" y="1598613"/>
            <a:chExt cx="981074" cy="866775"/>
          </a:xfrm>
        </p:grpSpPr>
        <p:sp>
          <p:nvSpPr>
            <p:cNvPr id="311" name="Google Shape;311;p27"/>
            <p:cNvSpPr/>
            <p:nvPr/>
          </p:nvSpPr>
          <p:spPr>
            <a:xfrm>
              <a:off x="7659688" y="1598613"/>
              <a:ext cx="981074" cy="866775"/>
            </a:xfrm>
            <a:custGeom>
              <a:rect b="b" l="l" r="r" t="t"/>
              <a:pathLst>
                <a:path extrusionOk="0" h="228" w="258">
                  <a:moveTo>
                    <a:pt x="167" y="228"/>
                  </a:moveTo>
                  <a:cubicBezTo>
                    <a:pt x="150" y="228"/>
                    <a:pt x="134" y="221"/>
                    <a:pt x="123" y="210"/>
                  </a:cubicBezTo>
                  <a:cubicBezTo>
                    <a:pt x="79" y="166"/>
                    <a:pt x="79" y="166"/>
                    <a:pt x="79" y="166"/>
                  </a:cubicBezTo>
                  <a:cubicBezTo>
                    <a:pt x="74" y="161"/>
                    <a:pt x="72" y="161"/>
                    <a:pt x="72" y="161"/>
                  </a:cubicBezTo>
                  <a:cubicBezTo>
                    <a:pt x="72" y="161"/>
                    <a:pt x="72" y="161"/>
                    <a:pt x="71" y="162"/>
                  </a:cubicBezTo>
                  <a:cubicBezTo>
                    <a:pt x="70" y="163"/>
                    <a:pt x="70" y="168"/>
                    <a:pt x="75" y="173"/>
                  </a:cubicBezTo>
                  <a:cubicBezTo>
                    <a:pt x="85" y="184"/>
                    <a:pt x="85" y="200"/>
                    <a:pt x="75" y="210"/>
                  </a:cubicBezTo>
                  <a:cubicBezTo>
                    <a:pt x="70" y="215"/>
                    <a:pt x="64" y="218"/>
                    <a:pt x="57" y="218"/>
                  </a:cubicBezTo>
                  <a:cubicBezTo>
                    <a:pt x="50" y="218"/>
                    <a:pt x="44" y="215"/>
                    <a:pt x="39" y="210"/>
                  </a:cubicBezTo>
                  <a:cubicBezTo>
                    <a:pt x="16" y="187"/>
                    <a:pt x="2" y="155"/>
                    <a:pt x="1" y="122"/>
                  </a:cubicBezTo>
                  <a:cubicBezTo>
                    <a:pt x="0" y="88"/>
                    <a:pt x="12" y="56"/>
                    <a:pt x="35" y="33"/>
                  </a:cubicBezTo>
                  <a:cubicBezTo>
                    <a:pt x="57" y="12"/>
                    <a:pt x="86" y="0"/>
                    <a:pt x="117" y="0"/>
                  </a:cubicBezTo>
                  <a:cubicBezTo>
                    <a:pt x="150" y="0"/>
                    <a:pt x="183" y="13"/>
                    <a:pt x="207" y="37"/>
                  </a:cubicBezTo>
                  <a:cubicBezTo>
                    <a:pt x="256" y="86"/>
                    <a:pt x="258" y="163"/>
                    <a:pt x="211" y="210"/>
                  </a:cubicBezTo>
                  <a:cubicBezTo>
                    <a:pt x="200" y="221"/>
                    <a:pt x="184" y="228"/>
                    <a:pt x="167" y="228"/>
                  </a:cubicBezTo>
                  <a:close/>
                  <a:moveTo>
                    <a:pt x="72" y="149"/>
                  </a:moveTo>
                  <a:cubicBezTo>
                    <a:pt x="77" y="149"/>
                    <a:pt x="81" y="152"/>
                    <a:pt x="87" y="157"/>
                  </a:cubicBezTo>
                  <a:cubicBezTo>
                    <a:pt x="131" y="201"/>
                    <a:pt x="131" y="201"/>
                    <a:pt x="131" y="201"/>
                  </a:cubicBezTo>
                  <a:cubicBezTo>
                    <a:pt x="141" y="211"/>
                    <a:pt x="153" y="216"/>
                    <a:pt x="167" y="216"/>
                  </a:cubicBezTo>
                  <a:cubicBezTo>
                    <a:pt x="181" y="216"/>
                    <a:pt x="193" y="211"/>
                    <a:pt x="203" y="201"/>
                  </a:cubicBezTo>
                  <a:cubicBezTo>
                    <a:pt x="245" y="160"/>
                    <a:pt x="243" y="90"/>
                    <a:pt x="199" y="46"/>
                  </a:cubicBezTo>
                  <a:cubicBezTo>
                    <a:pt x="177" y="24"/>
                    <a:pt x="147" y="12"/>
                    <a:pt x="117" y="12"/>
                  </a:cubicBezTo>
                  <a:cubicBezTo>
                    <a:pt x="89" y="12"/>
                    <a:pt x="63" y="22"/>
                    <a:pt x="43" y="42"/>
                  </a:cubicBezTo>
                  <a:cubicBezTo>
                    <a:pt x="23" y="62"/>
                    <a:pt x="12" y="91"/>
                    <a:pt x="13" y="121"/>
                  </a:cubicBezTo>
                  <a:cubicBezTo>
                    <a:pt x="14" y="151"/>
                    <a:pt x="26" y="181"/>
                    <a:pt x="47" y="201"/>
                  </a:cubicBezTo>
                  <a:cubicBezTo>
                    <a:pt x="53" y="207"/>
                    <a:pt x="61" y="207"/>
                    <a:pt x="67" y="201"/>
                  </a:cubicBezTo>
                  <a:cubicBezTo>
                    <a:pt x="72" y="196"/>
                    <a:pt x="72" y="187"/>
                    <a:pt x="67" y="182"/>
                  </a:cubicBezTo>
                  <a:cubicBezTo>
                    <a:pt x="56" y="171"/>
                    <a:pt x="57" y="159"/>
                    <a:pt x="63" y="153"/>
                  </a:cubicBezTo>
                  <a:cubicBezTo>
                    <a:pt x="66" y="150"/>
                    <a:pt x="69" y="149"/>
                    <a:pt x="72" y="149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8207375" y="1789113"/>
              <a:ext cx="166687" cy="168275"/>
            </a:xfrm>
            <a:custGeom>
              <a:rect b="b" l="l" r="r" t="t"/>
              <a:pathLst>
                <a:path extrusionOk="0" h="44" w="44">
                  <a:moveTo>
                    <a:pt x="22" y="44"/>
                  </a:moveTo>
                  <a:cubicBezTo>
                    <a:pt x="16" y="44"/>
                    <a:pt x="10" y="41"/>
                    <a:pt x="6" y="37"/>
                  </a:cubicBezTo>
                  <a:cubicBezTo>
                    <a:pt x="2" y="33"/>
                    <a:pt x="0" y="28"/>
                    <a:pt x="0" y="22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10" y="2"/>
                    <a:pt x="16" y="0"/>
                    <a:pt x="22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2" y="10"/>
                    <a:pt x="44" y="16"/>
                    <a:pt x="44" y="22"/>
                  </a:cubicBezTo>
                  <a:cubicBezTo>
                    <a:pt x="44" y="28"/>
                    <a:pt x="42" y="33"/>
                    <a:pt x="37" y="37"/>
                  </a:cubicBezTo>
                  <a:cubicBezTo>
                    <a:pt x="33" y="41"/>
                    <a:pt x="28" y="44"/>
                    <a:pt x="22" y="44"/>
                  </a:cubicBezTo>
                  <a:close/>
                  <a:moveTo>
                    <a:pt x="22" y="12"/>
                  </a:moveTo>
                  <a:cubicBezTo>
                    <a:pt x="19" y="12"/>
                    <a:pt x="17" y="13"/>
                    <a:pt x="15" y="15"/>
                  </a:cubicBezTo>
                  <a:cubicBezTo>
                    <a:pt x="13" y="17"/>
                    <a:pt x="12" y="19"/>
                    <a:pt x="12" y="22"/>
                  </a:cubicBezTo>
                  <a:cubicBezTo>
                    <a:pt x="12" y="24"/>
                    <a:pt x="13" y="27"/>
                    <a:pt x="15" y="29"/>
                  </a:cubicBezTo>
                  <a:cubicBezTo>
                    <a:pt x="19" y="33"/>
                    <a:pt x="25" y="33"/>
                    <a:pt x="29" y="29"/>
                  </a:cubicBezTo>
                  <a:cubicBezTo>
                    <a:pt x="31" y="27"/>
                    <a:pt x="32" y="24"/>
                    <a:pt x="32" y="22"/>
                  </a:cubicBezTo>
                  <a:cubicBezTo>
                    <a:pt x="32" y="19"/>
                    <a:pt x="31" y="17"/>
                    <a:pt x="29" y="15"/>
                  </a:cubicBezTo>
                  <a:cubicBezTo>
                    <a:pt x="27" y="13"/>
                    <a:pt x="24" y="12"/>
                    <a:pt x="22" y="1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8321675" y="1995488"/>
              <a:ext cx="147637" cy="136525"/>
            </a:xfrm>
            <a:custGeom>
              <a:rect b="b" l="l" r="r" t="t"/>
              <a:pathLst>
                <a:path extrusionOk="0" h="36" w="39">
                  <a:moveTo>
                    <a:pt x="20" y="36"/>
                  </a:moveTo>
                  <a:cubicBezTo>
                    <a:pt x="15" y="36"/>
                    <a:pt x="10" y="34"/>
                    <a:pt x="7" y="30"/>
                  </a:cubicBezTo>
                  <a:cubicBezTo>
                    <a:pt x="0" y="23"/>
                    <a:pt x="0" y="12"/>
                    <a:pt x="7" y="5"/>
                  </a:cubicBezTo>
                  <a:cubicBezTo>
                    <a:pt x="10" y="1"/>
                    <a:pt x="15" y="0"/>
                    <a:pt x="20" y="0"/>
                  </a:cubicBezTo>
                  <a:cubicBezTo>
                    <a:pt x="24" y="0"/>
                    <a:pt x="29" y="1"/>
                    <a:pt x="32" y="5"/>
                  </a:cubicBezTo>
                  <a:cubicBezTo>
                    <a:pt x="39" y="12"/>
                    <a:pt x="39" y="23"/>
                    <a:pt x="32" y="30"/>
                  </a:cubicBezTo>
                  <a:cubicBezTo>
                    <a:pt x="29" y="34"/>
                    <a:pt x="24" y="36"/>
                    <a:pt x="20" y="36"/>
                  </a:cubicBezTo>
                  <a:close/>
                  <a:moveTo>
                    <a:pt x="20" y="12"/>
                  </a:moveTo>
                  <a:cubicBezTo>
                    <a:pt x="18" y="12"/>
                    <a:pt x="17" y="12"/>
                    <a:pt x="15" y="13"/>
                  </a:cubicBezTo>
                  <a:cubicBezTo>
                    <a:pt x="13" y="16"/>
                    <a:pt x="13" y="20"/>
                    <a:pt x="15" y="22"/>
                  </a:cubicBezTo>
                  <a:cubicBezTo>
                    <a:pt x="18" y="24"/>
                    <a:pt x="22" y="24"/>
                    <a:pt x="24" y="22"/>
                  </a:cubicBezTo>
                  <a:cubicBezTo>
                    <a:pt x="26" y="20"/>
                    <a:pt x="26" y="16"/>
                    <a:pt x="24" y="13"/>
                  </a:cubicBezTo>
                  <a:cubicBezTo>
                    <a:pt x="23" y="12"/>
                    <a:pt x="21" y="12"/>
                    <a:pt x="20" y="1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8191500" y="2154238"/>
              <a:ext cx="198437" cy="198438"/>
            </a:xfrm>
            <a:custGeom>
              <a:rect b="b" l="l" r="r" t="t"/>
              <a:pathLst>
                <a:path extrusionOk="0" h="52" w="52">
                  <a:moveTo>
                    <a:pt x="26" y="52"/>
                  </a:moveTo>
                  <a:cubicBezTo>
                    <a:pt x="19" y="52"/>
                    <a:pt x="12" y="49"/>
                    <a:pt x="7" y="44"/>
                  </a:cubicBezTo>
                  <a:cubicBezTo>
                    <a:pt x="3" y="39"/>
                    <a:pt x="0" y="32"/>
                    <a:pt x="0" y="26"/>
                  </a:cubicBezTo>
                  <a:cubicBezTo>
                    <a:pt x="0" y="19"/>
                    <a:pt x="3" y="12"/>
                    <a:pt x="7" y="7"/>
                  </a:cubicBezTo>
                  <a:cubicBezTo>
                    <a:pt x="12" y="2"/>
                    <a:pt x="19" y="0"/>
                    <a:pt x="26" y="0"/>
                  </a:cubicBezTo>
                  <a:cubicBezTo>
                    <a:pt x="33" y="0"/>
                    <a:pt x="39" y="2"/>
                    <a:pt x="44" y="7"/>
                  </a:cubicBezTo>
                  <a:cubicBezTo>
                    <a:pt x="49" y="12"/>
                    <a:pt x="52" y="19"/>
                    <a:pt x="52" y="26"/>
                  </a:cubicBezTo>
                  <a:cubicBezTo>
                    <a:pt x="52" y="32"/>
                    <a:pt x="49" y="39"/>
                    <a:pt x="44" y="44"/>
                  </a:cubicBezTo>
                  <a:cubicBezTo>
                    <a:pt x="39" y="49"/>
                    <a:pt x="33" y="52"/>
                    <a:pt x="26" y="52"/>
                  </a:cubicBezTo>
                  <a:close/>
                  <a:moveTo>
                    <a:pt x="26" y="12"/>
                  </a:moveTo>
                  <a:cubicBezTo>
                    <a:pt x="22" y="12"/>
                    <a:pt x="19" y="13"/>
                    <a:pt x="16" y="16"/>
                  </a:cubicBezTo>
                  <a:cubicBezTo>
                    <a:pt x="13" y="18"/>
                    <a:pt x="12" y="22"/>
                    <a:pt x="12" y="26"/>
                  </a:cubicBezTo>
                  <a:cubicBezTo>
                    <a:pt x="12" y="29"/>
                    <a:pt x="13" y="33"/>
                    <a:pt x="16" y="35"/>
                  </a:cubicBezTo>
                  <a:cubicBezTo>
                    <a:pt x="21" y="41"/>
                    <a:pt x="30" y="41"/>
                    <a:pt x="36" y="35"/>
                  </a:cubicBezTo>
                  <a:cubicBezTo>
                    <a:pt x="38" y="33"/>
                    <a:pt x="40" y="29"/>
                    <a:pt x="40" y="26"/>
                  </a:cubicBezTo>
                  <a:cubicBezTo>
                    <a:pt x="40" y="22"/>
                    <a:pt x="38" y="18"/>
                    <a:pt x="36" y="16"/>
                  </a:cubicBezTo>
                  <a:cubicBezTo>
                    <a:pt x="33" y="13"/>
                    <a:pt x="30" y="12"/>
                    <a:pt x="26" y="1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7967663" y="1747838"/>
              <a:ext cx="166687" cy="166688"/>
            </a:xfrm>
            <a:custGeom>
              <a:rect b="b" l="l" r="r" t="t"/>
              <a:pathLst>
                <a:path extrusionOk="0" h="44" w="44">
                  <a:moveTo>
                    <a:pt x="22" y="44"/>
                  </a:moveTo>
                  <a:cubicBezTo>
                    <a:pt x="16" y="44"/>
                    <a:pt x="11" y="42"/>
                    <a:pt x="6" y="38"/>
                  </a:cubicBezTo>
                  <a:cubicBezTo>
                    <a:pt x="2" y="33"/>
                    <a:pt x="0" y="28"/>
                    <a:pt x="0" y="22"/>
                  </a:cubicBezTo>
                  <a:cubicBezTo>
                    <a:pt x="0" y="16"/>
                    <a:pt x="2" y="11"/>
                    <a:pt x="6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8"/>
                    <a:pt x="42" y="33"/>
                    <a:pt x="38" y="38"/>
                  </a:cubicBezTo>
                  <a:cubicBezTo>
                    <a:pt x="33" y="42"/>
                    <a:pt x="28" y="44"/>
                    <a:pt x="22" y="44"/>
                  </a:cubicBezTo>
                  <a:close/>
                  <a:moveTo>
                    <a:pt x="22" y="12"/>
                  </a:moveTo>
                  <a:cubicBezTo>
                    <a:pt x="19" y="12"/>
                    <a:pt x="17" y="13"/>
                    <a:pt x="15" y="15"/>
                  </a:cubicBezTo>
                  <a:cubicBezTo>
                    <a:pt x="13" y="17"/>
                    <a:pt x="12" y="19"/>
                    <a:pt x="12" y="22"/>
                  </a:cubicBezTo>
                  <a:cubicBezTo>
                    <a:pt x="12" y="25"/>
                    <a:pt x="13" y="27"/>
                    <a:pt x="15" y="29"/>
                  </a:cubicBezTo>
                  <a:cubicBezTo>
                    <a:pt x="19" y="33"/>
                    <a:pt x="25" y="33"/>
                    <a:pt x="29" y="29"/>
                  </a:cubicBezTo>
                  <a:cubicBezTo>
                    <a:pt x="31" y="27"/>
                    <a:pt x="32" y="25"/>
                    <a:pt x="32" y="22"/>
                  </a:cubicBezTo>
                  <a:cubicBezTo>
                    <a:pt x="32" y="19"/>
                    <a:pt x="31" y="17"/>
                    <a:pt x="29" y="15"/>
                  </a:cubicBezTo>
                  <a:cubicBezTo>
                    <a:pt x="27" y="13"/>
                    <a:pt x="25" y="12"/>
                    <a:pt x="22" y="1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6" name="Google Shape;316;p27"/>
          <p:cNvSpPr/>
          <p:nvPr/>
        </p:nvSpPr>
        <p:spPr>
          <a:xfrm>
            <a:off x="6095908" y="2838067"/>
            <a:ext cx="279232" cy="282510"/>
          </a:xfrm>
          <a:custGeom>
            <a:rect b="b" l="l" r="r" t="t"/>
            <a:pathLst>
              <a:path extrusionOk="0" h="236" w="236">
                <a:moveTo>
                  <a:pt x="230" y="44"/>
                </a:moveTo>
                <a:cubicBezTo>
                  <a:pt x="233" y="44"/>
                  <a:pt x="236" y="41"/>
                  <a:pt x="236" y="38"/>
                </a:cubicBezTo>
                <a:cubicBezTo>
                  <a:pt x="236" y="6"/>
                  <a:pt x="236" y="6"/>
                  <a:pt x="236" y="6"/>
                </a:cubicBezTo>
                <a:cubicBezTo>
                  <a:pt x="236" y="3"/>
                  <a:pt x="233" y="0"/>
                  <a:pt x="230" y="0"/>
                </a:cubicBezTo>
                <a:cubicBezTo>
                  <a:pt x="198" y="0"/>
                  <a:pt x="198" y="0"/>
                  <a:pt x="198" y="0"/>
                </a:cubicBezTo>
                <a:cubicBezTo>
                  <a:pt x="195" y="0"/>
                  <a:pt x="192" y="3"/>
                  <a:pt x="192" y="6"/>
                </a:cubicBezTo>
                <a:cubicBezTo>
                  <a:pt x="192" y="16"/>
                  <a:pt x="192" y="16"/>
                  <a:pt x="192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6"/>
                  <a:pt x="44" y="6"/>
                  <a:pt x="44" y="6"/>
                </a:cubicBezTo>
                <a:cubicBezTo>
                  <a:pt x="44" y="3"/>
                  <a:pt x="41" y="0"/>
                  <a:pt x="3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41"/>
                  <a:pt x="3" y="44"/>
                  <a:pt x="6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6" y="192"/>
                  <a:pt x="16" y="192"/>
                  <a:pt x="16" y="192"/>
                </a:cubicBezTo>
                <a:cubicBezTo>
                  <a:pt x="6" y="192"/>
                  <a:pt x="6" y="192"/>
                  <a:pt x="6" y="192"/>
                </a:cubicBezTo>
                <a:cubicBezTo>
                  <a:pt x="3" y="192"/>
                  <a:pt x="0" y="195"/>
                  <a:pt x="0" y="198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233"/>
                  <a:pt x="3" y="236"/>
                  <a:pt x="6" y="236"/>
                </a:cubicBezTo>
                <a:cubicBezTo>
                  <a:pt x="38" y="236"/>
                  <a:pt x="38" y="236"/>
                  <a:pt x="38" y="236"/>
                </a:cubicBezTo>
                <a:cubicBezTo>
                  <a:pt x="41" y="236"/>
                  <a:pt x="44" y="233"/>
                  <a:pt x="44" y="230"/>
                </a:cubicBezTo>
                <a:cubicBezTo>
                  <a:pt x="44" y="220"/>
                  <a:pt x="44" y="220"/>
                  <a:pt x="44" y="220"/>
                </a:cubicBezTo>
                <a:cubicBezTo>
                  <a:pt x="192" y="220"/>
                  <a:pt x="192" y="220"/>
                  <a:pt x="192" y="220"/>
                </a:cubicBezTo>
                <a:cubicBezTo>
                  <a:pt x="192" y="230"/>
                  <a:pt x="192" y="230"/>
                  <a:pt x="192" y="230"/>
                </a:cubicBezTo>
                <a:cubicBezTo>
                  <a:pt x="192" y="233"/>
                  <a:pt x="195" y="236"/>
                  <a:pt x="198" y="236"/>
                </a:cubicBezTo>
                <a:cubicBezTo>
                  <a:pt x="230" y="236"/>
                  <a:pt x="230" y="236"/>
                  <a:pt x="230" y="236"/>
                </a:cubicBezTo>
                <a:cubicBezTo>
                  <a:pt x="233" y="236"/>
                  <a:pt x="236" y="233"/>
                  <a:pt x="236" y="230"/>
                </a:cubicBezTo>
                <a:cubicBezTo>
                  <a:pt x="236" y="198"/>
                  <a:pt x="236" y="198"/>
                  <a:pt x="236" y="198"/>
                </a:cubicBezTo>
                <a:cubicBezTo>
                  <a:pt x="236" y="195"/>
                  <a:pt x="233" y="192"/>
                  <a:pt x="230" y="192"/>
                </a:cubicBezTo>
                <a:cubicBezTo>
                  <a:pt x="220" y="192"/>
                  <a:pt x="220" y="192"/>
                  <a:pt x="220" y="192"/>
                </a:cubicBezTo>
                <a:cubicBezTo>
                  <a:pt x="220" y="44"/>
                  <a:pt x="220" y="44"/>
                  <a:pt x="220" y="44"/>
                </a:cubicBezTo>
                <a:lnTo>
                  <a:pt x="230" y="44"/>
                </a:lnTo>
                <a:close/>
                <a:moveTo>
                  <a:pt x="204" y="12"/>
                </a:moveTo>
                <a:cubicBezTo>
                  <a:pt x="224" y="12"/>
                  <a:pt x="224" y="12"/>
                  <a:pt x="224" y="12"/>
                </a:cubicBezTo>
                <a:cubicBezTo>
                  <a:pt x="224" y="32"/>
                  <a:pt x="224" y="32"/>
                  <a:pt x="224" y="32"/>
                </a:cubicBezTo>
                <a:cubicBezTo>
                  <a:pt x="204" y="32"/>
                  <a:pt x="204" y="32"/>
                  <a:pt x="204" y="32"/>
                </a:cubicBezTo>
                <a:lnTo>
                  <a:pt x="204" y="12"/>
                </a:lnTo>
                <a:close/>
                <a:moveTo>
                  <a:pt x="12" y="12"/>
                </a:moveTo>
                <a:cubicBezTo>
                  <a:pt x="32" y="12"/>
                  <a:pt x="32" y="12"/>
                  <a:pt x="32" y="12"/>
                </a:cubicBezTo>
                <a:cubicBezTo>
                  <a:pt x="32" y="32"/>
                  <a:pt x="32" y="32"/>
                  <a:pt x="32" y="32"/>
                </a:cubicBezTo>
                <a:cubicBezTo>
                  <a:pt x="12" y="32"/>
                  <a:pt x="12" y="32"/>
                  <a:pt x="12" y="32"/>
                </a:cubicBezTo>
                <a:lnTo>
                  <a:pt x="12" y="12"/>
                </a:lnTo>
                <a:close/>
                <a:moveTo>
                  <a:pt x="32" y="224"/>
                </a:moveTo>
                <a:cubicBezTo>
                  <a:pt x="12" y="224"/>
                  <a:pt x="12" y="224"/>
                  <a:pt x="12" y="224"/>
                </a:cubicBezTo>
                <a:cubicBezTo>
                  <a:pt x="12" y="204"/>
                  <a:pt x="12" y="204"/>
                  <a:pt x="12" y="204"/>
                </a:cubicBezTo>
                <a:cubicBezTo>
                  <a:pt x="32" y="204"/>
                  <a:pt x="32" y="204"/>
                  <a:pt x="32" y="204"/>
                </a:cubicBezTo>
                <a:lnTo>
                  <a:pt x="32" y="224"/>
                </a:lnTo>
                <a:close/>
                <a:moveTo>
                  <a:pt x="224" y="224"/>
                </a:moveTo>
                <a:cubicBezTo>
                  <a:pt x="204" y="224"/>
                  <a:pt x="204" y="224"/>
                  <a:pt x="204" y="224"/>
                </a:cubicBezTo>
                <a:cubicBezTo>
                  <a:pt x="204" y="204"/>
                  <a:pt x="204" y="204"/>
                  <a:pt x="204" y="204"/>
                </a:cubicBezTo>
                <a:cubicBezTo>
                  <a:pt x="224" y="204"/>
                  <a:pt x="224" y="204"/>
                  <a:pt x="224" y="204"/>
                </a:cubicBezTo>
                <a:lnTo>
                  <a:pt x="224" y="224"/>
                </a:lnTo>
                <a:close/>
                <a:moveTo>
                  <a:pt x="208" y="192"/>
                </a:moveTo>
                <a:cubicBezTo>
                  <a:pt x="198" y="192"/>
                  <a:pt x="198" y="192"/>
                  <a:pt x="198" y="192"/>
                </a:cubicBezTo>
                <a:cubicBezTo>
                  <a:pt x="195" y="192"/>
                  <a:pt x="192" y="195"/>
                  <a:pt x="192" y="198"/>
                </a:cubicBezTo>
                <a:cubicBezTo>
                  <a:pt x="192" y="208"/>
                  <a:pt x="192" y="208"/>
                  <a:pt x="192" y="208"/>
                </a:cubicBezTo>
                <a:cubicBezTo>
                  <a:pt x="44" y="208"/>
                  <a:pt x="44" y="208"/>
                  <a:pt x="44" y="208"/>
                </a:cubicBezTo>
                <a:cubicBezTo>
                  <a:pt x="44" y="198"/>
                  <a:pt x="44" y="198"/>
                  <a:pt x="44" y="198"/>
                </a:cubicBezTo>
                <a:cubicBezTo>
                  <a:pt x="44" y="195"/>
                  <a:pt x="41" y="192"/>
                  <a:pt x="38" y="192"/>
                </a:cubicBezTo>
                <a:cubicBezTo>
                  <a:pt x="28" y="192"/>
                  <a:pt x="28" y="192"/>
                  <a:pt x="28" y="192"/>
                </a:cubicBezTo>
                <a:cubicBezTo>
                  <a:pt x="28" y="44"/>
                  <a:pt x="28" y="44"/>
                  <a:pt x="28" y="44"/>
                </a:cubicBezTo>
                <a:cubicBezTo>
                  <a:pt x="38" y="44"/>
                  <a:pt x="38" y="44"/>
                  <a:pt x="38" y="44"/>
                </a:cubicBezTo>
                <a:cubicBezTo>
                  <a:pt x="41" y="44"/>
                  <a:pt x="44" y="41"/>
                  <a:pt x="44" y="38"/>
                </a:cubicBezTo>
                <a:cubicBezTo>
                  <a:pt x="44" y="28"/>
                  <a:pt x="44" y="28"/>
                  <a:pt x="44" y="28"/>
                </a:cubicBezTo>
                <a:cubicBezTo>
                  <a:pt x="192" y="28"/>
                  <a:pt x="192" y="28"/>
                  <a:pt x="192" y="28"/>
                </a:cubicBezTo>
                <a:cubicBezTo>
                  <a:pt x="192" y="38"/>
                  <a:pt x="192" y="38"/>
                  <a:pt x="192" y="38"/>
                </a:cubicBezTo>
                <a:cubicBezTo>
                  <a:pt x="192" y="41"/>
                  <a:pt x="195" y="44"/>
                  <a:pt x="198" y="44"/>
                </a:cubicBezTo>
                <a:cubicBezTo>
                  <a:pt x="208" y="44"/>
                  <a:pt x="208" y="44"/>
                  <a:pt x="208" y="44"/>
                </a:cubicBezTo>
                <a:lnTo>
                  <a:pt x="208" y="19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7" name="Google Shape;317;p27"/>
          <p:cNvGrpSpPr/>
          <p:nvPr/>
        </p:nvGrpSpPr>
        <p:grpSpPr>
          <a:xfrm>
            <a:off x="6682088" y="2814665"/>
            <a:ext cx="319339" cy="329413"/>
            <a:chOff x="9632950" y="3167063"/>
            <a:chExt cx="471488" cy="479425"/>
          </a:xfrm>
        </p:grpSpPr>
        <p:sp>
          <p:nvSpPr>
            <p:cNvPr id="318" name="Google Shape;318;p27"/>
            <p:cNvSpPr/>
            <p:nvPr/>
          </p:nvSpPr>
          <p:spPr>
            <a:xfrm>
              <a:off x="9632950" y="3167063"/>
              <a:ext cx="309563" cy="479425"/>
            </a:xfrm>
            <a:custGeom>
              <a:rect b="b" l="l" r="r" t="t"/>
              <a:pathLst>
                <a:path extrusionOk="0" h="181" w="117">
                  <a:moveTo>
                    <a:pt x="109" y="129"/>
                  </a:moveTo>
                  <a:cubicBezTo>
                    <a:pt x="109" y="168"/>
                    <a:pt x="109" y="168"/>
                    <a:pt x="109" y="168"/>
                  </a:cubicBezTo>
                  <a:cubicBezTo>
                    <a:pt x="109" y="170"/>
                    <a:pt x="107" y="173"/>
                    <a:pt x="104" y="173"/>
                  </a:cubicBezTo>
                  <a:cubicBezTo>
                    <a:pt x="103" y="173"/>
                    <a:pt x="101" y="172"/>
                    <a:pt x="100" y="171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13" y="123"/>
                    <a:pt x="13" y="123"/>
                    <a:pt x="13" y="123"/>
                  </a:cubicBezTo>
                  <a:cubicBezTo>
                    <a:pt x="10" y="123"/>
                    <a:pt x="8" y="120"/>
                    <a:pt x="8" y="118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8" y="60"/>
                    <a:pt x="10" y="58"/>
                    <a:pt x="13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101" y="8"/>
                    <a:pt x="103" y="8"/>
                    <a:pt x="104" y="8"/>
                  </a:cubicBezTo>
                  <a:cubicBezTo>
                    <a:pt x="107" y="8"/>
                    <a:pt x="109" y="10"/>
                    <a:pt x="109" y="13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6"/>
                    <a:pt x="111" y="0"/>
                    <a:pt x="104" y="0"/>
                  </a:cubicBezTo>
                  <a:cubicBezTo>
                    <a:pt x="101" y="0"/>
                    <a:pt x="97" y="1"/>
                    <a:pt x="95" y="4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6" y="50"/>
                    <a:pt x="0" y="56"/>
                    <a:pt x="0" y="63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5"/>
                    <a:pt x="6" y="131"/>
                    <a:pt x="13" y="131"/>
                  </a:cubicBezTo>
                  <a:cubicBezTo>
                    <a:pt x="49" y="131"/>
                    <a:pt x="49" y="131"/>
                    <a:pt x="49" y="131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7" y="179"/>
                    <a:pt x="101" y="181"/>
                    <a:pt x="104" y="181"/>
                  </a:cubicBezTo>
                  <a:cubicBezTo>
                    <a:pt x="111" y="181"/>
                    <a:pt x="117" y="175"/>
                    <a:pt x="117" y="168"/>
                  </a:cubicBezTo>
                  <a:cubicBezTo>
                    <a:pt x="117" y="129"/>
                    <a:pt x="117" y="129"/>
                    <a:pt x="117" y="129"/>
                  </a:cubicBezTo>
                  <a:lnTo>
                    <a:pt x="109" y="12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9964738" y="3275013"/>
              <a:ext cx="139700" cy="263525"/>
            </a:xfrm>
            <a:custGeom>
              <a:rect b="b" l="l" r="r" t="t"/>
              <a:pathLst>
                <a:path extrusionOk="0" h="99" w="53">
                  <a:moveTo>
                    <a:pt x="7" y="66"/>
                  </a:moveTo>
                  <a:cubicBezTo>
                    <a:pt x="6" y="66"/>
                    <a:pt x="5" y="66"/>
                    <a:pt x="5" y="66"/>
                  </a:cubicBezTo>
                  <a:cubicBezTo>
                    <a:pt x="2" y="66"/>
                    <a:pt x="0" y="64"/>
                    <a:pt x="0" y="61"/>
                  </a:cubicBezTo>
                  <a:cubicBezTo>
                    <a:pt x="0" y="56"/>
                    <a:pt x="8" y="58"/>
                    <a:pt x="8" y="49"/>
                  </a:cubicBezTo>
                  <a:cubicBezTo>
                    <a:pt x="8" y="41"/>
                    <a:pt x="0" y="42"/>
                    <a:pt x="0" y="37"/>
                  </a:cubicBezTo>
                  <a:cubicBezTo>
                    <a:pt x="0" y="34"/>
                    <a:pt x="2" y="33"/>
                    <a:pt x="5" y="33"/>
                  </a:cubicBezTo>
                  <a:cubicBezTo>
                    <a:pt x="5" y="33"/>
                    <a:pt x="6" y="33"/>
                    <a:pt x="7" y="33"/>
                  </a:cubicBezTo>
                  <a:cubicBezTo>
                    <a:pt x="13" y="35"/>
                    <a:pt x="17" y="42"/>
                    <a:pt x="17" y="49"/>
                  </a:cubicBezTo>
                  <a:cubicBezTo>
                    <a:pt x="17" y="56"/>
                    <a:pt x="13" y="63"/>
                    <a:pt x="7" y="66"/>
                  </a:cubicBezTo>
                  <a:close/>
                  <a:moveTo>
                    <a:pt x="14" y="82"/>
                  </a:moveTo>
                  <a:cubicBezTo>
                    <a:pt x="13" y="82"/>
                    <a:pt x="12" y="82"/>
                    <a:pt x="12" y="82"/>
                  </a:cubicBezTo>
                  <a:cubicBezTo>
                    <a:pt x="9" y="82"/>
                    <a:pt x="7" y="80"/>
                    <a:pt x="7" y="78"/>
                  </a:cubicBezTo>
                  <a:cubicBezTo>
                    <a:pt x="7" y="76"/>
                    <a:pt x="8" y="75"/>
                    <a:pt x="10" y="74"/>
                  </a:cubicBezTo>
                  <a:cubicBezTo>
                    <a:pt x="12" y="73"/>
                    <a:pt x="14" y="72"/>
                    <a:pt x="15" y="71"/>
                  </a:cubicBezTo>
                  <a:cubicBezTo>
                    <a:pt x="22" y="66"/>
                    <a:pt x="26" y="58"/>
                    <a:pt x="26" y="49"/>
                  </a:cubicBezTo>
                  <a:cubicBezTo>
                    <a:pt x="26" y="41"/>
                    <a:pt x="22" y="33"/>
                    <a:pt x="15" y="28"/>
                  </a:cubicBezTo>
                  <a:cubicBezTo>
                    <a:pt x="14" y="26"/>
                    <a:pt x="12" y="26"/>
                    <a:pt x="10" y="25"/>
                  </a:cubicBezTo>
                  <a:cubicBezTo>
                    <a:pt x="8" y="24"/>
                    <a:pt x="7" y="23"/>
                    <a:pt x="7" y="21"/>
                  </a:cubicBezTo>
                  <a:cubicBezTo>
                    <a:pt x="7" y="18"/>
                    <a:pt x="9" y="16"/>
                    <a:pt x="12" y="16"/>
                  </a:cubicBezTo>
                  <a:cubicBezTo>
                    <a:pt x="12" y="16"/>
                    <a:pt x="13" y="16"/>
                    <a:pt x="14" y="16"/>
                  </a:cubicBezTo>
                  <a:cubicBezTo>
                    <a:pt x="27" y="22"/>
                    <a:pt x="35" y="35"/>
                    <a:pt x="35" y="49"/>
                  </a:cubicBezTo>
                  <a:cubicBezTo>
                    <a:pt x="35" y="63"/>
                    <a:pt x="27" y="77"/>
                    <a:pt x="14" y="82"/>
                  </a:cubicBezTo>
                  <a:close/>
                  <a:moveTo>
                    <a:pt x="21" y="98"/>
                  </a:moveTo>
                  <a:cubicBezTo>
                    <a:pt x="20" y="99"/>
                    <a:pt x="19" y="99"/>
                    <a:pt x="19" y="99"/>
                  </a:cubicBezTo>
                  <a:cubicBezTo>
                    <a:pt x="16" y="99"/>
                    <a:pt x="14" y="97"/>
                    <a:pt x="14" y="94"/>
                  </a:cubicBezTo>
                  <a:cubicBezTo>
                    <a:pt x="14" y="92"/>
                    <a:pt x="15" y="91"/>
                    <a:pt x="17" y="90"/>
                  </a:cubicBezTo>
                  <a:cubicBezTo>
                    <a:pt x="18" y="90"/>
                    <a:pt x="19" y="89"/>
                    <a:pt x="20" y="89"/>
                  </a:cubicBezTo>
                  <a:cubicBezTo>
                    <a:pt x="22" y="88"/>
                    <a:pt x="24" y="86"/>
                    <a:pt x="26" y="85"/>
                  </a:cubicBezTo>
                  <a:cubicBezTo>
                    <a:pt x="37" y="77"/>
                    <a:pt x="44" y="63"/>
                    <a:pt x="44" y="49"/>
                  </a:cubicBezTo>
                  <a:cubicBezTo>
                    <a:pt x="44" y="35"/>
                    <a:pt x="37" y="22"/>
                    <a:pt x="26" y="13"/>
                  </a:cubicBezTo>
                  <a:cubicBezTo>
                    <a:pt x="24" y="12"/>
                    <a:pt x="22" y="11"/>
                    <a:pt x="20" y="10"/>
                  </a:cubicBezTo>
                  <a:cubicBezTo>
                    <a:pt x="19" y="9"/>
                    <a:pt x="18" y="9"/>
                    <a:pt x="17" y="8"/>
                  </a:cubicBezTo>
                  <a:cubicBezTo>
                    <a:pt x="15" y="7"/>
                    <a:pt x="14" y="6"/>
                    <a:pt x="14" y="4"/>
                  </a:cubicBezTo>
                  <a:cubicBezTo>
                    <a:pt x="14" y="2"/>
                    <a:pt x="16" y="0"/>
                    <a:pt x="19" y="0"/>
                  </a:cubicBezTo>
                  <a:cubicBezTo>
                    <a:pt x="19" y="0"/>
                    <a:pt x="20" y="0"/>
                    <a:pt x="21" y="0"/>
                  </a:cubicBezTo>
                  <a:cubicBezTo>
                    <a:pt x="40" y="9"/>
                    <a:pt x="53" y="28"/>
                    <a:pt x="53" y="49"/>
                  </a:cubicBezTo>
                  <a:cubicBezTo>
                    <a:pt x="53" y="71"/>
                    <a:pt x="40" y="90"/>
                    <a:pt x="21" y="98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0" name="Google Shape;320;p27"/>
          <p:cNvSpPr/>
          <p:nvPr/>
        </p:nvSpPr>
        <p:spPr>
          <a:xfrm>
            <a:off x="5425956" y="1674672"/>
            <a:ext cx="288572" cy="253496"/>
          </a:xfrm>
          <a:custGeom>
            <a:rect b="b" l="l" r="r" t="t"/>
            <a:pathLst>
              <a:path extrusionOk="0" h="399" w="461">
                <a:moveTo>
                  <a:pt x="444" y="399"/>
                </a:moveTo>
                <a:cubicBezTo>
                  <a:pt x="396" y="399"/>
                  <a:pt x="396" y="399"/>
                  <a:pt x="396" y="399"/>
                </a:cubicBezTo>
                <a:cubicBezTo>
                  <a:pt x="386" y="399"/>
                  <a:pt x="378" y="391"/>
                  <a:pt x="378" y="381"/>
                </a:cubicBezTo>
                <a:cubicBezTo>
                  <a:pt x="378" y="18"/>
                  <a:pt x="378" y="18"/>
                  <a:pt x="378" y="18"/>
                </a:cubicBezTo>
                <a:cubicBezTo>
                  <a:pt x="378" y="8"/>
                  <a:pt x="386" y="0"/>
                  <a:pt x="396" y="0"/>
                </a:cubicBezTo>
                <a:cubicBezTo>
                  <a:pt x="444" y="0"/>
                  <a:pt x="444" y="0"/>
                  <a:pt x="444" y="0"/>
                </a:cubicBezTo>
                <a:cubicBezTo>
                  <a:pt x="454" y="0"/>
                  <a:pt x="461" y="8"/>
                  <a:pt x="461" y="18"/>
                </a:cubicBezTo>
                <a:cubicBezTo>
                  <a:pt x="461" y="381"/>
                  <a:pt x="461" y="381"/>
                  <a:pt x="461" y="381"/>
                </a:cubicBezTo>
                <a:cubicBezTo>
                  <a:pt x="461" y="391"/>
                  <a:pt x="454" y="399"/>
                  <a:pt x="444" y="399"/>
                </a:cubicBezTo>
                <a:close/>
                <a:moveTo>
                  <a:pt x="398" y="379"/>
                </a:moveTo>
                <a:cubicBezTo>
                  <a:pt x="442" y="379"/>
                  <a:pt x="442" y="379"/>
                  <a:pt x="442" y="379"/>
                </a:cubicBezTo>
                <a:cubicBezTo>
                  <a:pt x="442" y="20"/>
                  <a:pt x="442" y="20"/>
                  <a:pt x="442" y="20"/>
                </a:cubicBezTo>
                <a:cubicBezTo>
                  <a:pt x="398" y="20"/>
                  <a:pt x="398" y="20"/>
                  <a:pt x="398" y="20"/>
                </a:cubicBezTo>
                <a:lnTo>
                  <a:pt x="398" y="379"/>
                </a:lnTo>
                <a:close/>
                <a:moveTo>
                  <a:pt x="349" y="399"/>
                </a:moveTo>
                <a:cubicBezTo>
                  <a:pt x="302" y="399"/>
                  <a:pt x="302" y="399"/>
                  <a:pt x="302" y="399"/>
                </a:cubicBezTo>
                <a:cubicBezTo>
                  <a:pt x="292" y="399"/>
                  <a:pt x="284" y="391"/>
                  <a:pt x="284" y="381"/>
                </a:cubicBezTo>
                <a:cubicBezTo>
                  <a:pt x="284" y="144"/>
                  <a:pt x="284" y="144"/>
                  <a:pt x="284" y="144"/>
                </a:cubicBezTo>
                <a:cubicBezTo>
                  <a:pt x="284" y="134"/>
                  <a:pt x="292" y="126"/>
                  <a:pt x="302" y="126"/>
                </a:cubicBezTo>
                <a:cubicBezTo>
                  <a:pt x="349" y="126"/>
                  <a:pt x="349" y="126"/>
                  <a:pt x="349" y="126"/>
                </a:cubicBezTo>
                <a:cubicBezTo>
                  <a:pt x="359" y="126"/>
                  <a:pt x="367" y="134"/>
                  <a:pt x="367" y="144"/>
                </a:cubicBezTo>
                <a:cubicBezTo>
                  <a:pt x="367" y="381"/>
                  <a:pt x="367" y="381"/>
                  <a:pt x="367" y="381"/>
                </a:cubicBezTo>
                <a:cubicBezTo>
                  <a:pt x="367" y="391"/>
                  <a:pt x="359" y="399"/>
                  <a:pt x="349" y="399"/>
                </a:cubicBezTo>
                <a:close/>
                <a:moveTo>
                  <a:pt x="304" y="379"/>
                </a:moveTo>
                <a:cubicBezTo>
                  <a:pt x="347" y="379"/>
                  <a:pt x="347" y="379"/>
                  <a:pt x="347" y="379"/>
                </a:cubicBezTo>
                <a:cubicBezTo>
                  <a:pt x="347" y="146"/>
                  <a:pt x="347" y="146"/>
                  <a:pt x="347" y="146"/>
                </a:cubicBezTo>
                <a:cubicBezTo>
                  <a:pt x="304" y="146"/>
                  <a:pt x="304" y="146"/>
                  <a:pt x="304" y="146"/>
                </a:cubicBezTo>
                <a:lnTo>
                  <a:pt x="304" y="379"/>
                </a:lnTo>
                <a:close/>
                <a:moveTo>
                  <a:pt x="254" y="399"/>
                </a:moveTo>
                <a:cubicBezTo>
                  <a:pt x="207" y="399"/>
                  <a:pt x="207" y="399"/>
                  <a:pt x="207" y="399"/>
                </a:cubicBezTo>
                <a:cubicBezTo>
                  <a:pt x="197" y="399"/>
                  <a:pt x="189" y="391"/>
                  <a:pt x="189" y="381"/>
                </a:cubicBezTo>
                <a:cubicBezTo>
                  <a:pt x="189" y="239"/>
                  <a:pt x="189" y="239"/>
                  <a:pt x="189" y="239"/>
                </a:cubicBezTo>
                <a:cubicBezTo>
                  <a:pt x="189" y="229"/>
                  <a:pt x="197" y="221"/>
                  <a:pt x="207" y="221"/>
                </a:cubicBezTo>
                <a:cubicBezTo>
                  <a:pt x="254" y="221"/>
                  <a:pt x="254" y="221"/>
                  <a:pt x="254" y="221"/>
                </a:cubicBezTo>
                <a:cubicBezTo>
                  <a:pt x="264" y="221"/>
                  <a:pt x="272" y="229"/>
                  <a:pt x="272" y="239"/>
                </a:cubicBezTo>
                <a:cubicBezTo>
                  <a:pt x="272" y="381"/>
                  <a:pt x="272" y="381"/>
                  <a:pt x="272" y="381"/>
                </a:cubicBezTo>
                <a:cubicBezTo>
                  <a:pt x="272" y="391"/>
                  <a:pt x="264" y="399"/>
                  <a:pt x="254" y="399"/>
                </a:cubicBezTo>
                <a:close/>
                <a:moveTo>
                  <a:pt x="209" y="379"/>
                </a:moveTo>
                <a:cubicBezTo>
                  <a:pt x="252" y="379"/>
                  <a:pt x="252" y="379"/>
                  <a:pt x="252" y="379"/>
                </a:cubicBezTo>
                <a:cubicBezTo>
                  <a:pt x="252" y="241"/>
                  <a:pt x="252" y="241"/>
                  <a:pt x="252" y="241"/>
                </a:cubicBezTo>
                <a:cubicBezTo>
                  <a:pt x="209" y="241"/>
                  <a:pt x="209" y="241"/>
                  <a:pt x="209" y="241"/>
                </a:cubicBezTo>
                <a:lnTo>
                  <a:pt x="209" y="379"/>
                </a:lnTo>
                <a:close/>
                <a:moveTo>
                  <a:pt x="159" y="399"/>
                </a:moveTo>
                <a:cubicBezTo>
                  <a:pt x="112" y="399"/>
                  <a:pt x="112" y="399"/>
                  <a:pt x="112" y="399"/>
                </a:cubicBezTo>
                <a:cubicBezTo>
                  <a:pt x="102" y="399"/>
                  <a:pt x="94" y="391"/>
                  <a:pt x="94" y="381"/>
                </a:cubicBezTo>
                <a:cubicBezTo>
                  <a:pt x="94" y="302"/>
                  <a:pt x="94" y="302"/>
                  <a:pt x="94" y="302"/>
                </a:cubicBezTo>
                <a:cubicBezTo>
                  <a:pt x="94" y="292"/>
                  <a:pt x="102" y="284"/>
                  <a:pt x="112" y="284"/>
                </a:cubicBezTo>
                <a:cubicBezTo>
                  <a:pt x="159" y="284"/>
                  <a:pt x="159" y="284"/>
                  <a:pt x="159" y="284"/>
                </a:cubicBezTo>
                <a:cubicBezTo>
                  <a:pt x="169" y="284"/>
                  <a:pt x="177" y="292"/>
                  <a:pt x="177" y="302"/>
                </a:cubicBezTo>
                <a:cubicBezTo>
                  <a:pt x="177" y="381"/>
                  <a:pt x="177" y="381"/>
                  <a:pt x="177" y="381"/>
                </a:cubicBezTo>
                <a:cubicBezTo>
                  <a:pt x="177" y="391"/>
                  <a:pt x="169" y="399"/>
                  <a:pt x="159" y="399"/>
                </a:cubicBezTo>
                <a:close/>
                <a:moveTo>
                  <a:pt x="114" y="379"/>
                </a:moveTo>
                <a:cubicBezTo>
                  <a:pt x="157" y="379"/>
                  <a:pt x="157" y="379"/>
                  <a:pt x="157" y="379"/>
                </a:cubicBezTo>
                <a:cubicBezTo>
                  <a:pt x="157" y="304"/>
                  <a:pt x="157" y="304"/>
                  <a:pt x="157" y="304"/>
                </a:cubicBezTo>
                <a:cubicBezTo>
                  <a:pt x="114" y="304"/>
                  <a:pt x="114" y="304"/>
                  <a:pt x="114" y="304"/>
                </a:cubicBezTo>
                <a:lnTo>
                  <a:pt x="114" y="379"/>
                </a:lnTo>
                <a:close/>
                <a:moveTo>
                  <a:pt x="65" y="399"/>
                </a:moveTo>
                <a:cubicBezTo>
                  <a:pt x="17" y="399"/>
                  <a:pt x="17" y="399"/>
                  <a:pt x="17" y="399"/>
                </a:cubicBezTo>
                <a:cubicBezTo>
                  <a:pt x="7" y="399"/>
                  <a:pt x="0" y="391"/>
                  <a:pt x="0" y="381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324"/>
                  <a:pt x="7" y="316"/>
                  <a:pt x="17" y="316"/>
                </a:cubicBezTo>
                <a:cubicBezTo>
                  <a:pt x="65" y="316"/>
                  <a:pt x="65" y="316"/>
                  <a:pt x="65" y="316"/>
                </a:cubicBezTo>
                <a:cubicBezTo>
                  <a:pt x="75" y="316"/>
                  <a:pt x="83" y="324"/>
                  <a:pt x="83" y="334"/>
                </a:cubicBezTo>
                <a:cubicBezTo>
                  <a:pt x="83" y="381"/>
                  <a:pt x="83" y="381"/>
                  <a:pt x="83" y="381"/>
                </a:cubicBezTo>
                <a:cubicBezTo>
                  <a:pt x="83" y="391"/>
                  <a:pt x="75" y="399"/>
                  <a:pt x="65" y="399"/>
                </a:cubicBezTo>
                <a:close/>
                <a:moveTo>
                  <a:pt x="19" y="379"/>
                </a:moveTo>
                <a:cubicBezTo>
                  <a:pt x="63" y="379"/>
                  <a:pt x="63" y="379"/>
                  <a:pt x="63" y="379"/>
                </a:cubicBezTo>
                <a:cubicBezTo>
                  <a:pt x="63" y="336"/>
                  <a:pt x="63" y="336"/>
                  <a:pt x="63" y="336"/>
                </a:cubicBezTo>
                <a:cubicBezTo>
                  <a:pt x="19" y="336"/>
                  <a:pt x="19" y="336"/>
                  <a:pt x="19" y="336"/>
                </a:cubicBezTo>
                <a:lnTo>
                  <a:pt x="19" y="379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1" name="Google Shape;321;p27"/>
          <p:cNvGrpSpPr/>
          <p:nvPr/>
        </p:nvGrpSpPr>
        <p:grpSpPr>
          <a:xfrm>
            <a:off x="1324670" y="2268488"/>
            <a:ext cx="356453" cy="242407"/>
            <a:chOff x="3175" y="0"/>
            <a:chExt cx="4564063" cy="3060700"/>
          </a:xfrm>
        </p:grpSpPr>
        <p:sp>
          <p:nvSpPr>
            <p:cNvPr id="322" name="Google Shape;322;p27"/>
            <p:cNvSpPr/>
            <p:nvPr/>
          </p:nvSpPr>
          <p:spPr>
            <a:xfrm>
              <a:off x="1649413" y="1990725"/>
              <a:ext cx="800100" cy="801688"/>
            </a:xfrm>
            <a:custGeom>
              <a:rect b="b" l="l" r="r" t="t"/>
              <a:pathLst>
                <a:path extrusionOk="0" h="505" w="504">
                  <a:moveTo>
                    <a:pt x="436" y="505"/>
                  </a:moveTo>
                  <a:lnTo>
                    <a:pt x="0" y="69"/>
                  </a:lnTo>
                  <a:lnTo>
                    <a:pt x="69" y="0"/>
                  </a:lnTo>
                  <a:lnTo>
                    <a:pt x="504" y="437"/>
                  </a:lnTo>
                  <a:lnTo>
                    <a:pt x="436" y="505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957263" y="365125"/>
              <a:ext cx="650875" cy="650875"/>
            </a:xfrm>
            <a:custGeom>
              <a:rect b="b" l="l" r="r" t="t"/>
              <a:pathLst>
                <a:path extrusionOk="0" h="173" w="173">
                  <a:moveTo>
                    <a:pt x="87" y="173"/>
                  </a:moveTo>
                  <a:cubicBezTo>
                    <a:pt x="39" y="173"/>
                    <a:pt x="0" y="134"/>
                    <a:pt x="0" y="86"/>
                  </a:cubicBezTo>
                  <a:cubicBezTo>
                    <a:pt x="0" y="39"/>
                    <a:pt x="39" y="0"/>
                    <a:pt x="87" y="0"/>
                  </a:cubicBezTo>
                  <a:cubicBezTo>
                    <a:pt x="134" y="0"/>
                    <a:pt x="173" y="39"/>
                    <a:pt x="173" y="86"/>
                  </a:cubicBezTo>
                  <a:cubicBezTo>
                    <a:pt x="173" y="134"/>
                    <a:pt x="134" y="173"/>
                    <a:pt x="87" y="173"/>
                  </a:cubicBezTo>
                  <a:close/>
                  <a:moveTo>
                    <a:pt x="87" y="41"/>
                  </a:moveTo>
                  <a:cubicBezTo>
                    <a:pt x="62" y="41"/>
                    <a:pt x="42" y="61"/>
                    <a:pt x="42" y="86"/>
                  </a:cubicBezTo>
                  <a:cubicBezTo>
                    <a:pt x="42" y="111"/>
                    <a:pt x="62" y="131"/>
                    <a:pt x="87" y="131"/>
                  </a:cubicBezTo>
                  <a:cubicBezTo>
                    <a:pt x="111" y="131"/>
                    <a:pt x="131" y="111"/>
                    <a:pt x="131" y="86"/>
                  </a:cubicBezTo>
                  <a:cubicBezTo>
                    <a:pt x="131" y="61"/>
                    <a:pt x="111" y="41"/>
                    <a:pt x="87" y="4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4408488" y="2555875"/>
              <a:ext cx="158700" cy="428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3175" y="2717800"/>
              <a:ext cx="153900" cy="266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3175" y="0"/>
              <a:ext cx="4564063" cy="2909888"/>
            </a:xfrm>
            <a:custGeom>
              <a:rect b="b" l="l" r="r" t="t"/>
              <a:pathLst>
                <a:path extrusionOk="0" h="1833" w="2875">
                  <a:moveTo>
                    <a:pt x="0" y="1833"/>
                  </a:moveTo>
                  <a:lnTo>
                    <a:pt x="0" y="0"/>
                  </a:lnTo>
                  <a:lnTo>
                    <a:pt x="2875" y="0"/>
                  </a:lnTo>
                  <a:lnTo>
                    <a:pt x="2875" y="1731"/>
                  </a:lnTo>
                  <a:lnTo>
                    <a:pt x="1802" y="628"/>
                  </a:lnTo>
                  <a:lnTo>
                    <a:pt x="1082" y="1368"/>
                  </a:lnTo>
                  <a:lnTo>
                    <a:pt x="767" y="1046"/>
                  </a:lnTo>
                  <a:lnTo>
                    <a:pt x="0" y="1833"/>
                  </a:lnTo>
                  <a:close/>
                  <a:moveTo>
                    <a:pt x="97" y="100"/>
                  </a:moveTo>
                  <a:lnTo>
                    <a:pt x="97" y="1591"/>
                  </a:lnTo>
                  <a:lnTo>
                    <a:pt x="767" y="903"/>
                  </a:lnTo>
                  <a:lnTo>
                    <a:pt x="1082" y="1228"/>
                  </a:lnTo>
                  <a:lnTo>
                    <a:pt x="1802" y="486"/>
                  </a:lnTo>
                  <a:lnTo>
                    <a:pt x="2775" y="1487"/>
                  </a:lnTo>
                  <a:lnTo>
                    <a:pt x="2775" y="100"/>
                  </a:lnTo>
                  <a:lnTo>
                    <a:pt x="97" y="10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3175" y="771525"/>
              <a:ext cx="4564063" cy="2289175"/>
            </a:xfrm>
            <a:custGeom>
              <a:rect b="b" l="l" r="r" t="t"/>
              <a:pathLst>
                <a:path extrusionOk="0" h="1442" w="2875">
                  <a:moveTo>
                    <a:pt x="2875" y="1442"/>
                  </a:moveTo>
                  <a:lnTo>
                    <a:pt x="0" y="1442"/>
                  </a:lnTo>
                  <a:lnTo>
                    <a:pt x="0" y="1207"/>
                  </a:lnTo>
                  <a:lnTo>
                    <a:pt x="767" y="417"/>
                  </a:lnTo>
                  <a:lnTo>
                    <a:pt x="1082" y="742"/>
                  </a:lnTo>
                  <a:lnTo>
                    <a:pt x="1802" y="0"/>
                  </a:lnTo>
                  <a:lnTo>
                    <a:pt x="2875" y="1103"/>
                  </a:lnTo>
                  <a:lnTo>
                    <a:pt x="2875" y="1442"/>
                  </a:lnTo>
                  <a:close/>
                  <a:moveTo>
                    <a:pt x="97" y="1345"/>
                  </a:moveTo>
                  <a:lnTo>
                    <a:pt x="2775" y="1345"/>
                  </a:lnTo>
                  <a:lnTo>
                    <a:pt x="2775" y="1143"/>
                  </a:lnTo>
                  <a:lnTo>
                    <a:pt x="1802" y="142"/>
                  </a:lnTo>
                  <a:lnTo>
                    <a:pt x="1082" y="882"/>
                  </a:lnTo>
                  <a:lnTo>
                    <a:pt x="767" y="560"/>
                  </a:lnTo>
                  <a:lnTo>
                    <a:pt x="97" y="1247"/>
                  </a:lnTo>
                  <a:lnTo>
                    <a:pt x="97" y="1345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8" name="Google Shape;328;p27"/>
          <p:cNvGrpSpPr/>
          <p:nvPr/>
        </p:nvGrpSpPr>
        <p:grpSpPr>
          <a:xfrm>
            <a:off x="741975" y="3455971"/>
            <a:ext cx="314764" cy="225096"/>
            <a:chOff x="0" y="0"/>
            <a:chExt cx="5681661" cy="4005263"/>
          </a:xfrm>
        </p:grpSpPr>
        <p:sp>
          <p:nvSpPr>
            <p:cNvPr id="329" name="Google Shape;329;p27"/>
            <p:cNvSpPr/>
            <p:nvPr/>
          </p:nvSpPr>
          <p:spPr>
            <a:xfrm>
              <a:off x="0" y="0"/>
              <a:ext cx="5681661" cy="4005263"/>
            </a:xfrm>
            <a:custGeom>
              <a:rect b="b" l="l" r="r" t="t"/>
              <a:pathLst>
                <a:path extrusionOk="0" h="1065" w="1512">
                  <a:moveTo>
                    <a:pt x="1383" y="1065"/>
                  </a:moveTo>
                  <a:cubicBezTo>
                    <a:pt x="129" y="1065"/>
                    <a:pt x="129" y="1065"/>
                    <a:pt x="129" y="1065"/>
                  </a:cubicBezTo>
                  <a:cubicBezTo>
                    <a:pt x="58" y="1065"/>
                    <a:pt x="0" y="1007"/>
                    <a:pt x="0" y="936"/>
                  </a:cubicBezTo>
                  <a:cubicBezTo>
                    <a:pt x="0" y="563"/>
                    <a:pt x="0" y="563"/>
                    <a:pt x="0" y="563"/>
                  </a:cubicBezTo>
                  <a:cubicBezTo>
                    <a:pt x="469" y="0"/>
                    <a:pt x="469" y="0"/>
                    <a:pt x="469" y="0"/>
                  </a:cubicBezTo>
                  <a:cubicBezTo>
                    <a:pt x="1043" y="0"/>
                    <a:pt x="1043" y="0"/>
                    <a:pt x="1043" y="0"/>
                  </a:cubicBezTo>
                  <a:cubicBezTo>
                    <a:pt x="1512" y="563"/>
                    <a:pt x="1512" y="563"/>
                    <a:pt x="1512" y="563"/>
                  </a:cubicBezTo>
                  <a:cubicBezTo>
                    <a:pt x="1512" y="936"/>
                    <a:pt x="1512" y="936"/>
                    <a:pt x="1512" y="936"/>
                  </a:cubicBezTo>
                  <a:cubicBezTo>
                    <a:pt x="1512" y="1007"/>
                    <a:pt x="1454" y="1065"/>
                    <a:pt x="1383" y="1065"/>
                  </a:cubicBezTo>
                  <a:close/>
                  <a:moveTo>
                    <a:pt x="79" y="592"/>
                  </a:moveTo>
                  <a:cubicBezTo>
                    <a:pt x="79" y="936"/>
                    <a:pt x="79" y="936"/>
                    <a:pt x="79" y="936"/>
                  </a:cubicBezTo>
                  <a:cubicBezTo>
                    <a:pt x="79" y="963"/>
                    <a:pt x="101" y="986"/>
                    <a:pt x="129" y="986"/>
                  </a:cubicBezTo>
                  <a:cubicBezTo>
                    <a:pt x="1383" y="986"/>
                    <a:pt x="1383" y="986"/>
                    <a:pt x="1383" y="986"/>
                  </a:cubicBezTo>
                  <a:cubicBezTo>
                    <a:pt x="1411" y="986"/>
                    <a:pt x="1433" y="963"/>
                    <a:pt x="1433" y="936"/>
                  </a:cubicBezTo>
                  <a:cubicBezTo>
                    <a:pt x="1433" y="592"/>
                    <a:pt x="1433" y="592"/>
                    <a:pt x="1433" y="592"/>
                  </a:cubicBezTo>
                  <a:cubicBezTo>
                    <a:pt x="1006" y="79"/>
                    <a:pt x="1006" y="79"/>
                    <a:pt x="1006" y="79"/>
                  </a:cubicBezTo>
                  <a:cubicBezTo>
                    <a:pt x="506" y="79"/>
                    <a:pt x="506" y="79"/>
                    <a:pt x="506" y="79"/>
                  </a:cubicBezTo>
                  <a:lnTo>
                    <a:pt x="79" y="59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1652588" y="2433638"/>
              <a:ext cx="2374900" cy="484188"/>
            </a:xfrm>
            <a:custGeom>
              <a:rect b="b" l="l" r="r" t="t"/>
              <a:pathLst>
                <a:path extrusionOk="0" h="305" w="1496">
                  <a:moveTo>
                    <a:pt x="1191" y="305"/>
                  </a:moveTo>
                  <a:lnTo>
                    <a:pt x="306" y="305"/>
                  </a:lnTo>
                  <a:lnTo>
                    <a:pt x="0" y="0"/>
                  </a:lnTo>
                  <a:lnTo>
                    <a:pt x="1496" y="0"/>
                  </a:lnTo>
                  <a:lnTo>
                    <a:pt x="1191" y="305"/>
                  </a:lnTo>
                  <a:close/>
                  <a:moveTo>
                    <a:pt x="343" y="213"/>
                  </a:moveTo>
                  <a:lnTo>
                    <a:pt x="1153" y="213"/>
                  </a:lnTo>
                  <a:lnTo>
                    <a:pt x="1271" y="94"/>
                  </a:lnTo>
                  <a:lnTo>
                    <a:pt x="225" y="94"/>
                  </a:lnTo>
                  <a:lnTo>
                    <a:pt x="343" y="213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427038" y="412750"/>
              <a:ext cx="4826000" cy="1831975"/>
            </a:xfrm>
            <a:custGeom>
              <a:rect b="b" l="l" r="r" t="t"/>
              <a:pathLst>
                <a:path extrusionOk="0" h="1154" w="3040">
                  <a:moveTo>
                    <a:pt x="3040" y="1154"/>
                  </a:moveTo>
                  <a:lnTo>
                    <a:pt x="0" y="1154"/>
                  </a:lnTo>
                  <a:lnTo>
                    <a:pt x="962" y="0"/>
                  </a:lnTo>
                  <a:lnTo>
                    <a:pt x="2079" y="0"/>
                  </a:lnTo>
                  <a:lnTo>
                    <a:pt x="3040" y="1154"/>
                  </a:lnTo>
                  <a:close/>
                  <a:moveTo>
                    <a:pt x="199" y="1062"/>
                  </a:moveTo>
                  <a:lnTo>
                    <a:pt x="2841" y="1062"/>
                  </a:lnTo>
                  <a:lnTo>
                    <a:pt x="2036" y="93"/>
                  </a:lnTo>
                  <a:lnTo>
                    <a:pt x="1006" y="93"/>
                  </a:lnTo>
                  <a:lnTo>
                    <a:pt x="199" y="106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1641475" y="747713"/>
              <a:ext cx="2397125" cy="485775"/>
            </a:xfrm>
            <a:custGeom>
              <a:rect b="b" l="l" r="r" t="t"/>
              <a:pathLst>
                <a:path extrusionOk="0" h="306" w="1510">
                  <a:moveTo>
                    <a:pt x="1510" y="306"/>
                  </a:moveTo>
                  <a:lnTo>
                    <a:pt x="0" y="306"/>
                  </a:lnTo>
                  <a:lnTo>
                    <a:pt x="225" y="0"/>
                  </a:lnTo>
                  <a:lnTo>
                    <a:pt x="1285" y="0"/>
                  </a:lnTo>
                  <a:lnTo>
                    <a:pt x="1510" y="306"/>
                  </a:lnTo>
                  <a:close/>
                  <a:moveTo>
                    <a:pt x="185" y="214"/>
                  </a:moveTo>
                  <a:lnTo>
                    <a:pt x="1326" y="214"/>
                  </a:lnTo>
                  <a:lnTo>
                    <a:pt x="1238" y="95"/>
                  </a:lnTo>
                  <a:lnTo>
                    <a:pt x="272" y="95"/>
                  </a:lnTo>
                  <a:lnTo>
                    <a:pt x="185" y="21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1149350" y="1420813"/>
              <a:ext cx="3381375" cy="488950"/>
            </a:xfrm>
            <a:custGeom>
              <a:rect b="b" l="l" r="r" t="t"/>
              <a:pathLst>
                <a:path extrusionOk="0" h="308" w="2130">
                  <a:moveTo>
                    <a:pt x="2130" y="308"/>
                  </a:moveTo>
                  <a:lnTo>
                    <a:pt x="0" y="308"/>
                  </a:lnTo>
                  <a:lnTo>
                    <a:pt x="222" y="0"/>
                  </a:lnTo>
                  <a:lnTo>
                    <a:pt x="1908" y="0"/>
                  </a:lnTo>
                  <a:lnTo>
                    <a:pt x="2130" y="308"/>
                  </a:lnTo>
                  <a:close/>
                  <a:moveTo>
                    <a:pt x="185" y="214"/>
                  </a:moveTo>
                  <a:lnTo>
                    <a:pt x="1946" y="214"/>
                  </a:lnTo>
                  <a:lnTo>
                    <a:pt x="1860" y="95"/>
                  </a:lnTo>
                  <a:lnTo>
                    <a:pt x="270" y="95"/>
                  </a:lnTo>
                  <a:lnTo>
                    <a:pt x="185" y="21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4" name="Google Shape;334;p27"/>
          <p:cNvGrpSpPr/>
          <p:nvPr/>
        </p:nvGrpSpPr>
        <p:grpSpPr>
          <a:xfrm>
            <a:off x="8081857" y="1130316"/>
            <a:ext cx="241719" cy="265121"/>
            <a:chOff x="5910263" y="3230563"/>
            <a:chExt cx="371475" cy="401638"/>
          </a:xfrm>
        </p:grpSpPr>
        <p:sp>
          <p:nvSpPr>
            <p:cNvPr id="335" name="Google Shape;335;p27"/>
            <p:cNvSpPr/>
            <p:nvPr/>
          </p:nvSpPr>
          <p:spPr>
            <a:xfrm>
              <a:off x="5910263" y="3230563"/>
              <a:ext cx="371475" cy="401638"/>
            </a:xfrm>
            <a:custGeom>
              <a:rect b="b" l="l" r="r" t="t"/>
              <a:pathLst>
                <a:path extrusionOk="0" h="104" w="96">
                  <a:moveTo>
                    <a:pt x="96" y="56"/>
                  </a:moveTo>
                  <a:cubicBezTo>
                    <a:pt x="96" y="41"/>
                    <a:pt x="89" y="27"/>
                    <a:pt x="77" y="18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8" y="14"/>
                    <a:pt x="89" y="14"/>
                    <a:pt x="89" y="13"/>
                  </a:cubicBezTo>
                  <a:cubicBezTo>
                    <a:pt x="90" y="12"/>
                    <a:pt x="90" y="11"/>
                    <a:pt x="89" y="10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0" y="0"/>
                    <a:pt x="69" y="0"/>
                    <a:pt x="69" y="1"/>
                  </a:cubicBezTo>
                  <a:cubicBezTo>
                    <a:pt x="68" y="2"/>
                    <a:pt x="68" y="3"/>
                    <a:pt x="69" y="4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64" y="10"/>
                    <a:pt x="56" y="8"/>
                    <a:pt x="48" y="8"/>
                  </a:cubicBezTo>
                  <a:cubicBezTo>
                    <a:pt x="40" y="8"/>
                    <a:pt x="32" y="10"/>
                    <a:pt x="25" y="14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8" y="3"/>
                    <a:pt x="28" y="2"/>
                    <a:pt x="27" y="1"/>
                  </a:cubicBezTo>
                  <a:cubicBezTo>
                    <a:pt x="27" y="0"/>
                    <a:pt x="26" y="0"/>
                    <a:pt x="25" y="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1"/>
                    <a:pt x="6" y="12"/>
                    <a:pt x="7" y="13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7" y="27"/>
                    <a:pt x="0" y="41"/>
                    <a:pt x="0" y="56"/>
                  </a:cubicBezTo>
                  <a:cubicBezTo>
                    <a:pt x="0" y="71"/>
                    <a:pt x="7" y="84"/>
                    <a:pt x="17" y="92"/>
                  </a:cubicBezTo>
                  <a:cubicBezTo>
                    <a:pt x="16" y="94"/>
                    <a:pt x="16" y="95"/>
                    <a:pt x="16" y="96"/>
                  </a:cubicBezTo>
                  <a:cubicBezTo>
                    <a:pt x="16" y="100"/>
                    <a:pt x="20" y="104"/>
                    <a:pt x="24" y="104"/>
                  </a:cubicBezTo>
                  <a:cubicBezTo>
                    <a:pt x="27" y="104"/>
                    <a:pt x="29" y="103"/>
                    <a:pt x="30" y="101"/>
                  </a:cubicBezTo>
                  <a:cubicBezTo>
                    <a:pt x="36" y="103"/>
                    <a:pt x="42" y="104"/>
                    <a:pt x="48" y="104"/>
                  </a:cubicBezTo>
                  <a:cubicBezTo>
                    <a:pt x="54" y="104"/>
                    <a:pt x="60" y="103"/>
                    <a:pt x="66" y="101"/>
                  </a:cubicBezTo>
                  <a:cubicBezTo>
                    <a:pt x="67" y="103"/>
                    <a:pt x="69" y="104"/>
                    <a:pt x="72" y="104"/>
                  </a:cubicBezTo>
                  <a:cubicBezTo>
                    <a:pt x="76" y="104"/>
                    <a:pt x="80" y="100"/>
                    <a:pt x="80" y="96"/>
                  </a:cubicBezTo>
                  <a:cubicBezTo>
                    <a:pt x="80" y="95"/>
                    <a:pt x="80" y="94"/>
                    <a:pt x="79" y="92"/>
                  </a:cubicBezTo>
                  <a:cubicBezTo>
                    <a:pt x="89" y="84"/>
                    <a:pt x="96" y="71"/>
                    <a:pt x="96" y="56"/>
                  </a:cubicBezTo>
                  <a:close/>
                  <a:moveTo>
                    <a:pt x="8" y="56"/>
                  </a:moveTo>
                  <a:cubicBezTo>
                    <a:pt x="8" y="34"/>
                    <a:pt x="26" y="16"/>
                    <a:pt x="48" y="16"/>
                  </a:cubicBezTo>
                  <a:cubicBezTo>
                    <a:pt x="70" y="16"/>
                    <a:pt x="88" y="34"/>
                    <a:pt x="88" y="56"/>
                  </a:cubicBezTo>
                  <a:cubicBezTo>
                    <a:pt x="88" y="78"/>
                    <a:pt x="70" y="96"/>
                    <a:pt x="48" y="96"/>
                  </a:cubicBezTo>
                  <a:cubicBezTo>
                    <a:pt x="26" y="96"/>
                    <a:pt x="8" y="78"/>
                    <a:pt x="8" y="56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6080126" y="3322638"/>
              <a:ext cx="93663" cy="139700"/>
            </a:xfrm>
            <a:custGeom>
              <a:rect b="b" l="l" r="r" t="t"/>
              <a:pathLst>
                <a:path extrusionOk="0" h="36" w="24">
                  <a:moveTo>
                    <a:pt x="20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4"/>
                    <a:pt x="2" y="36"/>
                    <a:pt x="4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2" y="36"/>
                    <a:pt x="24" y="34"/>
                    <a:pt x="24" y="32"/>
                  </a:cubicBezTo>
                  <a:cubicBezTo>
                    <a:pt x="24" y="30"/>
                    <a:pt x="22" y="28"/>
                    <a:pt x="20" y="28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7" name="Google Shape;337;p27"/>
          <p:cNvGrpSpPr/>
          <p:nvPr/>
        </p:nvGrpSpPr>
        <p:grpSpPr>
          <a:xfrm>
            <a:off x="2015339" y="2269511"/>
            <a:ext cx="270936" cy="240386"/>
            <a:chOff x="2437300" y="2768688"/>
            <a:chExt cx="400024" cy="349856"/>
          </a:xfrm>
        </p:grpSpPr>
        <p:sp>
          <p:nvSpPr>
            <p:cNvPr id="338" name="Google Shape;338;p27"/>
            <p:cNvSpPr/>
            <p:nvPr/>
          </p:nvSpPr>
          <p:spPr>
            <a:xfrm>
              <a:off x="2499350" y="2830738"/>
              <a:ext cx="143903" cy="93735"/>
            </a:xfrm>
            <a:custGeom>
              <a:rect b="b" l="l" r="r" t="t"/>
              <a:pathLst>
                <a:path extrusionOk="0" h="30" w="46">
                  <a:moveTo>
                    <a:pt x="44" y="0"/>
                  </a:moveTo>
                  <a:cubicBezTo>
                    <a:pt x="20" y="0"/>
                    <a:pt x="0" y="13"/>
                    <a:pt x="0" y="28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3" y="30"/>
                    <a:pt x="4" y="29"/>
                    <a:pt x="4" y="28"/>
                  </a:cubicBezTo>
                  <a:cubicBezTo>
                    <a:pt x="4" y="15"/>
                    <a:pt x="23" y="4"/>
                    <a:pt x="44" y="4"/>
                  </a:cubicBezTo>
                  <a:cubicBezTo>
                    <a:pt x="45" y="4"/>
                    <a:pt x="46" y="3"/>
                    <a:pt x="46" y="2"/>
                  </a:cubicBezTo>
                  <a:cubicBezTo>
                    <a:pt x="46" y="1"/>
                    <a:pt x="45" y="0"/>
                    <a:pt x="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2437300" y="2768688"/>
              <a:ext cx="400024" cy="349856"/>
            </a:xfrm>
            <a:custGeom>
              <a:rect b="b" l="l" r="r" t="t"/>
              <a:pathLst>
                <a:path extrusionOk="0" h="112" w="128">
                  <a:moveTo>
                    <a:pt x="64" y="0"/>
                  </a:moveTo>
                  <a:cubicBezTo>
                    <a:pt x="29" y="0"/>
                    <a:pt x="0" y="21"/>
                    <a:pt x="0" y="48"/>
                  </a:cubicBezTo>
                  <a:cubicBezTo>
                    <a:pt x="0" y="65"/>
                    <a:pt x="11" y="79"/>
                    <a:pt x="28" y="8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8" y="95"/>
                    <a:pt x="23" y="103"/>
                    <a:pt x="20" y="107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20" y="107"/>
                    <a:pt x="20" y="108"/>
                    <a:pt x="20" y="108"/>
                  </a:cubicBezTo>
                  <a:cubicBezTo>
                    <a:pt x="20" y="110"/>
                    <a:pt x="22" y="112"/>
                    <a:pt x="24" y="112"/>
                  </a:cubicBezTo>
                  <a:cubicBezTo>
                    <a:pt x="24" y="112"/>
                    <a:pt x="25" y="112"/>
                    <a:pt x="25" y="112"/>
                  </a:cubicBezTo>
                  <a:cubicBezTo>
                    <a:pt x="37" y="110"/>
                    <a:pt x="49" y="98"/>
                    <a:pt x="52" y="95"/>
                  </a:cubicBezTo>
                  <a:cubicBezTo>
                    <a:pt x="56" y="96"/>
                    <a:pt x="60" y="96"/>
                    <a:pt x="64" y="96"/>
                  </a:cubicBezTo>
                  <a:cubicBezTo>
                    <a:pt x="99" y="96"/>
                    <a:pt x="128" y="75"/>
                    <a:pt x="128" y="48"/>
                  </a:cubicBezTo>
                  <a:cubicBezTo>
                    <a:pt x="128" y="21"/>
                    <a:pt x="99" y="0"/>
                    <a:pt x="64" y="0"/>
                  </a:cubicBezTo>
                  <a:close/>
                  <a:moveTo>
                    <a:pt x="64" y="88"/>
                  </a:moveTo>
                  <a:cubicBezTo>
                    <a:pt x="60" y="88"/>
                    <a:pt x="57" y="88"/>
                    <a:pt x="53" y="87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49" y="87"/>
                    <a:pt x="47" y="88"/>
                    <a:pt x="45" y="90"/>
                  </a:cubicBezTo>
                  <a:cubicBezTo>
                    <a:pt x="44" y="92"/>
                    <a:pt x="39" y="97"/>
                    <a:pt x="33" y="100"/>
                  </a:cubicBezTo>
                  <a:cubicBezTo>
                    <a:pt x="35" y="97"/>
                    <a:pt x="36" y="93"/>
                    <a:pt x="36" y="88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6" y="85"/>
                    <a:pt x="34" y="82"/>
                    <a:pt x="32" y="81"/>
                  </a:cubicBezTo>
                  <a:cubicBezTo>
                    <a:pt x="17" y="73"/>
                    <a:pt x="8" y="61"/>
                    <a:pt x="8" y="48"/>
                  </a:cubicBezTo>
                  <a:cubicBezTo>
                    <a:pt x="8" y="26"/>
                    <a:pt x="33" y="8"/>
                    <a:pt x="64" y="8"/>
                  </a:cubicBezTo>
                  <a:cubicBezTo>
                    <a:pt x="95" y="8"/>
                    <a:pt x="120" y="26"/>
                    <a:pt x="120" y="48"/>
                  </a:cubicBezTo>
                  <a:cubicBezTo>
                    <a:pt x="120" y="70"/>
                    <a:pt x="95" y="88"/>
                    <a:pt x="64" y="88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0" name="Google Shape;340;p27"/>
          <p:cNvGrpSpPr/>
          <p:nvPr/>
        </p:nvGrpSpPr>
        <p:grpSpPr>
          <a:xfrm>
            <a:off x="1336855" y="1699082"/>
            <a:ext cx="331622" cy="204415"/>
            <a:chOff x="1476376" y="2297113"/>
            <a:chExt cx="331788" cy="201613"/>
          </a:xfrm>
        </p:grpSpPr>
        <p:sp>
          <p:nvSpPr>
            <p:cNvPr id="341" name="Google Shape;341;p27"/>
            <p:cNvSpPr/>
            <p:nvPr/>
          </p:nvSpPr>
          <p:spPr>
            <a:xfrm>
              <a:off x="1476376" y="2297113"/>
              <a:ext cx="331788" cy="201613"/>
            </a:xfrm>
            <a:custGeom>
              <a:rect b="b" l="l" r="r" t="t"/>
              <a:pathLst>
                <a:path extrusionOk="0" h="76" w="124">
                  <a:moveTo>
                    <a:pt x="62" y="0"/>
                  </a:moveTo>
                  <a:cubicBezTo>
                    <a:pt x="90" y="0"/>
                    <a:pt x="106" y="19"/>
                    <a:pt x="123" y="37"/>
                  </a:cubicBezTo>
                  <a:cubicBezTo>
                    <a:pt x="124" y="39"/>
                    <a:pt x="124" y="41"/>
                    <a:pt x="123" y="42"/>
                  </a:cubicBezTo>
                  <a:cubicBezTo>
                    <a:pt x="109" y="58"/>
                    <a:pt x="90" y="76"/>
                    <a:pt x="62" y="76"/>
                  </a:cubicBezTo>
                  <a:cubicBezTo>
                    <a:pt x="33" y="76"/>
                    <a:pt x="14" y="58"/>
                    <a:pt x="1" y="42"/>
                  </a:cubicBezTo>
                  <a:cubicBezTo>
                    <a:pt x="0" y="41"/>
                    <a:pt x="0" y="39"/>
                    <a:pt x="1" y="37"/>
                  </a:cubicBezTo>
                  <a:cubicBezTo>
                    <a:pt x="16" y="20"/>
                    <a:pt x="33" y="0"/>
                    <a:pt x="62" y="0"/>
                  </a:cubicBezTo>
                  <a:close/>
                  <a:moveTo>
                    <a:pt x="62" y="8"/>
                  </a:moveTo>
                  <a:cubicBezTo>
                    <a:pt x="38" y="8"/>
                    <a:pt x="22" y="25"/>
                    <a:pt x="10" y="40"/>
                  </a:cubicBezTo>
                  <a:cubicBezTo>
                    <a:pt x="21" y="54"/>
                    <a:pt x="38" y="68"/>
                    <a:pt x="62" y="68"/>
                  </a:cubicBezTo>
                  <a:cubicBezTo>
                    <a:pt x="85" y="68"/>
                    <a:pt x="102" y="54"/>
                    <a:pt x="114" y="40"/>
                  </a:cubicBezTo>
                  <a:cubicBezTo>
                    <a:pt x="100" y="24"/>
                    <a:pt x="85" y="8"/>
                    <a:pt x="62" y="8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1592264" y="2346325"/>
              <a:ext cx="101600" cy="101600"/>
            </a:xfrm>
            <a:custGeom>
              <a:rect b="b" l="l" r="r" t="t"/>
              <a:pathLst>
                <a:path extrusionOk="0" h="38" w="38">
                  <a:moveTo>
                    <a:pt x="19" y="38"/>
                  </a:moveTo>
                  <a:cubicBezTo>
                    <a:pt x="8" y="38"/>
                    <a:pt x="0" y="30"/>
                    <a:pt x="0" y="19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30" y="0"/>
                    <a:pt x="38" y="8"/>
                    <a:pt x="38" y="19"/>
                  </a:cubicBezTo>
                  <a:cubicBezTo>
                    <a:pt x="38" y="30"/>
                    <a:pt x="30" y="38"/>
                    <a:pt x="19" y="38"/>
                  </a:cubicBezTo>
                  <a:close/>
                  <a:moveTo>
                    <a:pt x="19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7"/>
                    <a:pt x="11" y="34"/>
                    <a:pt x="19" y="34"/>
                  </a:cubicBezTo>
                  <a:cubicBezTo>
                    <a:pt x="27" y="34"/>
                    <a:pt x="34" y="27"/>
                    <a:pt x="34" y="19"/>
                  </a:cubicBezTo>
                  <a:cubicBezTo>
                    <a:pt x="34" y="11"/>
                    <a:pt x="27" y="4"/>
                    <a:pt x="19" y="4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3" name="Google Shape;343;p27"/>
          <p:cNvGrpSpPr/>
          <p:nvPr/>
        </p:nvGrpSpPr>
        <p:grpSpPr>
          <a:xfrm>
            <a:off x="8084057" y="532175"/>
            <a:ext cx="264456" cy="267370"/>
            <a:chOff x="2437300" y="1144829"/>
            <a:chExt cx="400024" cy="398703"/>
          </a:xfrm>
        </p:grpSpPr>
        <p:sp>
          <p:nvSpPr>
            <p:cNvPr id="344" name="Google Shape;344;p27"/>
            <p:cNvSpPr/>
            <p:nvPr/>
          </p:nvSpPr>
          <p:spPr>
            <a:xfrm>
              <a:off x="2437300" y="1144829"/>
              <a:ext cx="400024" cy="398703"/>
            </a:xfrm>
            <a:custGeom>
              <a:rect b="b" l="l" r="r" t="t"/>
              <a:pathLst>
                <a:path extrusionOk="0" h="128" w="128">
                  <a:moveTo>
                    <a:pt x="88" y="0"/>
                  </a:moveTo>
                  <a:cubicBezTo>
                    <a:pt x="66" y="0"/>
                    <a:pt x="48" y="18"/>
                    <a:pt x="48" y="40"/>
                  </a:cubicBezTo>
                  <a:cubicBezTo>
                    <a:pt x="48" y="45"/>
                    <a:pt x="49" y="50"/>
                    <a:pt x="51" y="55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1" y="105"/>
                    <a:pt x="0" y="106"/>
                    <a:pt x="0" y="10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4"/>
                    <a:pt x="4" y="128"/>
                    <a:pt x="8" y="128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22" y="128"/>
                    <a:pt x="23" y="127"/>
                    <a:pt x="25" y="12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4" y="120"/>
                    <a:pt x="48" y="116"/>
                    <a:pt x="48" y="112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60" y="104"/>
                    <a:pt x="64" y="100"/>
                    <a:pt x="64" y="96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8" y="79"/>
                    <a:pt x="83" y="80"/>
                    <a:pt x="88" y="80"/>
                  </a:cubicBezTo>
                  <a:cubicBezTo>
                    <a:pt x="110" y="80"/>
                    <a:pt x="128" y="62"/>
                    <a:pt x="128" y="40"/>
                  </a:cubicBezTo>
                  <a:cubicBezTo>
                    <a:pt x="128" y="18"/>
                    <a:pt x="110" y="0"/>
                    <a:pt x="88" y="0"/>
                  </a:cubicBezTo>
                  <a:close/>
                  <a:moveTo>
                    <a:pt x="88" y="72"/>
                  </a:moveTo>
                  <a:cubicBezTo>
                    <a:pt x="82" y="72"/>
                    <a:pt x="77" y="70"/>
                    <a:pt x="72" y="67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7" y="82"/>
                    <a:pt x="56" y="85"/>
                    <a:pt x="56" y="87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44" y="96"/>
                    <a:pt x="40" y="100"/>
                    <a:pt x="40" y="104"/>
                  </a:cubicBezTo>
                  <a:cubicBezTo>
                    <a:pt x="40" y="112"/>
                    <a:pt x="40" y="112"/>
                    <a:pt x="40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29" y="112"/>
                    <a:pt x="26" y="113"/>
                    <a:pt x="25" y="114"/>
                  </a:cubicBezTo>
                  <a:cubicBezTo>
                    <a:pt x="19" y="120"/>
                    <a:pt x="19" y="120"/>
                    <a:pt x="19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58" y="51"/>
                    <a:pt x="56" y="46"/>
                    <a:pt x="56" y="40"/>
                  </a:cubicBezTo>
                  <a:cubicBezTo>
                    <a:pt x="56" y="22"/>
                    <a:pt x="70" y="8"/>
                    <a:pt x="88" y="8"/>
                  </a:cubicBezTo>
                  <a:cubicBezTo>
                    <a:pt x="106" y="8"/>
                    <a:pt x="120" y="22"/>
                    <a:pt x="120" y="40"/>
                  </a:cubicBezTo>
                  <a:cubicBezTo>
                    <a:pt x="120" y="58"/>
                    <a:pt x="106" y="72"/>
                    <a:pt x="88" y="7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2686820" y="1193678"/>
              <a:ext cx="100336" cy="100336"/>
            </a:xfrm>
            <a:custGeom>
              <a:rect b="b" l="l" r="r" t="t"/>
              <a:pathLst>
                <a:path extrusionOk="0" h="32" w="32">
                  <a:moveTo>
                    <a:pt x="31" y="17"/>
                  </a:moveTo>
                  <a:cubicBezTo>
                    <a:pt x="27" y="11"/>
                    <a:pt x="21" y="5"/>
                    <a:pt x="15" y="1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6" y="2"/>
                    <a:pt x="2" y="6"/>
                    <a:pt x="0" y="12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5" y="21"/>
                    <a:pt x="11" y="27"/>
                    <a:pt x="17" y="31"/>
                  </a:cubicBezTo>
                  <a:cubicBezTo>
                    <a:pt x="18" y="32"/>
                    <a:pt x="19" y="32"/>
                    <a:pt x="20" y="32"/>
                  </a:cubicBezTo>
                  <a:cubicBezTo>
                    <a:pt x="26" y="30"/>
                    <a:pt x="30" y="26"/>
                    <a:pt x="32" y="20"/>
                  </a:cubicBezTo>
                  <a:cubicBezTo>
                    <a:pt x="32" y="20"/>
                    <a:pt x="32" y="20"/>
                    <a:pt x="32" y="19"/>
                  </a:cubicBezTo>
                  <a:cubicBezTo>
                    <a:pt x="32" y="18"/>
                    <a:pt x="32" y="18"/>
                    <a:pt x="31" y="17"/>
                  </a:cubicBezTo>
                  <a:close/>
                  <a:moveTo>
                    <a:pt x="19" y="28"/>
                  </a:moveTo>
                  <a:cubicBezTo>
                    <a:pt x="13" y="24"/>
                    <a:pt x="8" y="19"/>
                    <a:pt x="4" y="13"/>
                  </a:cubicBezTo>
                  <a:cubicBezTo>
                    <a:pt x="6" y="8"/>
                    <a:pt x="8" y="6"/>
                    <a:pt x="13" y="4"/>
                  </a:cubicBezTo>
                  <a:cubicBezTo>
                    <a:pt x="19" y="8"/>
                    <a:pt x="24" y="13"/>
                    <a:pt x="28" y="19"/>
                  </a:cubicBezTo>
                  <a:cubicBezTo>
                    <a:pt x="26" y="24"/>
                    <a:pt x="24" y="26"/>
                    <a:pt x="19" y="28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6" name="Google Shape;346;p27"/>
          <p:cNvGrpSpPr/>
          <p:nvPr/>
        </p:nvGrpSpPr>
        <p:grpSpPr>
          <a:xfrm>
            <a:off x="3359692" y="1086955"/>
            <a:ext cx="275228" cy="277348"/>
            <a:chOff x="2611438" y="6434138"/>
            <a:chExt cx="241301" cy="239713"/>
          </a:xfrm>
        </p:grpSpPr>
        <p:sp>
          <p:nvSpPr>
            <p:cNvPr id="347" name="Google Shape;347;p27"/>
            <p:cNvSpPr/>
            <p:nvPr/>
          </p:nvSpPr>
          <p:spPr>
            <a:xfrm>
              <a:off x="2682876" y="6434138"/>
              <a:ext cx="169863" cy="168275"/>
            </a:xfrm>
            <a:custGeom>
              <a:rect b="b" l="l" r="r" t="t"/>
              <a:pathLst>
                <a:path extrusionOk="0" h="45" w="45">
                  <a:moveTo>
                    <a:pt x="31" y="5"/>
                  </a:moveTo>
                  <a:cubicBezTo>
                    <a:pt x="27" y="6"/>
                    <a:pt x="21" y="10"/>
                    <a:pt x="18" y="13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1"/>
                    <a:pt x="0" y="34"/>
                    <a:pt x="1" y="35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5"/>
                    <a:pt x="14" y="45"/>
                    <a:pt x="15" y="44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5" y="24"/>
                    <a:pt x="39" y="18"/>
                    <a:pt x="40" y="14"/>
                  </a:cubicBezTo>
                  <a:cubicBezTo>
                    <a:pt x="45" y="0"/>
                    <a:pt x="45" y="0"/>
                    <a:pt x="45" y="0"/>
                  </a:cubicBezTo>
                  <a:lnTo>
                    <a:pt x="31" y="5"/>
                  </a:lnTo>
                  <a:close/>
                  <a:moveTo>
                    <a:pt x="20" y="34"/>
                  </a:moveTo>
                  <a:cubicBezTo>
                    <a:pt x="17" y="36"/>
                    <a:pt x="13" y="36"/>
                    <a:pt x="11" y="34"/>
                  </a:cubicBezTo>
                  <a:cubicBezTo>
                    <a:pt x="9" y="32"/>
                    <a:pt x="9" y="28"/>
                    <a:pt x="11" y="25"/>
                  </a:cubicBezTo>
                  <a:cubicBezTo>
                    <a:pt x="13" y="23"/>
                    <a:pt x="17" y="23"/>
                    <a:pt x="20" y="25"/>
                  </a:cubicBezTo>
                  <a:cubicBezTo>
                    <a:pt x="22" y="28"/>
                    <a:pt x="22" y="32"/>
                    <a:pt x="20" y="34"/>
                  </a:cubicBezTo>
                  <a:close/>
                  <a:moveTo>
                    <a:pt x="31" y="23"/>
                  </a:moveTo>
                  <a:cubicBezTo>
                    <a:pt x="29" y="25"/>
                    <a:pt x="25" y="25"/>
                    <a:pt x="22" y="23"/>
                  </a:cubicBezTo>
                  <a:cubicBezTo>
                    <a:pt x="20" y="20"/>
                    <a:pt x="20" y="16"/>
                    <a:pt x="22" y="14"/>
                  </a:cubicBezTo>
                  <a:cubicBezTo>
                    <a:pt x="25" y="12"/>
                    <a:pt x="29" y="12"/>
                    <a:pt x="31" y="14"/>
                  </a:cubicBezTo>
                  <a:cubicBezTo>
                    <a:pt x="33" y="16"/>
                    <a:pt x="33" y="20"/>
                    <a:pt x="31" y="23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2619376" y="6500813"/>
              <a:ext cx="79375" cy="71438"/>
            </a:xfrm>
            <a:custGeom>
              <a:rect b="b" l="l" r="r" t="t"/>
              <a:pathLst>
                <a:path extrusionOk="0" h="19" w="21">
                  <a:moveTo>
                    <a:pt x="7" y="17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18" y="0"/>
                    <a:pt x="13" y="0"/>
                    <a:pt x="10" y="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3"/>
                    <a:pt x="0" y="16"/>
                    <a:pt x="1" y="17"/>
                  </a:cubicBezTo>
                  <a:cubicBezTo>
                    <a:pt x="3" y="19"/>
                    <a:pt x="5" y="19"/>
                    <a:pt x="7" y="17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2713038" y="6588126"/>
              <a:ext cx="71438" cy="77788"/>
            </a:xfrm>
            <a:custGeom>
              <a:rect b="b" l="l" r="r" t="t"/>
              <a:pathLst>
                <a:path extrusionOk="0" h="21" w="19">
                  <a:moveTo>
                    <a:pt x="2" y="14"/>
                  </a:moveTo>
                  <a:cubicBezTo>
                    <a:pt x="0" y="16"/>
                    <a:pt x="0" y="18"/>
                    <a:pt x="2" y="20"/>
                  </a:cubicBezTo>
                  <a:cubicBezTo>
                    <a:pt x="3" y="21"/>
                    <a:pt x="6" y="21"/>
                    <a:pt x="7" y="2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9" y="8"/>
                    <a:pt x="19" y="3"/>
                    <a:pt x="16" y="0"/>
                  </a:cubicBezTo>
                  <a:lnTo>
                    <a:pt x="2" y="1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2668588" y="6577013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2"/>
                  </a:moveTo>
                  <a:cubicBezTo>
                    <a:pt x="0" y="2"/>
                    <a:pt x="0" y="4"/>
                    <a:pt x="1" y="4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1"/>
                    <a:pt x="9" y="11"/>
                    <a:pt x="9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2611438" y="6599238"/>
              <a:ext cx="76200" cy="74613"/>
            </a:xfrm>
            <a:custGeom>
              <a:rect b="b" l="l" r="r" t="t"/>
              <a:pathLst>
                <a:path extrusionOk="0" h="20" w="20">
                  <a:moveTo>
                    <a:pt x="0" y="20"/>
                  </a:moveTo>
                  <a:cubicBezTo>
                    <a:pt x="8" y="16"/>
                    <a:pt x="20" y="8"/>
                    <a:pt x="16" y="4"/>
                  </a:cubicBezTo>
                  <a:cubicBezTo>
                    <a:pt x="12" y="0"/>
                    <a:pt x="4" y="12"/>
                    <a:pt x="0" y="2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2" name="Google Shape;352;p27"/>
          <p:cNvSpPr/>
          <p:nvPr/>
        </p:nvSpPr>
        <p:spPr>
          <a:xfrm>
            <a:off x="7344348" y="515475"/>
            <a:ext cx="257133" cy="277363"/>
          </a:xfrm>
          <a:custGeom>
            <a:rect b="b" l="l" r="r" t="t"/>
            <a:pathLst>
              <a:path extrusionOk="0" h="64" w="60">
                <a:moveTo>
                  <a:pt x="59" y="40"/>
                </a:moveTo>
                <a:cubicBezTo>
                  <a:pt x="36" y="23"/>
                  <a:pt x="36" y="23"/>
                  <a:pt x="36" y="23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9"/>
                  <a:pt x="33" y="0"/>
                  <a:pt x="30" y="0"/>
                </a:cubicBezTo>
                <a:cubicBezTo>
                  <a:pt x="27" y="0"/>
                  <a:pt x="24" y="9"/>
                  <a:pt x="24" y="12"/>
                </a:cubicBezTo>
                <a:cubicBezTo>
                  <a:pt x="24" y="23"/>
                  <a:pt x="24" y="23"/>
                  <a:pt x="24" y="23"/>
                </a:cubicBezTo>
                <a:cubicBezTo>
                  <a:pt x="1" y="40"/>
                  <a:pt x="1" y="40"/>
                  <a:pt x="1" y="40"/>
                </a:cubicBezTo>
                <a:cubicBezTo>
                  <a:pt x="0" y="40"/>
                  <a:pt x="0" y="41"/>
                  <a:pt x="0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3"/>
                  <a:pt x="0" y="43"/>
                  <a:pt x="1" y="44"/>
                </a:cubicBezTo>
                <a:cubicBezTo>
                  <a:pt x="1" y="44"/>
                  <a:pt x="2" y="44"/>
                  <a:pt x="2" y="44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42"/>
                  <a:pt x="24" y="42"/>
                  <a:pt x="24" y="42"/>
                </a:cubicBezTo>
                <a:cubicBezTo>
                  <a:pt x="24" y="55"/>
                  <a:pt x="24" y="55"/>
                  <a:pt x="24" y="55"/>
                </a:cubicBezTo>
                <a:cubicBezTo>
                  <a:pt x="17" y="60"/>
                  <a:pt x="17" y="60"/>
                  <a:pt x="17" y="60"/>
                </a:cubicBezTo>
                <a:cubicBezTo>
                  <a:pt x="16" y="60"/>
                  <a:pt x="16" y="61"/>
                  <a:pt x="16" y="62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3"/>
                  <a:pt x="16" y="63"/>
                  <a:pt x="17" y="64"/>
                </a:cubicBezTo>
                <a:cubicBezTo>
                  <a:pt x="17" y="64"/>
                  <a:pt x="18" y="64"/>
                  <a:pt x="19" y="64"/>
                </a:cubicBezTo>
                <a:cubicBezTo>
                  <a:pt x="30" y="60"/>
                  <a:pt x="30" y="60"/>
                  <a:pt x="30" y="60"/>
                </a:cubicBezTo>
                <a:cubicBezTo>
                  <a:pt x="41" y="64"/>
                  <a:pt x="41" y="64"/>
                  <a:pt x="41" y="64"/>
                </a:cubicBezTo>
                <a:cubicBezTo>
                  <a:pt x="42" y="64"/>
                  <a:pt x="43" y="64"/>
                  <a:pt x="43" y="64"/>
                </a:cubicBezTo>
                <a:cubicBezTo>
                  <a:pt x="44" y="63"/>
                  <a:pt x="44" y="63"/>
                  <a:pt x="44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4" y="61"/>
                  <a:pt x="44" y="60"/>
                  <a:pt x="43" y="60"/>
                </a:cubicBezTo>
                <a:cubicBezTo>
                  <a:pt x="36" y="55"/>
                  <a:pt x="36" y="55"/>
                  <a:pt x="36" y="55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38"/>
                  <a:pt x="36" y="38"/>
                  <a:pt x="36" y="38"/>
                </a:cubicBezTo>
                <a:cubicBezTo>
                  <a:pt x="58" y="44"/>
                  <a:pt x="58" y="44"/>
                  <a:pt x="58" y="44"/>
                </a:cubicBezTo>
                <a:cubicBezTo>
                  <a:pt x="58" y="44"/>
                  <a:pt x="59" y="44"/>
                  <a:pt x="59" y="44"/>
                </a:cubicBezTo>
                <a:cubicBezTo>
                  <a:pt x="60" y="43"/>
                  <a:pt x="60" y="43"/>
                  <a:pt x="60" y="42"/>
                </a:cubicBezTo>
                <a:cubicBezTo>
                  <a:pt x="60" y="42"/>
                  <a:pt x="60" y="42"/>
                  <a:pt x="60" y="42"/>
                </a:cubicBezTo>
                <a:cubicBezTo>
                  <a:pt x="60" y="41"/>
                  <a:pt x="60" y="40"/>
                  <a:pt x="59" y="4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3" name="Google Shape;353;p27"/>
          <p:cNvGrpSpPr/>
          <p:nvPr/>
        </p:nvGrpSpPr>
        <p:grpSpPr>
          <a:xfrm>
            <a:off x="8116070" y="1660115"/>
            <a:ext cx="199495" cy="282200"/>
            <a:chOff x="6457951" y="4991101"/>
            <a:chExt cx="173038" cy="241300"/>
          </a:xfrm>
        </p:grpSpPr>
        <p:sp>
          <p:nvSpPr>
            <p:cNvPr id="354" name="Google Shape;354;p27"/>
            <p:cNvSpPr/>
            <p:nvPr/>
          </p:nvSpPr>
          <p:spPr>
            <a:xfrm>
              <a:off x="6457951" y="4991101"/>
              <a:ext cx="173038" cy="241300"/>
            </a:xfrm>
            <a:custGeom>
              <a:rect b="b" l="l" r="r" t="t"/>
              <a:pathLst>
                <a:path extrusionOk="0" h="64" w="46">
                  <a:moveTo>
                    <a:pt x="43" y="6"/>
                  </a:moveTo>
                  <a:cubicBezTo>
                    <a:pt x="46" y="6"/>
                    <a:pt x="46" y="6"/>
                    <a:pt x="46" y="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18"/>
                    <a:pt x="9" y="26"/>
                    <a:pt x="17" y="29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9" y="38"/>
                    <a:pt x="5" y="46"/>
                    <a:pt x="4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46"/>
                    <a:pt x="38" y="38"/>
                    <a:pt x="30" y="36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8" y="26"/>
                    <a:pt x="42" y="18"/>
                    <a:pt x="43" y="6"/>
                  </a:cubicBezTo>
                  <a:close/>
                  <a:moveTo>
                    <a:pt x="28" y="38"/>
                  </a:moveTo>
                  <a:cubicBezTo>
                    <a:pt x="37" y="40"/>
                    <a:pt x="39" y="49"/>
                    <a:pt x="40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8" y="49"/>
                    <a:pt x="10" y="40"/>
                    <a:pt x="19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0" y="24"/>
                    <a:pt x="8" y="15"/>
                    <a:pt x="7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9" y="15"/>
                    <a:pt x="37" y="24"/>
                    <a:pt x="28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38"/>
                    <a:pt x="27" y="38"/>
                    <a:pt x="27" y="38"/>
                  </a:cubicBezTo>
                  <a:lnTo>
                    <a:pt x="28" y="38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523038" y="5062538"/>
              <a:ext cx="52388" cy="30163"/>
            </a:xfrm>
            <a:custGeom>
              <a:rect b="b" l="l" r="r" t="t"/>
              <a:pathLst>
                <a:path extrusionOk="0" h="19" w="33">
                  <a:moveTo>
                    <a:pt x="33" y="0"/>
                  </a:moveTo>
                  <a:lnTo>
                    <a:pt x="0" y="0"/>
                  </a:lnTo>
                  <a:lnTo>
                    <a:pt x="9" y="10"/>
                  </a:lnTo>
                  <a:lnTo>
                    <a:pt x="16" y="19"/>
                  </a:lnTo>
                  <a:lnTo>
                    <a:pt x="23" y="1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7"/>
          <p:cNvSpPr/>
          <p:nvPr/>
        </p:nvSpPr>
        <p:spPr>
          <a:xfrm>
            <a:off x="6162838" y="1621043"/>
            <a:ext cx="145372" cy="360755"/>
          </a:xfrm>
          <a:custGeom>
            <a:rect b="b" l="l" r="r" t="t"/>
            <a:pathLst>
              <a:path extrusionOk="0" h="685" w="280">
                <a:moveTo>
                  <a:pt x="229" y="44"/>
                </a:moveTo>
                <a:lnTo>
                  <a:pt x="206" y="0"/>
                </a:lnTo>
                <a:lnTo>
                  <a:pt x="75" y="0"/>
                </a:lnTo>
                <a:lnTo>
                  <a:pt x="49" y="42"/>
                </a:lnTo>
                <a:lnTo>
                  <a:pt x="79" y="140"/>
                </a:lnTo>
                <a:lnTo>
                  <a:pt x="0" y="534"/>
                </a:lnTo>
                <a:lnTo>
                  <a:pt x="140" y="685"/>
                </a:lnTo>
                <a:lnTo>
                  <a:pt x="280" y="534"/>
                </a:lnTo>
                <a:lnTo>
                  <a:pt x="199" y="139"/>
                </a:lnTo>
                <a:lnTo>
                  <a:pt x="229" y="44"/>
                </a:lnTo>
                <a:close/>
                <a:moveTo>
                  <a:pt x="95" y="35"/>
                </a:moveTo>
                <a:lnTo>
                  <a:pt x="185" y="35"/>
                </a:lnTo>
                <a:lnTo>
                  <a:pt x="192" y="47"/>
                </a:lnTo>
                <a:lnTo>
                  <a:pt x="168" y="122"/>
                </a:lnTo>
                <a:lnTo>
                  <a:pt x="110" y="122"/>
                </a:lnTo>
                <a:lnTo>
                  <a:pt x="86" y="47"/>
                </a:lnTo>
                <a:lnTo>
                  <a:pt x="95" y="35"/>
                </a:lnTo>
                <a:close/>
                <a:moveTo>
                  <a:pt x="61" y="406"/>
                </a:moveTo>
                <a:lnTo>
                  <a:pt x="209" y="559"/>
                </a:lnTo>
                <a:lnTo>
                  <a:pt x="181" y="589"/>
                </a:lnTo>
                <a:lnTo>
                  <a:pt x="50" y="459"/>
                </a:lnTo>
                <a:lnTo>
                  <a:pt x="61" y="406"/>
                </a:lnTo>
                <a:close/>
                <a:moveTo>
                  <a:pt x="65" y="386"/>
                </a:moveTo>
                <a:lnTo>
                  <a:pt x="76" y="331"/>
                </a:lnTo>
                <a:lnTo>
                  <a:pt x="238" y="500"/>
                </a:lnTo>
                <a:lnTo>
                  <a:pt x="242" y="523"/>
                </a:lnTo>
                <a:lnTo>
                  <a:pt x="221" y="546"/>
                </a:lnTo>
                <a:lnTo>
                  <a:pt x="65" y="386"/>
                </a:lnTo>
                <a:close/>
                <a:moveTo>
                  <a:pt x="80" y="311"/>
                </a:moveTo>
                <a:lnTo>
                  <a:pt x="90" y="262"/>
                </a:lnTo>
                <a:lnTo>
                  <a:pt x="214" y="385"/>
                </a:lnTo>
                <a:lnTo>
                  <a:pt x="231" y="468"/>
                </a:lnTo>
                <a:lnTo>
                  <a:pt x="80" y="311"/>
                </a:lnTo>
                <a:close/>
                <a:moveTo>
                  <a:pt x="94" y="242"/>
                </a:moveTo>
                <a:lnTo>
                  <a:pt x="105" y="187"/>
                </a:lnTo>
                <a:lnTo>
                  <a:pt x="192" y="278"/>
                </a:lnTo>
                <a:lnTo>
                  <a:pt x="208" y="355"/>
                </a:lnTo>
                <a:lnTo>
                  <a:pt x="94" y="242"/>
                </a:lnTo>
                <a:close/>
                <a:moveTo>
                  <a:pt x="46" y="479"/>
                </a:moveTo>
                <a:lnTo>
                  <a:pt x="169" y="602"/>
                </a:lnTo>
                <a:lnTo>
                  <a:pt x="140" y="634"/>
                </a:lnTo>
                <a:lnTo>
                  <a:pt x="37" y="523"/>
                </a:lnTo>
                <a:lnTo>
                  <a:pt x="46" y="479"/>
                </a:lnTo>
                <a:close/>
                <a:moveTo>
                  <a:pt x="168" y="156"/>
                </a:moveTo>
                <a:lnTo>
                  <a:pt x="185" y="246"/>
                </a:lnTo>
                <a:lnTo>
                  <a:pt x="109" y="166"/>
                </a:lnTo>
                <a:lnTo>
                  <a:pt x="111" y="156"/>
                </a:lnTo>
                <a:lnTo>
                  <a:pt x="168" y="15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7"/>
          <p:cNvSpPr/>
          <p:nvPr/>
        </p:nvSpPr>
        <p:spPr>
          <a:xfrm>
            <a:off x="822469" y="1081003"/>
            <a:ext cx="153716" cy="290095"/>
          </a:xfrm>
          <a:custGeom>
            <a:rect b="b" l="l" r="r" t="t"/>
            <a:pathLst>
              <a:path extrusionOk="0" h="166" w="88">
                <a:moveTo>
                  <a:pt x="85" y="157"/>
                </a:moveTo>
                <a:cubicBezTo>
                  <a:pt x="86" y="157"/>
                  <a:pt x="87" y="157"/>
                  <a:pt x="87" y="156"/>
                </a:cubicBezTo>
                <a:cubicBezTo>
                  <a:pt x="88" y="156"/>
                  <a:pt x="88" y="155"/>
                  <a:pt x="88" y="154"/>
                </a:cubicBezTo>
                <a:cubicBezTo>
                  <a:pt x="88" y="149"/>
                  <a:pt x="88" y="149"/>
                  <a:pt x="88" y="149"/>
                </a:cubicBezTo>
                <a:cubicBezTo>
                  <a:pt x="82" y="149"/>
                  <a:pt x="76" y="143"/>
                  <a:pt x="76" y="137"/>
                </a:cubicBezTo>
                <a:cubicBezTo>
                  <a:pt x="77" y="137"/>
                  <a:pt x="77" y="137"/>
                  <a:pt x="77" y="137"/>
                </a:cubicBezTo>
                <a:cubicBezTo>
                  <a:pt x="78" y="137"/>
                  <a:pt x="78" y="137"/>
                  <a:pt x="78" y="136"/>
                </a:cubicBezTo>
                <a:cubicBezTo>
                  <a:pt x="79" y="136"/>
                  <a:pt x="79" y="135"/>
                  <a:pt x="79" y="135"/>
                </a:cubicBezTo>
                <a:cubicBezTo>
                  <a:pt x="79" y="134"/>
                  <a:pt x="79" y="134"/>
                  <a:pt x="78" y="133"/>
                </a:cubicBezTo>
                <a:cubicBezTo>
                  <a:pt x="78" y="133"/>
                  <a:pt x="78" y="133"/>
                  <a:pt x="77" y="133"/>
                </a:cubicBezTo>
                <a:cubicBezTo>
                  <a:pt x="74" y="133"/>
                  <a:pt x="74" y="133"/>
                  <a:pt x="74" y="133"/>
                </a:cubicBezTo>
                <a:cubicBezTo>
                  <a:pt x="84" y="128"/>
                  <a:pt x="87" y="118"/>
                  <a:pt x="87" y="118"/>
                </a:cubicBezTo>
                <a:cubicBezTo>
                  <a:pt x="87" y="118"/>
                  <a:pt x="87" y="118"/>
                  <a:pt x="87" y="118"/>
                </a:cubicBezTo>
                <a:cubicBezTo>
                  <a:pt x="87" y="118"/>
                  <a:pt x="87" y="118"/>
                  <a:pt x="87" y="118"/>
                </a:cubicBezTo>
                <a:cubicBezTo>
                  <a:pt x="87" y="118"/>
                  <a:pt x="87" y="118"/>
                  <a:pt x="87" y="118"/>
                </a:cubicBezTo>
                <a:cubicBezTo>
                  <a:pt x="79" y="113"/>
                  <a:pt x="79" y="113"/>
                  <a:pt x="79" y="113"/>
                </a:cubicBezTo>
                <a:cubicBezTo>
                  <a:pt x="65" y="104"/>
                  <a:pt x="38" y="82"/>
                  <a:pt x="35" y="53"/>
                </a:cubicBezTo>
                <a:cubicBezTo>
                  <a:pt x="39" y="55"/>
                  <a:pt x="49" y="56"/>
                  <a:pt x="55" y="53"/>
                </a:cubicBezTo>
                <a:cubicBezTo>
                  <a:pt x="56" y="54"/>
                  <a:pt x="59" y="57"/>
                  <a:pt x="58" y="62"/>
                </a:cubicBezTo>
                <a:cubicBezTo>
                  <a:pt x="65" y="66"/>
                  <a:pt x="76" y="64"/>
                  <a:pt x="76" y="64"/>
                </a:cubicBezTo>
                <a:cubicBezTo>
                  <a:pt x="82" y="52"/>
                  <a:pt x="82" y="52"/>
                  <a:pt x="82" y="52"/>
                </a:cubicBezTo>
                <a:cubicBezTo>
                  <a:pt x="82" y="51"/>
                  <a:pt x="82" y="50"/>
                  <a:pt x="82" y="50"/>
                </a:cubicBezTo>
                <a:cubicBezTo>
                  <a:pt x="82" y="49"/>
                  <a:pt x="81" y="49"/>
                  <a:pt x="81" y="48"/>
                </a:cubicBezTo>
                <a:cubicBezTo>
                  <a:pt x="79" y="47"/>
                  <a:pt x="79" y="47"/>
                  <a:pt x="79" y="47"/>
                </a:cubicBezTo>
                <a:cubicBezTo>
                  <a:pt x="65" y="29"/>
                  <a:pt x="65" y="29"/>
                  <a:pt x="65" y="29"/>
                </a:cubicBezTo>
                <a:cubicBezTo>
                  <a:pt x="64" y="27"/>
                  <a:pt x="64" y="27"/>
                  <a:pt x="64" y="27"/>
                </a:cubicBezTo>
                <a:cubicBezTo>
                  <a:pt x="64" y="26"/>
                  <a:pt x="64" y="26"/>
                  <a:pt x="64" y="26"/>
                </a:cubicBezTo>
                <a:cubicBezTo>
                  <a:pt x="63" y="25"/>
                  <a:pt x="63" y="25"/>
                  <a:pt x="63" y="24"/>
                </a:cubicBezTo>
                <a:cubicBezTo>
                  <a:pt x="54" y="16"/>
                  <a:pt x="54" y="16"/>
                  <a:pt x="54" y="16"/>
                </a:cubicBezTo>
                <a:cubicBezTo>
                  <a:pt x="65" y="8"/>
                  <a:pt x="65" y="8"/>
                  <a:pt x="65" y="8"/>
                </a:cubicBezTo>
                <a:cubicBezTo>
                  <a:pt x="30" y="0"/>
                  <a:pt x="30" y="0"/>
                  <a:pt x="30" y="0"/>
                </a:cubicBezTo>
                <a:cubicBezTo>
                  <a:pt x="17" y="13"/>
                  <a:pt x="17" y="13"/>
                  <a:pt x="17" y="13"/>
                </a:cubicBezTo>
                <a:cubicBezTo>
                  <a:pt x="11" y="19"/>
                  <a:pt x="6" y="26"/>
                  <a:pt x="3" y="34"/>
                </a:cubicBezTo>
                <a:cubicBezTo>
                  <a:pt x="0" y="43"/>
                  <a:pt x="0" y="51"/>
                  <a:pt x="1" y="59"/>
                </a:cubicBezTo>
                <a:cubicBezTo>
                  <a:pt x="8" y="123"/>
                  <a:pt x="8" y="123"/>
                  <a:pt x="8" y="123"/>
                </a:cubicBezTo>
                <a:cubicBezTo>
                  <a:pt x="17" y="133"/>
                  <a:pt x="17" y="133"/>
                  <a:pt x="17" y="133"/>
                </a:cubicBezTo>
                <a:cubicBezTo>
                  <a:pt x="13" y="133"/>
                  <a:pt x="13" y="133"/>
                  <a:pt x="13" y="133"/>
                </a:cubicBezTo>
                <a:cubicBezTo>
                  <a:pt x="13" y="133"/>
                  <a:pt x="12" y="133"/>
                  <a:pt x="12" y="133"/>
                </a:cubicBezTo>
                <a:cubicBezTo>
                  <a:pt x="11" y="134"/>
                  <a:pt x="11" y="134"/>
                  <a:pt x="11" y="135"/>
                </a:cubicBezTo>
                <a:cubicBezTo>
                  <a:pt x="11" y="135"/>
                  <a:pt x="11" y="136"/>
                  <a:pt x="12" y="136"/>
                </a:cubicBezTo>
                <a:cubicBezTo>
                  <a:pt x="12" y="137"/>
                  <a:pt x="13" y="137"/>
                  <a:pt x="13" y="137"/>
                </a:cubicBezTo>
                <a:cubicBezTo>
                  <a:pt x="14" y="137"/>
                  <a:pt x="14" y="137"/>
                  <a:pt x="14" y="137"/>
                </a:cubicBezTo>
                <a:cubicBezTo>
                  <a:pt x="14" y="143"/>
                  <a:pt x="9" y="149"/>
                  <a:pt x="2" y="149"/>
                </a:cubicBezTo>
                <a:cubicBezTo>
                  <a:pt x="2" y="154"/>
                  <a:pt x="2" y="154"/>
                  <a:pt x="2" y="154"/>
                </a:cubicBezTo>
                <a:cubicBezTo>
                  <a:pt x="2" y="155"/>
                  <a:pt x="2" y="156"/>
                  <a:pt x="3" y="156"/>
                </a:cubicBezTo>
                <a:cubicBezTo>
                  <a:pt x="3" y="157"/>
                  <a:pt x="4" y="157"/>
                  <a:pt x="5" y="157"/>
                </a:cubicBezTo>
                <a:cubicBezTo>
                  <a:pt x="5" y="157"/>
                  <a:pt x="5" y="157"/>
                  <a:pt x="5" y="157"/>
                </a:cubicBezTo>
                <a:cubicBezTo>
                  <a:pt x="5" y="160"/>
                  <a:pt x="5" y="160"/>
                  <a:pt x="5" y="160"/>
                </a:cubicBezTo>
                <a:cubicBezTo>
                  <a:pt x="5" y="160"/>
                  <a:pt x="5" y="160"/>
                  <a:pt x="5" y="160"/>
                </a:cubicBezTo>
                <a:cubicBezTo>
                  <a:pt x="4" y="160"/>
                  <a:pt x="3" y="160"/>
                  <a:pt x="3" y="160"/>
                </a:cubicBezTo>
                <a:cubicBezTo>
                  <a:pt x="2" y="161"/>
                  <a:pt x="2" y="162"/>
                  <a:pt x="2" y="163"/>
                </a:cubicBezTo>
                <a:cubicBezTo>
                  <a:pt x="2" y="163"/>
                  <a:pt x="2" y="163"/>
                  <a:pt x="2" y="163"/>
                </a:cubicBezTo>
                <a:cubicBezTo>
                  <a:pt x="2" y="164"/>
                  <a:pt x="2" y="165"/>
                  <a:pt x="3" y="165"/>
                </a:cubicBezTo>
                <a:cubicBezTo>
                  <a:pt x="3" y="166"/>
                  <a:pt x="4" y="166"/>
                  <a:pt x="5" y="166"/>
                </a:cubicBezTo>
                <a:cubicBezTo>
                  <a:pt x="85" y="166"/>
                  <a:pt x="85" y="166"/>
                  <a:pt x="85" y="166"/>
                </a:cubicBezTo>
                <a:cubicBezTo>
                  <a:pt x="86" y="166"/>
                  <a:pt x="87" y="166"/>
                  <a:pt x="87" y="165"/>
                </a:cubicBezTo>
                <a:cubicBezTo>
                  <a:pt x="88" y="165"/>
                  <a:pt x="88" y="164"/>
                  <a:pt x="88" y="163"/>
                </a:cubicBezTo>
                <a:cubicBezTo>
                  <a:pt x="88" y="163"/>
                  <a:pt x="88" y="163"/>
                  <a:pt x="88" y="163"/>
                </a:cubicBezTo>
                <a:cubicBezTo>
                  <a:pt x="88" y="162"/>
                  <a:pt x="88" y="161"/>
                  <a:pt x="87" y="160"/>
                </a:cubicBezTo>
                <a:cubicBezTo>
                  <a:pt x="87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57"/>
                  <a:pt x="85" y="157"/>
                  <a:pt x="85" y="157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7"/>
          <p:cNvGrpSpPr/>
          <p:nvPr/>
        </p:nvGrpSpPr>
        <p:grpSpPr>
          <a:xfrm>
            <a:off x="7381983" y="2845609"/>
            <a:ext cx="261375" cy="267386"/>
            <a:chOff x="3459163" y="2605088"/>
            <a:chExt cx="561975" cy="566737"/>
          </a:xfrm>
        </p:grpSpPr>
        <p:sp>
          <p:nvSpPr>
            <p:cNvPr id="359" name="Google Shape;359;p27"/>
            <p:cNvSpPr/>
            <p:nvPr/>
          </p:nvSpPr>
          <p:spPr>
            <a:xfrm>
              <a:off x="3459163" y="2605088"/>
              <a:ext cx="561975" cy="566737"/>
            </a:xfrm>
            <a:custGeom>
              <a:rect b="b" l="l" r="r" t="t"/>
              <a:pathLst>
                <a:path extrusionOk="0" h="357" w="354">
                  <a:moveTo>
                    <a:pt x="0" y="0"/>
                  </a:moveTo>
                  <a:lnTo>
                    <a:pt x="0" y="357"/>
                  </a:lnTo>
                  <a:lnTo>
                    <a:pt x="354" y="357"/>
                  </a:lnTo>
                  <a:lnTo>
                    <a:pt x="354" y="0"/>
                  </a:lnTo>
                  <a:lnTo>
                    <a:pt x="0" y="0"/>
                  </a:lnTo>
                  <a:close/>
                  <a:moveTo>
                    <a:pt x="133" y="45"/>
                  </a:moveTo>
                  <a:lnTo>
                    <a:pt x="155" y="45"/>
                  </a:lnTo>
                  <a:lnTo>
                    <a:pt x="155" y="67"/>
                  </a:lnTo>
                  <a:lnTo>
                    <a:pt x="133" y="67"/>
                  </a:lnTo>
                  <a:lnTo>
                    <a:pt x="133" y="45"/>
                  </a:lnTo>
                  <a:close/>
                  <a:moveTo>
                    <a:pt x="88" y="45"/>
                  </a:moveTo>
                  <a:lnTo>
                    <a:pt x="111" y="45"/>
                  </a:lnTo>
                  <a:lnTo>
                    <a:pt x="111" y="67"/>
                  </a:lnTo>
                  <a:lnTo>
                    <a:pt x="88" y="67"/>
                  </a:lnTo>
                  <a:lnTo>
                    <a:pt x="88" y="45"/>
                  </a:lnTo>
                  <a:close/>
                  <a:moveTo>
                    <a:pt x="44" y="45"/>
                  </a:moveTo>
                  <a:lnTo>
                    <a:pt x="66" y="45"/>
                  </a:lnTo>
                  <a:lnTo>
                    <a:pt x="66" y="67"/>
                  </a:lnTo>
                  <a:lnTo>
                    <a:pt x="44" y="67"/>
                  </a:lnTo>
                  <a:lnTo>
                    <a:pt x="44" y="45"/>
                  </a:lnTo>
                  <a:close/>
                  <a:moveTo>
                    <a:pt x="310" y="312"/>
                  </a:moveTo>
                  <a:lnTo>
                    <a:pt x="44" y="312"/>
                  </a:lnTo>
                  <a:lnTo>
                    <a:pt x="44" y="89"/>
                  </a:lnTo>
                  <a:lnTo>
                    <a:pt x="310" y="89"/>
                  </a:lnTo>
                  <a:lnTo>
                    <a:pt x="310" y="31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3598863" y="2817813"/>
              <a:ext cx="282575" cy="247650"/>
            </a:xfrm>
            <a:custGeom>
              <a:rect b="b" l="l" r="r" t="t"/>
              <a:pathLst>
                <a:path extrusionOk="0" h="156" w="178">
                  <a:moveTo>
                    <a:pt x="45" y="156"/>
                  </a:moveTo>
                  <a:lnTo>
                    <a:pt x="133" y="156"/>
                  </a:lnTo>
                  <a:lnTo>
                    <a:pt x="133" y="89"/>
                  </a:lnTo>
                  <a:lnTo>
                    <a:pt x="178" y="89"/>
                  </a:lnTo>
                  <a:lnTo>
                    <a:pt x="89" y="0"/>
                  </a:lnTo>
                  <a:lnTo>
                    <a:pt x="0" y="89"/>
                  </a:lnTo>
                  <a:lnTo>
                    <a:pt x="45" y="89"/>
                  </a:lnTo>
                  <a:lnTo>
                    <a:pt x="45" y="156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1" name="Google Shape;361;p27"/>
          <p:cNvGrpSpPr/>
          <p:nvPr/>
        </p:nvGrpSpPr>
        <p:grpSpPr>
          <a:xfrm rot="-55451">
            <a:off x="2042871" y="2813943"/>
            <a:ext cx="215959" cy="330674"/>
            <a:chOff x="2289175" y="1751013"/>
            <a:chExt cx="168275" cy="254001"/>
          </a:xfrm>
        </p:grpSpPr>
        <p:sp>
          <p:nvSpPr>
            <p:cNvPr id="362" name="Google Shape;362;p27"/>
            <p:cNvSpPr/>
            <p:nvPr/>
          </p:nvSpPr>
          <p:spPr>
            <a:xfrm>
              <a:off x="2289175" y="1812926"/>
              <a:ext cx="168275" cy="192088"/>
            </a:xfrm>
            <a:custGeom>
              <a:rect b="b" l="l" r="r" t="t"/>
              <a:pathLst>
                <a:path extrusionOk="0" h="72" w="63">
                  <a:moveTo>
                    <a:pt x="32" y="56"/>
                  </a:moveTo>
                  <a:cubicBezTo>
                    <a:pt x="41" y="56"/>
                    <a:pt x="48" y="63"/>
                    <a:pt x="48" y="72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44" y="51"/>
                    <a:pt x="36" y="26"/>
                    <a:pt x="33" y="15"/>
                  </a:cubicBezTo>
                  <a:cubicBezTo>
                    <a:pt x="37" y="14"/>
                    <a:pt x="39" y="11"/>
                    <a:pt x="39" y="7"/>
                  </a:cubicBezTo>
                  <a:cubicBezTo>
                    <a:pt x="39" y="3"/>
                    <a:pt x="36" y="0"/>
                    <a:pt x="32" y="0"/>
                  </a:cubicBezTo>
                  <a:cubicBezTo>
                    <a:pt x="28" y="0"/>
                    <a:pt x="24" y="3"/>
                    <a:pt x="24" y="7"/>
                  </a:cubicBezTo>
                  <a:cubicBezTo>
                    <a:pt x="24" y="11"/>
                    <a:pt x="27" y="14"/>
                    <a:pt x="31" y="15"/>
                  </a:cubicBezTo>
                  <a:cubicBezTo>
                    <a:pt x="28" y="26"/>
                    <a:pt x="20" y="51"/>
                    <a:pt x="0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63"/>
                    <a:pt x="23" y="56"/>
                    <a:pt x="32" y="56"/>
                  </a:cubicBezTo>
                  <a:close/>
                  <a:moveTo>
                    <a:pt x="32" y="33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3"/>
                  </a:cubicBezTo>
                  <a:cubicBezTo>
                    <a:pt x="35" y="39"/>
                    <a:pt x="38" y="46"/>
                    <a:pt x="41" y="52"/>
                  </a:cubicBezTo>
                  <a:cubicBezTo>
                    <a:pt x="38" y="50"/>
                    <a:pt x="35" y="50"/>
                    <a:pt x="32" y="50"/>
                  </a:cubicBezTo>
                  <a:cubicBezTo>
                    <a:pt x="29" y="50"/>
                    <a:pt x="26" y="50"/>
                    <a:pt x="23" y="52"/>
                  </a:cubicBezTo>
                  <a:cubicBezTo>
                    <a:pt x="26" y="46"/>
                    <a:pt x="29" y="39"/>
                    <a:pt x="32" y="33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2290763" y="1751013"/>
              <a:ext cx="166687" cy="155575"/>
            </a:xfrm>
            <a:custGeom>
              <a:rect b="b" l="l" r="r" t="t"/>
              <a:pathLst>
                <a:path extrusionOk="0" h="58" w="62">
                  <a:moveTo>
                    <a:pt x="15" y="57"/>
                  </a:moveTo>
                  <a:cubicBezTo>
                    <a:pt x="16" y="58"/>
                    <a:pt x="17" y="57"/>
                    <a:pt x="18" y="57"/>
                  </a:cubicBezTo>
                  <a:cubicBezTo>
                    <a:pt x="18" y="56"/>
                    <a:pt x="18" y="55"/>
                    <a:pt x="17" y="54"/>
                  </a:cubicBezTo>
                  <a:cubicBezTo>
                    <a:pt x="8" y="50"/>
                    <a:pt x="3" y="40"/>
                    <a:pt x="3" y="30"/>
                  </a:cubicBezTo>
                  <a:cubicBezTo>
                    <a:pt x="3" y="15"/>
                    <a:pt x="16" y="3"/>
                    <a:pt x="31" y="3"/>
                  </a:cubicBezTo>
                  <a:cubicBezTo>
                    <a:pt x="46" y="3"/>
                    <a:pt x="59" y="15"/>
                    <a:pt x="59" y="30"/>
                  </a:cubicBezTo>
                  <a:cubicBezTo>
                    <a:pt x="59" y="40"/>
                    <a:pt x="53" y="50"/>
                    <a:pt x="45" y="54"/>
                  </a:cubicBezTo>
                  <a:cubicBezTo>
                    <a:pt x="44" y="55"/>
                    <a:pt x="44" y="56"/>
                    <a:pt x="44" y="57"/>
                  </a:cubicBezTo>
                  <a:cubicBezTo>
                    <a:pt x="44" y="57"/>
                    <a:pt x="45" y="57"/>
                    <a:pt x="45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1" y="54"/>
                    <a:pt x="55" y="51"/>
                    <a:pt x="57" y="46"/>
                  </a:cubicBezTo>
                  <a:cubicBezTo>
                    <a:pt x="60" y="41"/>
                    <a:pt x="62" y="36"/>
                    <a:pt x="62" y="30"/>
                  </a:cubicBezTo>
                  <a:cubicBezTo>
                    <a:pt x="62" y="14"/>
                    <a:pt x="48" y="0"/>
                    <a:pt x="31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36"/>
                    <a:pt x="2" y="41"/>
                    <a:pt x="4" y="46"/>
                  </a:cubicBezTo>
                  <a:cubicBezTo>
                    <a:pt x="7" y="51"/>
                    <a:pt x="11" y="54"/>
                    <a:pt x="15" y="57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2309813" y="1770063"/>
              <a:ext cx="125412" cy="117475"/>
            </a:xfrm>
            <a:custGeom>
              <a:rect b="b" l="l" r="r" t="t"/>
              <a:pathLst>
                <a:path extrusionOk="0" h="44" w="47">
                  <a:moveTo>
                    <a:pt x="36" y="44"/>
                  </a:moveTo>
                  <a:cubicBezTo>
                    <a:pt x="40" y="41"/>
                    <a:pt x="42" y="39"/>
                    <a:pt x="44" y="35"/>
                  </a:cubicBezTo>
                  <a:cubicBezTo>
                    <a:pt x="46" y="32"/>
                    <a:pt x="47" y="28"/>
                    <a:pt x="47" y="23"/>
                  </a:cubicBezTo>
                  <a:cubicBezTo>
                    <a:pt x="47" y="11"/>
                    <a:pt x="37" y="0"/>
                    <a:pt x="24" y="0"/>
                  </a:cubicBezTo>
                  <a:cubicBezTo>
                    <a:pt x="11" y="0"/>
                    <a:pt x="0" y="11"/>
                    <a:pt x="0" y="23"/>
                  </a:cubicBezTo>
                  <a:cubicBezTo>
                    <a:pt x="0" y="28"/>
                    <a:pt x="1" y="32"/>
                    <a:pt x="3" y="35"/>
                  </a:cubicBezTo>
                  <a:cubicBezTo>
                    <a:pt x="5" y="39"/>
                    <a:pt x="8" y="41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3"/>
                    <a:pt x="14" y="43"/>
                  </a:cubicBezTo>
                  <a:cubicBezTo>
                    <a:pt x="14" y="42"/>
                    <a:pt x="14" y="41"/>
                    <a:pt x="13" y="41"/>
                  </a:cubicBezTo>
                  <a:cubicBezTo>
                    <a:pt x="7" y="37"/>
                    <a:pt x="3" y="31"/>
                    <a:pt x="3" y="23"/>
                  </a:cubicBezTo>
                  <a:cubicBezTo>
                    <a:pt x="3" y="12"/>
                    <a:pt x="13" y="3"/>
                    <a:pt x="24" y="3"/>
                  </a:cubicBezTo>
                  <a:cubicBezTo>
                    <a:pt x="35" y="3"/>
                    <a:pt x="44" y="12"/>
                    <a:pt x="44" y="23"/>
                  </a:cubicBezTo>
                  <a:cubicBezTo>
                    <a:pt x="44" y="31"/>
                    <a:pt x="41" y="37"/>
                    <a:pt x="35" y="41"/>
                  </a:cubicBezTo>
                  <a:cubicBezTo>
                    <a:pt x="34" y="41"/>
                    <a:pt x="34" y="42"/>
                    <a:pt x="34" y="43"/>
                  </a:cubicBezTo>
                  <a:cubicBezTo>
                    <a:pt x="35" y="44"/>
                    <a:pt x="35" y="44"/>
                    <a:pt x="36" y="44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2332038" y="1789113"/>
              <a:ext cx="85725" cy="79375"/>
            </a:xfrm>
            <a:custGeom>
              <a:rect b="b" l="l" r="r" t="t"/>
              <a:pathLst>
                <a:path extrusionOk="0" h="30" w="32">
                  <a:moveTo>
                    <a:pt x="24" y="27"/>
                  </a:moveTo>
                  <a:cubicBezTo>
                    <a:pt x="23" y="28"/>
                    <a:pt x="23" y="29"/>
                    <a:pt x="23" y="29"/>
                  </a:cubicBezTo>
                  <a:cubicBezTo>
                    <a:pt x="24" y="30"/>
                    <a:pt x="24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30" y="27"/>
                    <a:pt x="32" y="22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2"/>
                    <a:pt x="2" y="27"/>
                    <a:pt x="6" y="30"/>
                  </a:cubicBezTo>
                  <a:cubicBezTo>
                    <a:pt x="7" y="30"/>
                    <a:pt x="8" y="30"/>
                    <a:pt x="8" y="29"/>
                  </a:cubicBezTo>
                  <a:cubicBezTo>
                    <a:pt x="9" y="29"/>
                    <a:pt x="9" y="28"/>
                    <a:pt x="8" y="27"/>
                  </a:cubicBezTo>
                  <a:cubicBezTo>
                    <a:pt x="5" y="25"/>
                    <a:pt x="3" y="21"/>
                    <a:pt x="3" y="16"/>
                  </a:cubicBezTo>
                  <a:cubicBezTo>
                    <a:pt x="3" y="9"/>
                    <a:pt x="9" y="3"/>
                    <a:pt x="16" y="3"/>
                  </a:cubicBezTo>
                  <a:cubicBezTo>
                    <a:pt x="23" y="3"/>
                    <a:pt x="29" y="9"/>
                    <a:pt x="29" y="16"/>
                  </a:cubicBezTo>
                  <a:cubicBezTo>
                    <a:pt x="29" y="21"/>
                    <a:pt x="27" y="25"/>
                    <a:pt x="24" y="27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6" name="Google Shape;366;p27"/>
          <p:cNvGrpSpPr/>
          <p:nvPr/>
        </p:nvGrpSpPr>
        <p:grpSpPr>
          <a:xfrm flipH="1">
            <a:off x="1407134" y="2850592"/>
            <a:ext cx="190680" cy="258093"/>
            <a:chOff x="8474216" y="3760624"/>
            <a:chExt cx="348911" cy="465536"/>
          </a:xfrm>
        </p:grpSpPr>
        <p:sp>
          <p:nvSpPr>
            <p:cNvPr id="367" name="Google Shape;367;p27"/>
            <p:cNvSpPr/>
            <p:nvPr/>
          </p:nvSpPr>
          <p:spPr>
            <a:xfrm>
              <a:off x="8629395" y="4034356"/>
              <a:ext cx="38554" cy="121444"/>
            </a:xfrm>
            <a:custGeom>
              <a:rect b="b" l="l" r="r" t="t"/>
              <a:pathLst>
                <a:path extrusionOk="0" h="53" w="17">
                  <a:moveTo>
                    <a:pt x="17" y="53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4" y="0"/>
                    <a:pt x="11" y="0"/>
                    <a:pt x="9" y="0"/>
                  </a:cubicBezTo>
                  <a:cubicBezTo>
                    <a:pt x="6" y="0"/>
                    <a:pt x="3" y="0"/>
                    <a:pt x="0" y="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3" y="52"/>
                    <a:pt x="6" y="52"/>
                    <a:pt x="9" y="52"/>
                  </a:cubicBezTo>
                  <a:cubicBezTo>
                    <a:pt x="11" y="52"/>
                    <a:pt x="14" y="52"/>
                    <a:pt x="17" y="53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8474216" y="3760624"/>
              <a:ext cx="348911" cy="262165"/>
            </a:xfrm>
            <a:custGeom>
              <a:rect b="b" l="l" r="r" t="t"/>
              <a:pathLst>
                <a:path extrusionOk="0" h="115" w="153">
                  <a:moveTo>
                    <a:pt x="153" y="38"/>
                  </a:moveTo>
                  <a:cubicBezTo>
                    <a:pt x="153" y="24"/>
                    <a:pt x="150" y="11"/>
                    <a:pt x="143" y="0"/>
                  </a:cubicBezTo>
                  <a:cubicBezTo>
                    <a:pt x="110" y="18"/>
                    <a:pt x="110" y="18"/>
                    <a:pt x="110" y="18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" y="11"/>
                    <a:pt x="0" y="24"/>
                    <a:pt x="0" y="38"/>
                  </a:cubicBezTo>
                  <a:cubicBezTo>
                    <a:pt x="0" y="77"/>
                    <a:pt x="30" y="110"/>
                    <a:pt x="68" y="114"/>
                  </a:cubicBezTo>
                  <a:cubicBezTo>
                    <a:pt x="71" y="114"/>
                    <a:pt x="74" y="115"/>
                    <a:pt x="77" y="115"/>
                  </a:cubicBezTo>
                  <a:cubicBezTo>
                    <a:pt x="79" y="115"/>
                    <a:pt x="82" y="114"/>
                    <a:pt x="85" y="114"/>
                  </a:cubicBezTo>
                  <a:cubicBezTo>
                    <a:pt x="123" y="110"/>
                    <a:pt x="153" y="77"/>
                    <a:pt x="153" y="38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8547469" y="4037247"/>
              <a:ext cx="72289" cy="72289"/>
            </a:xfrm>
            <a:custGeom>
              <a:rect b="b" l="l" r="r" t="t"/>
              <a:pathLst>
                <a:path extrusionOk="0" h="32" w="32">
                  <a:moveTo>
                    <a:pt x="31" y="31"/>
                  </a:moveTo>
                  <a:cubicBezTo>
                    <a:pt x="32" y="23"/>
                    <a:pt x="30" y="15"/>
                    <a:pt x="24" y="9"/>
                  </a:cubicBezTo>
                  <a:cubicBezTo>
                    <a:pt x="18" y="3"/>
                    <a:pt x="9" y="0"/>
                    <a:pt x="1" y="2"/>
                  </a:cubicBezTo>
                  <a:cubicBezTo>
                    <a:pt x="0" y="10"/>
                    <a:pt x="2" y="18"/>
                    <a:pt x="8" y="24"/>
                  </a:cubicBezTo>
                  <a:cubicBezTo>
                    <a:pt x="14" y="30"/>
                    <a:pt x="23" y="32"/>
                    <a:pt x="31" y="3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8676624" y="4037247"/>
              <a:ext cx="73252" cy="72289"/>
            </a:xfrm>
            <a:custGeom>
              <a:rect b="b" l="l" r="r" t="t"/>
              <a:pathLst>
                <a:path extrusionOk="0" h="32" w="32">
                  <a:moveTo>
                    <a:pt x="24" y="24"/>
                  </a:moveTo>
                  <a:cubicBezTo>
                    <a:pt x="30" y="18"/>
                    <a:pt x="32" y="10"/>
                    <a:pt x="31" y="2"/>
                  </a:cubicBezTo>
                  <a:cubicBezTo>
                    <a:pt x="23" y="0"/>
                    <a:pt x="14" y="3"/>
                    <a:pt x="8" y="9"/>
                  </a:cubicBezTo>
                  <a:cubicBezTo>
                    <a:pt x="2" y="15"/>
                    <a:pt x="0" y="23"/>
                    <a:pt x="2" y="31"/>
                  </a:cubicBezTo>
                  <a:cubicBezTo>
                    <a:pt x="9" y="32"/>
                    <a:pt x="18" y="30"/>
                    <a:pt x="24" y="24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8547469" y="4166402"/>
              <a:ext cx="204335" cy="59758"/>
            </a:xfrm>
            <a:custGeom>
              <a:rect b="b" l="l" r="r" t="t"/>
              <a:pathLst>
                <a:path extrusionOk="0" h="26" w="90">
                  <a:moveTo>
                    <a:pt x="53" y="0"/>
                  </a:moveTo>
                  <a:cubicBezTo>
                    <a:pt x="50" y="0"/>
                    <a:pt x="47" y="0"/>
                    <a:pt x="45" y="0"/>
                  </a:cubicBezTo>
                  <a:cubicBezTo>
                    <a:pt x="42" y="0"/>
                    <a:pt x="39" y="0"/>
                    <a:pt x="36" y="0"/>
                  </a:cubicBezTo>
                  <a:cubicBezTo>
                    <a:pt x="15" y="2"/>
                    <a:pt x="0" y="13"/>
                    <a:pt x="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13"/>
                    <a:pt x="74" y="2"/>
                    <a:pt x="5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Google Shape;372;p27"/>
          <p:cNvGrpSpPr/>
          <p:nvPr/>
        </p:nvGrpSpPr>
        <p:grpSpPr>
          <a:xfrm rot="-55794">
            <a:off x="5469459" y="2815532"/>
            <a:ext cx="202132" cy="327085"/>
            <a:chOff x="3286125" y="3303588"/>
            <a:chExt cx="266700" cy="425451"/>
          </a:xfrm>
        </p:grpSpPr>
        <p:sp>
          <p:nvSpPr>
            <p:cNvPr id="373" name="Google Shape;373;p27"/>
            <p:cNvSpPr/>
            <p:nvPr/>
          </p:nvSpPr>
          <p:spPr>
            <a:xfrm>
              <a:off x="3286125" y="3384551"/>
              <a:ext cx="266700" cy="265113"/>
            </a:xfrm>
            <a:custGeom>
              <a:rect b="b" l="l" r="r" t="t"/>
              <a:pathLst>
                <a:path extrusionOk="0" h="99" w="100">
                  <a:moveTo>
                    <a:pt x="50" y="0"/>
                  </a:moveTo>
                  <a:cubicBezTo>
                    <a:pt x="23" y="0"/>
                    <a:pt x="0" y="22"/>
                    <a:pt x="0" y="50"/>
                  </a:cubicBezTo>
                  <a:cubicBezTo>
                    <a:pt x="0" y="77"/>
                    <a:pt x="23" y="99"/>
                    <a:pt x="50" y="99"/>
                  </a:cubicBezTo>
                  <a:cubicBezTo>
                    <a:pt x="78" y="99"/>
                    <a:pt x="100" y="77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90"/>
                  </a:moveTo>
                  <a:cubicBezTo>
                    <a:pt x="28" y="90"/>
                    <a:pt x="10" y="72"/>
                    <a:pt x="10" y="50"/>
                  </a:cubicBezTo>
                  <a:cubicBezTo>
                    <a:pt x="10" y="28"/>
                    <a:pt x="28" y="10"/>
                    <a:pt x="50" y="10"/>
                  </a:cubicBezTo>
                  <a:cubicBezTo>
                    <a:pt x="72" y="10"/>
                    <a:pt x="90" y="28"/>
                    <a:pt x="90" y="50"/>
                  </a:cubicBezTo>
                  <a:cubicBezTo>
                    <a:pt x="90" y="72"/>
                    <a:pt x="72" y="90"/>
                    <a:pt x="50" y="9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3338513" y="3303588"/>
              <a:ext cx="161925" cy="74613"/>
            </a:xfrm>
            <a:custGeom>
              <a:rect b="b" l="l" r="r" t="t"/>
              <a:pathLst>
                <a:path extrusionOk="0" h="28" w="60">
                  <a:moveTo>
                    <a:pt x="30" y="20"/>
                  </a:moveTo>
                  <a:cubicBezTo>
                    <a:pt x="41" y="20"/>
                    <a:pt x="51" y="23"/>
                    <a:pt x="59" y="28"/>
                  </a:cubicBezTo>
                  <a:cubicBezTo>
                    <a:pt x="60" y="27"/>
                    <a:pt x="60" y="26"/>
                    <a:pt x="60" y="25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5"/>
                    <a:pt x="55" y="0"/>
                    <a:pt x="5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0" y="27"/>
                    <a:pt x="1" y="28"/>
                  </a:cubicBezTo>
                  <a:cubicBezTo>
                    <a:pt x="9" y="23"/>
                    <a:pt x="19" y="20"/>
                    <a:pt x="30" y="2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3338513" y="3657601"/>
              <a:ext cx="161925" cy="71438"/>
            </a:xfrm>
            <a:custGeom>
              <a:rect b="b" l="l" r="r" t="t"/>
              <a:pathLst>
                <a:path extrusionOk="0" h="27" w="60">
                  <a:moveTo>
                    <a:pt x="30" y="7"/>
                  </a:moveTo>
                  <a:cubicBezTo>
                    <a:pt x="19" y="7"/>
                    <a:pt x="9" y="5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3"/>
                    <a:pt x="5" y="27"/>
                    <a:pt x="10" y="27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5" y="27"/>
                    <a:pt x="60" y="23"/>
                    <a:pt x="60" y="17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1"/>
                    <a:pt x="60" y="1"/>
                    <a:pt x="59" y="0"/>
                  </a:cubicBezTo>
                  <a:cubicBezTo>
                    <a:pt x="51" y="5"/>
                    <a:pt x="41" y="7"/>
                    <a:pt x="30" y="7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3408363" y="3440113"/>
              <a:ext cx="68262" cy="93663"/>
            </a:xfrm>
            <a:custGeom>
              <a:rect b="b" l="l" r="r" t="t"/>
              <a:pathLst>
                <a:path extrusionOk="0" h="35" w="25">
                  <a:moveTo>
                    <a:pt x="2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2"/>
                    <a:pt x="2" y="35"/>
                    <a:pt x="5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3" y="35"/>
                    <a:pt x="25" y="32"/>
                    <a:pt x="25" y="30"/>
                  </a:cubicBezTo>
                  <a:cubicBezTo>
                    <a:pt x="25" y="27"/>
                    <a:pt x="23" y="25"/>
                    <a:pt x="20" y="25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7" name="Google Shape;377;p27"/>
          <p:cNvSpPr/>
          <p:nvPr/>
        </p:nvSpPr>
        <p:spPr>
          <a:xfrm>
            <a:off x="5439534" y="2271372"/>
            <a:ext cx="261410" cy="236577"/>
          </a:xfrm>
          <a:custGeom>
            <a:rect b="b" l="l" r="r" t="t"/>
            <a:pathLst>
              <a:path extrusionOk="0" h="1548" w="1737">
                <a:moveTo>
                  <a:pt x="1561" y="277"/>
                </a:moveTo>
                <a:cubicBezTo>
                  <a:pt x="1197" y="277"/>
                  <a:pt x="1197" y="277"/>
                  <a:pt x="1197" y="277"/>
                </a:cubicBezTo>
                <a:cubicBezTo>
                  <a:pt x="1197" y="170"/>
                  <a:pt x="1197" y="170"/>
                  <a:pt x="1197" y="170"/>
                </a:cubicBezTo>
                <a:cubicBezTo>
                  <a:pt x="1197" y="77"/>
                  <a:pt x="1120" y="0"/>
                  <a:pt x="1027" y="0"/>
                </a:cubicBezTo>
                <a:cubicBezTo>
                  <a:pt x="710" y="0"/>
                  <a:pt x="710" y="0"/>
                  <a:pt x="710" y="0"/>
                </a:cubicBezTo>
                <a:cubicBezTo>
                  <a:pt x="616" y="0"/>
                  <a:pt x="540" y="77"/>
                  <a:pt x="540" y="170"/>
                </a:cubicBezTo>
                <a:cubicBezTo>
                  <a:pt x="540" y="277"/>
                  <a:pt x="540" y="277"/>
                  <a:pt x="540" y="277"/>
                </a:cubicBezTo>
                <a:cubicBezTo>
                  <a:pt x="175" y="277"/>
                  <a:pt x="175" y="277"/>
                  <a:pt x="175" y="277"/>
                </a:cubicBezTo>
                <a:cubicBezTo>
                  <a:pt x="78" y="277"/>
                  <a:pt x="0" y="356"/>
                  <a:pt x="0" y="452"/>
                </a:cubicBezTo>
                <a:cubicBezTo>
                  <a:pt x="0" y="1372"/>
                  <a:pt x="0" y="1372"/>
                  <a:pt x="0" y="1372"/>
                </a:cubicBezTo>
                <a:cubicBezTo>
                  <a:pt x="0" y="1469"/>
                  <a:pt x="78" y="1548"/>
                  <a:pt x="175" y="1548"/>
                </a:cubicBezTo>
                <a:cubicBezTo>
                  <a:pt x="1561" y="1548"/>
                  <a:pt x="1561" y="1548"/>
                  <a:pt x="1561" y="1548"/>
                </a:cubicBezTo>
                <a:cubicBezTo>
                  <a:pt x="1658" y="1548"/>
                  <a:pt x="1737" y="1469"/>
                  <a:pt x="1737" y="1372"/>
                </a:cubicBezTo>
                <a:cubicBezTo>
                  <a:pt x="1737" y="452"/>
                  <a:pt x="1737" y="452"/>
                  <a:pt x="1737" y="452"/>
                </a:cubicBezTo>
                <a:cubicBezTo>
                  <a:pt x="1737" y="356"/>
                  <a:pt x="1658" y="277"/>
                  <a:pt x="1561" y="277"/>
                </a:cubicBezTo>
                <a:close/>
                <a:moveTo>
                  <a:pt x="684" y="170"/>
                </a:moveTo>
                <a:cubicBezTo>
                  <a:pt x="684" y="156"/>
                  <a:pt x="696" y="145"/>
                  <a:pt x="710" y="145"/>
                </a:cubicBezTo>
                <a:cubicBezTo>
                  <a:pt x="1027" y="145"/>
                  <a:pt x="1027" y="145"/>
                  <a:pt x="1027" y="145"/>
                </a:cubicBezTo>
                <a:cubicBezTo>
                  <a:pt x="1041" y="145"/>
                  <a:pt x="1052" y="156"/>
                  <a:pt x="1052" y="170"/>
                </a:cubicBezTo>
                <a:cubicBezTo>
                  <a:pt x="1052" y="277"/>
                  <a:pt x="1052" y="277"/>
                  <a:pt x="1052" y="277"/>
                </a:cubicBezTo>
                <a:cubicBezTo>
                  <a:pt x="684" y="277"/>
                  <a:pt x="684" y="277"/>
                  <a:pt x="684" y="277"/>
                </a:cubicBezTo>
                <a:lnTo>
                  <a:pt x="684" y="170"/>
                </a:lnTo>
                <a:close/>
                <a:moveTo>
                  <a:pt x="175" y="380"/>
                </a:moveTo>
                <a:cubicBezTo>
                  <a:pt x="1561" y="380"/>
                  <a:pt x="1561" y="380"/>
                  <a:pt x="1561" y="380"/>
                </a:cubicBezTo>
                <a:cubicBezTo>
                  <a:pt x="1601" y="380"/>
                  <a:pt x="1633" y="413"/>
                  <a:pt x="1633" y="452"/>
                </a:cubicBezTo>
                <a:cubicBezTo>
                  <a:pt x="1633" y="852"/>
                  <a:pt x="1633" y="852"/>
                  <a:pt x="1633" y="852"/>
                </a:cubicBezTo>
                <a:cubicBezTo>
                  <a:pt x="999" y="852"/>
                  <a:pt x="999" y="852"/>
                  <a:pt x="999" y="852"/>
                </a:cubicBezTo>
                <a:cubicBezTo>
                  <a:pt x="999" y="819"/>
                  <a:pt x="999" y="819"/>
                  <a:pt x="999" y="819"/>
                </a:cubicBezTo>
                <a:cubicBezTo>
                  <a:pt x="999" y="785"/>
                  <a:pt x="972" y="757"/>
                  <a:pt x="938" y="757"/>
                </a:cubicBezTo>
                <a:cubicBezTo>
                  <a:pt x="799" y="757"/>
                  <a:pt x="799" y="757"/>
                  <a:pt x="799" y="757"/>
                </a:cubicBezTo>
                <a:cubicBezTo>
                  <a:pt x="765" y="757"/>
                  <a:pt x="737" y="785"/>
                  <a:pt x="737" y="819"/>
                </a:cubicBezTo>
                <a:cubicBezTo>
                  <a:pt x="737" y="852"/>
                  <a:pt x="737" y="852"/>
                  <a:pt x="737" y="852"/>
                </a:cubicBezTo>
                <a:cubicBezTo>
                  <a:pt x="103" y="852"/>
                  <a:pt x="103" y="852"/>
                  <a:pt x="103" y="852"/>
                </a:cubicBezTo>
                <a:cubicBezTo>
                  <a:pt x="103" y="452"/>
                  <a:pt x="103" y="452"/>
                  <a:pt x="103" y="452"/>
                </a:cubicBezTo>
                <a:cubicBezTo>
                  <a:pt x="103" y="413"/>
                  <a:pt x="135" y="380"/>
                  <a:pt x="175" y="380"/>
                </a:cubicBezTo>
                <a:close/>
                <a:moveTo>
                  <a:pt x="789" y="819"/>
                </a:moveTo>
                <a:cubicBezTo>
                  <a:pt x="789" y="813"/>
                  <a:pt x="793" y="809"/>
                  <a:pt x="799" y="809"/>
                </a:cubicBezTo>
                <a:cubicBezTo>
                  <a:pt x="938" y="809"/>
                  <a:pt x="938" y="809"/>
                  <a:pt x="938" y="809"/>
                </a:cubicBezTo>
                <a:cubicBezTo>
                  <a:pt x="943" y="809"/>
                  <a:pt x="948" y="813"/>
                  <a:pt x="948" y="819"/>
                </a:cubicBezTo>
                <a:cubicBezTo>
                  <a:pt x="948" y="958"/>
                  <a:pt x="948" y="958"/>
                  <a:pt x="948" y="958"/>
                </a:cubicBezTo>
                <a:cubicBezTo>
                  <a:pt x="948" y="963"/>
                  <a:pt x="943" y="968"/>
                  <a:pt x="938" y="968"/>
                </a:cubicBezTo>
                <a:cubicBezTo>
                  <a:pt x="799" y="968"/>
                  <a:pt x="799" y="968"/>
                  <a:pt x="799" y="968"/>
                </a:cubicBezTo>
                <a:cubicBezTo>
                  <a:pt x="793" y="968"/>
                  <a:pt x="789" y="963"/>
                  <a:pt x="789" y="958"/>
                </a:cubicBezTo>
                <a:lnTo>
                  <a:pt x="789" y="819"/>
                </a:lnTo>
                <a:close/>
                <a:moveTo>
                  <a:pt x="1561" y="1444"/>
                </a:moveTo>
                <a:cubicBezTo>
                  <a:pt x="175" y="1444"/>
                  <a:pt x="175" y="1444"/>
                  <a:pt x="175" y="1444"/>
                </a:cubicBezTo>
                <a:cubicBezTo>
                  <a:pt x="135" y="1444"/>
                  <a:pt x="103" y="1412"/>
                  <a:pt x="103" y="1372"/>
                </a:cubicBezTo>
                <a:cubicBezTo>
                  <a:pt x="103" y="904"/>
                  <a:pt x="103" y="904"/>
                  <a:pt x="103" y="904"/>
                </a:cubicBezTo>
                <a:cubicBezTo>
                  <a:pt x="737" y="904"/>
                  <a:pt x="737" y="904"/>
                  <a:pt x="737" y="904"/>
                </a:cubicBezTo>
                <a:cubicBezTo>
                  <a:pt x="737" y="958"/>
                  <a:pt x="737" y="958"/>
                  <a:pt x="737" y="958"/>
                </a:cubicBezTo>
                <a:cubicBezTo>
                  <a:pt x="737" y="992"/>
                  <a:pt x="765" y="1019"/>
                  <a:pt x="799" y="1019"/>
                </a:cubicBezTo>
                <a:cubicBezTo>
                  <a:pt x="938" y="1019"/>
                  <a:pt x="938" y="1019"/>
                  <a:pt x="938" y="1019"/>
                </a:cubicBezTo>
                <a:cubicBezTo>
                  <a:pt x="972" y="1019"/>
                  <a:pt x="999" y="992"/>
                  <a:pt x="999" y="958"/>
                </a:cubicBezTo>
                <a:cubicBezTo>
                  <a:pt x="999" y="904"/>
                  <a:pt x="999" y="904"/>
                  <a:pt x="999" y="904"/>
                </a:cubicBezTo>
                <a:cubicBezTo>
                  <a:pt x="1633" y="904"/>
                  <a:pt x="1633" y="904"/>
                  <a:pt x="1633" y="904"/>
                </a:cubicBezTo>
                <a:cubicBezTo>
                  <a:pt x="1633" y="1372"/>
                  <a:pt x="1633" y="1372"/>
                  <a:pt x="1633" y="1372"/>
                </a:cubicBezTo>
                <a:cubicBezTo>
                  <a:pt x="1633" y="1412"/>
                  <a:pt x="1601" y="1444"/>
                  <a:pt x="1561" y="1444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8" name="Google Shape;378;p27"/>
          <p:cNvGrpSpPr/>
          <p:nvPr/>
        </p:nvGrpSpPr>
        <p:grpSpPr>
          <a:xfrm>
            <a:off x="1347531" y="3417881"/>
            <a:ext cx="309710" cy="301209"/>
            <a:chOff x="5151438" y="2524125"/>
            <a:chExt cx="1262063" cy="1209676"/>
          </a:xfrm>
        </p:grpSpPr>
        <p:sp>
          <p:nvSpPr>
            <p:cNvPr id="379" name="Google Shape;379;p27"/>
            <p:cNvSpPr/>
            <p:nvPr/>
          </p:nvSpPr>
          <p:spPr>
            <a:xfrm>
              <a:off x="5545138" y="2524125"/>
              <a:ext cx="482600" cy="457200"/>
            </a:xfrm>
            <a:custGeom>
              <a:rect b="b" l="l" r="r" t="t"/>
              <a:pathLst>
                <a:path extrusionOk="0" h="182" w="192">
                  <a:moveTo>
                    <a:pt x="100" y="150"/>
                  </a:moveTo>
                  <a:cubicBezTo>
                    <a:pt x="98" y="149"/>
                    <a:pt x="95" y="149"/>
                    <a:pt x="93" y="150"/>
                  </a:cubicBezTo>
                  <a:cubicBezTo>
                    <a:pt x="40" y="181"/>
                    <a:pt x="40" y="181"/>
                    <a:pt x="40" y="181"/>
                  </a:cubicBezTo>
                  <a:cubicBezTo>
                    <a:pt x="38" y="182"/>
                    <a:pt x="37" y="182"/>
                    <a:pt x="37" y="179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117"/>
                    <a:pt x="50" y="114"/>
                    <a:pt x="48" y="113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0" y="70"/>
                    <a:pt x="1" y="69"/>
                    <a:pt x="3" y="69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7" y="63"/>
                    <a:pt x="69" y="61"/>
                    <a:pt x="70" y="59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5" y="0"/>
                    <a:pt x="97" y="0"/>
                    <a:pt x="98" y="2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3" y="61"/>
                    <a:pt x="126" y="63"/>
                    <a:pt x="128" y="63"/>
                  </a:cubicBezTo>
                  <a:cubicBezTo>
                    <a:pt x="189" y="69"/>
                    <a:pt x="189" y="69"/>
                    <a:pt x="189" y="69"/>
                  </a:cubicBezTo>
                  <a:cubicBezTo>
                    <a:pt x="192" y="69"/>
                    <a:pt x="192" y="70"/>
                    <a:pt x="190" y="72"/>
                  </a:cubicBezTo>
                  <a:cubicBezTo>
                    <a:pt x="144" y="113"/>
                    <a:pt x="144" y="113"/>
                    <a:pt x="144" y="113"/>
                  </a:cubicBezTo>
                  <a:cubicBezTo>
                    <a:pt x="142" y="114"/>
                    <a:pt x="141" y="117"/>
                    <a:pt x="142" y="11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82"/>
                    <a:pt x="155" y="182"/>
                    <a:pt x="153" y="181"/>
                  </a:cubicBezTo>
                  <a:lnTo>
                    <a:pt x="100" y="15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5932488" y="2805113"/>
              <a:ext cx="481013" cy="457200"/>
            </a:xfrm>
            <a:custGeom>
              <a:rect b="b" l="l" r="r" t="t"/>
              <a:pathLst>
                <a:path extrusionOk="0" h="182" w="192">
                  <a:moveTo>
                    <a:pt x="100" y="150"/>
                  </a:moveTo>
                  <a:cubicBezTo>
                    <a:pt x="98" y="148"/>
                    <a:pt x="95" y="148"/>
                    <a:pt x="93" y="150"/>
                  </a:cubicBezTo>
                  <a:cubicBezTo>
                    <a:pt x="40" y="181"/>
                    <a:pt x="40" y="181"/>
                    <a:pt x="40" y="181"/>
                  </a:cubicBezTo>
                  <a:cubicBezTo>
                    <a:pt x="38" y="182"/>
                    <a:pt x="37" y="181"/>
                    <a:pt x="37" y="179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117"/>
                    <a:pt x="50" y="114"/>
                    <a:pt x="48" y="11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0" y="70"/>
                    <a:pt x="1" y="69"/>
                    <a:pt x="3" y="69"/>
                  </a:cubicBezTo>
                  <a:cubicBezTo>
                    <a:pt x="65" y="63"/>
                    <a:pt x="65" y="63"/>
                    <a:pt x="65" y="63"/>
                  </a:cubicBezTo>
                  <a:cubicBezTo>
                    <a:pt x="67" y="63"/>
                    <a:pt x="69" y="61"/>
                    <a:pt x="70" y="59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6" y="0"/>
                    <a:pt x="97" y="0"/>
                    <a:pt x="98" y="2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3" y="61"/>
                    <a:pt x="126" y="63"/>
                    <a:pt x="128" y="63"/>
                  </a:cubicBezTo>
                  <a:cubicBezTo>
                    <a:pt x="189" y="69"/>
                    <a:pt x="189" y="69"/>
                    <a:pt x="189" y="69"/>
                  </a:cubicBezTo>
                  <a:cubicBezTo>
                    <a:pt x="192" y="69"/>
                    <a:pt x="192" y="70"/>
                    <a:pt x="190" y="72"/>
                  </a:cubicBezTo>
                  <a:cubicBezTo>
                    <a:pt x="144" y="112"/>
                    <a:pt x="144" y="112"/>
                    <a:pt x="144" y="112"/>
                  </a:cubicBezTo>
                  <a:cubicBezTo>
                    <a:pt x="142" y="114"/>
                    <a:pt x="141" y="117"/>
                    <a:pt x="142" y="11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81"/>
                    <a:pt x="155" y="182"/>
                    <a:pt x="153" y="181"/>
                  </a:cubicBezTo>
                  <a:lnTo>
                    <a:pt x="100" y="15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5151438" y="2805113"/>
              <a:ext cx="481013" cy="457200"/>
            </a:xfrm>
            <a:custGeom>
              <a:rect b="b" l="l" r="r" t="t"/>
              <a:pathLst>
                <a:path extrusionOk="0" h="182" w="192">
                  <a:moveTo>
                    <a:pt x="100" y="150"/>
                  </a:moveTo>
                  <a:cubicBezTo>
                    <a:pt x="98" y="148"/>
                    <a:pt x="95" y="148"/>
                    <a:pt x="93" y="150"/>
                  </a:cubicBezTo>
                  <a:cubicBezTo>
                    <a:pt x="40" y="181"/>
                    <a:pt x="40" y="181"/>
                    <a:pt x="40" y="181"/>
                  </a:cubicBezTo>
                  <a:cubicBezTo>
                    <a:pt x="38" y="182"/>
                    <a:pt x="36" y="181"/>
                    <a:pt x="37" y="179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117"/>
                    <a:pt x="50" y="114"/>
                    <a:pt x="48" y="11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0" y="70"/>
                    <a:pt x="1" y="69"/>
                    <a:pt x="3" y="69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7" y="63"/>
                    <a:pt x="69" y="61"/>
                    <a:pt x="70" y="59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5" y="0"/>
                    <a:pt x="97" y="0"/>
                    <a:pt x="98" y="2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3" y="61"/>
                    <a:pt x="126" y="63"/>
                    <a:pt x="128" y="63"/>
                  </a:cubicBezTo>
                  <a:cubicBezTo>
                    <a:pt x="189" y="69"/>
                    <a:pt x="189" y="69"/>
                    <a:pt x="189" y="69"/>
                  </a:cubicBezTo>
                  <a:cubicBezTo>
                    <a:pt x="192" y="69"/>
                    <a:pt x="192" y="70"/>
                    <a:pt x="190" y="72"/>
                  </a:cubicBezTo>
                  <a:cubicBezTo>
                    <a:pt x="144" y="112"/>
                    <a:pt x="144" y="112"/>
                    <a:pt x="144" y="112"/>
                  </a:cubicBezTo>
                  <a:cubicBezTo>
                    <a:pt x="142" y="114"/>
                    <a:pt x="141" y="117"/>
                    <a:pt x="142" y="11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81"/>
                    <a:pt x="155" y="182"/>
                    <a:pt x="153" y="181"/>
                  </a:cubicBezTo>
                  <a:lnTo>
                    <a:pt x="100" y="15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5788026" y="3275013"/>
              <a:ext cx="482600" cy="458788"/>
            </a:xfrm>
            <a:custGeom>
              <a:rect b="b" l="l" r="r" t="t"/>
              <a:pathLst>
                <a:path extrusionOk="0" h="183" w="192">
                  <a:moveTo>
                    <a:pt x="99" y="150"/>
                  </a:moveTo>
                  <a:cubicBezTo>
                    <a:pt x="97" y="149"/>
                    <a:pt x="94" y="149"/>
                    <a:pt x="92" y="150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7" y="183"/>
                    <a:pt x="36" y="182"/>
                    <a:pt x="37" y="17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1" y="117"/>
                    <a:pt x="50" y="114"/>
                    <a:pt x="48" y="113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0" y="70"/>
                    <a:pt x="0" y="69"/>
                    <a:pt x="3" y="69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6" y="63"/>
                    <a:pt x="69" y="61"/>
                    <a:pt x="70" y="59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5" y="0"/>
                    <a:pt x="97" y="0"/>
                    <a:pt x="97" y="2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3" y="61"/>
                    <a:pt x="125" y="63"/>
                    <a:pt x="128" y="63"/>
                  </a:cubicBezTo>
                  <a:cubicBezTo>
                    <a:pt x="189" y="69"/>
                    <a:pt x="189" y="69"/>
                    <a:pt x="189" y="69"/>
                  </a:cubicBezTo>
                  <a:cubicBezTo>
                    <a:pt x="191" y="69"/>
                    <a:pt x="192" y="70"/>
                    <a:pt x="190" y="72"/>
                  </a:cubicBezTo>
                  <a:cubicBezTo>
                    <a:pt x="144" y="113"/>
                    <a:pt x="144" y="113"/>
                    <a:pt x="144" y="113"/>
                  </a:cubicBezTo>
                  <a:cubicBezTo>
                    <a:pt x="142" y="114"/>
                    <a:pt x="141" y="117"/>
                    <a:pt x="141" y="11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82"/>
                    <a:pt x="154" y="183"/>
                    <a:pt x="152" y="181"/>
                  </a:cubicBezTo>
                  <a:lnTo>
                    <a:pt x="99" y="15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5303838" y="3275013"/>
              <a:ext cx="479425" cy="458788"/>
            </a:xfrm>
            <a:custGeom>
              <a:rect b="b" l="l" r="r" t="t"/>
              <a:pathLst>
                <a:path extrusionOk="0" h="183" w="191">
                  <a:moveTo>
                    <a:pt x="99" y="150"/>
                  </a:moveTo>
                  <a:cubicBezTo>
                    <a:pt x="97" y="149"/>
                    <a:pt x="94" y="149"/>
                    <a:pt x="92" y="150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7" y="183"/>
                    <a:pt x="36" y="182"/>
                    <a:pt x="36" y="17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0" y="117"/>
                    <a:pt x="49" y="114"/>
                    <a:pt x="48" y="113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0" y="70"/>
                    <a:pt x="0" y="69"/>
                    <a:pt x="2" y="69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6" y="63"/>
                    <a:pt x="69" y="61"/>
                    <a:pt x="70" y="59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5" y="0"/>
                    <a:pt x="96" y="0"/>
                    <a:pt x="97" y="2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5" y="63"/>
                    <a:pt x="127" y="63"/>
                  </a:cubicBezTo>
                  <a:cubicBezTo>
                    <a:pt x="189" y="69"/>
                    <a:pt x="189" y="69"/>
                    <a:pt x="189" y="69"/>
                  </a:cubicBezTo>
                  <a:cubicBezTo>
                    <a:pt x="191" y="69"/>
                    <a:pt x="191" y="70"/>
                    <a:pt x="190" y="72"/>
                  </a:cubicBezTo>
                  <a:cubicBezTo>
                    <a:pt x="143" y="113"/>
                    <a:pt x="143" y="113"/>
                    <a:pt x="143" y="113"/>
                  </a:cubicBezTo>
                  <a:cubicBezTo>
                    <a:pt x="142" y="114"/>
                    <a:pt x="141" y="117"/>
                    <a:pt x="141" y="11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5" y="182"/>
                    <a:pt x="154" y="183"/>
                    <a:pt x="152" y="181"/>
                  </a:cubicBezTo>
                  <a:lnTo>
                    <a:pt x="99" y="15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4" name="Google Shape;384;p27"/>
          <p:cNvSpPr/>
          <p:nvPr/>
        </p:nvSpPr>
        <p:spPr>
          <a:xfrm>
            <a:off x="6702930" y="1084770"/>
            <a:ext cx="278557" cy="282561"/>
          </a:xfrm>
          <a:custGeom>
            <a:rect b="b" l="l" r="r" t="t"/>
            <a:pathLst>
              <a:path extrusionOk="0" h="2328" w="2328">
                <a:moveTo>
                  <a:pt x="1164" y="0"/>
                </a:moveTo>
                <a:cubicBezTo>
                  <a:pt x="853" y="0"/>
                  <a:pt x="561" y="121"/>
                  <a:pt x="341" y="341"/>
                </a:cubicBezTo>
                <a:cubicBezTo>
                  <a:pt x="121" y="560"/>
                  <a:pt x="0" y="853"/>
                  <a:pt x="0" y="1164"/>
                </a:cubicBezTo>
                <a:cubicBezTo>
                  <a:pt x="0" y="1475"/>
                  <a:pt x="121" y="1767"/>
                  <a:pt x="341" y="1987"/>
                </a:cubicBezTo>
                <a:cubicBezTo>
                  <a:pt x="561" y="2207"/>
                  <a:pt x="853" y="2328"/>
                  <a:pt x="1164" y="2328"/>
                </a:cubicBezTo>
                <a:cubicBezTo>
                  <a:pt x="1475" y="2328"/>
                  <a:pt x="1767" y="2207"/>
                  <a:pt x="1987" y="1987"/>
                </a:cubicBezTo>
                <a:cubicBezTo>
                  <a:pt x="2207" y="1767"/>
                  <a:pt x="2328" y="1475"/>
                  <a:pt x="2328" y="1164"/>
                </a:cubicBezTo>
                <a:cubicBezTo>
                  <a:pt x="2328" y="853"/>
                  <a:pt x="2207" y="560"/>
                  <a:pt x="1987" y="341"/>
                </a:cubicBezTo>
                <a:cubicBezTo>
                  <a:pt x="1767" y="121"/>
                  <a:pt x="1475" y="0"/>
                  <a:pt x="1164" y="0"/>
                </a:cubicBezTo>
                <a:close/>
                <a:moveTo>
                  <a:pt x="2040" y="637"/>
                </a:moveTo>
                <a:cubicBezTo>
                  <a:pt x="1966" y="617"/>
                  <a:pt x="1890" y="598"/>
                  <a:pt x="1815" y="583"/>
                </a:cubicBezTo>
                <a:cubicBezTo>
                  <a:pt x="1807" y="493"/>
                  <a:pt x="1732" y="423"/>
                  <a:pt x="1640" y="423"/>
                </a:cubicBezTo>
                <a:cubicBezTo>
                  <a:pt x="1619" y="423"/>
                  <a:pt x="1598" y="427"/>
                  <a:pt x="1579" y="434"/>
                </a:cubicBezTo>
                <a:cubicBezTo>
                  <a:pt x="1512" y="335"/>
                  <a:pt x="1433" y="243"/>
                  <a:pt x="1341" y="157"/>
                </a:cubicBezTo>
                <a:cubicBezTo>
                  <a:pt x="1547" y="193"/>
                  <a:pt x="1736" y="291"/>
                  <a:pt x="1886" y="441"/>
                </a:cubicBezTo>
                <a:cubicBezTo>
                  <a:pt x="1946" y="501"/>
                  <a:pt x="1998" y="567"/>
                  <a:pt x="2040" y="637"/>
                </a:cubicBezTo>
                <a:close/>
                <a:moveTo>
                  <a:pt x="2099" y="1577"/>
                </a:moveTo>
                <a:cubicBezTo>
                  <a:pt x="1968" y="1617"/>
                  <a:pt x="1835" y="1649"/>
                  <a:pt x="1700" y="1672"/>
                </a:cubicBezTo>
                <a:cubicBezTo>
                  <a:pt x="1767" y="1520"/>
                  <a:pt x="1802" y="1362"/>
                  <a:pt x="1807" y="1199"/>
                </a:cubicBezTo>
                <a:cubicBezTo>
                  <a:pt x="2185" y="1199"/>
                  <a:pt x="2185" y="1199"/>
                  <a:pt x="2185" y="1199"/>
                </a:cubicBezTo>
                <a:cubicBezTo>
                  <a:pt x="2181" y="1331"/>
                  <a:pt x="2151" y="1459"/>
                  <a:pt x="2099" y="1577"/>
                </a:cubicBezTo>
                <a:close/>
                <a:moveTo>
                  <a:pt x="1204" y="2185"/>
                </a:moveTo>
                <a:cubicBezTo>
                  <a:pt x="1202" y="2185"/>
                  <a:pt x="1201" y="2185"/>
                  <a:pt x="1200" y="2185"/>
                </a:cubicBezTo>
                <a:cubicBezTo>
                  <a:pt x="1200" y="1935"/>
                  <a:pt x="1200" y="1935"/>
                  <a:pt x="1200" y="1935"/>
                </a:cubicBezTo>
                <a:cubicBezTo>
                  <a:pt x="1265" y="1921"/>
                  <a:pt x="1318" y="1870"/>
                  <a:pt x="1334" y="1805"/>
                </a:cubicBezTo>
                <a:cubicBezTo>
                  <a:pt x="1407" y="1802"/>
                  <a:pt x="1480" y="1795"/>
                  <a:pt x="1552" y="1787"/>
                </a:cubicBezTo>
                <a:cubicBezTo>
                  <a:pt x="1465" y="1934"/>
                  <a:pt x="1348" y="2067"/>
                  <a:pt x="1204" y="2185"/>
                </a:cubicBezTo>
                <a:close/>
                <a:moveTo>
                  <a:pt x="775" y="1787"/>
                </a:moveTo>
                <a:cubicBezTo>
                  <a:pt x="848" y="1795"/>
                  <a:pt x="921" y="1802"/>
                  <a:pt x="994" y="1805"/>
                </a:cubicBezTo>
                <a:cubicBezTo>
                  <a:pt x="1010" y="1870"/>
                  <a:pt x="1062" y="1921"/>
                  <a:pt x="1128" y="1935"/>
                </a:cubicBezTo>
                <a:cubicBezTo>
                  <a:pt x="1128" y="2185"/>
                  <a:pt x="1128" y="2185"/>
                  <a:pt x="1128" y="2185"/>
                </a:cubicBezTo>
                <a:cubicBezTo>
                  <a:pt x="1127" y="2185"/>
                  <a:pt x="1125" y="2185"/>
                  <a:pt x="1124" y="2185"/>
                </a:cubicBezTo>
                <a:cubicBezTo>
                  <a:pt x="980" y="2067"/>
                  <a:pt x="863" y="1934"/>
                  <a:pt x="775" y="1787"/>
                </a:cubicBezTo>
                <a:close/>
                <a:moveTo>
                  <a:pt x="229" y="751"/>
                </a:moveTo>
                <a:cubicBezTo>
                  <a:pt x="360" y="710"/>
                  <a:pt x="493" y="678"/>
                  <a:pt x="627" y="655"/>
                </a:cubicBezTo>
                <a:cubicBezTo>
                  <a:pt x="580" y="764"/>
                  <a:pt x="548" y="876"/>
                  <a:pt x="532" y="991"/>
                </a:cubicBezTo>
                <a:cubicBezTo>
                  <a:pt x="460" y="1002"/>
                  <a:pt x="403" y="1058"/>
                  <a:pt x="388" y="1129"/>
                </a:cubicBezTo>
                <a:cubicBezTo>
                  <a:pt x="143" y="1129"/>
                  <a:pt x="143" y="1129"/>
                  <a:pt x="143" y="1129"/>
                </a:cubicBezTo>
                <a:cubicBezTo>
                  <a:pt x="147" y="996"/>
                  <a:pt x="177" y="869"/>
                  <a:pt x="229" y="751"/>
                </a:cubicBezTo>
                <a:close/>
                <a:moveTo>
                  <a:pt x="1124" y="143"/>
                </a:moveTo>
                <a:cubicBezTo>
                  <a:pt x="1125" y="143"/>
                  <a:pt x="1127" y="143"/>
                  <a:pt x="1128" y="143"/>
                </a:cubicBezTo>
                <a:cubicBezTo>
                  <a:pt x="1128" y="518"/>
                  <a:pt x="1128" y="518"/>
                  <a:pt x="1128" y="518"/>
                </a:cubicBezTo>
                <a:cubicBezTo>
                  <a:pt x="1010" y="519"/>
                  <a:pt x="892" y="527"/>
                  <a:pt x="775" y="541"/>
                </a:cubicBezTo>
                <a:cubicBezTo>
                  <a:pt x="863" y="394"/>
                  <a:pt x="980" y="260"/>
                  <a:pt x="1124" y="143"/>
                </a:cubicBezTo>
                <a:close/>
                <a:moveTo>
                  <a:pt x="1513" y="478"/>
                </a:moveTo>
                <a:cubicBezTo>
                  <a:pt x="1498" y="494"/>
                  <a:pt x="1486" y="512"/>
                  <a:pt x="1478" y="533"/>
                </a:cubicBezTo>
                <a:cubicBezTo>
                  <a:pt x="1386" y="524"/>
                  <a:pt x="1293" y="519"/>
                  <a:pt x="1200" y="518"/>
                </a:cubicBezTo>
                <a:cubicBezTo>
                  <a:pt x="1200" y="143"/>
                  <a:pt x="1200" y="143"/>
                  <a:pt x="1200" y="143"/>
                </a:cubicBezTo>
                <a:cubicBezTo>
                  <a:pt x="1201" y="143"/>
                  <a:pt x="1202" y="143"/>
                  <a:pt x="1204" y="143"/>
                </a:cubicBezTo>
                <a:cubicBezTo>
                  <a:pt x="1327" y="243"/>
                  <a:pt x="1431" y="356"/>
                  <a:pt x="1513" y="478"/>
                </a:cubicBezTo>
                <a:close/>
                <a:moveTo>
                  <a:pt x="1200" y="610"/>
                </a:moveTo>
                <a:cubicBezTo>
                  <a:pt x="1289" y="611"/>
                  <a:pt x="1379" y="616"/>
                  <a:pt x="1467" y="624"/>
                </a:cubicBezTo>
                <a:cubicBezTo>
                  <a:pt x="1480" y="708"/>
                  <a:pt x="1553" y="773"/>
                  <a:pt x="1640" y="773"/>
                </a:cubicBezTo>
                <a:cubicBezTo>
                  <a:pt x="1647" y="773"/>
                  <a:pt x="1654" y="772"/>
                  <a:pt x="1661" y="772"/>
                </a:cubicBezTo>
                <a:cubicBezTo>
                  <a:pt x="1702" y="887"/>
                  <a:pt x="1724" y="1007"/>
                  <a:pt x="1728" y="1129"/>
                </a:cubicBezTo>
                <a:cubicBezTo>
                  <a:pt x="1200" y="1129"/>
                  <a:pt x="1200" y="1129"/>
                  <a:pt x="1200" y="1129"/>
                </a:cubicBezTo>
                <a:lnTo>
                  <a:pt x="1200" y="610"/>
                </a:lnTo>
                <a:close/>
                <a:moveTo>
                  <a:pt x="1720" y="598"/>
                </a:moveTo>
                <a:cubicBezTo>
                  <a:pt x="1720" y="642"/>
                  <a:pt x="1684" y="678"/>
                  <a:pt x="1640" y="678"/>
                </a:cubicBezTo>
                <a:cubicBezTo>
                  <a:pt x="1596" y="678"/>
                  <a:pt x="1560" y="642"/>
                  <a:pt x="1560" y="598"/>
                </a:cubicBezTo>
                <a:cubicBezTo>
                  <a:pt x="1560" y="554"/>
                  <a:pt x="1596" y="518"/>
                  <a:pt x="1640" y="518"/>
                </a:cubicBezTo>
                <a:cubicBezTo>
                  <a:pt x="1684" y="518"/>
                  <a:pt x="1720" y="554"/>
                  <a:pt x="1720" y="598"/>
                </a:cubicBezTo>
                <a:close/>
                <a:moveTo>
                  <a:pt x="1128" y="610"/>
                </a:moveTo>
                <a:cubicBezTo>
                  <a:pt x="1128" y="1129"/>
                  <a:pt x="1128" y="1129"/>
                  <a:pt x="1128" y="1129"/>
                </a:cubicBezTo>
                <a:cubicBezTo>
                  <a:pt x="731" y="1129"/>
                  <a:pt x="731" y="1129"/>
                  <a:pt x="731" y="1129"/>
                </a:cubicBezTo>
                <a:cubicBezTo>
                  <a:pt x="719" y="1066"/>
                  <a:pt x="672" y="1015"/>
                  <a:pt x="611" y="997"/>
                </a:cubicBezTo>
                <a:cubicBezTo>
                  <a:pt x="629" y="874"/>
                  <a:pt x="666" y="755"/>
                  <a:pt x="722" y="641"/>
                </a:cubicBezTo>
                <a:cubicBezTo>
                  <a:pt x="856" y="622"/>
                  <a:pt x="992" y="612"/>
                  <a:pt x="1128" y="610"/>
                </a:cubicBezTo>
                <a:close/>
                <a:moveTo>
                  <a:pt x="640" y="1164"/>
                </a:moveTo>
                <a:cubicBezTo>
                  <a:pt x="640" y="1208"/>
                  <a:pt x="604" y="1244"/>
                  <a:pt x="560" y="1244"/>
                </a:cubicBezTo>
                <a:cubicBezTo>
                  <a:pt x="516" y="1244"/>
                  <a:pt x="480" y="1208"/>
                  <a:pt x="480" y="1164"/>
                </a:cubicBezTo>
                <a:cubicBezTo>
                  <a:pt x="480" y="1120"/>
                  <a:pt x="516" y="1084"/>
                  <a:pt x="560" y="1084"/>
                </a:cubicBezTo>
                <a:cubicBezTo>
                  <a:pt x="604" y="1084"/>
                  <a:pt x="640" y="1120"/>
                  <a:pt x="640" y="1164"/>
                </a:cubicBezTo>
                <a:close/>
                <a:moveTo>
                  <a:pt x="143" y="1199"/>
                </a:moveTo>
                <a:cubicBezTo>
                  <a:pt x="388" y="1199"/>
                  <a:pt x="388" y="1199"/>
                  <a:pt x="388" y="1199"/>
                </a:cubicBezTo>
                <a:cubicBezTo>
                  <a:pt x="403" y="1270"/>
                  <a:pt x="460" y="1325"/>
                  <a:pt x="532" y="1337"/>
                </a:cubicBezTo>
                <a:cubicBezTo>
                  <a:pt x="548" y="1451"/>
                  <a:pt x="580" y="1563"/>
                  <a:pt x="627" y="1672"/>
                </a:cubicBezTo>
                <a:cubicBezTo>
                  <a:pt x="493" y="1649"/>
                  <a:pt x="360" y="1617"/>
                  <a:pt x="229" y="1577"/>
                </a:cubicBezTo>
                <a:cubicBezTo>
                  <a:pt x="177" y="1459"/>
                  <a:pt x="147" y="1331"/>
                  <a:pt x="143" y="1199"/>
                </a:cubicBezTo>
                <a:close/>
                <a:moveTo>
                  <a:pt x="611" y="1331"/>
                </a:moveTo>
                <a:cubicBezTo>
                  <a:pt x="672" y="1312"/>
                  <a:pt x="719" y="1262"/>
                  <a:pt x="731" y="1199"/>
                </a:cubicBezTo>
                <a:cubicBezTo>
                  <a:pt x="1128" y="1199"/>
                  <a:pt x="1128" y="1199"/>
                  <a:pt x="1128" y="1199"/>
                </a:cubicBezTo>
                <a:cubicBezTo>
                  <a:pt x="1128" y="1592"/>
                  <a:pt x="1128" y="1592"/>
                  <a:pt x="1128" y="1592"/>
                </a:cubicBezTo>
                <a:cubicBezTo>
                  <a:pt x="1065" y="1605"/>
                  <a:pt x="1015" y="1652"/>
                  <a:pt x="996" y="1713"/>
                </a:cubicBezTo>
                <a:cubicBezTo>
                  <a:pt x="904" y="1708"/>
                  <a:pt x="813" y="1700"/>
                  <a:pt x="722" y="1687"/>
                </a:cubicBezTo>
                <a:cubicBezTo>
                  <a:pt x="666" y="1572"/>
                  <a:pt x="629" y="1453"/>
                  <a:pt x="611" y="1331"/>
                </a:cubicBezTo>
                <a:close/>
                <a:moveTo>
                  <a:pt x="1244" y="1764"/>
                </a:moveTo>
                <a:cubicBezTo>
                  <a:pt x="1244" y="1808"/>
                  <a:pt x="1208" y="1844"/>
                  <a:pt x="1164" y="1844"/>
                </a:cubicBezTo>
                <a:cubicBezTo>
                  <a:pt x="1120" y="1844"/>
                  <a:pt x="1084" y="1808"/>
                  <a:pt x="1084" y="1764"/>
                </a:cubicBezTo>
                <a:cubicBezTo>
                  <a:pt x="1084" y="1720"/>
                  <a:pt x="1120" y="1684"/>
                  <a:pt x="1164" y="1684"/>
                </a:cubicBezTo>
                <a:cubicBezTo>
                  <a:pt x="1208" y="1684"/>
                  <a:pt x="1244" y="1720"/>
                  <a:pt x="1244" y="1764"/>
                </a:cubicBezTo>
                <a:close/>
                <a:moveTo>
                  <a:pt x="1331" y="1713"/>
                </a:moveTo>
                <a:cubicBezTo>
                  <a:pt x="1313" y="1652"/>
                  <a:pt x="1262" y="1605"/>
                  <a:pt x="1200" y="1592"/>
                </a:cubicBezTo>
                <a:cubicBezTo>
                  <a:pt x="1200" y="1199"/>
                  <a:pt x="1200" y="1199"/>
                  <a:pt x="1200" y="1199"/>
                </a:cubicBezTo>
                <a:cubicBezTo>
                  <a:pt x="1728" y="1199"/>
                  <a:pt x="1728" y="1199"/>
                  <a:pt x="1728" y="1199"/>
                </a:cubicBezTo>
                <a:cubicBezTo>
                  <a:pt x="1723" y="1367"/>
                  <a:pt x="1682" y="1531"/>
                  <a:pt x="1606" y="1687"/>
                </a:cubicBezTo>
                <a:cubicBezTo>
                  <a:pt x="1515" y="1700"/>
                  <a:pt x="1424" y="1708"/>
                  <a:pt x="1331" y="1713"/>
                </a:cubicBezTo>
                <a:close/>
                <a:moveTo>
                  <a:pt x="1807" y="1129"/>
                </a:moveTo>
                <a:cubicBezTo>
                  <a:pt x="1803" y="997"/>
                  <a:pt x="1779" y="869"/>
                  <a:pt x="1736" y="745"/>
                </a:cubicBezTo>
                <a:cubicBezTo>
                  <a:pt x="1762" y="727"/>
                  <a:pt x="1784" y="703"/>
                  <a:pt x="1798" y="674"/>
                </a:cubicBezTo>
                <a:cubicBezTo>
                  <a:pt x="1900" y="694"/>
                  <a:pt x="2000" y="720"/>
                  <a:pt x="2099" y="751"/>
                </a:cubicBezTo>
                <a:cubicBezTo>
                  <a:pt x="2151" y="869"/>
                  <a:pt x="2181" y="996"/>
                  <a:pt x="2185" y="1129"/>
                </a:cubicBezTo>
                <a:lnTo>
                  <a:pt x="1807" y="1129"/>
                </a:lnTo>
                <a:close/>
                <a:moveTo>
                  <a:pt x="441" y="441"/>
                </a:moveTo>
                <a:cubicBezTo>
                  <a:pt x="592" y="291"/>
                  <a:pt x="781" y="193"/>
                  <a:pt x="987" y="157"/>
                </a:cubicBezTo>
                <a:cubicBezTo>
                  <a:pt x="865" y="271"/>
                  <a:pt x="765" y="397"/>
                  <a:pt x="688" y="534"/>
                </a:cubicBezTo>
                <a:cubicBezTo>
                  <a:pt x="684" y="541"/>
                  <a:pt x="680" y="547"/>
                  <a:pt x="677" y="554"/>
                </a:cubicBezTo>
                <a:cubicBezTo>
                  <a:pt x="546" y="574"/>
                  <a:pt x="416" y="602"/>
                  <a:pt x="288" y="637"/>
                </a:cubicBezTo>
                <a:cubicBezTo>
                  <a:pt x="330" y="567"/>
                  <a:pt x="382" y="501"/>
                  <a:pt x="441" y="441"/>
                </a:cubicBezTo>
                <a:close/>
                <a:moveTo>
                  <a:pt x="288" y="1690"/>
                </a:moveTo>
                <a:cubicBezTo>
                  <a:pt x="416" y="1726"/>
                  <a:pt x="546" y="1754"/>
                  <a:pt x="677" y="1773"/>
                </a:cubicBezTo>
                <a:cubicBezTo>
                  <a:pt x="680" y="1780"/>
                  <a:pt x="684" y="1787"/>
                  <a:pt x="688" y="1794"/>
                </a:cubicBezTo>
                <a:cubicBezTo>
                  <a:pt x="765" y="1931"/>
                  <a:pt x="865" y="2057"/>
                  <a:pt x="987" y="2170"/>
                </a:cubicBezTo>
                <a:cubicBezTo>
                  <a:pt x="781" y="2134"/>
                  <a:pt x="592" y="2037"/>
                  <a:pt x="441" y="1886"/>
                </a:cubicBezTo>
                <a:cubicBezTo>
                  <a:pt x="382" y="1827"/>
                  <a:pt x="330" y="1761"/>
                  <a:pt x="288" y="1690"/>
                </a:cubicBezTo>
                <a:close/>
                <a:moveTo>
                  <a:pt x="1886" y="1886"/>
                </a:moveTo>
                <a:cubicBezTo>
                  <a:pt x="1736" y="2037"/>
                  <a:pt x="1547" y="2135"/>
                  <a:pt x="1341" y="2170"/>
                </a:cubicBezTo>
                <a:cubicBezTo>
                  <a:pt x="1463" y="2057"/>
                  <a:pt x="1563" y="1931"/>
                  <a:pt x="1640" y="1794"/>
                </a:cubicBezTo>
                <a:cubicBezTo>
                  <a:pt x="1644" y="1787"/>
                  <a:pt x="1647" y="1780"/>
                  <a:pt x="1651" y="1773"/>
                </a:cubicBezTo>
                <a:cubicBezTo>
                  <a:pt x="1782" y="1754"/>
                  <a:pt x="1912" y="1726"/>
                  <a:pt x="2040" y="1690"/>
                </a:cubicBezTo>
                <a:cubicBezTo>
                  <a:pt x="1998" y="1761"/>
                  <a:pt x="1946" y="1827"/>
                  <a:pt x="1886" y="1886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7363705" y="2253389"/>
            <a:ext cx="298068" cy="272545"/>
          </a:xfrm>
          <a:custGeom>
            <a:rect b="b" l="l" r="r" t="t"/>
            <a:pathLst>
              <a:path extrusionOk="0" h="512" w="568">
                <a:moveTo>
                  <a:pt x="568" y="171"/>
                </a:moveTo>
                <a:lnTo>
                  <a:pt x="429" y="0"/>
                </a:lnTo>
                <a:lnTo>
                  <a:pt x="139" y="0"/>
                </a:lnTo>
                <a:lnTo>
                  <a:pt x="0" y="171"/>
                </a:lnTo>
                <a:lnTo>
                  <a:pt x="284" y="512"/>
                </a:lnTo>
                <a:lnTo>
                  <a:pt x="568" y="171"/>
                </a:lnTo>
                <a:close/>
                <a:moveTo>
                  <a:pt x="285" y="458"/>
                </a:moveTo>
                <a:lnTo>
                  <a:pt x="188" y="213"/>
                </a:lnTo>
                <a:lnTo>
                  <a:pt x="384" y="213"/>
                </a:lnTo>
                <a:lnTo>
                  <a:pt x="288" y="454"/>
                </a:lnTo>
                <a:lnTo>
                  <a:pt x="285" y="458"/>
                </a:lnTo>
                <a:close/>
                <a:moveTo>
                  <a:pt x="182" y="197"/>
                </a:moveTo>
                <a:lnTo>
                  <a:pt x="182" y="195"/>
                </a:lnTo>
                <a:lnTo>
                  <a:pt x="223" y="127"/>
                </a:lnTo>
                <a:lnTo>
                  <a:pt x="273" y="197"/>
                </a:lnTo>
                <a:lnTo>
                  <a:pt x="182" y="197"/>
                </a:lnTo>
                <a:close/>
                <a:moveTo>
                  <a:pt x="296" y="197"/>
                </a:moveTo>
                <a:lnTo>
                  <a:pt x="348" y="127"/>
                </a:lnTo>
                <a:lnTo>
                  <a:pt x="389" y="195"/>
                </a:lnTo>
                <a:lnTo>
                  <a:pt x="389" y="197"/>
                </a:lnTo>
                <a:lnTo>
                  <a:pt x="296" y="197"/>
                </a:lnTo>
                <a:close/>
                <a:moveTo>
                  <a:pt x="323" y="412"/>
                </a:moveTo>
                <a:lnTo>
                  <a:pt x="403" y="212"/>
                </a:lnTo>
                <a:lnTo>
                  <a:pt x="510" y="188"/>
                </a:lnTo>
                <a:lnTo>
                  <a:pt x="323" y="412"/>
                </a:lnTo>
                <a:close/>
                <a:moveTo>
                  <a:pt x="406" y="194"/>
                </a:moveTo>
                <a:lnTo>
                  <a:pt x="406" y="193"/>
                </a:lnTo>
                <a:lnTo>
                  <a:pt x="448" y="124"/>
                </a:lnTo>
                <a:lnTo>
                  <a:pt x="465" y="181"/>
                </a:lnTo>
                <a:lnTo>
                  <a:pt x="406" y="194"/>
                </a:lnTo>
                <a:close/>
                <a:moveTo>
                  <a:pt x="522" y="168"/>
                </a:moveTo>
                <a:lnTo>
                  <a:pt x="472" y="179"/>
                </a:lnTo>
                <a:lnTo>
                  <a:pt x="453" y="116"/>
                </a:lnTo>
                <a:lnTo>
                  <a:pt x="464" y="97"/>
                </a:lnTo>
                <a:lnTo>
                  <a:pt x="522" y="168"/>
                </a:lnTo>
                <a:close/>
                <a:moveTo>
                  <a:pt x="460" y="92"/>
                </a:moveTo>
                <a:lnTo>
                  <a:pt x="450" y="107"/>
                </a:lnTo>
                <a:lnTo>
                  <a:pt x="438" y="66"/>
                </a:lnTo>
                <a:lnTo>
                  <a:pt x="460" y="92"/>
                </a:lnTo>
                <a:close/>
                <a:moveTo>
                  <a:pt x="428" y="52"/>
                </a:moveTo>
                <a:lnTo>
                  <a:pt x="446" y="115"/>
                </a:lnTo>
                <a:lnTo>
                  <a:pt x="409" y="176"/>
                </a:lnTo>
                <a:lnTo>
                  <a:pt x="426" y="50"/>
                </a:lnTo>
                <a:lnTo>
                  <a:pt x="428" y="52"/>
                </a:lnTo>
                <a:close/>
                <a:moveTo>
                  <a:pt x="391" y="184"/>
                </a:moveTo>
                <a:lnTo>
                  <a:pt x="352" y="121"/>
                </a:lnTo>
                <a:lnTo>
                  <a:pt x="410" y="43"/>
                </a:lnTo>
                <a:lnTo>
                  <a:pt x="391" y="184"/>
                </a:lnTo>
                <a:close/>
                <a:moveTo>
                  <a:pt x="407" y="34"/>
                </a:moveTo>
                <a:lnTo>
                  <a:pt x="348" y="114"/>
                </a:lnTo>
                <a:lnTo>
                  <a:pt x="299" y="34"/>
                </a:lnTo>
                <a:lnTo>
                  <a:pt x="407" y="34"/>
                </a:lnTo>
                <a:close/>
                <a:moveTo>
                  <a:pt x="291" y="34"/>
                </a:moveTo>
                <a:lnTo>
                  <a:pt x="344" y="120"/>
                </a:lnTo>
                <a:lnTo>
                  <a:pt x="287" y="197"/>
                </a:lnTo>
                <a:lnTo>
                  <a:pt x="281" y="197"/>
                </a:lnTo>
                <a:lnTo>
                  <a:pt x="227" y="121"/>
                </a:lnTo>
                <a:lnTo>
                  <a:pt x="279" y="34"/>
                </a:lnTo>
                <a:lnTo>
                  <a:pt x="291" y="34"/>
                </a:lnTo>
                <a:close/>
                <a:moveTo>
                  <a:pt x="271" y="34"/>
                </a:moveTo>
                <a:lnTo>
                  <a:pt x="222" y="115"/>
                </a:lnTo>
                <a:lnTo>
                  <a:pt x="164" y="34"/>
                </a:lnTo>
                <a:lnTo>
                  <a:pt x="271" y="34"/>
                </a:lnTo>
                <a:close/>
                <a:moveTo>
                  <a:pt x="219" y="122"/>
                </a:moveTo>
                <a:lnTo>
                  <a:pt x="181" y="184"/>
                </a:lnTo>
                <a:lnTo>
                  <a:pt x="162" y="43"/>
                </a:lnTo>
                <a:lnTo>
                  <a:pt x="219" y="122"/>
                </a:lnTo>
                <a:close/>
                <a:moveTo>
                  <a:pt x="140" y="52"/>
                </a:moveTo>
                <a:lnTo>
                  <a:pt x="145" y="46"/>
                </a:lnTo>
                <a:lnTo>
                  <a:pt x="164" y="184"/>
                </a:lnTo>
                <a:lnTo>
                  <a:pt x="122" y="115"/>
                </a:lnTo>
                <a:lnTo>
                  <a:pt x="140" y="52"/>
                </a:lnTo>
                <a:close/>
                <a:moveTo>
                  <a:pt x="162" y="194"/>
                </a:moveTo>
                <a:lnTo>
                  <a:pt x="103" y="181"/>
                </a:lnTo>
                <a:lnTo>
                  <a:pt x="119" y="124"/>
                </a:lnTo>
                <a:lnTo>
                  <a:pt x="162" y="194"/>
                </a:lnTo>
                <a:close/>
                <a:moveTo>
                  <a:pt x="129" y="66"/>
                </a:moveTo>
                <a:lnTo>
                  <a:pt x="117" y="107"/>
                </a:lnTo>
                <a:lnTo>
                  <a:pt x="108" y="92"/>
                </a:lnTo>
                <a:lnTo>
                  <a:pt x="129" y="66"/>
                </a:lnTo>
                <a:close/>
                <a:moveTo>
                  <a:pt x="104" y="98"/>
                </a:moveTo>
                <a:lnTo>
                  <a:pt x="115" y="116"/>
                </a:lnTo>
                <a:lnTo>
                  <a:pt x="96" y="179"/>
                </a:lnTo>
                <a:lnTo>
                  <a:pt x="46" y="168"/>
                </a:lnTo>
                <a:lnTo>
                  <a:pt x="104" y="98"/>
                </a:lnTo>
                <a:close/>
                <a:moveTo>
                  <a:pt x="58" y="188"/>
                </a:moveTo>
                <a:lnTo>
                  <a:pt x="169" y="213"/>
                </a:lnTo>
                <a:lnTo>
                  <a:pt x="252" y="420"/>
                </a:lnTo>
                <a:lnTo>
                  <a:pt x="58" y="18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784322" y="1704708"/>
            <a:ext cx="230011" cy="193425"/>
          </a:xfrm>
          <a:custGeom>
            <a:rect b="b" l="l" r="r" t="t"/>
            <a:pathLst>
              <a:path extrusionOk="0" h="200" w="242">
                <a:moveTo>
                  <a:pt x="221" y="0"/>
                </a:moveTo>
                <a:cubicBezTo>
                  <a:pt x="171" y="0"/>
                  <a:pt x="171" y="0"/>
                  <a:pt x="171" y="0"/>
                </a:cubicBezTo>
                <a:cubicBezTo>
                  <a:pt x="159" y="0"/>
                  <a:pt x="143" y="7"/>
                  <a:pt x="135" y="15"/>
                </a:cubicBezTo>
                <a:cubicBezTo>
                  <a:pt x="51" y="99"/>
                  <a:pt x="51" y="99"/>
                  <a:pt x="51" y="99"/>
                </a:cubicBezTo>
                <a:cubicBezTo>
                  <a:pt x="42" y="107"/>
                  <a:pt x="42" y="121"/>
                  <a:pt x="51" y="129"/>
                </a:cubicBezTo>
                <a:cubicBezTo>
                  <a:pt x="113" y="192"/>
                  <a:pt x="113" y="192"/>
                  <a:pt x="113" y="192"/>
                </a:cubicBezTo>
                <a:cubicBezTo>
                  <a:pt x="121" y="200"/>
                  <a:pt x="135" y="200"/>
                  <a:pt x="143" y="192"/>
                </a:cubicBezTo>
                <a:cubicBezTo>
                  <a:pt x="227" y="108"/>
                  <a:pt x="227" y="108"/>
                  <a:pt x="227" y="108"/>
                </a:cubicBezTo>
                <a:cubicBezTo>
                  <a:pt x="236" y="100"/>
                  <a:pt x="242" y="83"/>
                  <a:pt x="242" y="71"/>
                </a:cubicBezTo>
                <a:cubicBezTo>
                  <a:pt x="242" y="22"/>
                  <a:pt x="242" y="22"/>
                  <a:pt x="242" y="22"/>
                </a:cubicBezTo>
                <a:cubicBezTo>
                  <a:pt x="242" y="10"/>
                  <a:pt x="233" y="0"/>
                  <a:pt x="221" y="0"/>
                </a:cubicBezTo>
                <a:moveTo>
                  <a:pt x="192" y="71"/>
                </a:moveTo>
                <a:cubicBezTo>
                  <a:pt x="181" y="71"/>
                  <a:pt x="171" y="62"/>
                  <a:pt x="171" y="50"/>
                </a:cubicBezTo>
                <a:cubicBezTo>
                  <a:pt x="171" y="38"/>
                  <a:pt x="181" y="29"/>
                  <a:pt x="192" y="29"/>
                </a:cubicBezTo>
                <a:cubicBezTo>
                  <a:pt x="204" y="29"/>
                  <a:pt x="214" y="38"/>
                  <a:pt x="214" y="50"/>
                </a:cubicBezTo>
                <a:cubicBezTo>
                  <a:pt x="214" y="62"/>
                  <a:pt x="204" y="71"/>
                  <a:pt x="192" y="71"/>
                </a:cubicBezTo>
                <a:moveTo>
                  <a:pt x="19" y="119"/>
                </a:moveTo>
                <a:cubicBezTo>
                  <a:pt x="95" y="196"/>
                  <a:pt x="95" y="196"/>
                  <a:pt x="95" y="196"/>
                </a:cubicBezTo>
                <a:cubicBezTo>
                  <a:pt x="87" y="200"/>
                  <a:pt x="77" y="199"/>
                  <a:pt x="70" y="192"/>
                </a:cubicBezTo>
                <a:cubicBezTo>
                  <a:pt x="8" y="129"/>
                  <a:pt x="8" y="129"/>
                  <a:pt x="8" y="129"/>
                </a:cubicBezTo>
                <a:cubicBezTo>
                  <a:pt x="0" y="121"/>
                  <a:pt x="0" y="107"/>
                  <a:pt x="8" y="99"/>
                </a:cubicBezTo>
                <a:cubicBezTo>
                  <a:pt x="92" y="15"/>
                  <a:pt x="92" y="15"/>
                  <a:pt x="92" y="15"/>
                </a:cubicBezTo>
                <a:cubicBezTo>
                  <a:pt x="100" y="7"/>
                  <a:pt x="116" y="0"/>
                  <a:pt x="128" y="0"/>
                </a:cubicBezTo>
                <a:cubicBezTo>
                  <a:pt x="19" y="109"/>
                  <a:pt x="19" y="109"/>
                  <a:pt x="19" y="109"/>
                </a:cubicBezTo>
                <a:cubicBezTo>
                  <a:pt x="16" y="112"/>
                  <a:pt x="16" y="117"/>
                  <a:pt x="19" y="119"/>
                </a:cubicBezTo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3383471" y="2853565"/>
            <a:ext cx="228005" cy="251514"/>
          </a:xfrm>
          <a:custGeom>
            <a:rect b="b" l="l" r="r" t="t"/>
            <a:pathLst>
              <a:path extrusionOk="0" h="192" w="176">
                <a:moveTo>
                  <a:pt x="104" y="148"/>
                </a:moveTo>
                <a:cubicBezTo>
                  <a:pt x="102" y="149"/>
                  <a:pt x="100" y="150"/>
                  <a:pt x="97" y="151"/>
                </a:cubicBezTo>
                <a:cubicBezTo>
                  <a:pt x="95" y="151"/>
                  <a:pt x="94" y="152"/>
                  <a:pt x="92" y="152"/>
                </a:cubicBezTo>
                <a:cubicBezTo>
                  <a:pt x="92" y="160"/>
                  <a:pt x="92" y="160"/>
                  <a:pt x="92" y="160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4" y="152"/>
                  <a:pt x="84" y="152"/>
                  <a:pt x="84" y="152"/>
                </a:cubicBezTo>
                <a:cubicBezTo>
                  <a:pt x="82" y="151"/>
                  <a:pt x="81" y="151"/>
                  <a:pt x="79" y="151"/>
                </a:cubicBezTo>
                <a:cubicBezTo>
                  <a:pt x="76" y="150"/>
                  <a:pt x="74" y="149"/>
                  <a:pt x="71" y="147"/>
                </a:cubicBezTo>
                <a:cubicBezTo>
                  <a:pt x="69" y="145"/>
                  <a:pt x="67" y="143"/>
                  <a:pt x="66" y="140"/>
                </a:cubicBezTo>
                <a:cubicBezTo>
                  <a:pt x="65" y="137"/>
                  <a:pt x="64" y="134"/>
                  <a:pt x="64" y="130"/>
                </a:cubicBezTo>
                <a:cubicBezTo>
                  <a:pt x="72" y="130"/>
                  <a:pt x="72" y="130"/>
                  <a:pt x="72" y="130"/>
                </a:cubicBezTo>
                <a:cubicBezTo>
                  <a:pt x="72" y="133"/>
                  <a:pt x="72" y="135"/>
                  <a:pt x="73" y="137"/>
                </a:cubicBezTo>
                <a:cubicBezTo>
                  <a:pt x="74" y="139"/>
                  <a:pt x="75" y="140"/>
                  <a:pt x="77" y="142"/>
                </a:cubicBezTo>
                <a:cubicBezTo>
                  <a:pt x="78" y="143"/>
                  <a:pt x="80" y="144"/>
                  <a:pt x="82" y="144"/>
                </a:cubicBezTo>
                <a:cubicBezTo>
                  <a:pt x="85" y="145"/>
                  <a:pt x="87" y="145"/>
                  <a:pt x="89" y="145"/>
                </a:cubicBezTo>
                <a:cubicBezTo>
                  <a:pt x="91" y="145"/>
                  <a:pt x="92" y="145"/>
                  <a:pt x="94" y="145"/>
                </a:cubicBezTo>
                <a:cubicBezTo>
                  <a:pt x="96" y="144"/>
                  <a:pt x="98" y="144"/>
                  <a:pt x="99" y="143"/>
                </a:cubicBezTo>
                <a:cubicBezTo>
                  <a:pt x="101" y="142"/>
                  <a:pt x="102" y="141"/>
                  <a:pt x="103" y="140"/>
                </a:cubicBezTo>
                <a:cubicBezTo>
                  <a:pt x="104" y="138"/>
                  <a:pt x="104" y="136"/>
                  <a:pt x="104" y="134"/>
                </a:cubicBezTo>
                <a:cubicBezTo>
                  <a:pt x="104" y="132"/>
                  <a:pt x="103" y="130"/>
                  <a:pt x="102" y="129"/>
                </a:cubicBezTo>
                <a:cubicBezTo>
                  <a:pt x="101" y="128"/>
                  <a:pt x="100" y="127"/>
                  <a:pt x="98" y="126"/>
                </a:cubicBezTo>
                <a:cubicBezTo>
                  <a:pt x="96" y="125"/>
                  <a:pt x="94" y="124"/>
                  <a:pt x="92" y="124"/>
                </a:cubicBezTo>
                <a:cubicBezTo>
                  <a:pt x="85" y="122"/>
                  <a:pt x="85" y="122"/>
                  <a:pt x="85" y="122"/>
                </a:cubicBezTo>
                <a:cubicBezTo>
                  <a:pt x="83" y="122"/>
                  <a:pt x="80" y="121"/>
                  <a:pt x="78" y="120"/>
                </a:cubicBezTo>
                <a:cubicBezTo>
                  <a:pt x="76" y="120"/>
                  <a:pt x="74" y="119"/>
                  <a:pt x="72" y="117"/>
                </a:cubicBezTo>
                <a:cubicBezTo>
                  <a:pt x="70" y="116"/>
                  <a:pt x="69" y="115"/>
                  <a:pt x="67" y="113"/>
                </a:cubicBezTo>
                <a:cubicBezTo>
                  <a:pt x="66" y="111"/>
                  <a:pt x="66" y="109"/>
                  <a:pt x="66" y="106"/>
                </a:cubicBezTo>
                <a:cubicBezTo>
                  <a:pt x="66" y="103"/>
                  <a:pt x="66" y="100"/>
                  <a:pt x="68" y="98"/>
                </a:cubicBezTo>
                <a:cubicBezTo>
                  <a:pt x="69" y="96"/>
                  <a:pt x="71" y="94"/>
                  <a:pt x="73" y="92"/>
                </a:cubicBezTo>
                <a:cubicBezTo>
                  <a:pt x="75" y="91"/>
                  <a:pt x="77" y="90"/>
                  <a:pt x="80" y="89"/>
                </a:cubicBezTo>
                <a:cubicBezTo>
                  <a:pt x="81" y="89"/>
                  <a:pt x="82" y="88"/>
                  <a:pt x="84" y="88"/>
                </a:cubicBezTo>
                <a:cubicBezTo>
                  <a:pt x="84" y="80"/>
                  <a:pt x="84" y="80"/>
                  <a:pt x="84" y="80"/>
                </a:cubicBezTo>
                <a:cubicBezTo>
                  <a:pt x="92" y="80"/>
                  <a:pt x="92" y="80"/>
                  <a:pt x="92" y="80"/>
                </a:cubicBezTo>
                <a:cubicBezTo>
                  <a:pt x="92" y="88"/>
                  <a:pt x="92" y="88"/>
                  <a:pt x="92" y="88"/>
                </a:cubicBezTo>
                <a:cubicBezTo>
                  <a:pt x="93" y="89"/>
                  <a:pt x="95" y="89"/>
                  <a:pt x="96" y="89"/>
                </a:cubicBezTo>
                <a:cubicBezTo>
                  <a:pt x="99" y="90"/>
                  <a:pt x="101" y="91"/>
                  <a:pt x="103" y="93"/>
                </a:cubicBezTo>
                <a:cubicBezTo>
                  <a:pt x="105" y="94"/>
                  <a:pt x="106" y="96"/>
                  <a:pt x="108" y="99"/>
                </a:cubicBezTo>
                <a:cubicBezTo>
                  <a:pt x="109" y="101"/>
                  <a:pt x="109" y="104"/>
                  <a:pt x="109" y="107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101" y="103"/>
                  <a:pt x="100" y="100"/>
                  <a:pt x="97" y="98"/>
                </a:cubicBezTo>
                <a:cubicBezTo>
                  <a:pt x="95" y="96"/>
                  <a:pt x="91" y="95"/>
                  <a:pt x="87" y="95"/>
                </a:cubicBezTo>
                <a:cubicBezTo>
                  <a:pt x="85" y="95"/>
                  <a:pt x="84" y="95"/>
                  <a:pt x="82" y="95"/>
                </a:cubicBezTo>
                <a:cubicBezTo>
                  <a:pt x="81" y="96"/>
                  <a:pt x="79" y="96"/>
                  <a:pt x="78" y="97"/>
                </a:cubicBezTo>
                <a:cubicBezTo>
                  <a:pt x="77" y="98"/>
                  <a:pt x="76" y="99"/>
                  <a:pt x="75" y="100"/>
                </a:cubicBezTo>
                <a:cubicBezTo>
                  <a:pt x="74" y="102"/>
                  <a:pt x="74" y="103"/>
                  <a:pt x="74" y="105"/>
                </a:cubicBezTo>
                <a:cubicBezTo>
                  <a:pt x="74" y="107"/>
                  <a:pt x="74" y="109"/>
                  <a:pt x="75" y="110"/>
                </a:cubicBezTo>
                <a:cubicBezTo>
                  <a:pt x="77" y="111"/>
                  <a:pt x="78" y="112"/>
                  <a:pt x="80" y="113"/>
                </a:cubicBezTo>
                <a:cubicBezTo>
                  <a:pt x="82" y="114"/>
                  <a:pt x="84" y="114"/>
                  <a:pt x="86" y="115"/>
                </a:cubicBezTo>
                <a:cubicBezTo>
                  <a:pt x="88" y="115"/>
                  <a:pt x="91" y="116"/>
                  <a:pt x="93" y="116"/>
                </a:cubicBezTo>
                <a:cubicBezTo>
                  <a:pt x="95" y="117"/>
                  <a:pt x="98" y="117"/>
                  <a:pt x="100" y="118"/>
                </a:cubicBezTo>
                <a:cubicBezTo>
                  <a:pt x="102" y="119"/>
                  <a:pt x="104" y="120"/>
                  <a:pt x="106" y="121"/>
                </a:cubicBezTo>
                <a:cubicBezTo>
                  <a:pt x="108" y="123"/>
                  <a:pt x="109" y="124"/>
                  <a:pt x="110" y="126"/>
                </a:cubicBezTo>
                <a:cubicBezTo>
                  <a:pt x="111" y="128"/>
                  <a:pt x="112" y="131"/>
                  <a:pt x="112" y="134"/>
                </a:cubicBezTo>
                <a:cubicBezTo>
                  <a:pt x="112" y="137"/>
                  <a:pt x="111" y="140"/>
                  <a:pt x="110" y="142"/>
                </a:cubicBezTo>
                <a:cubicBezTo>
                  <a:pt x="108" y="144"/>
                  <a:pt x="107" y="146"/>
                  <a:pt x="104" y="148"/>
                </a:cubicBezTo>
                <a:close/>
                <a:moveTo>
                  <a:pt x="107" y="56"/>
                </a:moveTo>
                <a:cubicBezTo>
                  <a:pt x="88" y="56"/>
                  <a:pt x="88" y="56"/>
                  <a:pt x="88" y="56"/>
                </a:cubicBezTo>
                <a:cubicBezTo>
                  <a:pt x="69" y="56"/>
                  <a:pt x="69" y="56"/>
                  <a:pt x="69" y="56"/>
                </a:cubicBezTo>
                <a:cubicBezTo>
                  <a:pt x="47" y="71"/>
                  <a:pt x="26" y="101"/>
                  <a:pt x="14" y="129"/>
                </a:cubicBezTo>
                <a:cubicBezTo>
                  <a:pt x="3" y="157"/>
                  <a:pt x="17" y="184"/>
                  <a:pt x="43" y="184"/>
                </a:cubicBezTo>
                <a:cubicBezTo>
                  <a:pt x="88" y="184"/>
                  <a:pt x="88" y="184"/>
                  <a:pt x="88" y="184"/>
                </a:cubicBezTo>
                <a:cubicBezTo>
                  <a:pt x="133" y="184"/>
                  <a:pt x="133" y="184"/>
                  <a:pt x="133" y="184"/>
                </a:cubicBezTo>
                <a:cubicBezTo>
                  <a:pt x="159" y="184"/>
                  <a:pt x="173" y="157"/>
                  <a:pt x="162" y="129"/>
                </a:cubicBezTo>
                <a:cubicBezTo>
                  <a:pt x="150" y="101"/>
                  <a:pt x="129" y="71"/>
                  <a:pt x="107" y="56"/>
                </a:cubicBezTo>
                <a:close/>
                <a:moveTo>
                  <a:pt x="120" y="10"/>
                </a:moveTo>
                <a:cubicBezTo>
                  <a:pt x="118" y="9"/>
                  <a:pt x="111" y="8"/>
                  <a:pt x="107" y="8"/>
                </a:cubicBezTo>
                <a:cubicBezTo>
                  <a:pt x="107" y="8"/>
                  <a:pt x="106" y="8"/>
                  <a:pt x="106" y="8"/>
                </a:cubicBezTo>
                <a:cubicBezTo>
                  <a:pt x="103" y="9"/>
                  <a:pt x="100" y="11"/>
                  <a:pt x="97" y="12"/>
                </a:cubicBezTo>
                <a:cubicBezTo>
                  <a:pt x="94" y="13"/>
                  <a:pt x="91" y="13"/>
                  <a:pt x="88" y="14"/>
                </a:cubicBezTo>
                <a:cubicBezTo>
                  <a:pt x="85" y="13"/>
                  <a:pt x="82" y="13"/>
                  <a:pt x="79" y="12"/>
                </a:cubicBezTo>
                <a:cubicBezTo>
                  <a:pt x="76" y="11"/>
                  <a:pt x="73" y="9"/>
                  <a:pt x="70" y="8"/>
                </a:cubicBezTo>
                <a:cubicBezTo>
                  <a:pt x="70" y="8"/>
                  <a:pt x="69" y="8"/>
                  <a:pt x="69" y="8"/>
                </a:cubicBezTo>
                <a:cubicBezTo>
                  <a:pt x="65" y="8"/>
                  <a:pt x="58" y="9"/>
                  <a:pt x="56" y="10"/>
                </a:cubicBezTo>
                <a:cubicBezTo>
                  <a:pt x="42" y="12"/>
                  <a:pt x="52" y="24"/>
                  <a:pt x="63" y="41"/>
                </a:cubicBezTo>
                <a:cubicBezTo>
                  <a:pt x="67" y="48"/>
                  <a:pt x="67" y="48"/>
                  <a:pt x="67" y="48"/>
                </a:cubicBezTo>
                <a:cubicBezTo>
                  <a:pt x="88" y="48"/>
                  <a:pt x="88" y="48"/>
                  <a:pt x="88" y="48"/>
                </a:cubicBezTo>
                <a:cubicBezTo>
                  <a:pt x="109" y="48"/>
                  <a:pt x="109" y="48"/>
                  <a:pt x="109" y="48"/>
                </a:cubicBezTo>
                <a:cubicBezTo>
                  <a:pt x="113" y="41"/>
                  <a:pt x="113" y="41"/>
                  <a:pt x="113" y="41"/>
                </a:cubicBezTo>
                <a:cubicBezTo>
                  <a:pt x="124" y="24"/>
                  <a:pt x="134" y="12"/>
                  <a:pt x="120" y="10"/>
                </a:cubicBezTo>
                <a:close/>
                <a:moveTo>
                  <a:pt x="169" y="126"/>
                </a:moveTo>
                <a:cubicBezTo>
                  <a:pt x="176" y="143"/>
                  <a:pt x="175" y="161"/>
                  <a:pt x="166" y="174"/>
                </a:cubicBezTo>
                <a:cubicBezTo>
                  <a:pt x="159" y="186"/>
                  <a:pt x="147" y="192"/>
                  <a:pt x="133" y="192"/>
                </a:cubicBezTo>
                <a:cubicBezTo>
                  <a:pt x="88" y="192"/>
                  <a:pt x="88" y="192"/>
                  <a:pt x="88" y="192"/>
                </a:cubicBezTo>
                <a:cubicBezTo>
                  <a:pt x="43" y="192"/>
                  <a:pt x="43" y="192"/>
                  <a:pt x="43" y="192"/>
                </a:cubicBezTo>
                <a:cubicBezTo>
                  <a:pt x="29" y="192"/>
                  <a:pt x="17" y="186"/>
                  <a:pt x="10" y="174"/>
                </a:cubicBezTo>
                <a:cubicBezTo>
                  <a:pt x="1" y="161"/>
                  <a:pt x="0" y="143"/>
                  <a:pt x="7" y="126"/>
                </a:cubicBezTo>
                <a:cubicBezTo>
                  <a:pt x="20" y="96"/>
                  <a:pt x="40" y="68"/>
                  <a:pt x="60" y="52"/>
                </a:cubicBezTo>
                <a:cubicBezTo>
                  <a:pt x="60" y="52"/>
                  <a:pt x="60" y="52"/>
                  <a:pt x="60" y="52"/>
                </a:cubicBezTo>
                <a:cubicBezTo>
                  <a:pt x="56" y="46"/>
                  <a:pt x="56" y="46"/>
                  <a:pt x="56" y="46"/>
                </a:cubicBezTo>
                <a:cubicBezTo>
                  <a:pt x="55" y="43"/>
                  <a:pt x="53" y="41"/>
                  <a:pt x="52" y="39"/>
                </a:cubicBezTo>
                <a:cubicBezTo>
                  <a:pt x="44" y="27"/>
                  <a:pt x="39" y="18"/>
                  <a:pt x="42" y="10"/>
                </a:cubicBezTo>
                <a:cubicBezTo>
                  <a:pt x="44" y="6"/>
                  <a:pt x="48" y="3"/>
                  <a:pt x="54" y="2"/>
                </a:cubicBezTo>
                <a:cubicBezTo>
                  <a:pt x="56" y="2"/>
                  <a:pt x="64" y="0"/>
                  <a:pt x="69" y="0"/>
                </a:cubicBezTo>
                <a:cubicBezTo>
                  <a:pt x="70" y="0"/>
                  <a:pt x="71" y="0"/>
                  <a:pt x="72" y="0"/>
                </a:cubicBezTo>
                <a:cubicBezTo>
                  <a:pt x="75" y="1"/>
                  <a:pt x="77" y="2"/>
                  <a:pt x="80" y="3"/>
                </a:cubicBezTo>
                <a:cubicBezTo>
                  <a:pt x="81" y="4"/>
                  <a:pt x="81" y="4"/>
                  <a:pt x="82" y="4"/>
                </a:cubicBezTo>
                <a:cubicBezTo>
                  <a:pt x="84" y="5"/>
                  <a:pt x="86" y="5"/>
                  <a:pt x="88" y="6"/>
                </a:cubicBezTo>
                <a:cubicBezTo>
                  <a:pt x="90" y="5"/>
                  <a:pt x="92" y="5"/>
                  <a:pt x="94" y="4"/>
                </a:cubicBezTo>
                <a:cubicBezTo>
                  <a:pt x="95" y="4"/>
                  <a:pt x="95" y="4"/>
                  <a:pt x="96" y="3"/>
                </a:cubicBezTo>
                <a:cubicBezTo>
                  <a:pt x="99" y="2"/>
                  <a:pt x="101" y="1"/>
                  <a:pt x="104" y="0"/>
                </a:cubicBezTo>
                <a:cubicBezTo>
                  <a:pt x="105" y="0"/>
                  <a:pt x="106" y="0"/>
                  <a:pt x="107" y="0"/>
                </a:cubicBezTo>
                <a:cubicBezTo>
                  <a:pt x="112" y="0"/>
                  <a:pt x="120" y="2"/>
                  <a:pt x="122" y="2"/>
                </a:cubicBezTo>
                <a:cubicBezTo>
                  <a:pt x="128" y="3"/>
                  <a:pt x="132" y="6"/>
                  <a:pt x="134" y="10"/>
                </a:cubicBezTo>
                <a:cubicBezTo>
                  <a:pt x="137" y="18"/>
                  <a:pt x="132" y="27"/>
                  <a:pt x="124" y="39"/>
                </a:cubicBezTo>
                <a:cubicBezTo>
                  <a:pt x="123" y="41"/>
                  <a:pt x="121" y="43"/>
                  <a:pt x="120" y="46"/>
                </a:cubicBezTo>
                <a:cubicBezTo>
                  <a:pt x="116" y="52"/>
                  <a:pt x="116" y="52"/>
                  <a:pt x="116" y="52"/>
                </a:cubicBezTo>
                <a:cubicBezTo>
                  <a:pt x="116" y="52"/>
                  <a:pt x="116" y="52"/>
                  <a:pt x="116" y="52"/>
                </a:cubicBezTo>
                <a:cubicBezTo>
                  <a:pt x="136" y="68"/>
                  <a:pt x="156" y="96"/>
                  <a:pt x="169" y="126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2699924" y="2869473"/>
            <a:ext cx="247748" cy="219699"/>
          </a:xfrm>
          <a:custGeom>
            <a:rect b="b" l="l" r="r" t="t"/>
            <a:pathLst>
              <a:path extrusionOk="0" h="56" w="64">
                <a:moveTo>
                  <a:pt x="59" y="38"/>
                </a:moveTo>
                <a:cubicBezTo>
                  <a:pt x="36" y="26"/>
                  <a:pt x="36" y="26"/>
                  <a:pt x="36" y="26"/>
                </a:cubicBezTo>
                <a:cubicBezTo>
                  <a:pt x="36" y="24"/>
                  <a:pt x="37" y="23"/>
                  <a:pt x="38" y="22"/>
                </a:cubicBezTo>
                <a:cubicBezTo>
                  <a:pt x="42" y="20"/>
                  <a:pt x="44" y="16"/>
                  <a:pt x="44" y="12"/>
                </a:cubicBezTo>
                <a:cubicBezTo>
                  <a:pt x="44" y="5"/>
                  <a:pt x="39" y="0"/>
                  <a:pt x="32" y="0"/>
                </a:cubicBezTo>
                <a:cubicBezTo>
                  <a:pt x="25" y="0"/>
                  <a:pt x="20" y="5"/>
                  <a:pt x="20" y="12"/>
                </a:cubicBezTo>
                <a:cubicBezTo>
                  <a:pt x="20" y="14"/>
                  <a:pt x="22" y="16"/>
                  <a:pt x="24" y="16"/>
                </a:cubicBezTo>
                <a:cubicBezTo>
                  <a:pt x="26" y="16"/>
                  <a:pt x="28" y="14"/>
                  <a:pt x="28" y="12"/>
                </a:cubicBezTo>
                <a:cubicBezTo>
                  <a:pt x="28" y="10"/>
                  <a:pt x="30" y="8"/>
                  <a:pt x="32" y="8"/>
                </a:cubicBezTo>
                <a:cubicBezTo>
                  <a:pt x="34" y="8"/>
                  <a:pt x="36" y="10"/>
                  <a:pt x="36" y="12"/>
                </a:cubicBezTo>
                <a:cubicBezTo>
                  <a:pt x="36" y="13"/>
                  <a:pt x="35" y="15"/>
                  <a:pt x="34" y="15"/>
                </a:cubicBezTo>
                <a:cubicBezTo>
                  <a:pt x="30" y="18"/>
                  <a:pt x="28" y="21"/>
                  <a:pt x="28" y="26"/>
                </a:cubicBezTo>
                <a:cubicBezTo>
                  <a:pt x="5" y="38"/>
                  <a:pt x="5" y="38"/>
                  <a:pt x="5" y="38"/>
                </a:cubicBezTo>
                <a:cubicBezTo>
                  <a:pt x="2" y="40"/>
                  <a:pt x="0" y="44"/>
                  <a:pt x="0" y="48"/>
                </a:cubicBezTo>
                <a:cubicBezTo>
                  <a:pt x="0" y="52"/>
                  <a:pt x="4" y="56"/>
                  <a:pt x="8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60" y="56"/>
                  <a:pt x="64" y="52"/>
                  <a:pt x="64" y="48"/>
                </a:cubicBezTo>
                <a:cubicBezTo>
                  <a:pt x="64" y="44"/>
                  <a:pt x="62" y="40"/>
                  <a:pt x="59" y="38"/>
                </a:cubicBezTo>
                <a:close/>
                <a:moveTo>
                  <a:pt x="8" y="48"/>
                </a:moveTo>
                <a:cubicBezTo>
                  <a:pt x="8" y="47"/>
                  <a:pt x="9" y="46"/>
                  <a:pt x="9" y="45"/>
                </a:cubicBezTo>
                <a:cubicBezTo>
                  <a:pt x="32" y="33"/>
                  <a:pt x="32" y="33"/>
                  <a:pt x="32" y="33"/>
                </a:cubicBezTo>
                <a:cubicBezTo>
                  <a:pt x="54" y="45"/>
                  <a:pt x="54" y="45"/>
                  <a:pt x="54" y="45"/>
                </a:cubicBezTo>
                <a:cubicBezTo>
                  <a:pt x="55" y="46"/>
                  <a:pt x="56" y="47"/>
                  <a:pt x="56" y="48"/>
                </a:cubicBezTo>
                <a:lnTo>
                  <a:pt x="8" y="4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9" name="Google Shape;389;p27"/>
          <p:cNvGrpSpPr/>
          <p:nvPr/>
        </p:nvGrpSpPr>
        <p:grpSpPr>
          <a:xfrm>
            <a:off x="797633" y="2226404"/>
            <a:ext cx="203465" cy="326417"/>
            <a:chOff x="8992499" y="1015780"/>
            <a:chExt cx="209779" cy="331792"/>
          </a:xfrm>
        </p:grpSpPr>
        <p:sp>
          <p:nvSpPr>
            <p:cNvPr id="390" name="Google Shape;390;p27"/>
            <p:cNvSpPr/>
            <p:nvPr/>
          </p:nvSpPr>
          <p:spPr>
            <a:xfrm>
              <a:off x="8992499" y="1015780"/>
              <a:ext cx="209779" cy="331792"/>
            </a:xfrm>
            <a:custGeom>
              <a:rect b="b" l="l" r="r" t="t"/>
              <a:pathLst>
                <a:path extrusionOk="0" h="128" w="80">
                  <a:moveTo>
                    <a:pt x="68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3"/>
                    <a:pt x="5" y="128"/>
                    <a:pt x="11" y="128"/>
                  </a:cubicBezTo>
                  <a:cubicBezTo>
                    <a:pt x="68" y="128"/>
                    <a:pt x="68" y="128"/>
                    <a:pt x="68" y="128"/>
                  </a:cubicBezTo>
                  <a:cubicBezTo>
                    <a:pt x="75" y="128"/>
                    <a:pt x="80" y="123"/>
                    <a:pt x="80" y="116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5"/>
                    <a:pt x="75" y="0"/>
                    <a:pt x="68" y="0"/>
                  </a:cubicBezTo>
                  <a:close/>
                  <a:moveTo>
                    <a:pt x="72" y="116"/>
                  </a:moveTo>
                  <a:cubicBezTo>
                    <a:pt x="72" y="118"/>
                    <a:pt x="70" y="120"/>
                    <a:pt x="68" y="120"/>
                  </a:cubicBezTo>
                  <a:cubicBezTo>
                    <a:pt x="11" y="120"/>
                    <a:pt x="11" y="120"/>
                    <a:pt x="11" y="120"/>
                  </a:cubicBezTo>
                  <a:cubicBezTo>
                    <a:pt x="9" y="120"/>
                    <a:pt x="8" y="118"/>
                    <a:pt x="8" y="116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70" y="8"/>
                    <a:pt x="72" y="9"/>
                    <a:pt x="72" y="11"/>
                  </a:cubicBezTo>
                  <a:lnTo>
                    <a:pt x="72" y="116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9035312" y="1067154"/>
              <a:ext cx="125225" cy="218341"/>
            </a:xfrm>
            <a:custGeom>
              <a:rect b="b" l="l" r="r" t="t"/>
              <a:pathLst>
                <a:path extrusionOk="0" h="84" w="48">
                  <a:moveTo>
                    <a:pt x="4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0"/>
                    <a:pt x="3" y="84"/>
                    <a:pt x="7" y="84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4" y="84"/>
                    <a:pt x="48" y="80"/>
                    <a:pt x="48" y="76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3"/>
                    <a:pt x="44" y="0"/>
                    <a:pt x="40" y="0"/>
                  </a:cubicBezTo>
                  <a:close/>
                  <a:moveTo>
                    <a:pt x="44" y="76"/>
                  </a:moveTo>
                  <a:cubicBezTo>
                    <a:pt x="44" y="78"/>
                    <a:pt x="42" y="80"/>
                    <a:pt x="40" y="80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5" y="80"/>
                    <a:pt x="4" y="78"/>
                    <a:pt x="4" y="7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5" y="4"/>
                    <a:pt x="7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2" y="4"/>
                    <a:pt x="44" y="5"/>
                    <a:pt x="44" y="7"/>
                  </a:cubicBezTo>
                  <a:lnTo>
                    <a:pt x="44" y="76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9077053" y="1046819"/>
              <a:ext cx="41742" cy="10703"/>
            </a:xfrm>
            <a:custGeom>
              <a:rect b="b" l="l" r="r" t="t"/>
              <a:pathLst>
                <a:path extrusionOk="0" h="4" w="16">
                  <a:moveTo>
                    <a:pt x="2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9087756" y="1295128"/>
              <a:ext cx="20400" cy="213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4" name="Google Shape;394;p27"/>
          <p:cNvSpPr/>
          <p:nvPr/>
        </p:nvSpPr>
        <p:spPr>
          <a:xfrm rot="-1837983">
            <a:off x="7420045" y="1048378"/>
            <a:ext cx="185388" cy="355346"/>
          </a:xfrm>
          <a:custGeom>
            <a:rect b="b" l="l" r="r" t="t"/>
            <a:pathLst>
              <a:path extrusionOk="0" h="189" w="98">
                <a:moveTo>
                  <a:pt x="55" y="48"/>
                </a:moveTo>
                <a:cubicBezTo>
                  <a:pt x="55" y="39"/>
                  <a:pt x="41" y="34"/>
                  <a:pt x="36" y="31"/>
                </a:cubicBezTo>
                <a:cubicBezTo>
                  <a:pt x="22" y="19"/>
                  <a:pt x="46" y="4"/>
                  <a:pt x="54" y="0"/>
                </a:cubicBezTo>
                <a:cubicBezTo>
                  <a:pt x="45" y="5"/>
                  <a:pt x="17" y="22"/>
                  <a:pt x="31" y="33"/>
                </a:cubicBezTo>
                <a:cubicBezTo>
                  <a:pt x="36" y="37"/>
                  <a:pt x="43" y="41"/>
                  <a:pt x="45" y="48"/>
                </a:cubicBezTo>
                <a:cubicBezTo>
                  <a:pt x="44" y="48"/>
                  <a:pt x="44" y="48"/>
                  <a:pt x="44" y="48"/>
                </a:cubicBezTo>
                <a:cubicBezTo>
                  <a:pt x="19" y="48"/>
                  <a:pt x="0" y="69"/>
                  <a:pt x="0" y="96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68"/>
                  <a:pt x="19" y="189"/>
                  <a:pt x="44" y="189"/>
                </a:cubicBezTo>
                <a:cubicBezTo>
                  <a:pt x="54" y="189"/>
                  <a:pt x="54" y="189"/>
                  <a:pt x="54" y="189"/>
                </a:cubicBezTo>
                <a:cubicBezTo>
                  <a:pt x="78" y="189"/>
                  <a:pt x="98" y="168"/>
                  <a:pt x="98" y="141"/>
                </a:cubicBezTo>
                <a:cubicBezTo>
                  <a:pt x="98" y="96"/>
                  <a:pt x="98" y="96"/>
                  <a:pt x="98" y="96"/>
                </a:cubicBezTo>
                <a:cubicBezTo>
                  <a:pt x="98" y="70"/>
                  <a:pt x="78" y="49"/>
                  <a:pt x="55" y="48"/>
                </a:cubicBezTo>
                <a:close/>
                <a:moveTo>
                  <a:pt x="29" y="119"/>
                </a:moveTo>
                <a:cubicBezTo>
                  <a:pt x="21" y="119"/>
                  <a:pt x="13" y="116"/>
                  <a:pt x="7" y="110"/>
                </a:cubicBezTo>
                <a:cubicBezTo>
                  <a:pt x="7" y="96"/>
                  <a:pt x="7" y="96"/>
                  <a:pt x="7" y="96"/>
                </a:cubicBezTo>
                <a:cubicBezTo>
                  <a:pt x="7" y="73"/>
                  <a:pt x="23" y="55"/>
                  <a:pt x="43" y="54"/>
                </a:cubicBezTo>
                <a:cubicBezTo>
                  <a:pt x="43" y="73"/>
                  <a:pt x="43" y="73"/>
                  <a:pt x="43" y="73"/>
                </a:cubicBezTo>
                <a:cubicBezTo>
                  <a:pt x="39" y="75"/>
                  <a:pt x="36" y="79"/>
                  <a:pt x="36" y="84"/>
                </a:cubicBezTo>
                <a:cubicBezTo>
                  <a:pt x="36" y="89"/>
                  <a:pt x="36" y="89"/>
                  <a:pt x="36" y="89"/>
                </a:cubicBezTo>
                <a:cubicBezTo>
                  <a:pt x="36" y="94"/>
                  <a:pt x="39" y="98"/>
                  <a:pt x="43" y="99"/>
                </a:cubicBezTo>
                <a:cubicBezTo>
                  <a:pt x="43" y="117"/>
                  <a:pt x="43" y="117"/>
                  <a:pt x="43" y="117"/>
                </a:cubicBezTo>
                <a:cubicBezTo>
                  <a:pt x="43" y="117"/>
                  <a:pt x="43" y="118"/>
                  <a:pt x="43" y="119"/>
                </a:cubicBezTo>
                <a:lnTo>
                  <a:pt x="29" y="119"/>
                </a:lnTo>
                <a:close/>
                <a:moveTo>
                  <a:pt x="49" y="98"/>
                </a:moveTo>
                <a:cubicBezTo>
                  <a:pt x="45" y="98"/>
                  <a:pt x="41" y="94"/>
                  <a:pt x="41" y="90"/>
                </a:cubicBezTo>
                <a:cubicBezTo>
                  <a:pt x="41" y="83"/>
                  <a:pt x="41" y="83"/>
                  <a:pt x="41" y="83"/>
                </a:cubicBezTo>
                <a:cubicBezTo>
                  <a:pt x="41" y="79"/>
                  <a:pt x="45" y="75"/>
                  <a:pt x="49" y="75"/>
                </a:cubicBezTo>
                <a:cubicBezTo>
                  <a:pt x="53" y="75"/>
                  <a:pt x="56" y="79"/>
                  <a:pt x="56" y="83"/>
                </a:cubicBezTo>
                <a:cubicBezTo>
                  <a:pt x="56" y="90"/>
                  <a:pt x="56" y="90"/>
                  <a:pt x="56" y="90"/>
                </a:cubicBezTo>
                <a:cubicBezTo>
                  <a:pt x="56" y="94"/>
                  <a:pt x="53" y="98"/>
                  <a:pt x="49" y="98"/>
                </a:cubicBezTo>
                <a:close/>
                <a:moveTo>
                  <a:pt x="91" y="113"/>
                </a:moveTo>
                <a:cubicBezTo>
                  <a:pt x="85" y="117"/>
                  <a:pt x="79" y="119"/>
                  <a:pt x="72" y="119"/>
                </a:cubicBezTo>
                <a:cubicBezTo>
                  <a:pt x="54" y="119"/>
                  <a:pt x="54" y="119"/>
                  <a:pt x="54" y="119"/>
                </a:cubicBezTo>
                <a:cubicBezTo>
                  <a:pt x="54" y="118"/>
                  <a:pt x="54" y="117"/>
                  <a:pt x="54" y="117"/>
                </a:cubicBezTo>
                <a:cubicBezTo>
                  <a:pt x="54" y="99"/>
                  <a:pt x="54" y="99"/>
                  <a:pt x="54" y="99"/>
                </a:cubicBezTo>
                <a:cubicBezTo>
                  <a:pt x="58" y="98"/>
                  <a:pt x="61" y="94"/>
                  <a:pt x="61" y="89"/>
                </a:cubicBezTo>
                <a:cubicBezTo>
                  <a:pt x="61" y="84"/>
                  <a:pt x="61" y="84"/>
                  <a:pt x="61" y="84"/>
                </a:cubicBezTo>
                <a:cubicBezTo>
                  <a:pt x="61" y="79"/>
                  <a:pt x="58" y="75"/>
                  <a:pt x="54" y="73"/>
                </a:cubicBezTo>
                <a:cubicBezTo>
                  <a:pt x="54" y="54"/>
                  <a:pt x="54" y="54"/>
                  <a:pt x="54" y="54"/>
                </a:cubicBezTo>
                <a:cubicBezTo>
                  <a:pt x="74" y="55"/>
                  <a:pt x="91" y="73"/>
                  <a:pt x="91" y="96"/>
                </a:cubicBezTo>
                <a:lnTo>
                  <a:pt x="91" y="11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5" name="Google Shape;395;p27"/>
          <p:cNvGrpSpPr/>
          <p:nvPr/>
        </p:nvGrpSpPr>
        <p:grpSpPr>
          <a:xfrm>
            <a:off x="6687498" y="2246367"/>
            <a:ext cx="310151" cy="287181"/>
            <a:chOff x="5591176" y="4987925"/>
            <a:chExt cx="309563" cy="282575"/>
          </a:xfrm>
        </p:grpSpPr>
        <p:sp>
          <p:nvSpPr>
            <p:cNvPr id="396" name="Google Shape;396;p27"/>
            <p:cNvSpPr/>
            <p:nvPr/>
          </p:nvSpPr>
          <p:spPr>
            <a:xfrm>
              <a:off x="5678488" y="4987925"/>
              <a:ext cx="46038" cy="95250"/>
            </a:xfrm>
            <a:custGeom>
              <a:rect b="b" l="l" r="r" t="t"/>
              <a:pathLst>
                <a:path extrusionOk="0" h="36" w="17">
                  <a:moveTo>
                    <a:pt x="8" y="16"/>
                  </a:moveTo>
                  <a:cubicBezTo>
                    <a:pt x="2" y="19"/>
                    <a:pt x="0" y="24"/>
                    <a:pt x="1" y="29"/>
                  </a:cubicBezTo>
                  <a:cubicBezTo>
                    <a:pt x="1" y="33"/>
                    <a:pt x="5" y="36"/>
                    <a:pt x="10" y="36"/>
                  </a:cubicBezTo>
                  <a:cubicBezTo>
                    <a:pt x="11" y="36"/>
                    <a:pt x="12" y="35"/>
                    <a:pt x="12" y="34"/>
                  </a:cubicBezTo>
                  <a:cubicBezTo>
                    <a:pt x="12" y="33"/>
                    <a:pt x="11" y="32"/>
                    <a:pt x="10" y="32"/>
                  </a:cubicBezTo>
                  <a:cubicBezTo>
                    <a:pt x="6" y="32"/>
                    <a:pt x="5" y="30"/>
                    <a:pt x="4" y="28"/>
                  </a:cubicBezTo>
                  <a:cubicBezTo>
                    <a:pt x="4" y="25"/>
                    <a:pt x="5" y="22"/>
                    <a:pt x="10" y="20"/>
                  </a:cubicBezTo>
                  <a:cubicBezTo>
                    <a:pt x="16" y="17"/>
                    <a:pt x="17" y="13"/>
                    <a:pt x="16" y="9"/>
                  </a:cubicBezTo>
                  <a:cubicBezTo>
                    <a:pt x="15" y="4"/>
                    <a:pt x="10" y="0"/>
                    <a:pt x="5" y="0"/>
                  </a:cubicBezTo>
                  <a:cubicBezTo>
                    <a:pt x="4" y="0"/>
                    <a:pt x="3" y="1"/>
                    <a:pt x="3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9" y="4"/>
                    <a:pt x="12" y="7"/>
                    <a:pt x="12" y="10"/>
                  </a:cubicBezTo>
                  <a:cubicBezTo>
                    <a:pt x="13" y="13"/>
                    <a:pt x="11" y="15"/>
                    <a:pt x="8" y="16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5724526" y="4987925"/>
              <a:ext cx="44450" cy="95250"/>
            </a:xfrm>
            <a:custGeom>
              <a:rect b="b" l="l" r="r" t="t"/>
              <a:pathLst>
                <a:path extrusionOk="0" h="36" w="17">
                  <a:moveTo>
                    <a:pt x="9" y="16"/>
                  </a:moveTo>
                  <a:cubicBezTo>
                    <a:pt x="2" y="19"/>
                    <a:pt x="0" y="24"/>
                    <a:pt x="1" y="29"/>
                  </a:cubicBezTo>
                  <a:cubicBezTo>
                    <a:pt x="2" y="33"/>
                    <a:pt x="6" y="36"/>
                    <a:pt x="10" y="36"/>
                  </a:cubicBezTo>
                  <a:cubicBezTo>
                    <a:pt x="11" y="36"/>
                    <a:pt x="12" y="35"/>
                    <a:pt x="12" y="34"/>
                  </a:cubicBezTo>
                  <a:cubicBezTo>
                    <a:pt x="12" y="33"/>
                    <a:pt x="11" y="32"/>
                    <a:pt x="10" y="32"/>
                  </a:cubicBezTo>
                  <a:cubicBezTo>
                    <a:pt x="7" y="32"/>
                    <a:pt x="5" y="30"/>
                    <a:pt x="5" y="28"/>
                  </a:cubicBezTo>
                  <a:cubicBezTo>
                    <a:pt x="4" y="25"/>
                    <a:pt x="6" y="22"/>
                    <a:pt x="10" y="20"/>
                  </a:cubicBezTo>
                  <a:cubicBezTo>
                    <a:pt x="16" y="17"/>
                    <a:pt x="17" y="13"/>
                    <a:pt x="17" y="9"/>
                  </a:cubicBezTo>
                  <a:cubicBezTo>
                    <a:pt x="16" y="4"/>
                    <a:pt x="11" y="0"/>
                    <a:pt x="5" y="0"/>
                  </a:cubicBezTo>
                  <a:cubicBezTo>
                    <a:pt x="4" y="0"/>
                    <a:pt x="3" y="1"/>
                    <a:pt x="3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9" y="4"/>
                    <a:pt x="12" y="7"/>
                    <a:pt x="13" y="10"/>
                  </a:cubicBezTo>
                  <a:cubicBezTo>
                    <a:pt x="13" y="13"/>
                    <a:pt x="12" y="15"/>
                    <a:pt x="9" y="16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5591176" y="5099050"/>
              <a:ext cx="309563" cy="171450"/>
            </a:xfrm>
            <a:custGeom>
              <a:rect b="b" l="l" r="r" t="t"/>
              <a:pathLst>
                <a:path extrusionOk="0" h="64" w="116">
                  <a:moveTo>
                    <a:pt x="113" y="20"/>
                  </a:moveTo>
                  <a:cubicBezTo>
                    <a:pt x="112" y="17"/>
                    <a:pt x="108" y="13"/>
                    <a:pt x="100" y="12"/>
                  </a:cubicBezTo>
                  <a:cubicBezTo>
                    <a:pt x="100" y="11"/>
                    <a:pt x="100" y="11"/>
                    <a:pt x="100" y="11"/>
                  </a:cubicBezTo>
                  <a:cubicBezTo>
                    <a:pt x="100" y="5"/>
                    <a:pt x="95" y="0"/>
                    <a:pt x="8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45"/>
                    <a:pt x="23" y="64"/>
                    <a:pt x="50" y="64"/>
                  </a:cubicBezTo>
                  <a:cubicBezTo>
                    <a:pt x="66" y="64"/>
                    <a:pt x="80" y="58"/>
                    <a:pt x="89" y="48"/>
                  </a:cubicBezTo>
                  <a:cubicBezTo>
                    <a:pt x="91" y="48"/>
                    <a:pt x="93" y="48"/>
                    <a:pt x="94" y="48"/>
                  </a:cubicBezTo>
                  <a:cubicBezTo>
                    <a:pt x="101" y="48"/>
                    <a:pt x="106" y="46"/>
                    <a:pt x="110" y="41"/>
                  </a:cubicBezTo>
                  <a:cubicBezTo>
                    <a:pt x="115" y="34"/>
                    <a:pt x="116" y="26"/>
                    <a:pt x="113" y="20"/>
                  </a:cubicBezTo>
                  <a:close/>
                  <a:moveTo>
                    <a:pt x="50" y="56"/>
                  </a:moveTo>
                  <a:cubicBezTo>
                    <a:pt x="27" y="56"/>
                    <a:pt x="8" y="41"/>
                    <a:pt x="8" y="22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91" y="8"/>
                    <a:pt x="92" y="10"/>
                    <a:pt x="92" y="11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92" y="41"/>
                    <a:pt x="73" y="56"/>
                    <a:pt x="50" y="56"/>
                  </a:cubicBezTo>
                  <a:close/>
                  <a:moveTo>
                    <a:pt x="104" y="36"/>
                  </a:moveTo>
                  <a:cubicBezTo>
                    <a:pt x="103" y="38"/>
                    <a:pt x="100" y="40"/>
                    <a:pt x="95" y="40"/>
                  </a:cubicBezTo>
                  <a:cubicBezTo>
                    <a:pt x="98" y="35"/>
                    <a:pt x="100" y="28"/>
                    <a:pt x="100" y="22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3" y="20"/>
                    <a:pt x="105" y="22"/>
                    <a:pt x="106" y="24"/>
                  </a:cubicBezTo>
                  <a:cubicBezTo>
                    <a:pt x="108" y="27"/>
                    <a:pt x="107" y="32"/>
                    <a:pt x="104" y="36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9" name="Google Shape;399;p27"/>
          <p:cNvGrpSpPr/>
          <p:nvPr/>
        </p:nvGrpSpPr>
        <p:grpSpPr>
          <a:xfrm>
            <a:off x="2017071" y="3431986"/>
            <a:ext cx="269227" cy="273045"/>
            <a:chOff x="7716838" y="4857750"/>
            <a:chExt cx="569913" cy="569912"/>
          </a:xfrm>
        </p:grpSpPr>
        <p:sp>
          <p:nvSpPr>
            <p:cNvPr id="400" name="Google Shape;400;p27"/>
            <p:cNvSpPr/>
            <p:nvPr/>
          </p:nvSpPr>
          <p:spPr>
            <a:xfrm>
              <a:off x="7716838" y="5238750"/>
              <a:ext cx="382588" cy="188912"/>
            </a:xfrm>
            <a:custGeom>
              <a:rect b="b" l="l" r="r" t="t"/>
              <a:pathLst>
                <a:path extrusionOk="0" h="81" w="164">
                  <a:moveTo>
                    <a:pt x="164" y="81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6"/>
                    <a:pt x="8" y="36"/>
                    <a:pt x="20" y="32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16" y="46"/>
                    <a:pt x="12" y="52"/>
                    <a:pt x="12" y="59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2" y="52"/>
                    <a:pt x="147" y="46"/>
                    <a:pt x="140" y="43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56" y="36"/>
                    <a:pt x="164" y="47"/>
                    <a:pt x="164" y="59"/>
                  </a:cubicBezTo>
                  <a:lnTo>
                    <a:pt x="164" y="8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7799388" y="5019675"/>
              <a:ext cx="211138" cy="249237"/>
            </a:xfrm>
            <a:custGeom>
              <a:rect b="b" l="l" r="r" t="t"/>
              <a:pathLst>
                <a:path extrusionOk="0" h="107" w="91">
                  <a:moveTo>
                    <a:pt x="46" y="107"/>
                  </a:moveTo>
                  <a:cubicBezTo>
                    <a:pt x="20" y="107"/>
                    <a:pt x="0" y="83"/>
                    <a:pt x="0" y="53"/>
                  </a:cubicBezTo>
                  <a:cubicBezTo>
                    <a:pt x="0" y="24"/>
                    <a:pt x="20" y="0"/>
                    <a:pt x="46" y="0"/>
                  </a:cubicBezTo>
                  <a:cubicBezTo>
                    <a:pt x="71" y="0"/>
                    <a:pt x="91" y="24"/>
                    <a:pt x="91" y="53"/>
                  </a:cubicBezTo>
                  <a:cubicBezTo>
                    <a:pt x="91" y="83"/>
                    <a:pt x="71" y="107"/>
                    <a:pt x="46" y="107"/>
                  </a:cubicBezTo>
                  <a:close/>
                  <a:moveTo>
                    <a:pt x="46" y="12"/>
                  </a:moveTo>
                  <a:cubicBezTo>
                    <a:pt x="27" y="12"/>
                    <a:pt x="12" y="30"/>
                    <a:pt x="12" y="53"/>
                  </a:cubicBezTo>
                  <a:cubicBezTo>
                    <a:pt x="12" y="76"/>
                    <a:pt x="27" y="95"/>
                    <a:pt x="46" y="95"/>
                  </a:cubicBezTo>
                  <a:cubicBezTo>
                    <a:pt x="64" y="95"/>
                    <a:pt x="79" y="76"/>
                    <a:pt x="79" y="53"/>
                  </a:cubicBezTo>
                  <a:cubicBezTo>
                    <a:pt x="79" y="30"/>
                    <a:pt x="64" y="12"/>
                    <a:pt x="46" y="1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7808913" y="5068888"/>
              <a:ext cx="190500" cy="80962"/>
            </a:xfrm>
            <a:custGeom>
              <a:rect b="b" l="l" r="r" t="t"/>
              <a:pathLst>
                <a:path extrusionOk="0" h="35" w="82">
                  <a:moveTo>
                    <a:pt x="71" y="35"/>
                  </a:moveTo>
                  <a:cubicBezTo>
                    <a:pt x="61" y="35"/>
                    <a:pt x="54" y="31"/>
                    <a:pt x="47" y="23"/>
                  </a:cubicBezTo>
                  <a:cubicBezTo>
                    <a:pt x="40" y="30"/>
                    <a:pt x="28" y="34"/>
                    <a:pt x="18" y="34"/>
                  </a:cubicBezTo>
                  <a:cubicBezTo>
                    <a:pt x="11" y="34"/>
                    <a:pt x="5" y="33"/>
                    <a:pt x="0" y="3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9" y="21"/>
                    <a:pt x="13" y="22"/>
                    <a:pt x="18" y="22"/>
                  </a:cubicBezTo>
                  <a:cubicBezTo>
                    <a:pt x="27" y="22"/>
                    <a:pt x="39" y="17"/>
                    <a:pt x="42" y="1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9" y="21"/>
                    <a:pt x="66" y="25"/>
                    <a:pt x="76" y="22"/>
                  </a:cubicBezTo>
                  <a:cubicBezTo>
                    <a:pt x="77" y="22"/>
                    <a:pt x="78" y="22"/>
                    <a:pt x="79" y="22"/>
                  </a:cubicBezTo>
                  <a:cubicBezTo>
                    <a:pt x="80" y="22"/>
                    <a:pt x="80" y="22"/>
                    <a:pt x="81" y="2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1" y="34"/>
                    <a:pt x="81" y="34"/>
                    <a:pt x="80" y="34"/>
                  </a:cubicBezTo>
                  <a:cubicBezTo>
                    <a:pt x="80" y="34"/>
                    <a:pt x="79" y="34"/>
                    <a:pt x="79" y="34"/>
                  </a:cubicBezTo>
                  <a:cubicBezTo>
                    <a:pt x="76" y="35"/>
                    <a:pt x="73" y="35"/>
                    <a:pt x="71" y="35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7904163" y="4857750"/>
              <a:ext cx="382588" cy="350837"/>
            </a:xfrm>
            <a:custGeom>
              <a:rect b="b" l="l" r="r" t="t"/>
              <a:pathLst>
                <a:path extrusionOk="0" h="221" w="241">
                  <a:moveTo>
                    <a:pt x="117" y="221"/>
                  </a:moveTo>
                  <a:lnTo>
                    <a:pt x="117" y="147"/>
                  </a:lnTo>
                  <a:lnTo>
                    <a:pt x="97" y="147"/>
                  </a:lnTo>
                  <a:lnTo>
                    <a:pt x="97" y="130"/>
                  </a:lnTo>
                  <a:lnTo>
                    <a:pt x="135" y="130"/>
                  </a:lnTo>
                  <a:lnTo>
                    <a:pt x="135" y="174"/>
                  </a:lnTo>
                  <a:lnTo>
                    <a:pt x="175" y="130"/>
                  </a:lnTo>
                  <a:lnTo>
                    <a:pt x="223" y="130"/>
                  </a:lnTo>
                  <a:lnTo>
                    <a:pt x="223" y="18"/>
                  </a:lnTo>
                  <a:lnTo>
                    <a:pt x="17" y="18"/>
                  </a:lnTo>
                  <a:lnTo>
                    <a:pt x="17" y="68"/>
                  </a:lnTo>
                  <a:lnTo>
                    <a:pt x="0" y="68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47"/>
                  </a:lnTo>
                  <a:lnTo>
                    <a:pt x="183" y="147"/>
                  </a:lnTo>
                  <a:lnTo>
                    <a:pt x="117" y="22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8018463" y="4965700"/>
              <a:ext cx="25400" cy="25400"/>
            </a:xfrm>
            <a:custGeom>
              <a:rect b="b" l="l" r="r" t="t"/>
              <a:pathLst>
                <a:path extrusionOk="0" h="16" w="16">
                  <a:moveTo>
                    <a:pt x="16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8094663" y="4965700"/>
              <a:ext cx="25400" cy="25400"/>
            </a:xfrm>
            <a:custGeom>
              <a:rect b="b" l="l" r="r" t="t"/>
              <a:pathLst>
                <a:path extrusionOk="0" h="16" w="16">
                  <a:moveTo>
                    <a:pt x="16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8172450" y="4965700"/>
              <a:ext cx="25400" cy="25400"/>
            </a:xfrm>
            <a:custGeom>
              <a:rect b="b" l="l" r="r" t="t"/>
              <a:pathLst>
                <a:path extrusionOk="0" h="16" w="16">
                  <a:moveTo>
                    <a:pt x="16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7" name="Google Shape;407;p27"/>
          <p:cNvSpPr/>
          <p:nvPr/>
        </p:nvSpPr>
        <p:spPr>
          <a:xfrm rot="2724550">
            <a:off x="3407749" y="3403249"/>
            <a:ext cx="179447" cy="330487"/>
          </a:xfrm>
          <a:custGeom>
            <a:rect b="b" l="l" r="r" t="t"/>
            <a:pathLst>
              <a:path extrusionOk="0" h="1073" w="579">
                <a:moveTo>
                  <a:pt x="482" y="367"/>
                </a:moveTo>
                <a:cubicBezTo>
                  <a:pt x="482" y="148"/>
                  <a:pt x="482" y="148"/>
                  <a:pt x="482" y="148"/>
                </a:cubicBezTo>
                <a:cubicBezTo>
                  <a:pt x="508" y="135"/>
                  <a:pt x="525" y="109"/>
                  <a:pt x="525" y="79"/>
                </a:cubicBezTo>
                <a:cubicBezTo>
                  <a:pt x="525" y="35"/>
                  <a:pt x="490" y="0"/>
                  <a:pt x="447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89" y="0"/>
                  <a:pt x="54" y="35"/>
                  <a:pt x="54" y="79"/>
                </a:cubicBezTo>
                <a:cubicBezTo>
                  <a:pt x="54" y="109"/>
                  <a:pt x="71" y="135"/>
                  <a:pt x="96" y="148"/>
                </a:cubicBezTo>
                <a:cubicBezTo>
                  <a:pt x="96" y="367"/>
                  <a:pt x="96" y="367"/>
                  <a:pt x="96" y="367"/>
                </a:cubicBezTo>
                <a:cubicBezTo>
                  <a:pt x="35" y="422"/>
                  <a:pt x="0" y="500"/>
                  <a:pt x="0" y="583"/>
                </a:cubicBezTo>
                <a:cubicBezTo>
                  <a:pt x="0" y="612"/>
                  <a:pt x="0" y="612"/>
                  <a:pt x="0" y="612"/>
                </a:cubicBezTo>
                <a:cubicBezTo>
                  <a:pt x="224" y="612"/>
                  <a:pt x="224" y="612"/>
                  <a:pt x="224" y="612"/>
                </a:cubicBezTo>
                <a:cubicBezTo>
                  <a:pt x="224" y="923"/>
                  <a:pt x="224" y="923"/>
                  <a:pt x="224" y="923"/>
                </a:cubicBezTo>
                <a:cubicBezTo>
                  <a:pt x="289" y="1073"/>
                  <a:pt x="289" y="1073"/>
                  <a:pt x="289" y="1073"/>
                </a:cubicBezTo>
                <a:cubicBezTo>
                  <a:pt x="355" y="923"/>
                  <a:pt x="355" y="923"/>
                  <a:pt x="355" y="923"/>
                </a:cubicBezTo>
                <a:cubicBezTo>
                  <a:pt x="355" y="612"/>
                  <a:pt x="355" y="612"/>
                  <a:pt x="355" y="612"/>
                </a:cubicBezTo>
                <a:cubicBezTo>
                  <a:pt x="579" y="612"/>
                  <a:pt x="579" y="612"/>
                  <a:pt x="579" y="612"/>
                </a:cubicBezTo>
                <a:cubicBezTo>
                  <a:pt x="579" y="583"/>
                  <a:pt x="579" y="583"/>
                  <a:pt x="579" y="583"/>
                </a:cubicBezTo>
                <a:cubicBezTo>
                  <a:pt x="579" y="500"/>
                  <a:pt x="544" y="422"/>
                  <a:pt x="482" y="367"/>
                </a:cubicBezTo>
                <a:close/>
                <a:moveTo>
                  <a:pt x="132" y="58"/>
                </a:moveTo>
                <a:cubicBezTo>
                  <a:pt x="447" y="58"/>
                  <a:pt x="447" y="58"/>
                  <a:pt x="447" y="58"/>
                </a:cubicBezTo>
                <a:cubicBezTo>
                  <a:pt x="458" y="58"/>
                  <a:pt x="467" y="67"/>
                  <a:pt x="467" y="79"/>
                </a:cubicBezTo>
                <a:cubicBezTo>
                  <a:pt x="467" y="89"/>
                  <a:pt x="459" y="97"/>
                  <a:pt x="449" y="99"/>
                </a:cubicBezTo>
                <a:cubicBezTo>
                  <a:pt x="436" y="101"/>
                  <a:pt x="436" y="101"/>
                  <a:pt x="436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29" y="99"/>
                  <a:pt x="129" y="99"/>
                  <a:pt x="129" y="99"/>
                </a:cubicBezTo>
                <a:cubicBezTo>
                  <a:pt x="119" y="97"/>
                  <a:pt x="111" y="89"/>
                  <a:pt x="111" y="79"/>
                </a:cubicBezTo>
                <a:cubicBezTo>
                  <a:pt x="111" y="67"/>
                  <a:pt x="121" y="58"/>
                  <a:pt x="132" y="58"/>
                </a:cubicBezTo>
                <a:close/>
                <a:moveTo>
                  <a:pt x="424" y="370"/>
                </a:moveTo>
                <a:cubicBezTo>
                  <a:pt x="154" y="370"/>
                  <a:pt x="154" y="370"/>
                  <a:pt x="154" y="370"/>
                </a:cubicBezTo>
                <a:cubicBezTo>
                  <a:pt x="154" y="130"/>
                  <a:pt x="154" y="130"/>
                  <a:pt x="154" y="130"/>
                </a:cubicBezTo>
                <a:cubicBezTo>
                  <a:pt x="424" y="130"/>
                  <a:pt x="424" y="130"/>
                  <a:pt x="424" y="130"/>
                </a:cubicBezTo>
                <a:lnTo>
                  <a:pt x="424" y="370"/>
                </a:lnTo>
                <a:close/>
                <a:moveTo>
                  <a:pt x="297" y="911"/>
                </a:moveTo>
                <a:cubicBezTo>
                  <a:pt x="289" y="928"/>
                  <a:pt x="289" y="928"/>
                  <a:pt x="289" y="928"/>
                </a:cubicBezTo>
                <a:cubicBezTo>
                  <a:pt x="282" y="911"/>
                  <a:pt x="282" y="911"/>
                  <a:pt x="282" y="911"/>
                </a:cubicBezTo>
                <a:cubicBezTo>
                  <a:pt x="282" y="612"/>
                  <a:pt x="282" y="612"/>
                  <a:pt x="282" y="612"/>
                </a:cubicBezTo>
                <a:cubicBezTo>
                  <a:pt x="297" y="612"/>
                  <a:pt x="297" y="612"/>
                  <a:pt x="297" y="612"/>
                </a:cubicBezTo>
                <a:lnTo>
                  <a:pt x="297" y="911"/>
                </a:lnTo>
                <a:close/>
                <a:moveTo>
                  <a:pt x="355" y="554"/>
                </a:moveTo>
                <a:cubicBezTo>
                  <a:pt x="224" y="554"/>
                  <a:pt x="224" y="554"/>
                  <a:pt x="224" y="554"/>
                </a:cubicBezTo>
                <a:cubicBezTo>
                  <a:pt x="59" y="554"/>
                  <a:pt x="59" y="554"/>
                  <a:pt x="59" y="554"/>
                </a:cubicBezTo>
                <a:cubicBezTo>
                  <a:pt x="67" y="495"/>
                  <a:pt x="97" y="441"/>
                  <a:pt x="144" y="403"/>
                </a:cubicBezTo>
                <a:cubicBezTo>
                  <a:pt x="149" y="399"/>
                  <a:pt x="149" y="399"/>
                  <a:pt x="149" y="399"/>
                </a:cubicBezTo>
                <a:cubicBezTo>
                  <a:pt x="430" y="399"/>
                  <a:pt x="430" y="399"/>
                  <a:pt x="430" y="399"/>
                </a:cubicBezTo>
                <a:cubicBezTo>
                  <a:pt x="435" y="403"/>
                  <a:pt x="435" y="403"/>
                  <a:pt x="435" y="403"/>
                </a:cubicBezTo>
                <a:cubicBezTo>
                  <a:pt x="482" y="441"/>
                  <a:pt x="512" y="495"/>
                  <a:pt x="519" y="554"/>
                </a:cubicBezTo>
                <a:lnTo>
                  <a:pt x="355" y="554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8" name="Google Shape;408;p27"/>
          <p:cNvGrpSpPr/>
          <p:nvPr/>
        </p:nvGrpSpPr>
        <p:grpSpPr>
          <a:xfrm rot="2724538">
            <a:off x="2715800" y="3380643"/>
            <a:ext cx="215975" cy="376372"/>
            <a:chOff x="4732338" y="4783138"/>
            <a:chExt cx="703263" cy="1225550"/>
          </a:xfrm>
        </p:grpSpPr>
        <p:sp>
          <p:nvSpPr>
            <p:cNvPr id="409" name="Google Shape;409;p27"/>
            <p:cNvSpPr/>
            <p:nvPr/>
          </p:nvSpPr>
          <p:spPr>
            <a:xfrm>
              <a:off x="4732338" y="4783138"/>
              <a:ext cx="703263" cy="1173163"/>
            </a:xfrm>
            <a:custGeom>
              <a:rect b="b" l="l" r="r" t="t"/>
              <a:pathLst>
                <a:path extrusionOk="0" h="310" w="184">
                  <a:moveTo>
                    <a:pt x="50" y="310"/>
                  </a:moveTo>
                  <a:cubicBezTo>
                    <a:pt x="32" y="282"/>
                    <a:pt x="32" y="282"/>
                    <a:pt x="32" y="282"/>
                  </a:cubicBezTo>
                  <a:cubicBezTo>
                    <a:pt x="28" y="276"/>
                    <a:pt x="0" y="230"/>
                    <a:pt x="10" y="199"/>
                  </a:cubicBezTo>
                  <a:cubicBezTo>
                    <a:pt x="14" y="187"/>
                    <a:pt x="24" y="178"/>
                    <a:pt x="39" y="171"/>
                  </a:cubicBezTo>
                  <a:cubicBezTo>
                    <a:pt x="33" y="151"/>
                    <a:pt x="30" y="132"/>
                    <a:pt x="30" y="116"/>
                  </a:cubicBezTo>
                  <a:cubicBezTo>
                    <a:pt x="30" y="102"/>
                    <a:pt x="32" y="87"/>
                    <a:pt x="36" y="73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50" y="35"/>
                    <a:pt x="77" y="0"/>
                    <a:pt x="92" y="0"/>
                  </a:cubicBezTo>
                  <a:cubicBezTo>
                    <a:pt x="107" y="0"/>
                    <a:pt x="134" y="35"/>
                    <a:pt x="148" y="72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2" y="87"/>
                    <a:pt x="155" y="102"/>
                    <a:pt x="155" y="116"/>
                  </a:cubicBezTo>
                  <a:cubicBezTo>
                    <a:pt x="155" y="132"/>
                    <a:pt x="152" y="151"/>
                    <a:pt x="145" y="171"/>
                  </a:cubicBezTo>
                  <a:cubicBezTo>
                    <a:pt x="160" y="178"/>
                    <a:pt x="170" y="187"/>
                    <a:pt x="174" y="199"/>
                  </a:cubicBezTo>
                  <a:cubicBezTo>
                    <a:pt x="184" y="230"/>
                    <a:pt x="156" y="276"/>
                    <a:pt x="153" y="282"/>
                  </a:cubicBezTo>
                  <a:cubicBezTo>
                    <a:pt x="134" y="310"/>
                    <a:pt x="134" y="310"/>
                    <a:pt x="134" y="310"/>
                  </a:cubicBezTo>
                  <a:cubicBezTo>
                    <a:pt x="134" y="276"/>
                    <a:pt x="134" y="276"/>
                    <a:pt x="134" y="276"/>
                  </a:cubicBezTo>
                  <a:cubicBezTo>
                    <a:pt x="134" y="262"/>
                    <a:pt x="128" y="248"/>
                    <a:pt x="118" y="239"/>
                  </a:cubicBezTo>
                  <a:cubicBezTo>
                    <a:pt x="118" y="239"/>
                    <a:pt x="118" y="239"/>
                    <a:pt x="118" y="240"/>
                  </a:cubicBezTo>
                  <a:cubicBezTo>
                    <a:pt x="115" y="246"/>
                    <a:pt x="115" y="246"/>
                    <a:pt x="115" y="246"/>
                  </a:cubicBezTo>
                  <a:cubicBezTo>
                    <a:pt x="108" y="245"/>
                    <a:pt x="108" y="245"/>
                    <a:pt x="108" y="245"/>
                  </a:cubicBezTo>
                  <a:cubicBezTo>
                    <a:pt x="98" y="245"/>
                    <a:pt x="87" y="245"/>
                    <a:pt x="76" y="245"/>
                  </a:cubicBezTo>
                  <a:cubicBezTo>
                    <a:pt x="69" y="246"/>
                    <a:pt x="69" y="246"/>
                    <a:pt x="69" y="246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66" y="239"/>
                    <a:pt x="66" y="239"/>
                    <a:pt x="66" y="239"/>
                  </a:cubicBezTo>
                  <a:cubicBezTo>
                    <a:pt x="56" y="249"/>
                    <a:pt x="50" y="262"/>
                    <a:pt x="50" y="276"/>
                  </a:cubicBezTo>
                  <a:lnTo>
                    <a:pt x="50" y="310"/>
                  </a:lnTo>
                  <a:close/>
                  <a:moveTo>
                    <a:pt x="55" y="79"/>
                  </a:moveTo>
                  <a:cubicBezTo>
                    <a:pt x="52" y="91"/>
                    <a:pt x="50" y="104"/>
                    <a:pt x="50" y="116"/>
                  </a:cubicBezTo>
                  <a:cubicBezTo>
                    <a:pt x="50" y="132"/>
                    <a:pt x="53" y="152"/>
                    <a:pt x="61" y="174"/>
                  </a:cubicBezTo>
                  <a:cubicBezTo>
                    <a:pt x="64" y="184"/>
                    <a:pt x="64" y="184"/>
                    <a:pt x="64" y="184"/>
                  </a:cubicBezTo>
                  <a:cubicBezTo>
                    <a:pt x="54" y="187"/>
                    <a:pt x="54" y="187"/>
                    <a:pt x="54" y="187"/>
                  </a:cubicBezTo>
                  <a:cubicBezTo>
                    <a:pt x="45" y="190"/>
                    <a:pt x="33" y="196"/>
                    <a:pt x="29" y="205"/>
                  </a:cubicBezTo>
                  <a:cubicBezTo>
                    <a:pt x="26" y="216"/>
                    <a:pt x="30" y="233"/>
                    <a:pt x="36" y="247"/>
                  </a:cubicBezTo>
                  <a:cubicBezTo>
                    <a:pt x="42" y="234"/>
                    <a:pt x="52" y="223"/>
                    <a:pt x="65" y="215"/>
                  </a:cubicBezTo>
                  <a:cubicBezTo>
                    <a:pt x="74" y="209"/>
                    <a:pt x="74" y="209"/>
                    <a:pt x="74" y="209"/>
                  </a:cubicBezTo>
                  <a:cubicBezTo>
                    <a:pt x="79" y="219"/>
                    <a:pt x="79" y="219"/>
                    <a:pt x="79" y="219"/>
                  </a:cubicBezTo>
                  <a:cubicBezTo>
                    <a:pt x="80" y="221"/>
                    <a:pt x="81" y="223"/>
                    <a:pt x="82" y="225"/>
                  </a:cubicBezTo>
                  <a:cubicBezTo>
                    <a:pt x="89" y="225"/>
                    <a:pt x="96" y="225"/>
                    <a:pt x="103" y="225"/>
                  </a:cubicBezTo>
                  <a:cubicBezTo>
                    <a:pt x="104" y="223"/>
                    <a:pt x="105" y="221"/>
                    <a:pt x="105" y="219"/>
                  </a:cubicBezTo>
                  <a:cubicBezTo>
                    <a:pt x="110" y="209"/>
                    <a:pt x="110" y="209"/>
                    <a:pt x="110" y="209"/>
                  </a:cubicBezTo>
                  <a:cubicBezTo>
                    <a:pt x="120" y="215"/>
                    <a:pt x="120" y="215"/>
                    <a:pt x="120" y="215"/>
                  </a:cubicBezTo>
                  <a:cubicBezTo>
                    <a:pt x="133" y="223"/>
                    <a:pt x="142" y="234"/>
                    <a:pt x="148" y="247"/>
                  </a:cubicBezTo>
                  <a:cubicBezTo>
                    <a:pt x="154" y="233"/>
                    <a:pt x="159" y="216"/>
                    <a:pt x="155" y="205"/>
                  </a:cubicBezTo>
                  <a:cubicBezTo>
                    <a:pt x="152" y="196"/>
                    <a:pt x="140" y="190"/>
                    <a:pt x="130" y="187"/>
                  </a:cubicBezTo>
                  <a:cubicBezTo>
                    <a:pt x="120" y="184"/>
                    <a:pt x="120" y="184"/>
                    <a:pt x="120" y="184"/>
                  </a:cubicBezTo>
                  <a:cubicBezTo>
                    <a:pt x="123" y="174"/>
                    <a:pt x="123" y="174"/>
                    <a:pt x="123" y="174"/>
                  </a:cubicBezTo>
                  <a:cubicBezTo>
                    <a:pt x="131" y="152"/>
                    <a:pt x="135" y="132"/>
                    <a:pt x="135" y="116"/>
                  </a:cubicBezTo>
                  <a:cubicBezTo>
                    <a:pt x="135" y="104"/>
                    <a:pt x="133" y="91"/>
                    <a:pt x="129" y="79"/>
                  </a:cubicBezTo>
                  <a:cubicBezTo>
                    <a:pt x="117" y="47"/>
                    <a:pt x="99" y="26"/>
                    <a:pt x="92" y="21"/>
                  </a:cubicBezTo>
                  <a:cubicBezTo>
                    <a:pt x="85" y="26"/>
                    <a:pt x="67" y="47"/>
                    <a:pt x="55" y="79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4960938" y="5127626"/>
              <a:ext cx="244475" cy="241300"/>
            </a:xfrm>
            <a:custGeom>
              <a:rect b="b" l="l" r="r" t="t"/>
              <a:pathLst>
                <a:path extrusionOk="0" h="64" w="64">
                  <a:moveTo>
                    <a:pt x="32" y="64"/>
                  </a:move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50" y="0"/>
                    <a:pt x="64" y="14"/>
                    <a:pt x="64" y="32"/>
                  </a:cubicBezTo>
                  <a:cubicBezTo>
                    <a:pt x="64" y="50"/>
                    <a:pt x="50" y="64"/>
                    <a:pt x="32" y="64"/>
                  </a:cubicBezTo>
                  <a:close/>
                  <a:moveTo>
                    <a:pt x="32" y="12"/>
                  </a:moveTo>
                  <a:cubicBezTo>
                    <a:pt x="21" y="12"/>
                    <a:pt x="12" y="21"/>
                    <a:pt x="12" y="32"/>
                  </a:cubicBezTo>
                  <a:cubicBezTo>
                    <a:pt x="12" y="43"/>
                    <a:pt x="21" y="52"/>
                    <a:pt x="32" y="52"/>
                  </a:cubicBezTo>
                  <a:cubicBezTo>
                    <a:pt x="43" y="52"/>
                    <a:pt x="52" y="43"/>
                    <a:pt x="52" y="32"/>
                  </a:cubicBezTo>
                  <a:cubicBezTo>
                    <a:pt x="52" y="21"/>
                    <a:pt x="43" y="12"/>
                    <a:pt x="32" y="1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4973638" y="5649913"/>
              <a:ext cx="225425" cy="358775"/>
            </a:xfrm>
            <a:custGeom>
              <a:rect b="b" l="l" r="r" t="t"/>
              <a:pathLst>
                <a:path extrusionOk="0" h="95" w="59">
                  <a:moveTo>
                    <a:pt x="29" y="95"/>
                  </a:moveTo>
                  <a:cubicBezTo>
                    <a:pt x="24" y="85"/>
                    <a:pt x="24" y="85"/>
                    <a:pt x="24" y="85"/>
                  </a:cubicBezTo>
                  <a:cubicBezTo>
                    <a:pt x="20" y="77"/>
                    <a:pt x="0" y="38"/>
                    <a:pt x="0" y="26"/>
                  </a:cubicBezTo>
                  <a:cubicBezTo>
                    <a:pt x="0" y="12"/>
                    <a:pt x="13" y="0"/>
                    <a:pt x="29" y="0"/>
                  </a:cubicBezTo>
                  <a:cubicBezTo>
                    <a:pt x="45" y="0"/>
                    <a:pt x="59" y="12"/>
                    <a:pt x="59" y="26"/>
                  </a:cubicBezTo>
                  <a:cubicBezTo>
                    <a:pt x="59" y="38"/>
                    <a:pt x="39" y="77"/>
                    <a:pt x="34" y="85"/>
                  </a:cubicBezTo>
                  <a:lnTo>
                    <a:pt x="29" y="95"/>
                  </a:lnTo>
                  <a:close/>
                  <a:moveTo>
                    <a:pt x="29" y="12"/>
                  </a:moveTo>
                  <a:cubicBezTo>
                    <a:pt x="19" y="12"/>
                    <a:pt x="12" y="18"/>
                    <a:pt x="12" y="26"/>
                  </a:cubicBezTo>
                  <a:cubicBezTo>
                    <a:pt x="12" y="31"/>
                    <a:pt x="20" y="50"/>
                    <a:pt x="29" y="69"/>
                  </a:cubicBezTo>
                  <a:cubicBezTo>
                    <a:pt x="38" y="50"/>
                    <a:pt x="47" y="31"/>
                    <a:pt x="47" y="26"/>
                  </a:cubicBezTo>
                  <a:cubicBezTo>
                    <a:pt x="47" y="18"/>
                    <a:pt x="39" y="12"/>
                    <a:pt x="29" y="1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2" name="Google Shape;412;p27"/>
          <p:cNvSpPr/>
          <p:nvPr/>
        </p:nvSpPr>
        <p:spPr>
          <a:xfrm>
            <a:off x="4730793" y="3462602"/>
            <a:ext cx="278367" cy="211778"/>
          </a:xfrm>
          <a:custGeom>
            <a:rect b="b" l="l" r="r" t="t"/>
            <a:pathLst>
              <a:path extrusionOk="0" h="84" w="112">
                <a:moveTo>
                  <a:pt x="96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7"/>
                  <a:pt x="7" y="84"/>
                  <a:pt x="1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105" y="84"/>
                  <a:pt x="112" y="77"/>
                  <a:pt x="112" y="68"/>
                </a:cubicBezTo>
                <a:cubicBezTo>
                  <a:pt x="112" y="16"/>
                  <a:pt x="112" y="16"/>
                  <a:pt x="112" y="16"/>
                </a:cubicBezTo>
                <a:cubicBezTo>
                  <a:pt x="112" y="7"/>
                  <a:pt x="105" y="0"/>
                  <a:pt x="96" y="0"/>
                </a:cubicBezTo>
                <a:close/>
                <a:moveTo>
                  <a:pt x="104" y="16"/>
                </a:moveTo>
                <a:cubicBezTo>
                  <a:pt x="104" y="68"/>
                  <a:pt x="104" y="68"/>
                  <a:pt x="104" y="68"/>
                </a:cubicBezTo>
                <a:cubicBezTo>
                  <a:pt x="104" y="68"/>
                  <a:pt x="104" y="69"/>
                  <a:pt x="104" y="69"/>
                </a:cubicBezTo>
                <a:cubicBezTo>
                  <a:pt x="71" y="38"/>
                  <a:pt x="71" y="38"/>
                  <a:pt x="71" y="38"/>
                </a:cubicBezTo>
                <a:cubicBezTo>
                  <a:pt x="104" y="14"/>
                  <a:pt x="104" y="14"/>
                  <a:pt x="104" y="14"/>
                </a:cubicBezTo>
                <a:cubicBezTo>
                  <a:pt x="104" y="14"/>
                  <a:pt x="104" y="15"/>
                  <a:pt x="104" y="16"/>
                </a:cubicBezTo>
                <a:close/>
                <a:moveTo>
                  <a:pt x="96" y="8"/>
                </a:moveTo>
                <a:cubicBezTo>
                  <a:pt x="97" y="8"/>
                  <a:pt x="98" y="8"/>
                  <a:pt x="98" y="8"/>
                </a:cubicBezTo>
                <a:cubicBezTo>
                  <a:pt x="55" y="41"/>
                  <a:pt x="55" y="41"/>
                  <a:pt x="55" y="41"/>
                </a:cubicBezTo>
                <a:cubicBezTo>
                  <a:pt x="13" y="9"/>
                  <a:pt x="13" y="9"/>
                  <a:pt x="13" y="9"/>
                </a:cubicBezTo>
                <a:cubicBezTo>
                  <a:pt x="14" y="8"/>
                  <a:pt x="15" y="8"/>
                  <a:pt x="16" y="8"/>
                </a:cubicBezTo>
                <a:lnTo>
                  <a:pt x="96" y="8"/>
                </a:lnTo>
                <a:close/>
                <a:moveTo>
                  <a:pt x="8" y="69"/>
                </a:moveTo>
                <a:cubicBezTo>
                  <a:pt x="8" y="69"/>
                  <a:pt x="8" y="68"/>
                  <a:pt x="8" y="68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8" y="15"/>
                  <a:pt x="8" y="15"/>
                </a:cubicBezTo>
                <a:cubicBezTo>
                  <a:pt x="40" y="39"/>
                  <a:pt x="40" y="39"/>
                  <a:pt x="40" y="39"/>
                </a:cubicBezTo>
                <a:lnTo>
                  <a:pt x="8" y="69"/>
                </a:lnTo>
                <a:close/>
                <a:moveTo>
                  <a:pt x="16" y="76"/>
                </a:moveTo>
                <a:cubicBezTo>
                  <a:pt x="15" y="76"/>
                  <a:pt x="13" y="76"/>
                  <a:pt x="13" y="75"/>
                </a:cubicBezTo>
                <a:cubicBezTo>
                  <a:pt x="47" y="43"/>
                  <a:pt x="47" y="43"/>
                  <a:pt x="47" y="43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51" y="47"/>
                  <a:pt x="53" y="48"/>
                  <a:pt x="55" y="48"/>
                </a:cubicBezTo>
                <a:cubicBezTo>
                  <a:pt x="58" y="48"/>
                  <a:pt x="60" y="47"/>
                  <a:pt x="61" y="45"/>
                </a:cubicBezTo>
                <a:cubicBezTo>
                  <a:pt x="62" y="45"/>
                  <a:pt x="62" y="45"/>
                  <a:pt x="62" y="45"/>
                </a:cubicBezTo>
                <a:cubicBezTo>
                  <a:pt x="65" y="43"/>
                  <a:pt x="65" y="43"/>
                  <a:pt x="65" y="43"/>
                </a:cubicBezTo>
                <a:cubicBezTo>
                  <a:pt x="99" y="75"/>
                  <a:pt x="99" y="75"/>
                  <a:pt x="99" y="75"/>
                </a:cubicBezTo>
                <a:cubicBezTo>
                  <a:pt x="99" y="76"/>
                  <a:pt x="97" y="76"/>
                  <a:pt x="96" y="76"/>
                </a:cubicBezTo>
                <a:lnTo>
                  <a:pt x="16" y="7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3" name="Google Shape;413;p27"/>
          <p:cNvGrpSpPr/>
          <p:nvPr/>
        </p:nvGrpSpPr>
        <p:grpSpPr>
          <a:xfrm>
            <a:off x="4054549" y="3446696"/>
            <a:ext cx="276075" cy="243837"/>
            <a:chOff x="1482726" y="3625850"/>
            <a:chExt cx="319088" cy="277813"/>
          </a:xfrm>
        </p:grpSpPr>
        <p:sp>
          <p:nvSpPr>
            <p:cNvPr id="414" name="Google Shape;414;p27"/>
            <p:cNvSpPr/>
            <p:nvPr/>
          </p:nvSpPr>
          <p:spPr>
            <a:xfrm>
              <a:off x="1482726" y="3625850"/>
              <a:ext cx="319088" cy="277813"/>
            </a:xfrm>
            <a:custGeom>
              <a:rect b="b" l="l" r="r" t="t"/>
              <a:pathLst>
                <a:path extrusionOk="0" h="104" w="120">
                  <a:moveTo>
                    <a:pt x="108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1"/>
                    <a:pt x="3" y="26"/>
                    <a:pt x="8" y="27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100"/>
                    <a:pt x="12" y="104"/>
                    <a:pt x="16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8" y="104"/>
                    <a:pt x="112" y="100"/>
                    <a:pt x="112" y="96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7" y="26"/>
                    <a:pt x="120" y="21"/>
                    <a:pt x="120" y="16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120" y="5"/>
                    <a:pt x="115" y="0"/>
                    <a:pt x="108" y="0"/>
                  </a:cubicBezTo>
                  <a:close/>
                  <a:moveTo>
                    <a:pt x="8" y="12"/>
                  </a:moveTo>
                  <a:cubicBezTo>
                    <a:pt x="8" y="10"/>
                    <a:pt x="10" y="8"/>
                    <a:pt x="12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10" y="8"/>
                    <a:pt x="112" y="10"/>
                    <a:pt x="112" y="12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2" y="18"/>
                    <a:pt x="110" y="20"/>
                    <a:pt x="108" y="20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0" y="20"/>
                    <a:pt x="8" y="18"/>
                    <a:pt x="8" y="16"/>
                  </a:cubicBezTo>
                  <a:lnTo>
                    <a:pt x="8" y="12"/>
                  </a:lnTo>
                  <a:close/>
                  <a:moveTo>
                    <a:pt x="16" y="96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04" y="96"/>
                    <a:pt x="104" y="96"/>
                    <a:pt x="104" y="96"/>
                  </a:cubicBezTo>
                  <a:lnTo>
                    <a:pt x="16" y="96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27"/>
            <p:cNvSpPr/>
            <p:nvPr/>
          </p:nvSpPr>
          <p:spPr>
            <a:xfrm>
              <a:off x="1600201" y="3732213"/>
              <a:ext cx="84138" cy="22225"/>
            </a:xfrm>
            <a:custGeom>
              <a:rect b="b" l="l" r="r" t="t"/>
              <a:pathLst>
                <a:path extrusionOk="0" h="8" w="32">
                  <a:moveTo>
                    <a:pt x="2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0" y="8"/>
                    <a:pt x="32" y="6"/>
                    <a:pt x="32" y="4"/>
                  </a:cubicBezTo>
                  <a:cubicBezTo>
                    <a:pt x="32" y="2"/>
                    <a:pt x="30" y="0"/>
                    <a:pt x="2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6" name="Google Shape;416;p27"/>
          <p:cNvGrpSpPr/>
          <p:nvPr/>
        </p:nvGrpSpPr>
        <p:grpSpPr>
          <a:xfrm>
            <a:off x="5444501" y="3445201"/>
            <a:ext cx="250933" cy="245739"/>
            <a:chOff x="4064000" y="5461000"/>
            <a:chExt cx="735013" cy="709613"/>
          </a:xfrm>
        </p:grpSpPr>
        <p:sp>
          <p:nvSpPr>
            <p:cNvPr id="417" name="Google Shape;417;p27"/>
            <p:cNvSpPr/>
            <p:nvPr/>
          </p:nvSpPr>
          <p:spPr>
            <a:xfrm>
              <a:off x="4064000" y="5461000"/>
              <a:ext cx="708025" cy="709613"/>
            </a:xfrm>
            <a:custGeom>
              <a:rect b="b" l="l" r="r" t="t"/>
              <a:pathLst>
                <a:path extrusionOk="0" h="186" w="186">
                  <a:moveTo>
                    <a:pt x="142" y="155"/>
                  </a:moveTo>
                  <a:cubicBezTo>
                    <a:pt x="137" y="159"/>
                    <a:pt x="131" y="163"/>
                    <a:pt x="125" y="165"/>
                  </a:cubicBezTo>
                  <a:cubicBezTo>
                    <a:pt x="127" y="162"/>
                    <a:pt x="129" y="159"/>
                    <a:pt x="131" y="156"/>
                  </a:cubicBezTo>
                  <a:cubicBezTo>
                    <a:pt x="128" y="157"/>
                    <a:pt x="124" y="157"/>
                    <a:pt x="121" y="157"/>
                  </a:cubicBezTo>
                  <a:cubicBezTo>
                    <a:pt x="119" y="157"/>
                    <a:pt x="117" y="157"/>
                    <a:pt x="114" y="156"/>
                  </a:cubicBezTo>
                  <a:cubicBezTo>
                    <a:pt x="108" y="166"/>
                    <a:pt x="100" y="172"/>
                    <a:pt x="93" y="172"/>
                  </a:cubicBezTo>
                  <a:cubicBezTo>
                    <a:pt x="81" y="172"/>
                    <a:pt x="67" y="156"/>
                    <a:pt x="60" y="131"/>
                  </a:cubicBezTo>
                  <a:cubicBezTo>
                    <a:pt x="76" y="131"/>
                    <a:pt x="76" y="131"/>
                    <a:pt x="76" y="131"/>
                  </a:cubicBezTo>
                  <a:cubicBezTo>
                    <a:pt x="74" y="127"/>
                    <a:pt x="73" y="124"/>
                    <a:pt x="72" y="120"/>
                  </a:cubicBezTo>
                  <a:cubicBezTo>
                    <a:pt x="71" y="119"/>
                    <a:pt x="71" y="118"/>
                    <a:pt x="71" y="117"/>
                  </a:cubicBezTo>
                  <a:cubicBezTo>
                    <a:pt x="57" y="117"/>
                    <a:pt x="57" y="117"/>
                    <a:pt x="57" y="117"/>
                  </a:cubicBezTo>
                  <a:cubicBezTo>
                    <a:pt x="56" y="109"/>
                    <a:pt x="56" y="101"/>
                    <a:pt x="56" y="93"/>
                  </a:cubicBezTo>
                  <a:cubicBezTo>
                    <a:pt x="56" y="86"/>
                    <a:pt x="56" y="79"/>
                    <a:pt x="57" y="7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5" y="66"/>
                    <a:pt x="91" y="62"/>
                    <a:pt x="98" y="58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6" y="32"/>
                    <a:pt x="80" y="14"/>
                    <a:pt x="93" y="14"/>
                  </a:cubicBezTo>
                  <a:cubicBezTo>
                    <a:pt x="105" y="14"/>
                    <a:pt x="118" y="29"/>
                    <a:pt x="125" y="53"/>
                  </a:cubicBezTo>
                  <a:cubicBezTo>
                    <a:pt x="130" y="53"/>
                    <a:pt x="135" y="54"/>
                    <a:pt x="140" y="56"/>
                  </a:cubicBezTo>
                  <a:cubicBezTo>
                    <a:pt x="137" y="42"/>
                    <a:pt x="132" y="30"/>
                    <a:pt x="125" y="21"/>
                  </a:cubicBezTo>
                  <a:cubicBezTo>
                    <a:pt x="142" y="28"/>
                    <a:pt x="156" y="42"/>
                    <a:pt x="164" y="58"/>
                  </a:cubicBezTo>
                  <a:cubicBezTo>
                    <a:pt x="145" y="58"/>
                    <a:pt x="145" y="58"/>
                    <a:pt x="145" y="58"/>
                  </a:cubicBezTo>
                  <a:cubicBezTo>
                    <a:pt x="151" y="62"/>
                    <a:pt x="157" y="66"/>
                    <a:pt x="162" y="72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1" y="79"/>
                    <a:pt x="172" y="86"/>
                    <a:pt x="172" y="93"/>
                  </a:cubicBezTo>
                  <a:cubicBezTo>
                    <a:pt x="172" y="93"/>
                    <a:pt x="172" y="94"/>
                    <a:pt x="172" y="94"/>
                  </a:cubicBezTo>
                  <a:cubicBezTo>
                    <a:pt x="174" y="104"/>
                    <a:pt x="173" y="113"/>
                    <a:pt x="170" y="123"/>
                  </a:cubicBezTo>
                  <a:cubicBezTo>
                    <a:pt x="178" y="131"/>
                    <a:pt x="178" y="131"/>
                    <a:pt x="178" y="131"/>
                  </a:cubicBezTo>
                  <a:cubicBezTo>
                    <a:pt x="178" y="131"/>
                    <a:pt x="178" y="131"/>
                    <a:pt x="178" y="131"/>
                  </a:cubicBezTo>
                  <a:cubicBezTo>
                    <a:pt x="179" y="131"/>
                    <a:pt x="179" y="131"/>
                    <a:pt x="179" y="131"/>
                  </a:cubicBezTo>
                  <a:cubicBezTo>
                    <a:pt x="179" y="128"/>
                    <a:pt x="179" y="128"/>
                    <a:pt x="179" y="128"/>
                  </a:cubicBezTo>
                  <a:cubicBezTo>
                    <a:pt x="184" y="117"/>
                    <a:pt x="186" y="106"/>
                    <a:pt x="186" y="93"/>
                  </a:cubicBezTo>
                  <a:cubicBezTo>
                    <a:pt x="186" y="42"/>
                    <a:pt x="144" y="0"/>
                    <a:pt x="93" y="0"/>
                  </a:cubicBezTo>
                  <a:cubicBezTo>
                    <a:pt x="42" y="0"/>
                    <a:pt x="0" y="42"/>
                    <a:pt x="0" y="93"/>
                  </a:cubicBezTo>
                  <a:cubicBezTo>
                    <a:pt x="0" y="144"/>
                    <a:pt x="42" y="186"/>
                    <a:pt x="93" y="186"/>
                  </a:cubicBezTo>
                  <a:cubicBezTo>
                    <a:pt x="115" y="186"/>
                    <a:pt x="135" y="178"/>
                    <a:pt x="151" y="166"/>
                  </a:cubicBezTo>
                  <a:lnTo>
                    <a:pt x="142" y="155"/>
                  </a:lnTo>
                  <a:close/>
                  <a:moveTo>
                    <a:pt x="61" y="21"/>
                  </a:moveTo>
                  <a:cubicBezTo>
                    <a:pt x="54" y="31"/>
                    <a:pt x="49" y="44"/>
                    <a:pt x="45" y="58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30" y="42"/>
                    <a:pt x="44" y="28"/>
                    <a:pt x="61" y="21"/>
                  </a:cubicBezTo>
                  <a:close/>
                  <a:moveTo>
                    <a:pt x="14" y="93"/>
                  </a:moveTo>
                  <a:cubicBezTo>
                    <a:pt x="14" y="86"/>
                    <a:pt x="15" y="79"/>
                    <a:pt x="17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2" y="79"/>
                    <a:pt x="42" y="86"/>
                    <a:pt x="42" y="93"/>
                  </a:cubicBezTo>
                  <a:cubicBezTo>
                    <a:pt x="42" y="101"/>
                    <a:pt x="42" y="109"/>
                    <a:pt x="43" y="117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5" y="109"/>
                    <a:pt x="14" y="101"/>
                    <a:pt x="14" y="93"/>
                  </a:cubicBezTo>
                  <a:close/>
                  <a:moveTo>
                    <a:pt x="23" y="131"/>
                  </a:moveTo>
                  <a:cubicBezTo>
                    <a:pt x="46" y="131"/>
                    <a:pt x="46" y="131"/>
                    <a:pt x="46" y="131"/>
                  </a:cubicBezTo>
                  <a:cubicBezTo>
                    <a:pt x="49" y="144"/>
                    <a:pt x="54" y="156"/>
                    <a:pt x="61" y="165"/>
                  </a:cubicBezTo>
                  <a:cubicBezTo>
                    <a:pt x="45" y="158"/>
                    <a:pt x="32" y="146"/>
                    <a:pt x="23" y="13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27"/>
            <p:cNvSpPr/>
            <p:nvPr/>
          </p:nvSpPr>
          <p:spPr>
            <a:xfrm>
              <a:off x="4352925" y="5691188"/>
              <a:ext cx="446088" cy="446088"/>
            </a:xfrm>
            <a:custGeom>
              <a:rect b="b" l="l" r="r" t="t"/>
              <a:pathLst>
                <a:path extrusionOk="0" h="117" w="117">
                  <a:moveTo>
                    <a:pt x="116" y="103"/>
                  </a:moveTo>
                  <a:cubicBezTo>
                    <a:pt x="81" y="65"/>
                    <a:pt x="81" y="65"/>
                    <a:pt x="81" y="65"/>
                  </a:cubicBezTo>
                  <a:cubicBezTo>
                    <a:pt x="81" y="65"/>
                    <a:pt x="80" y="65"/>
                    <a:pt x="80" y="65"/>
                  </a:cubicBezTo>
                  <a:cubicBezTo>
                    <a:pt x="86" y="55"/>
                    <a:pt x="87" y="44"/>
                    <a:pt x="84" y="33"/>
                  </a:cubicBezTo>
                  <a:cubicBezTo>
                    <a:pt x="77" y="11"/>
                    <a:pt x="54" y="0"/>
                    <a:pt x="33" y="6"/>
                  </a:cubicBezTo>
                  <a:cubicBezTo>
                    <a:pt x="12" y="13"/>
                    <a:pt x="0" y="36"/>
                    <a:pt x="7" y="57"/>
                  </a:cubicBezTo>
                  <a:cubicBezTo>
                    <a:pt x="13" y="78"/>
                    <a:pt x="36" y="90"/>
                    <a:pt x="57" y="83"/>
                  </a:cubicBezTo>
                  <a:cubicBezTo>
                    <a:pt x="61" y="82"/>
                    <a:pt x="64" y="81"/>
                    <a:pt x="67" y="79"/>
                  </a:cubicBezTo>
                  <a:cubicBezTo>
                    <a:pt x="101" y="116"/>
                    <a:pt x="101" y="116"/>
                    <a:pt x="101" y="116"/>
                  </a:cubicBezTo>
                  <a:cubicBezTo>
                    <a:pt x="102" y="117"/>
                    <a:pt x="104" y="117"/>
                    <a:pt x="106" y="115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6" y="106"/>
                    <a:pt x="117" y="104"/>
                    <a:pt x="116" y="103"/>
                  </a:cubicBezTo>
                  <a:close/>
                  <a:moveTo>
                    <a:pt x="17" y="54"/>
                  </a:moveTo>
                  <a:cubicBezTo>
                    <a:pt x="12" y="38"/>
                    <a:pt x="21" y="22"/>
                    <a:pt x="36" y="17"/>
                  </a:cubicBezTo>
                  <a:cubicBezTo>
                    <a:pt x="52" y="12"/>
                    <a:pt x="69" y="20"/>
                    <a:pt x="73" y="36"/>
                  </a:cubicBezTo>
                  <a:cubicBezTo>
                    <a:pt x="78" y="52"/>
                    <a:pt x="70" y="68"/>
                    <a:pt x="54" y="73"/>
                  </a:cubicBezTo>
                  <a:cubicBezTo>
                    <a:pt x="39" y="78"/>
                    <a:pt x="22" y="69"/>
                    <a:pt x="17" y="54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4433888" y="5754688"/>
              <a:ext cx="190500" cy="141288"/>
            </a:xfrm>
            <a:custGeom>
              <a:rect b="b" l="l" r="r" t="t"/>
              <a:pathLst>
                <a:path extrusionOk="0" h="37" w="50">
                  <a:moveTo>
                    <a:pt x="10" y="16"/>
                  </a:moveTo>
                  <a:cubicBezTo>
                    <a:pt x="26" y="11"/>
                    <a:pt x="43" y="20"/>
                    <a:pt x="48" y="36"/>
                  </a:cubicBezTo>
                  <a:cubicBezTo>
                    <a:pt x="48" y="36"/>
                    <a:pt x="48" y="36"/>
                    <a:pt x="48" y="37"/>
                  </a:cubicBezTo>
                  <a:cubicBezTo>
                    <a:pt x="50" y="32"/>
                    <a:pt x="50" y="26"/>
                    <a:pt x="49" y="20"/>
                  </a:cubicBezTo>
                  <a:cubicBezTo>
                    <a:pt x="45" y="7"/>
                    <a:pt x="30" y="0"/>
                    <a:pt x="17" y="4"/>
                  </a:cubicBezTo>
                  <a:cubicBezTo>
                    <a:pt x="8" y="6"/>
                    <a:pt x="2" y="13"/>
                    <a:pt x="0" y="21"/>
                  </a:cubicBezTo>
                  <a:cubicBezTo>
                    <a:pt x="3" y="19"/>
                    <a:pt x="6" y="17"/>
                    <a:pt x="10" y="16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0" name="Google Shape;420;p27"/>
          <p:cNvGrpSpPr/>
          <p:nvPr/>
        </p:nvGrpSpPr>
        <p:grpSpPr>
          <a:xfrm>
            <a:off x="6101193" y="3423503"/>
            <a:ext cx="269503" cy="289903"/>
            <a:chOff x="7404100" y="3633788"/>
            <a:chExt cx="628651" cy="666751"/>
          </a:xfrm>
        </p:grpSpPr>
        <p:sp>
          <p:nvSpPr>
            <p:cNvPr id="421" name="Google Shape;421;p27"/>
            <p:cNvSpPr/>
            <p:nvPr/>
          </p:nvSpPr>
          <p:spPr>
            <a:xfrm>
              <a:off x="7404100" y="3870326"/>
              <a:ext cx="427038" cy="430213"/>
            </a:xfrm>
            <a:custGeom>
              <a:rect b="b" l="l" r="r" t="t"/>
              <a:pathLst>
                <a:path extrusionOk="0" h="137" w="136">
                  <a:moveTo>
                    <a:pt x="115" y="94"/>
                  </a:moveTo>
                  <a:cubicBezTo>
                    <a:pt x="116" y="91"/>
                    <a:pt x="118" y="87"/>
                    <a:pt x="119" y="83"/>
                  </a:cubicBezTo>
                  <a:cubicBezTo>
                    <a:pt x="136" y="77"/>
                    <a:pt x="136" y="77"/>
                    <a:pt x="136" y="77"/>
                  </a:cubicBezTo>
                  <a:cubicBezTo>
                    <a:pt x="136" y="74"/>
                    <a:pt x="136" y="71"/>
                    <a:pt x="136" y="68"/>
                  </a:cubicBezTo>
                  <a:cubicBezTo>
                    <a:pt x="136" y="65"/>
                    <a:pt x="136" y="63"/>
                    <a:pt x="136" y="60"/>
                  </a:cubicBezTo>
                  <a:cubicBezTo>
                    <a:pt x="119" y="54"/>
                    <a:pt x="119" y="54"/>
                    <a:pt x="119" y="54"/>
                  </a:cubicBezTo>
                  <a:cubicBezTo>
                    <a:pt x="118" y="50"/>
                    <a:pt x="116" y="46"/>
                    <a:pt x="115" y="43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9" y="22"/>
                    <a:pt x="115" y="18"/>
                    <a:pt x="110" y="14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0" y="20"/>
                    <a:pt x="87" y="19"/>
                    <a:pt x="83" y="18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4" y="0"/>
                    <a:pt x="71" y="0"/>
                    <a:pt x="68" y="0"/>
                  </a:cubicBezTo>
                  <a:cubicBezTo>
                    <a:pt x="65" y="0"/>
                    <a:pt x="62" y="0"/>
                    <a:pt x="59" y="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0" y="19"/>
                    <a:pt x="46" y="20"/>
                    <a:pt x="43" y="2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2" y="18"/>
                    <a:pt x="18" y="22"/>
                    <a:pt x="14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0" y="46"/>
                    <a:pt x="18" y="50"/>
                    <a:pt x="17" y="5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3"/>
                    <a:pt x="0" y="65"/>
                    <a:pt x="0" y="68"/>
                  </a:cubicBezTo>
                  <a:cubicBezTo>
                    <a:pt x="0" y="71"/>
                    <a:pt x="0" y="74"/>
                    <a:pt x="0" y="77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18" y="87"/>
                    <a:pt x="20" y="91"/>
                    <a:pt x="22" y="94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18" y="115"/>
                    <a:pt x="22" y="119"/>
                    <a:pt x="26" y="123"/>
                  </a:cubicBezTo>
                  <a:cubicBezTo>
                    <a:pt x="43" y="115"/>
                    <a:pt x="43" y="115"/>
                    <a:pt x="43" y="115"/>
                  </a:cubicBezTo>
                  <a:cubicBezTo>
                    <a:pt x="46" y="117"/>
                    <a:pt x="50" y="118"/>
                    <a:pt x="53" y="119"/>
                  </a:cubicBezTo>
                  <a:cubicBezTo>
                    <a:pt x="59" y="136"/>
                    <a:pt x="59" y="136"/>
                    <a:pt x="59" y="136"/>
                  </a:cubicBezTo>
                  <a:cubicBezTo>
                    <a:pt x="62" y="137"/>
                    <a:pt x="65" y="137"/>
                    <a:pt x="68" y="137"/>
                  </a:cubicBezTo>
                  <a:cubicBezTo>
                    <a:pt x="71" y="137"/>
                    <a:pt x="74" y="137"/>
                    <a:pt x="77" y="136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7" y="118"/>
                    <a:pt x="90" y="117"/>
                    <a:pt x="94" y="115"/>
                  </a:cubicBezTo>
                  <a:cubicBezTo>
                    <a:pt x="110" y="123"/>
                    <a:pt x="110" y="123"/>
                    <a:pt x="110" y="123"/>
                  </a:cubicBezTo>
                  <a:cubicBezTo>
                    <a:pt x="115" y="119"/>
                    <a:pt x="119" y="115"/>
                    <a:pt x="122" y="110"/>
                  </a:cubicBezTo>
                  <a:lnTo>
                    <a:pt x="115" y="94"/>
                  </a:lnTo>
                  <a:close/>
                  <a:moveTo>
                    <a:pt x="68" y="92"/>
                  </a:moveTo>
                  <a:cubicBezTo>
                    <a:pt x="55" y="92"/>
                    <a:pt x="44" y="82"/>
                    <a:pt x="44" y="68"/>
                  </a:cubicBezTo>
                  <a:cubicBezTo>
                    <a:pt x="44" y="55"/>
                    <a:pt x="55" y="45"/>
                    <a:pt x="68" y="45"/>
                  </a:cubicBezTo>
                  <a:cubicBezTo>
                    <a:pt x="81" y="45"/>
                    <a:pt x="92" y="55"/>
                    <a:pt x="92" y="68"/>
                  </a:cubicBezTo>
                  <a:cubicBezTo>
                    <a:pt x="92" y="82"/>
                    <a:pt x="81" y="92"/>
                    <a:pt x="68" y="9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27"/>
            <p:cNvSpPr/>
            <p:nvPr/>
          </p:nvSpPr>
          <p:spPr>
            <a:xfrm>
              <a:off x="7608888" y="3633788"/>
              <a:ext cx="282575" cy="282575"/>
            </a:xfrm>
            <a:custGeom>
              <a:rect b="b" l="l" r="r" t="t"/>
              <a:pathLst>
                <a:path extrusionOk="0" h="90" w="90">
                  <a:moveTo>
                    <a:pt x="4" y="67"/>
                  </a:moveTo>
                  <a:cubicBezTo>
                    <a:pt x="16" y="67"/>
                    <a:pt x="16" y="67"/>
                    <a:pt x="16" y="67"/>
                  </a:cubicBezTo>
                  <a:cubicBezTo>
                    <a:pt x="18" y="69"/>
                    <a:pt x="20" y="71"/>
                    <a:pt x="22" y="73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3" y="86"/>
                    <a:pt x="25" y="87"/>
                    <a:pt x="26" y="88"/>
                  </a:cubicBezTo>
                  <a:cubicBezTo>
                    <a:pt x="28" y="88"/>
                    <a:pt x="30" y="89"/>
                    <a:pt x="32" y="90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3" y="81"/>
                    <a:pt x="46" y="81"/>
                    <a:pt x="48" y="81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60" y="89"/>
                    <a:pt x="64" y="88"/>
                    <a:pt x="67" y="86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9" y="72"/>
                    <a:pt x="71" y="70"/>
                    <a:pt x="73" y="68"/>
                  </a:cubicBezTo>
                  <a:cubicBezTo>
                    <a:pt x="85" y="69"/>
                    <a:pt x="85" y="69"/>
                    <a:pt x="85" y="69"/>
                  </a:cubicBezTo>
                  <a:cubicBezTo>
                    <a:pt x="86" y="67"/>
                    <a:pt x="87" y="65"/>
                    <a:pt x="87" y="64"/>
                  </a:cubicBezTo>
                  <a:cubicBezTo>
                    <a:pt x="88" y="62"/>
                    <a:pt x="89" y="60"/>
                    <a:pt x="89" y="58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81" y="47"/>
                    <a:pt x="81" y="44"/>
                    <a:pt x="81" y="42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89" y="30"/>
                    <a:pt x="87" y="26"/>
                    <a:pt x="86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2" y="21"/>
                    <a:pt x="70" y="19"/>
                    <a:pt x="68" y="17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7" y="4"/>
                    <a:pt x="65" y="3"/>
                    <a:pt x="63" y="3"/>
                  </a:cubicBezTo>
                  <a:cubicBezTo>
                    <a:pt x="62" y="2"/>
                    <a:pt x="60" y="1"/>
                    <a:pt x="58" y="0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9"/>
                    <a:pt x="44" y="9"/>
                    <a:pt x="41" y="9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26" y="3"/>
                    <a:pt x="22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1" y="18"/>
                    <a:pt x="19" y="20"/>
                    <a:pt x="17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4" y="23"/>
                    <a:pt x="3" y="25"/>
                    <a:pt x="2" y="27"/>
                  </a:cubicBezTo>
                  <a:cubicBezTo>
                    <a:pt x="2" y="28"/>
                    <a:pt x="1" y="30"/>
                    <a:pt x="0" y="32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3"/>
                    <a:pt x="9" y="46"/>
                    <a:pt x="9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" y="60"/>
                    <a:pt x="2" y="64"/>
                    <a:pt x="4" y="67"/>
                  </a:cubicBezTo>
                  <a:close/>
                  <a:moveTo>
                    <a:pt x="30" y="39"/>
                  </a:moveTo>
                  <a:cubicBezTo>
                    <a:pt x="34" y="30"/>
                    <a:pt x="43" y="27"/>
                    <a:pt x="51" y="30"/>
                  </a:cubicBezTo>
                  <a:cubicBezTo>
                    <a:pt x="60" y="34"/>
                    <a:pt x="63" y="43"/>
                    <a:pt x="60" y="52"/>
                  </a:cubicBezTo>
                  <a:cubicBezTo>
                    <a:pt x="56" y="60"/>
                    <a:pt x="47" y="63"/>
                    <a:pt x="38" y="60"/>
                  </a:cubicBezTo>
                  <a:cubicBezTo>
                    <a:pt x="30" y="56"/>
                    <a:pt x="26" y="47"/>
                    <a:pt x="30" y="39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27"/>
            <p:cNvSpPr/>
            <p:nvPr/>
          </p:nvSpPr>
          <p:spPr>
            <a:xfrm>
              <a:off x="7805738" y="3832226"/>
              <a:ext cx="227013" cy="228600"/>
            </a:xfrm>
            <a:custGeom>
              <a:rect b="b" l="l" r="r" t="t"/>
              <a:pathLst>
                <a:path extrusionOk="0" h="73" w="72">
                  <a:moveTo>
                    <a:pt x="63" y="44"/>
                  </a:moveTo>
                  <a:cubicBezTo>
                    <a:pt x="72" y="41"/>
                    <a:pt x="72" y="41"/>
                    <a:pt x="72" y="41"/>
                  </a:cubicBezTo>
                  <a:cubicBezTo>
                    <a:pt x="72" y="39"/>
                    <a:pt x="72" y="37"/>
                    <a:pt x="72" y="36"/>
                  </a:cubicBezTo>
                  <a:cubicBezTo>
                    <a:pt x="72" y="34"/>
                    <a:pt x="72" y="33"/>
                    <a:pt x="72" y="31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2" y="26"/>
                    <a:pt x="61" y="24"/>
                    <a:pt x="60" y="23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2" y="12"/>
                    <a:pt x="60" y="9"/>
                    <a:pt x="58" y="8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7" y="11"/>
                    <a:pt x="45" y="10"/>
                    <a:pt x="43" y="1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8" y="0"/>
                    <a:pt x="37" y="0"/>
                    <a:pt x="35" y="0"/>
                  </a:cubicBezTo>
                  <a:cubicBezTo>
                    <a:pt x="34" y="0"/>
                    <a:pt x="32" y="1"/>
                    <a:pt x="31" y="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6" y="10"/>
                    <a:pt x="24" y="11"/>
                    <a:pt x="22" y="12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1" y="10"/>
                    <a:pt x="9" y="13"/>
                    <a:pt x="7" y="1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10" y="27"/>
                    <a:pt x="9" y="2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6"/>
                    <a:pt x="0" y="37"/>
                  </a:cubicBezTo>
                  <a:cubicBezTo>
                    <a:pt x="0" y="39"/>
                    <a:pt x="0" y="41"/>
                    <a:pt x="0" y="42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0" y="47"/>
                    <a:pt x="11" y="49"/>
                    <a:pt x="12" y="51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10" y="62"/>
                    <a:pt x="12" y="64"/>
                    <a:pt x="15" y="66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5" y="62"/>
                    <a:pt x="27" y="63"/>
                    <a:pt x="29" y="64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4" y="73"/>
                    <a:pt x="35" y="73"/>
                    <a:pt x="37" y="73"/>
                  </a:cubicBezTo>
                  <a:cubicBezTo>
                    <a:pt x="38" y="73"/>
                    <a:pt x="40" y="73"/>
                    <a:pt x="41" y="72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6" y="63"/>
                    <a:pt x="48" y="62"/>
                    <a:pt x="50" y="61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61" y="63"/>
                    <a:pt x="63" y="61"/>
                    <a:pt x="65" y="58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2" y="48"/>
                    <a:pt x="63" y="46"/>
                    <a:pt x="63" y="44"/>
                  </a:cubicBezTo>
                  <a:close/>
                  <a:moveTo>
                    <a:pt x="36" y="49"/>
                  </a:moveTo>
                  <a:cubicBezTo>
                    <a:pt x="29" y="49"/>
                    <a:pt x="24" y="44"/>
                    <a:pt x="23" y="37"/>
                  </a:cubicBezTo>
                  <a:cubicBezTo>
                    <a:pt x="23" y="30"/>
                    <a:pt x="29" y="24"/>
                    <a:pt x="36" y="24"/>
                  </a:cubicBezTo>
                  <a:cubicBezTo>
                    <a:pt x="43" y="24"/>
                    <a:pt x="49" y="29"/>
                    <a:pt x="49" y="36"/>
                  </a:cubicBezTo>
                  <a:cubicBezTo>
                    <a:pt x="49" y="43"/>
                    <a:pt x="43" y="49"/>
                    <a:pt x="36" y="49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4" name="Google Shape;424;p27"/>
          <p:cNvGrpSpPr/>
          <p:nvPr/>
        </p:nvGrpSpPr>
        <p:grpSpPr>
          <a:xfrm>
            <a:off x="6719916" y="3421118"/>
            <a:ext cx="244441" cy="294884"/>
            <a:chOff x="4922838" y="1303338"/>
            <a:chExt cx="554037" cy="658812"/>
          </a:xfrm>
        </p:grpSpPr>
        <p:sp>
          <p:nvSpPr>
            <p:cNvPr id="425" name="Google Shape;425;p27"/>
            <p:cNvSpPr/>
            <p:nvPr/>
          </p:nvSpPr>
          <p:spPr>
            <a:xfrm>
              <a:off x="4922838" y="1751013"/>
              <a:ext cx="554037" cy="211137"/>
            </a:xfrm>
            <a:custGeom>
              <a:rect b="b" l="l" r="r" t="t"/>
              <a:pathLst>
                <a:path extrusionOk="0" h="70" w="183">
                  <a:moveTo>
                    <a:pt x="164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61"/>
                    <a:pt x="8" y="70"/>
                    <a:pt x="19" y="70"/>
                  </a:cubicBezTo>
                  <a:cubicBezTo>
                    <a:pt x="164" y="70"/>
                    <a:pt x="164" y="70"/>
                    <a:pt x="164" y="70"/>
                  </a:cubicBezTo>
                  <a:cubicBezTo>
                    <a:pt x="175" y="70"/>
                    <a:pt x="183" y="61"/>
                    <a:pt x="183" y="50"/>
                  </a:cubicBezTo>
                  <a:cubicBezTo>
                    <a:pt x="183" y="19"/>
                    <a:pt x="183" y="19"/>
                    <a:pt x="183" y="19"/>
                  </a:cubicBezTo>
                  <a:cubicBezTo>
                    <a:pt x="183" y="9"/>
                    <a:pt x="175" y="0"/>
                    <a:pt x="16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27"/>
            <p:cNvSpPr/>
            <p:nvPr/>
          </p:nvSpPr>
          <p:spPr>
            <a:xfrm>
              <a:off x="5103813" y="1303338"/>
              <a:ext cx="190500" cy="190500"/>
            </a:xfrm>
            <a:custGeom>
              <a:rect b="b" l="l" r="r" t="t"/>
              <a:pathLst>
                <a:path extrusionOk="0" h="63" w="63">
                  <a:moveTo>
                    <a:pt x="32" y="63"/>
                  </a:moveTo>
                  <a:cubicBezTo>
                    <a:pt x="49" y="63"/>
                    <a:pt x="63" y="49"/>
                    <a:pt x="63" y="32"/>
                  </a:cubicBezTo>
                  <a:cubicBezTo>
                    <a:pt x="63" y="14"/>
                    <a:pt x="49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lose/>
                  <a:moveTo>
                    <a:pt x="29" y="9"/>
                  </a:moveTo>
                  <a:cubicBezTo>
                    <a:pt x="31" y="9"/>
                    <a:pt x="34" y="11"/>
                    <a:pt x="34" y="13"/>
                  </a:cubicBezTo>
                  <a:cubicBezTo>
                    <a:pt x="34" y="16"/>
                    <a:pt x="31" y="18"/>
                    <a:pt x="29" y="18"/>
                  </a:cubicBezTo>
                  <a:cubicBezTo>
                    <a:pt x="23" y="18"/>
                    <a:pt x="18" y="23"/>
                    <a:pt x="18" y="29"/>
                  </a:cubicBezTo>
                  <a:cubicBezTo>
                    <a:pt x="18" y="32"/>
                    <a:pt x="16" y="34"/>
                    <a:pt x="13" y="34"/>
                  </a:cubicBezTo>
                  <a:cubicBezTo>
                    <a:pt x="10" y="34"/>
                    <a:pt x="8" y="32"/>
                    <a:pt x="8" y="29"/>
                  </a:cubicBezTo>
                  <a:cubicBezTo>
                    <a:pt x="8" y="18"/>
                    <a:pt x="18" y="9"/>
                    <a:pt x="29" y="9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27"/>
            <p:cNvSpPr/>
            <p:nvPr/>
          </p:nvSpPr>
          <p:spPr>
            <a:xfrm>
              <a:off x="5073650" y="1514475"/>
              <a:ext cx="252412" cy="209550"/>
            </a:xfrm>
            <a:custGeom>
              <a:rect b="b" l="l" r="r" t="t"/>
              <a:pathLst>
                <a:path extrusionOk="0" h="69" w="83">
                  <a:moveTo>
                    <a:pt x="11" y="69"/>
                  </a:moveTo>
                  <a:cubicBezTo>
                    <a:pt x="72" y="69"/>
                    <a:pt x="72" y="69"/>
                    <a:pt x="72" y="69"/>
                  </a:cubicBezTo>
                  <a:cubicBezTo>
                    <a:pt x="78" y="69"/>
                    <a:pt x="83" y="64"/>
                    <a:pt x="83" y="58"/>
                  </a:cubicBezTo>
                  <a:cubicBezTo>
                    <a:pt x="83" y="52"/>
                    <a:pt x="78" y="47"/>
                    <a:pt x="72" y="4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2" y="46"/>
                    <a:pt x="72" y="44"/>
                    <a:pt x="72" y="42"/>
                  </a:cubicBezTo>
                  <a:cubicBezTo>
                    <a:pt x="72" y="37"/>
                    <a:pt x="68" y="32"/>
                    <a:pt x="62" y="32"/>
                  </a:cubicBezTo>
                  <a:cubicBezTo>
                    <a:pt x="53" y="32"/>
                    <a:pt x="53" y="32"/>
                    <a:pt x="53" y="3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15" y="32"/>
                    <a:pt x="11" y="37"/>
                    <a:pt x="11" y="42"/>
                  </a:cubicBezTo>
                  <a:cubicBezTo>
                    <a:pt x="11" y="44"/>
                    <a:pt x="12" y="46"/>
                    <a:pt x="12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5" y="47"/>
                    <a:pt x="0" y="52"/>
                    <a:pt x="0" y="58"/>
                  </a:cubicBezTo>
                  <a:cubicBezTo>
                    <a:pt x="0" y="64"/>
                    <a:pt x="5" y="69"/>
                    <a:pt x="11" y="69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8" name="Google Shape;428;p27"/>
          <p:cNvGrpSpPr/>
          <p:nvPr/>
        </p:nvGrpSpPr>
        <p:grpSpPr>
          <a:xfrm rot="-571521">
            <a:off x="8046367" y="3459221"/>
            <a:ext cx="340834" cy="218934"/>
            <a:chOff x="7726363" y="1603099"/>
            <a:chExt cx="877180" cy="555901"/>
          </a:xfrm>
        </p:grpSpPr>
        <p:grpSp>
          <p:nvGrpSpPr>
            <p:cNvPr id="429" name="Google Shape;429;p27"/>
            <p:cNvGrpSpPr/>
            <p:nvPr/>
          </p:nvGrpSpPr>
          <p:grpSpPr>
            <a:xfrm>
              <a:off x="7726363" y="1666875"/>
              <a:ext cx="492125" cy="492125"/>
              <a:chOff x="7726363" y="1666875"/>
              <a:chExt cx="492125" cy="492125"/>
            </a:xfrm>
          </p:grpSpPr>
          <p:sp>
            <p:nvSpPr>
              <p:cNvPr id="430" name="Google Shape;430;p27"/>
              <p:cNvSpPr/>
              <p:nvPr/>
            </p:nvSpPr>
            <p:spPr>
              <a:xfrm>
                <a:off x="7726363" y="1666875"/>
                <a:ext cx="492125" cy="492125"/>
              </a:xfrm>
              <a:custGeom>
                <a:rect b="b" l="l" r="r" t="t"/>
                <a:pathLst>
                  <a:path extrusionOk="0" h="128" w="128">
                    <a:moveTo>
                      <a:pt x="122" y="51"/>
                    </a:moveTo>
                    <a:cubicBezTo>
                      <a:pt x="109" y="48"/>
                      <a:pt x="109" y="48"/>
                      <a:pt x="109" y="48"/>
                    </a:cubicBezTo>
                    <a:cubicBezTo>
                      <a:pt x="109" y="46"/>
                      <a:pt x="108" y="45"/>
                      <a:pt x="107" y="43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6" y="30"/>
                      <a:pt x="116" y="25"/>
                      <a:pt x="113" y="23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4" y="13"/>
                      <a:pt x="102" y="13"/>
                      <a:pt x="100" y="13"/>
                    </a:cubicBezTo>
                    <a:cubicBezTo>
                      <a:pt x="98" y="13"/>
                      <a:pt x="97" y="13"/>
                      <a:pt x="95" y="14"/>
                    </a:cubicBezTo>
                    <a:cubicBezTo>
                      <a:pt x="85" y="21"/>
                      <a:pt x="85" y="21"/>
                      <a:pt x="85" y="21"/>
                    </a:cubicBezTo>
                    <a:cubicBezTo>
                      <a:pt x="83" y="20"/>
                      <a:pt x="82" y="19"/>
                      <a:pt x="80" y="19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3"/>
                      <a:pt x="73" y="0"/>
                      <a:pt x="6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5" y="0"/>
                      <a:pt x="51" y="3"/>
                      <a:pt x="51" y="6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6" y="19"/>
                      <a:pt x="45" y="20"/>
                      <a:pt x="43" y="21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1" y="13"/>
                      <a:pt x="30" y="13"/>
                      <a:pt x="28" y="13"/>
                    </a:cubicBezTo>
                    <a:cubicBezTo>
                      <a:pt x="26" y="13"/>
                      <a:pt x="24" y="13"/>
                      <a:pt x="23" y="1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2" y="25"/>
                      <a:pt x="12" y="30"/>
                      <a:pt x="14" y="3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0" y="45"/>
                      <a:pt x="19" y="46"/>
                      <a:pt x="19" y="48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3" y="51"/>
                      <a:pt x="0" y="55"/>
                      <a:pt x="0" y="5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7"/>
                      <a:pt x="6" y="77"/>
                    </a:cubicBezTo>
                    <a:cubicBezTo>
                      <a:pt x="19" y="80"/>
                      <a:pt x="19" y="80"/>
                      <a:pt x="19" y="80"/>
                    </a:cubicBezTo>
                    <a:cubicBezTo>
                      <a:pt x="19" y="82"/>
                      <a:pt x="20" y="83"/>
                      <a:pt x="21" y="85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2" y="98"/>
                      <a:pt x="12" y="103"/>
                      <a:pt x="15" y="105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4" y="115"/>
                      <a:pt x="26" y="115"/>
                      <a:pt x="28" y="115"/>
                    </a:cubicBezTo>
                    <a:cubicBezTo>
                      <a:pt x="30" y="115"/>
                      <a:pt x="31" y="115"/>
                      <a:pt x="33" y="114"/>
                    </a:cubicBezTo>
                    <a:cubicBezTo>
                      <a:pt x="43" y="107"/>
                      <a:pt x="43" y="107"/>
                      <a:pt x="43" y="107"/>
                    </a:cubicBezTo>
                    <a:cubicBezTo>
                      <a:pt x="45" y="108"/>
                      <a:pt x="46" y="109"/>
                      <a:pt x="48" y="109"/>
                    </a:cubicBezTo>
                    <a:cubicBezTo>
                      <a:pt x="51" y="122"/>
                      <a:pt x="51" y="122"/>
                      <a:pt x="51" y="122"/>
                    </a:cubicBezTo>
                    <a:cubicBezTo>
                      <a:pt x="51" y="125"/>
                      <a:pt x="55" y="128"/>
                      <a:pt x="59" y="128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73" y="128"/>
                      <a:pt x="77" y="125"/>
                      <a:pt x="77" y="122"/>
                    </a:cubicBezTo>
                    <a:cubicBezTo>
                      <a:pt x="80" y="109"/>
                      <a:pt x="80" y="109"/>
                      <a:pt x="80" y="109"/>
                    </a:cubicBezTo>
                    <a:cubicBezTo>
                      <a:pt x="82" y="109"/>
                      <a:pt x="83" y="108"/>
                      <a:pt x="85" y="107"/>
                    </a:cubicBezTo>
                    <a:cubicBezTo>
                      <a:pt x="95" y="114"/>
                      <a:pt x="95" y="114"/>
                      <a:pt x="95" y="114"/>
                    </a:cubicBezTo>
                    <a:cubicBezTo>
                      <a:pt x="97" y="115"/>
                      <a:pt x="98" y="115"/>
                      <a:pt x="100" y="115"/>
                    </a:cubicBezTo>
                    <a:cubicBezTo>
                      <a:pt x="102" y="115"/>
                      <a:pt x="104" y="115"/>
                      <a:pt x="105" y="113"/>
                    </a:cubicBezTo>
                    <a:cubicBezTo>
                      <a:pt x="113" y="105"/>
                      <a:pt x="113" y="105"/>
                      <a:pt x="113" y="105"/>
                    </a:cubicBezTo>
                    <a:cubicBezTo>
                      <a:pt x="116" y="103"/>
                      <a:pt x="116" y="98"/>
                      <a:pt x="114" y="95"/>
                    </a:cubicBezTo>
                    <a:cubicBezTo>
                      <a:pt x="107" y="85"/>
                      <a:pt x="107" y="85"/>
                      <a:pt x="107" y="85"/>
                    </a:cubicBezTo>
                    <a:cubicBezTo>
                      <a:pt x="108" y="83"/>
                      <a:pt x="109" y="82"/>
                      <a:pt x="109" y="80"/>
                    </a:cubicBezTo>
                    <a:cubicBezTo>
                      <a:pt x="122" y="77"/>
                      <a:pt x="122" y="77"/>
                      <a:pt x="122" y="77"/>
                    </a:cubicBezTo>
                    <a:cubicBezTo>
                      <a:pt x="125" y="77"/>
                      <a:pt x="128" y="73"/>
                      <a:pt x="128" y="69"/>
                    </a:cubicBezTo>
                    <a:cubicBezTo>
                      <a:pt x="128" y="59"/>
                      <a:pt x="128" y="59"/>
                      <a:pt x="128" y="59"/>
                    </a:cubicBezTo>
                    <a:cubicBezTo>
                      <a:pt x="128" y="55"/>
                      <a:pt x="125" y="51"/>
                      <a:pt x="122" y="51"/>
                    </a:cubicBezTo>
                    <a:close/>
                    <a:moveTo>
                      <a:pt x="108" y="72"/>
                    </a:moveTo>
                    <a:cubicBezTo>
                      <a:pt x="105" y="72"/>
                      <a:pt x="103" y="74"/>
                      <a:pt x="102" y="77"/>
                    </a:cubicBezTo>
                    <a:cubicBezTo>
                      <a:pt x="101" y="79"/>
                      <a:pt x="101" y="80"/>
                      <a:pt x="100" y="81"/>
                    </a:cubicBezTo>
                    <a:cubicBezTo>
                      <a:pt x="99" y="84"/>
                      <a:pt x="99" y="87"/>
                      <a:pt x="101" y="89"/>
                    </a:cubicBezTo>
                    <a:cubicBezTo>
                      <a:pt x="107" y="100"/>
                      <a:pt x="107" y="100"/>
                      <a:pt x="107" y="100"/>
                    </a:cubicBezTo>
                    <a:cubicBezTo>
                      <a:pt x="100" y="107"/>
                      <a:pt x="100" y="107"/>
                      <a:pt x="100" y="107"/>
                    </a:cubicBezTo>
                    <a:cubicBezTo>
                      <a:pt x="89" y="101"/>
                      <a:pt x="89" y="101"/>
                      <a:pt x="89" y="101"/>
                    </a:cubicBezTo>
                    <a:cubicBezTo>
                      <a:pt x="88" y="100"/>
                      <a:pt x="86" y="99"/>
                      <a:pt x="85" y="99"/>
                    </a:cubicBezTo>
                    <a:cubicBezTo>
                      <a:pt x="84" y="99"/>
                      <a:pt x="83" y="99"/>
                      <a:pt x="81" y="100"/>
                    </a:cubicBezTo>
                    <a:cubicBezTo>
                      <a:pt x="80" y="101"/>
                      <a:pt x="79" y="101"/>
                      <a:pt x="77" y="102"/>
                    </a:cubicBezTo>
                    <a:cubicBezTo>
                      <a:pt x="74" y="103"/>
                      <a:pt x="72" y="105"/>
                      <a:pt x="72" y="108"/>
                    </a:cubicBezTo>
                    <a:cubicBezTo>
                      <a:pt x="69" y="120"/>
                      <a:pt x="69" y="120"/>
                      <a:pt x="69" y="120"/>
                    </a:cubicBezTo>
                    <a:cubicBezTo>
                      <a:pt x="59" y="120"/>
                      <a:pt x="59" y="120"/>
                      <a:pt x="59" y="120"/>
                    </a:cubicBezTo>
                    <a:cubicBezTo>
                      <a:pt x="56" y="108"/>
                      <a:pt x="56" y="108"/>
                      <a:pt x="56" y="108"/>
                    </a:cubicBezTo>
                    <a:cubicBezTo>
                      <a:pt x="56" y="105"/>
                      <a:pt x="54" y="103"/>
                      <a:pt x="51" y="102"/>
                    </a:cubicBezTo>
                    <a:cubicBezTo>
                      <a:pt x="49" y="101"/>
                      <a:pt x="48" y="101"/>
                      <a:pt x="47" y="100"/>
                    </a:cubicBezTo>
                    <a:cubicBezTo>
                      <a:pt x="45" y="99"/>
                      <a:pt x="44" y="99"/>
                      <a:pt x="43" y="99"/>
                    </a:cubicBezTo>
                    <a:cubicBezTo>
                      <a:pt x="42" y="99"/>
                      <a:pt x="40" y="100"/>
                      <a:pt x="39" y="101"/>
                    </a:cubicBezTo>
                    <a:cubicBezTo>
                      <a:pt x="28" y="107"/>
                      <a:pt x="28" y="107"/>
                      <a:pt x="28" y="107"/>
                    </a:cubicBezTo>
                    <a:cubicBezTo>
                      <a:pt x="21" y="100"/>
                      <a:pt x="21" y="100"/>
                      <a:pt x="21" y="100"/>
                    </a:cubicBezTo>
                    <a:cubicBezTo>
                      <a:pt x="27" y="89"/>
                      <a:pt x="27" y="89"/>
                      <a:pt x="27" y="89"/>
                    </a:cubicBezTo>
                    <a:cubicBezTo>
                      <a:pt x="29" y="87"/>
                      <a:pt x="29" y="84"/>
                      <a:pt x="28" y="81"/>
                    </a:cubicBezTo>
                    <a:cubicBezTo>
                      <a:pt x="27" y="80"/>
                      <a:pt x="27" y="79"/>
                      <a:pt x="26" y="77"/>
                    </a:cubicBezTo>
                    <a:cubicBezTo>
                      <a:pt x="25" y="74"/>
                      <a:pt x="23" y="72"/>
                      <a:pt x="20" y="72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3" y="56"/>
                      <a:pt x="25" y="54"/>
                      <a:pt x="26" y="51"/>
                    </a:cubicBezTo>
                    <a:cubicBezTo>
                      <a:pt x="27" y="49"/>
                      <a:pt x="27" y="48"/>
                      <a:pt x="28" y="47"/>
                    </a:cubicBezTo>
                    <a:cubicBezTo>
                      <a:pt x="29" y="44"/>
                      <a:pt x="29" y="41"/>
                      <a:pt x="27" y="3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8"/>
                      <a:pt x="42" y="29"/>
                      <a:pt x="43" y="29"/>
                    </a:cubicBezTo>
                    <a:cubicBezTo>
                      <a:pt x="44" y="29"/>
                      <a:pt x="45" y="29"/>
                      <a:pt x="47" y="28"/>
                    </a:cubicBezTo>
                    <a:cubicBezTo>
                      <a:pt x="48" y="27"/>
                      <a:pt x="49" y="27"/>
                      <a:pt x="51" y="26"/>
                    </a:cubicBezTo>
                    <a:cubicBezTo>
                      <a:pt x="54" y="25"/>
                      <a:pt x="56" y="23"/>
                      <a:pt x="56" y="20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9" y="8"/>
                      <a:pt x="69" y="8"/>
                      <a:pt x="69" y="8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3"/>
                      <a:pt x="74" y="25"/>
                      <a:pt x="77" y="26"/>
                    </a:cubicBezTo>
                    <a:cubicBezTo>
                      <a:pt x="79" y="27"/>
                      <a:pt x="80" y="27"/>
                      <a:pt x="81" y="28"/>
                    </a:cubicBezTo>
                    <a:cubicBezTo>
                      <a:pt x="83" y="29"/>
                      <a:pt x="84" y="29"/>
                      <a:pt x="85" y="29"/>
                    </a:cubicBezTo>
                    <a:cubicBezTo>
                      <a:pt x="86" y="29"/>
                      <a:pt x="88" y="28"/>
                      <a:pt x="89" y="27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107" y="28"/>
                      <a:pt x="107" y="28"/>
                      <a:pt x="107" y="28"/>
                    </a:cubicBezTo>
                    <a:cubicBezTo>
                      <a:pt x="101" y="39"/>
                      <a:pt x="101" y="39"/>
                      <a:pt x="101" y="39"/>
                    </a:cubicBezTo>
                    <a:cubicBezTo>
                      <a:pt x="99" y="41"/>
                      <a:pt x="99" y="44"/>
                      <a:pt x="100" y="47"/>
                    </a:cubicBezTo>
                    <a:cubicBezTo>
                      <a:pt x="101" y="48"/>
                      <a:pt x="101" y="49"/>
                      <a:pt x="102" y="51"/>
                    </a:cubicBezTo>
                    <a:cubicBezTo>
                      <a:pt x="103" y="54"/>
                      <a:pt x="105" y="56"/>
                      <a:pt x="108" y="56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69"/>
                      <a:pt x="120" y="69"/>
                      <a:pt x="120" y="69"/>
                    </a:cubicBezTo>
                    <a:lnTo>
                      <a:pt x="108" y="72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27"/>
              <p:cNvSpPr/>
              <p:nvPr/>
            </p:nvSpPr>
            <p:spPr>
              <a:xfrm>
                <a:off x="7866063" y="1806575"/>
                <a:ext cx="214313" cy="214313"/>
              </a:xfrm>
              <a:custGeom>
                <a:rect b="b" l="l" r="r" t="t"/>
                <a:pathLst>
                  <a:path extrusionOk="0" h="56" w="56">
                    <a:moveTo>
                      <a:pt x="28" y="0"/>
                    </a:moveTo>
                    <a:cubicBezTo>
                      <a:pt x="13" y="0"/>
                      <a:pt x="0" y="13"/>
                      <a:pt x="0" y="28"/>
                    </a:cubicBezTo>
                    <a:cubicBezTo>
                      <a:pt x="0" y="43"/>
                      <a:pt x="13" y="56"/>
                      <a:pt x="28" y="56"/>
                    </a:cubicBezTo>
                    <a:cubicBezTo>
                      <a:pt x="43" y="56"/>
                      <a:pt x="56" y="43"/>
                      <a:pt x="56" y="28"/>
                    </a:cubicBezTo>
                    <a:cubicBezTo>
                      <a:pt x="56" y="13"/>
                      <a:pt x="43" y="0"/>
                      <a:pt x="28" y="0"/>
                    </a:cubicBezTo>
                    <a:close/>
                    <a:moveTo>
                      <a:pt x="28" y="53"/>
                    </a:moveTo>
                    <a:cubicBezTo>
                      <a:pt x="14" y="53"/>
                      <a:pt x="4" y="42"/>
                      <a:pt x="4" y="28"/>
                    </a:cubicBezTo>
                    <a:cubicBezTo>
                      <a:pt x="4" y="14"/>
                      <a:pt x="14" y="4"/>
                      <a:pt x="28" y="4"/>
                    </a:cubicBezTo>
                    <a:cubicBezTo>
                      <a:pt x="42" y="4"/>
                      <a:pt x="53" y="14"/>
                      <a:pt x="53" y="28"/>
                    </a:cubicBezTo>
                    <a:cubicBezTo>
                      <a:pt x="53" y="42"/>
                      <a:pt x="42" y="53"/>
                      <a:pt x="28" y="53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27"/>
              <p:cNvSpPr/>
              <p:nvPr/>
            </p:nvSpPr>
            <p:spPr>
              <a:xfrm>
                <a:off x="7912101" y="1852613"/>
                <a:ext cx="122238" cy="122238"/>
              </a:xfrm>
              <a:custGeom>
                <a:rect b="b" l="l" r="r" t="t"/>
                <a:pathLst>
                  <a:path extrusionOk="0" h="32" w="32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lose/>
                    <a:moveTo>
                      <a:pt x="16" y="28"/>
                    </a:moveTo>
                    <a:cubicBezTo>
                      <a:pt x="9" y="28"/>
                      <a:pt x="4" y="23"/>
                      <a:pt x="4" y="16"/>
                    </a:cubicBezTo>
                    <a:cubicBezTo>
                      <a:pt x="4" y="9"/>
                      <a:pt x="9" y="4"/>
                      <a:pt x="16" y="4"/>
                    </a:cubicBezTo>
                    <a:cubicBezTo>
                      <a:pt x="23" y="4"/>
                      <a:pt x="28" y="9"/>
                      <a:pt x="28" y="16"/>
                    </a:cubicBezTo>
                    <a:cubicBezTo>
                      <a:pt x="28" y="23"/>
                      <a:pt x="23" y="28"/>
                      <a:pt x="16" y="28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3" name="Google Shape;433;p27"/>
            <p:cNvGrpSpPr/>
            <p:nvPr/>
          </p:nvGrpSpPr>
          <p:grpSpPr>
            <a:xfrm>
              <a:off x="8191339" y="1603099"/>
              <a:ext cx="412204" cy="412204"/>
              <a:chOff x="7726363" y="1666875"/>
              <a:chExt cx="492125" cy="492125"/>
            </a:xfrm>
          </p:grpSpPr>
          <p:sp>
            <p:nvSpPr>
              <p:cNvPr id="434" name="Google Shape;434;p27"/>
              <p:cNvSpPr/>
              <p:nvPr/>
            </p:nvSpPr>
            <p:spPr>
              <a:xfrm>
                <a:off x="7726363" y="1666875"/>
                <a:ext cx="492125" cy="492125"/>
              </a:xfrm>
              <a:custGeom>
                <a:rect b="b" l="l" r="r" t="t"/>
                <a:pathLst>
                  <a:path extrusionOk="0" h="128" w="128">
                    <a:moveTo>
                      <a:pt x="122" y="51"/>
                    </a:moveTo>
                    <a:cubicBezTo>
                      <a:pt x="109" y="48"/>
                      <a:pt x="109" y="48"/>
                      <a:pt x="109" y="48"/>
                    </a:cubicBezTo>
                    <a:cubicBezTo>
                      <a:pt x="109" y="46"/>
                      <a:pt x="108" y="45"/>
                      <a:pt x="107" y="43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6" y="30"/>
                      <a:pt x="116" y="25"/>
                      <a:pt x="113" y="23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4" y="13"/>
                      <a:pt x="102" y="13"/>
                      <a:pt x="100" y="13"/>
                    </a:cubicBezTo>
                    <a:cubicBezTo>
                      <a:pt x="98" y="13"/>
                      <a:pt x="97" y="13"/>
                      <a:pt x="95" y="14"/>
                    </a:cubicBezTo>
                    <a:cubicBezTo>
                      <a:pt x="85" y="21"/>
                      <a:pt x="85" y="21"/>
                      <a:pt x="85" y="21"/>
                    </a:cubicBezTo>
                    <a:cubicBezTo>
                      <a:pt x="83" y="20"/>
                      <a:pt x="82" y="19"/>
                      <a:pt x="80" y="19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3"/>
                      <a:pt x="73" y="0"/>
                      <a:pt x="6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5" y="0"/>
                      <a:pt x="51" y="3"/>
                      <a:pt x="51" y="6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6" y="19"/>
                      <a:pt x="45" y="20"/>
                      <a:pt x="43" y="21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1" y="13"/>
                      <a:pt x="30" y="13"/>
                      <a:pt x="28" y="13"/>
                    </a:cubicBezTo>
                    <a:cubicBezTo>
                      <a:pt x="26" y="13"/>
                      <a:pt x="24" y="13"/>
                      <a:pt x="23" y="1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2" y="25"/>
                      <a:pt x="12" y="30"/>
                      <a:pt x="14" y="3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0" y="45"/>
                      <a:pt x="19" y="46"/>
                      <a:pt x="19" y="48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3" y="51"/>
                      <a:pt x="0" y="55"/>
                      <a:pt x="0" y="5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7"/>
                      <a:pt x="6" y="77"/>
                    </a:cubicBezTo>
                    <a:cubicBezTo>
                      <a:pt x="19" y="80"/>
                      <a:pt x="19" y="80"/>
                      <a:pt x="19" y="80"/>
                    </a:cubicBezTo>
                    <a:cubicBezTo>
                      <a:pt x="19" y="82"/>
                      <a:pt x="20" y="83"/>
                      <a:pt x="21" y="85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2" y="98"/>
                      <a:pt x="12" y="103"/>
                      <a:pt x="15" y="105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4" y="115"/>
                      <a:pt x="26" y="115"/>
                      <a:pt x="28" y="115"/>
                    </a:cubicBezTo>
                    <a:cubicBezTo>
                      <a:pt x="30" y="115"/>
                      <a:pt x="31" y="115"/>
                      <a:pt x="33" y="114"/>
                    </a:cubicBezTo>
                    <a:cubicBezTo>
                      <a:pt x="43" y="107"/>
                      <a:pt x="43" y="107"/>
                      <a:pt x="43" y="107"/>
                    </a:cubicBezTo>
                    <a:cubicBezTo>
                      <a:pt x="45" y="108"/>
                      <a:pt x="46" y="109"/>
                      <a:pt x="48" y="109"/>
                    </a:cubicBezTo>
                    <a:cubicBezTo>
                      <a:pt x="51" y="122"/>
                      <a:pt x="51" y="122"/>
                      <a:pt x="51" y="122"/>
                    </a:cubicBezTo>
                    <a:cubicBezTo>
                      <a:pt x="51" y="125"/>
                      <a:pt x="55" y="128"/>
                      <a:pt x="59" y="128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73" y="128"/>
                      <a:pt x="77" y="125"/>
                      <a:pt x="77" y="122"/>
                    </a:cubicBezTo>
                    <a:cubicBezTo>
                      <a:pt x="80" y="109"/>
                      <a:pt x="80" y="109"/>
                      <a:pt x="80" y="109"/>
                    </a:cubicBezTo>
                    <a:cubicBezTo>
                      <a:pt x="82" y="109"/>
                      <a:pt x="83" y="108"/>
                      <a:pt x="85" y="107"/>
                    </a:cubicBezTo>
                    <a:cubicBezTo>
                      <a:pt x="95" y="114"/>
                      <a:pt x="95" y="114"/>
                      <a:pt x="95" y="114"/>
                    </a:cubicBezTo>
                    <a:cubicBezTo>
                      <a:pt x="97" y="115"/>
                      <a:pt x="98" y="115"/>
                      <a:pt x="100" y="115"/>
                    </a:cubicBezTo>
                    <a:cubicBezTo>
                      <a:pt x="102" y="115"/>
                      <a:pt x="104" y="115"/>
                      <a:pt x="105" y="113"/>
                    </a:cubicBezTo>
                    <a:cubicBezTo>
                      <a:pt x="113" y="105"/>
                      <a:pt x="113" y="105"/>
                      <a:pt x="113" y="105"/>
                    </a:cubicBezTo>
                    <a:cubicBezTo>
                      <a:pt x="116" y="103"/>
                      <a:pt x="116" y="98"/>
                      <a:pt x="114" y="95"/>
                    </a:cubicBezTo>
                    <a:cubicBezTo>
                      <a:pt x="107" y="85"/>
                      <a:pt x="107" y="85"/>
                      <a:pt x="107" y="85"/>
                    </a:cubicBezTo>
                    <a:cubicBezTo>
                      <a:pt x="108" y="83"/>
                      <a:pt x="109" y="82"/>
                      <a:pt x="109" y="80"/>
                    </a:cubicBezTo>
                    <a:cubicBezTo>
                      <a:pt x="122" y="77"/>
                      <a:pt x="122" y="77"/>
                      <a:pt x="122" y="77"/>
                    </a:cubicBezTo>
                    <a:cubicBezTo>
                      <a:pt x="125" y="77"/>
                      <a:pt x="128" y="73"/>
                      <a:pt x="128" y="69"/>
                    </a:cubicBezTo>
                    <a:cubicBezTo>
                      <a:pt x="128" y="59"/>
                      <a:pt x="128" y="59"/>
                      <a:pt x="128" y="59"/>
                    </a:cubicBezTo>
                    <a:cubicBezTo>
                      <a:pt x="128" y="55"/>
                      <a:pt x="125" y="51"/>
                      <a:pt x="122" y="51"/>
                    </a:cubicBezTo>
                    <a:close/>
                    <a:moveTo>
                      <a:pt x="108" y="72"/>
                    </a:moveTo>
                    <a:cubicBezTo>
                      <a:pt x="105" y="72"/>
                      <a:pt x="103" y="74"/>
                      <a:pt x="102" y="77"/>
                    </a:cubicBezTo>
                    <a:cubicBezTo>
                      <a:pt x="101" y="79"/>
                      <a:pt x="101" y="80"/>
                      <a:pt x="100" y="81"/>
                    </a:cubicBezTo>
                    <a:cubicBezTo>
                      <a:pt x="99" y="84"/>
                      <a:pt x="99" y="87"/>
                      <a:pt x="101" y="89"/>
                    </a:cubicBezTo>
                    <a:cubicBezTo>
                      <a:pt x="107" y="100"/>
                      <a:pt x="107" y="100"/>
                      <a:pt x="107" y="100"/>
                    </a:cubicBezTo>
                    <a:cubicBezTo>
                      <a:pt x="100" y="107"/>
                      <a:pt x="100" y="107"/>
                      <a:pt x="100" y="107"/>
                    </a:cubicBezTo>
                    <a:cubicBezTo>
                      <a:pt x="89" y="101"/>
                      <a:pt x="89" y="101"/>
                      <a:pt x="89" y="101"/>
                    </a:cubicBezTo>
                    <a:cubicBezTo>
                      <a:pt x="88" y="100"/>
                      <a:pt x="86" y="99"/>
                      <a:pt x="85" y="99"/>
                    </a:cubicBezTo>
                    <a:cubicBezTo>
                      <a:pt x="84" y="99"/>
                      <a:pt x="83" y="99"/>
                      <a:pt x="81" y="100"/>
                    </a:cubicBezTo>
                    <a:cubicBezTo>
                      <a:pt x="80" y="101"/>
                      <a:pt x="79" y="101"/>
                      <a:pt x="77" y="102"/>
                    </a:cubicBezTo>
                    <a:cubicBezTo>
                      <a:pt x="74" y="103"/>
                      <a:pt x="72" y="105"/>
                      <a:pt x="72" y="108"/>
                    </a:cubicBezTo>
                    <a:cubicBezTo>
                      <a:pt x="69" y="120"/>
                      <a:pt x="69" y="120"/>
                      <a:pt x="69" y="120"/>
                    </a:cubicBezTo>
                    <a:cubicBezTo>
                      <a:pt x="59" y="120"/>
                      <a:pt x="59" y="120"/>
                      <a:pt x="59" y="120"/>
                    </a:cubicBezTo>
                    <a:cubicBezTo>
                      <a:pt x="56" y="108"/>
                      <a:pt x="56" y="108"/>
                      <a:pt x="56" y="108"/>
                    </a:cubicBezTo>
                    <a:cubicBezTo>
                      <a:pt x="56" y="105"/>
                      <a:pt x="54" y="103"/>
                      <a:pt x="51" y="102"/>
                    </a:cubicBezTo>
                    <a:cubicBezTo>
                      <a:pt x="49" y="101"/>
                      <a:pt x="48" y="101"/>
                      <a:pt x="47" y="100"/>
                    </a:cubicBezTo>
                    <a:cubicBezTo>
                      <a:pt x="45" y="99"/>
                      <a:pt x="44" y="99"/>
                      <a:pt x="43" y="99"/>
                    </a:cubicBezTo>
                    <a:cubicBezTo>
                      <a:pt x="42" y="99"/>
                      <a:pt x="40" y="100"/>
                      <a:pt x="39" y="101"/>
                    </a:cubicBezTo>
                    <a:cubicBezTo>
                      <a:pt x="28" y="107"/>
                      <a:pt x="28" y="107"/>
                      <a:pt x="28" y="107"/>
                    </a:cubicBezTo>
                    <a:cubicBezTo>
                      <a:pt x="21" y="100"/>
                      <a:pt x="21" y="100"/>
                      <a:pt x="21" y="100"/>
                    </a:cubicBezTo>
                    <a:cubicBezTo>
                      <a:pt x="27" y="89"/>
                      <a:pt x="27" y="89"/>
                      <a:pt x="27" y="89"/>
                    </a:cubicBezTo>
                    <a:cubicBezTo>
                      <a:pt x="29" y="87"/>
                      <a:pt x="29" y="84"/>
                      <a:pt x="28" y="81"/>
                    </a:cubicBezTo>
                    <a:cubicBezTo>
                      <a:pt x="27" y="80"/>
                      <a:pt x="27" y="79"/>
                      <a:pt x="26" y="77"/>
                    </a:cubicBezTo>
                    <a:cubicBezTo>
                      <a:pt x="25" y="74"/>
                      <a:pt x="23" y="72"/>
                      <a:pt x="20" y="72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3" y="56"/>
                      <a:pt x="25" y="54"/>
                      <a:pt x="26" y="51"/>
                    </a:cubicBezTo>
                    <a:cubicBezTo>
                      <a:pt x="27" y="49"/>
                      <a:pt x="27" y="48"/>
                      <a:pt x="28" y="47"/>
                    </a:cubicBezTo>
                    <a:cubicBezTo>
                      <a:pt x="29" y="44"/>
                      <a:pt x="29" y="41"/>
                      <a:pt x="27" y="3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8"/>
                      <a:pt x="42" y="29"/>
                      <a:pt x="43" y="29"/>
                    </a:cubicBezTo>
                    <a:cubicBezTo>
                      <a:pt x="44" y="29"/>
                      <a:pt x="45" y="29"/>
                      <a:pt x="47" y="28"/>
                    </a:cubicBezTo>
                    <a:cubicBezTo>
                      <a:pt x="48" y="27"/>
                      <a:pt x="49" y="27"/>
                      <a:pt x="51" y="26"/>
                    </a:cubicBezTo>
                    <a:cubicBezTo>
                      <a:pt x="54" y="25"/>
                      <a:pt x="56" y="23"/>
                      <a:pt x="56" y="20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9" y="8"/>
                      <a:pt x="69" y="8"/>
                      <a:pt x="69" y="8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3"/>
                      <a:pt x="74" y="25"/>
                      <a:pt x="77" y="26"/>
                    </a:cubicBezTo>
                    <a:cubicBezTo>
                      <a:pt x="79" y="27"/>
                      <a:pt x="80" y="27"/>
                      <a:pt x="81" y="28"/>
                    </a:cubicBezTo>
                    <a:cubicBezTo>
                      <a:pt x="83" y="29"/>
                      <a:pt x="84" y="29"/>
                      <a:pt x="85" y="29"/>
                    </a:cubicBezTo>
                    <a:cubicBezTo>
                      <a:pt x="86" y="29"/>
                      <a:pt x="88" y="28"/>
                      <a:pt x="89" y="27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107" y="28"/>
                      <a:pt x="107" y="28"/>
                      <a:pt x="107" y="28"/>
                    </a:cubicBezTo>
                    <a:cubicBezTo>
                      <a:pt x="101" y="39"/>
                      <a:pt x="101" y="39"/>
                      <a:pt x="101" y="39"/>
                    </a:cubicBezTo>
                    <a:cubicBezTo>
                      <a:pt x="99" y="41"/>
                      <a:pt x="99" y="44"/>
                      <a:pt x="100" y="47"/>
                    </a:cubicBezTo>
                    <a:cubicBezTo>
                      <a:pt x="101" y="48"/>
                      <a:pt x="101" y="49"/>
                      <a:pt x="102" y="51"/>
                    </a:cubicBezTo>
                    <a:cubicBezTo>
                      <a:pt x="103" y="54"/>
                      <a:pt x="105" y="56"/>
                      <a:pt x="108" y="56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69"/>
                      <a:pt x="120" y="69"/>
                      <a:pt x="120" y="69"/>
                    </a:cubicBezTo>
                    <a:lnTo>
                      <a:pt x="108" y="72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27"/>
              <p:cNvSpPr/>
              <p:nvPr/>
            </p:nvSpPr>
            <p:spPr>
              <a:xfrm>
                <a:off x="7866063" y="1806575"/>
                <a:ext cx="214313" cy="214313"/>
              </a:xfrm>
              <a:custGeom>
                <a:rect b="b" l="l" r="r" t="t"/>
                <a:pathLst>
                  <a:path extrusionOk="0" h="56" w="56">
                    <a:moveTo>
                      <a:pt x="28" y="0"/>
                    </a:moveTo>
                    <a:cubicBezTo>
                      <a:pt x="13" y="0"/>
                      <a:pt x="0" y="13"/>
                      <a:pt x="0" y="28"/>
                    </a:cubicBezTo>
                    <a:cubicBezTo>
                      <a:pt x="0" y="43"/>
                      <a:pt x="13" y="56"/>
                      <a:pt x="28" y="56"/>
                    </a:cubicBezTo>
                    <a:cubicBezTo>
                      <a:pt x="43" y="56"/>
                      <a:pt x="56" y="43"/>
                      <a:pt x="56" y="28"/>
                    </a:cubicBezTo>
                    <a:cubicBezTo>
                      <a:pt x="56" y="13"/>
                      <a:pt x="43" y="0"/>
                      <a:pt x="28" y="0"/>
                    </a:cubicBezTo>
                    <a:close/>
                    <a:moveTo>
                      <a:pt x="28" y="53"/>
                    </a:moveTo>
                    <a:cubicBezTo>
                      <a:pt x="14" y="53"/>
                      <a:pt x="4" y="42"/>
                      <a:pt x="4" y="28"/>
                    </a:cubicBezTo>
                    <a:cubicBezTo>
                      <a:pt x="4" y="14"/>
                      <a:pt x="14" y="4"/>
                      <a:pt x="28" y="4"/>
                    </a:cubicBezTo>
                    <a:cubicBezTo>
                      <a:pt x="42" y="4"/>
                      <a:pt x="53" y="14"/>
                      <a:pt x="53" y="28"/>
                    </a:cubicBezTo>
                    <a:cubicBezTo>
                      <a:pt x="53" y="42"/>
                      <a:pt x="42" y="53"/>
                      <a:pt x="28" y="53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27"/>
              <p:cNvSpPr/>
              <p:nvPr/>
            </p:nvSpPr>
            <p:spPr>
              <a:xfrm>
                <a:off x="7912101" y="1852613"/>
                <a:ext cx="122238" cy="122238"/>
              </a:xfrm>
              <a:custGeom>
                <a:rect b="b" l="l" r="r" t="t"/>
                <a:pathLst>
                  <a:path extrusionOk="0" h="32" w="32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lose/>
                    <a:moveTo>
                      <a:pt x="16" y="28"/>
                    </a:moveTo>
                    <a:cubicBezTo>
                      <a:pt x="9" y="28"/>
                      <a:pt x="4" y="23"/>
                      <a:pt x="4" y="16"/>
                    </a:cubicBezTo>
                    <a:cubicBezTo>
                      <a:pt x="4" y="9"/>
                      <a:pt x="9" y="4"/>
                      <a:pt x="16" y="4"/>
                    </a:cubicBezTo>
                    <a:cubicBezTo>
                      <a:pt x="23" y="4"/>
                      <a:pt x="28" y="9"/>
                      <a:pt x="28" y="16"/>
                    </a:cubicBezTo>
                    <a:cubicBezTo>
                      <a:pt x="28" y="23"/>
                      <a:pt x="23" y="28"/>
                      <a:pt x="16" y="28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37" name="Google Shape;437;p27"/>
          <p:cNvGrpSpPr/>
          <p:nvPr/>
        </p:nvGrpSpPr>
        <p:grpSpPr>
          <a:xfrm>
            <a:off x="7385549" y="3441501"/>
            <a:ext cx="254677" cy="254114"/>
            <a:chOff x="2347912" y="1022351"/>
            <a:chExt cx="777876" cy="765174"/>
          </a:xfrm>
        </p:grpSpPr>
        <p:sp>
          <p:nvSpPr>
            <p:cNvPr id="438" name="Google Shape;438;p27"/>
            <p:cNvSpPr/>
            <p:nvPr/>
          </p:nvSpPr>
          <p:spPr>
            <a:xfrm>
              <a:off x="2347912" y="1033463"/>
              <a:ext cx="777876" cy="754062"/>
            </a:xfrm>
            <a:custGeom>
              <a:rect b="b" l="l" r="r" t="t"/>
              <a:pathLst>
                <a:path extrusionOk="0" h="198" w="204">
                  <a:moveTo>
                    <a:pt x="41" y="198"/>
                  </a:moveTo>
                  <a:cubicBezTo>
                    <a:pt x="41" y="198"/>
                    <a:pt x="41" y="198"/>
                    <a:pt x="41" y="198"/>
                  </a:cubicBezTo>
                  <a:cubicBezTo>
                    <a:pt x="36" y="198"/>
                    <a:pt x="31" y="197"/>
                    <a:pt x="26" y="195"/>
                  </a:cubicBezTo>
                  <a:cubicBezTo>
                    <a:pt x="25" y="195"/>
                    <a:pt x="24" y="194"/>
                    <a:pt x="24" y="192"/>
                  </a:cubicBezTo>
                  <a:cubicBezTo>
                    <a:pt x="24" y="191"/>
                    <a:pt x="24" y="189"/>
                    <a:pt x="25" y="189"/>
                  </a:cubicBezTo>
                  <a:cubicBezTo>
                    <a:pt x="42" y="174"/>
                    <a:pt x="42" y="174"/>
                    <a:pt x="42" y="174"/>
                  </a:cubicBezTo>
                  <a:cubicBezTo>
                    <a:pt x="42" y="160"/>
                    <a:pt x="42" y="160"/>
                    <a:pt x="42" y="160"/>
                  </a:cubicBezTo>
                  <a:cubicBezTo>
                    <a:pt x="27" y="160"/>
                    <a:pt x="27" y="160"/>
                    <a:pt x="27" y="160"/>
                  </a:cubicBezTo>
                  <a:cubicBezTo>
                    <a:pt x="12" y="177"/>
                    <a:pt x="12" y="177"/>
                    <a:pt x="12" y="177"/>
                  </a:cubicBezTo>
                  <a:cubicBezTo>
                    <a:pt x="11" y="178"/>
                    <a:pt x="10" y="178"/>
                    <a:pt x="9" y="178"/>
                  </a:cubicBezTo>
                  <a:cubicBezTo>
                    <a:pt x="7" y="178"/>
                    <a:pt x="6" y="177"/>
                    <a:pt x="6" y="175"/>
                  </a:cubicBezTo>
                  <a:cubicBezTo>
                    <a:pt x="0" y="161"/>
                    <a:pt x="3" y="145"/>
                    <a:pt x="14" y="135"/>
                  </a:cubicBezTo>
                  <a:cubicBezTo>
                    <a:pt x="21" y="127"/>
                    <a:pt x="30" y="124"/>
                    <a:pt x="40" y="124"/>
                  </a:cubicBezTo>
                  <a:cubicBezTo>
                    <a:pt x="44" y="124"/>
                    <a:pt x="48" y="124"/>
                    <a:pt x="52" y="126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4" y="36"/>
                    <a:pt x="127" y="21"/>
                    <a:pt x="138" y="11"/>
                  </a:cubicBezTo>
                  <a:cubicBezTo>
                    <a:pt x="145" y="4"/>
                    <a:pt x="154" y="0"/>
                    <a:pt x="164" y="0"/>
                  </a:cubicBezTo>
                  <a:cubicBezTo>
                    <a:pt x="169" y="0"/>
                    <a:pt x="174" y="1"/>
                    <a:pt x="178" y="3"/>
                  </a:cubicBezTo>
                  <a:cubicBezTo>
                    <a:pt x="180" y="3"/>
                    <a:pt x="181" y="4"/>
                    <a:pt x="181" y="6"/>
                  </a:cubicBezTo>
                  <a:cubicBezTo>
                    <a:pt x="181" y="7"/>
                    <a:pt x="181" y="8"/>
                    <a:pt x="180" y="9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77" y="39"/>
                    <a:pt x="177" y="39"/>
                    <a:pt x="177" y="39"/>
                  </a:cubicBezTo>
                  <a:cubicBezTo>
                    <a:pt x="192" y="22"/>
                    <a:pt x="192" y="22"/>
                    <a:pt x="192" y="22"/>
                  </a:cubicBezTo>
                  <a:cubicBezTo>
                    <a:pt x="192" y="21"/>
                    <a:pt x="194" y="21"/>
                    <a:pt x="195" y="21"/>
                  </a:cubicBezTo>
                  <a:cubicBezTo>
                    <a:pt x="197" y="21"/>
                    <a:pt x="198" y="22"/>
                    <a:pt x="198" y="23"/>
                  </a:cubicBezTo>
                  <a:cubicBezTo>
                    <a:pt x="204" y="37"/>
                    <a:pt x="201" y="53"/>
                    <a:pt x="190" y="63"/>
                  </a:cubicBezTo>
                  <a:cubicBezTo>
                    <a:pt x="183" y="71"/>
                    <a:pt x="174" y="74"/>
                    <a:pt x="164" y="74"/>
                  </a:cubicBezTo>
                  <a:cubicBezTo>
                    <a:pt x="160" y="74"/>
                    <a:pt x="156" y="74"/>
                    <a:pt x="152" y="72"/>
                  </a:cubicBezTo>
                  <a:cubicBezTo>
                    <a:pt x="75" y="149"/>
                    <a:pt x="75" y="149"/>
                    <a:pt x="75" y="149"/>
                  </a:cubicBezTo>
                  <a:cubicBezTo>
                    <a:pt x="80" y="162"/>
                    <a:pt x="77" y="177"/>
                    <a:pt x="67" y="187"/>
                  </a:cubicBezTo>
                  <a:cubicBezTo>
                    <a:pt x="60" y="194"/>
                    <a:pt x="50" y="198"/>
                    <a:pt x="41" y="198"/>
                  </a:cubicBezTo>
                  <a:close/>
                  <a:moveTo>
                    <a:pt x="36" y="190"/>
                  </a:moveTo>
                  <a:cubicBezTo>
                    <a:pt x="45" y="191"/>
                    <a:pt x="54" y="188"/>
                    <a:pt x="61" y="182"/>
                  </a:cubicBezTo>
                  <a:cubicBezTo>
                    <a:pt x="69" y="173"/>
                    <a:pt x="72" y="161"/>
                    <a:pt x="67" y="149"/>
                  </a:cubicBezTo>
                  <a:cubicBezTo>
                    <a:pt x="66" y="148"/>
                    <a:pt x="67" y="146"/>
                    <a:pt x="68" y="14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9" y="64"/>
                    <a:pt x="151" y="63"/>
                    <a:pt x="152" y="64"/>
                  </a:cubicBezTo>
                  <a:cubicBezTo>
                    <a:pt x="156" y="66"/>
                    <a:pt x="160" y="66"/>
                    <a:pt x="164" y="66"/>
                  </a:cubicBezTo>
                  <a:cubicBezTo>
                    <a:pt x="172" y="66"/>
                    <a:pt x="179" y="63"/>
                    <a:pt x="185" y="58"/>
                  </a:cubicBezTo>
                  <a:cubicBezTo>
                    <a:pt x="191" y="51"/>
                    <a:pt x="194" y="42"/>
                    <a:pt x="193" y="33"/>
                  </a:cubicBezTo>
                  <a:cubicBezTo>
                    <a:pt x="182" y="46"/>
                    <a:pt x="182" y="46"/>
                    <a:pt x="182" y="46"/>
                  </a:cubicBezTo>
                  <a:cubicBezTo>
                    <a:pt x="181" y="47"/>
                    <a:pt x="180" y="47"/>
                    <a:pt x="17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7" y="47"/>
                    <a:pt x="155" y="46"/>
                    <a:pt x="155" y="43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55" y="21"/>
                    <a:pt x="155" y="20"/>
                    <a:pt x="156" y="19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7" y="8"/>
                    <a:pt x="166" y="8"/>
                    <a:pt x="164" y="8"/>
                  </a:cubicBezTo>
                  <a:cubicBezTo>
                    <a:pt x="156" y="8"/>
                    <a:pt x="149" y="11"/>
                    <a:pt x="143" y="16"/>
                  </a:cubicBezTo>
                  <a:cubicBezTo>
                    <a:pt x="135" y="25"/>
                    <a:pt x="132" y="37"/>
                    <a:pt x="137" y="49"/>
                  </a:cubicBezTo>
                  <a:cubicBezTo>
                    <a:pt x="138" y="50"/>
                    <a:pt x="137" y="52"/>
                    <a:pt x="136" y="53"/>
                  </a:cubicBezTo>
                  <a:cubicBezTo>
                    <a:pt x="56" y="133"/>
                    <a:pt x="56" y="133"/>
                    <a:pt x="56" y="133"/>
                  </a:cubicBezTo>
                  <a:cubicBezTo>
                    <a:pt x="55" y="134"/>
                    <a:pt x="53" y="135"/>
                    <a:pt x="52" y="134"/>
                  </a:cubicBezTo>
                  <a:cubicBezTo>
                    <a:pt x="48" y="132"/>
                    <a:pt x="44" y="132"/>
                    <a:pt x="40" y="132"/>
                  </a:cubicBezTo>
                  <a:cubicBezTo>
                    <a:pt x="32" y="132"/>
                    <a:pt x="25" y="135"/>
                    <a:pt x="19" y="140"/>
                  </a:cubicBezTo>
                  <a:cubicBezTo>
                    <a:pt x="12" y="147"/>
                    <a:pt x="10" y="157"/>
                    <a:pt x="11" y="166"/>
                  </a:cubicBezTo>
                  <a:cubicBezTo>
                    <a:pt x="22" y="153"/>
                    <a:pt x="22" y="153"/>
                    <a:pt x="22" y="153"/>
                  </a:cubicBezTo>
                  <a:cubicBezTo>
                    <a:pt x="23" y="152"/>
                    <a:pt x="24" y="152"/>
                    <a:pt x="25" y="152"/>
                  </a:cubicBezTo>
                  <a:cubicBezTo>
                    <a:pt x="46" y="152"/>
                    <a:pt x="46" y="152"/>
                    <a:pt x="46" y="152"/>
                  </a:cubicBezTo>
                  <a:cubicBezTo>
                    <a:pt x="49" y="152"/>
                    <a:pt x="50" y="154"/>
                    <a:pt x="50" y="15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50" y="177"/>
                    <a:pt x="50" y="178"/>
                    <a:pt x="49" y="179"/>
                  </a:cubicBezTo>
                  <a:lnTo>
                    <a:pt x="36" y="19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2347912" y="1022351"/>
              <a:ext cx="400050" cy="400050"/>
            </a:xfrm>
            <a:custGeom>
              <a:rect b="b" l="l" r="r" t="t"/>
              <a:pathLst>
                <a:path extrusionOk="0" h="105" w="105">
                  <a:moveTo>
                    <a:pt x="81" y="105"/>
                  </a:moveTo>
                  <a:cubicBezTo>
                    <a:pt x="52" y="76"/>
                    <a:pt x="52" y="76"/>
                    <a:pt x="52" y="76"/>
                  </a:cubicBezTo>
                  <a:cubicBezTo>
                    <a:pt x="39" y="80"/>
                    <a:pt x="24" y="77"/>
                    <a:pt x="14" y="67"/>
                  </a:cubicBezTo>
                  <a:cubicBezTo>
                    <a:pt x="3" y="56"/>
                    <a:pt x="0" y="40"/>
                    <a:pt x="6" y="26"/>
                  </a:cubicBezTo>
                  <a:cubicBezTo>
                    <a:pt x="6" y="25"/>
                    <a:pt x="7" y="24"/>
                    <a:pt x="9" y="24"/>
                  </a:cubicBezTo>
                  <a:cubicBezTo>
                    <a:pt x="10" y="24"/>
                    <a:pt x="12" y="24"/>
                    <a:pt x="12" y="25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4" y="12"/>
                    <a:pt x="24" y="10"/>
                    <a:pt x="24" y="9"/>
                  </a:cubicBezTo>
                  <a:cubicBezTo>
                    <a:pt x="24" y="7"/>
                    <a:pt x="25" y="6"/>
                    <a:pt x="26" y="6"/>
                  </a:cubicBezTo>
                  <a:cubicBezTo>
                    <a:pt x="40" y="0"/>
                    <a:pt x="56" y="3"/>
                    <a:pt x="66" y="14"/>
                  </a:cubicBezTo>
                  <a:cubicBezTo>
                    <a:pt x="77" y="24"/>
                    <a:pt x="80" y="39"/>
                    <a:pt x="75" y="52"/>
                  </a:cubicBezTo>
                  <a:cubicBezTo>
                    <a:pt x="105" y="81"/>
                    <a:pt x="105" y="81"/>
                    <a:pt x="105" y="81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7" y="55"/>
                    <a:pt x="66" y="53"/>
                    <a:pt x="67" y="52"/>
                  </a:cubicBezTo>
                  <a:cubicBezTo>
                    <a:pt x="72" y="40"/>
                    <a:pt x="69" y="28"/>
                    <a:pt x="61" y="19"/>
                  </a:cubicBezTo>
                  <a:cubicBezTo>
                    <a:pt x="54" y="13"/>
                    <a:pt x="45" y="10"/>
                    <a:pt x="36" y="11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23"/>
                    <a:pt x="50" y="24"/>
                    <a:pt x="50" y="25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0" y="49"/>
                    <a:pt x="49" y="50"/>
                    <a:pt x="46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4" y="50"/>
                    <a:pt x="23" y="50"/>
                    <a:pt x="22" y="49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45"/>
                    <a:pt x="13" y="54"/>
                    <a:pt x="19" y="61"/>
                  </a:cubicBezTo>
                  <a:cubicBezTo>
                    <a:pt x="28" y="70"/>
                    <a:pt x="40" y="72"/>
                    <a:pt x="52" y="67"/>
                  </a:cubicBezTo>
                  <a:cubicBezTo>
                    <a:pt x="53" y="67"/>
                    <a:pt x="55" y="67"/>
                    <a:pt x="56" y="68"/>
                  </a:cubicBezTo>
                  <a:cubicBezTo>
                    <a:pt x="87" y="99"/>
                    <a:pt x="87" y="99"/>
                    <a:pt x="87" y="99"/>
                  </a:cubicBezTo>
                  <a:lnTo>
                    <a:pt x="81" y="105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2725738" y="1400175"/>
              <a:ext cx="400050" cy="387350"/>
            </a:xfrm>
            <a:custGeom>
              <a:rect b="b" l="l" r="r" t="t"/>
              <a:pathLst>
                <a:path extrusionOk="0" h="102" w="105">
                  <a:moveTo>
                    <a:pt x="65" y="102"/>
                  </a:moveTo>
                  <a:cubicBezTo>
                    <a:pt x="55" y="102"/>
                    <a:pt x="46" y="98"/>
                    <a:pt x="39" y="91"/>
                  </a:cubicBezTo>
                  <a:cubicBezTo>
                    <a:pt x="28" y="81"/>
                    <a:pt x="25" y="66"/>
                    <a:pt x="30" y="5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8" y="50"/>
                    <a:pt x="39" y="52"/>
                    <a:pt x="38" y="53"/>
                  </a:cubicBezTo>
                  <a:cubicBezTo>
                    <a:pt x="33" y="65"/>
                    <a:pt x="36" y="77"/>
                    <a:pt x="44" y="86"/>
                  </a:cubicBezTo>
                  <a:cubicBezTo>
                    <a:pt x="51" y="93"/>
                    <a:pt x="61" y="95"/>
                    <a:pt x="70" y="94"/>
                  </a:cubicBezTo>
                  <a:cubicBezTo>
                    <a:pt x="57" y="83"/>
                    <a:pt x="57" y="83"/>
                    <a:pt x="57" y="83"/>
                  </a:cubicBezTo>
                  <a:cubicBezTo>
                    <a:pt x="56" y="82"/>
                    <a:pt x="56" y="81"/>
                    <a:pt x="56" y="80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56" y="58"/>
                    <a:pt x="58" y="56"/>
                    <a:pt x="60" y="56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81" y="56"/>
                    <a:pt x="82" y="56"/>
                    <a:pt x="83" y="57"/>
                  </a:cubicBezTo>
                  <a:cubicBezTo>
                    <a:pt x="94" y="70"/>
                    <a:pt x="94" y="70"/>
                    <a:pt x="94" y="70"/>
                  </a:cubicBezTo>
                  <a:cubicBezTo>
                    <a:pt x="95" y="61"/>
                    <a:pt x="93" y="51"/>
                    <a:pt x="86" y="44"/>
                  </a:cubicBezTo>
                  <a:cubicBezTo>
                    <a:pt x="77" y="36"/>
                    <a:pt x="65" y="33"/>
                    <a:pt x="53" y="38"/>
                  </a:cubicBezTo>
                  <a:cubicBezTo>
                    <a:pt x="52" y="39"/>
                    <a:pt x="50" y="38"/>
                    <a:pt x="49" y="3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66" y="25"/>
                    <a:pt x="81" y="28"/>
                    <a:pt x="91" y="39"/>
                  </a:cubicBezTo>
                  <a:cubicBezTo>
                    <a:pt x="102" y="49"/>
                    <a:pt x="105" y="65"/>
                    <a:pt x="99" y="79"/>
                  </a:cubicBezTo>
                  <a:cubicBezTo>
                    <a:pt x="99" y="81"/>
                    <a:pt x="98" y="82"/>
                    <a:pt x="96" y="82"/>
                  </a:cubicBezTo>
                  <a:cubicBezTo>
                    <a:pt x="95" y="82"/>
                    <a:pt x="94" y="82"/>
                    <a:pt x="93" y="81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81" y="93"/>
                    <a:pt x="81" y="93"/>
                    <a:pt x="81" y="93"/>
                  </a:cubicBezTo>
                  <a:cubicBezTo>
                    <a:pt x="82" y="94"/>
                    <a:pt x="82" y="95"/>
                    <a:pt x="82" y="96"/>
                  </a:cubicBezTo>
                  <a:cubicBezTo>
                    <a:pt x="82" y="98"/>
                    <a:pt x="81" y="99"/>
                    <a:pt x="80" y="99"/>
                  </a:cubicBezTo>
                  <a:cubicBezTo>
                    <a:pt x="75" y="101"/>
                    <a:pt x="70" y="102"/>
                    <a:pt x="65" y="10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" name="Google Shape;441;p27"/>
          <p:cNvGrpSpPr/>
          <p:nvPr/>
        </p:nvGrpSpPr>
        <p:grpSpPr>
          <a:xfrm>
            <a:off x="751712" y="3988306"/>
            <a:ext cx="295208" cy="210137"/>
            <a:chOff x="5730876" y="4662488"/>
            <a:chExt cx="1931989" cy="1355724"/>
          </a:xfrm>
        </p:grpSpPr>
        <p:sp>
          <p:nvSpPr>
            <p:cNvPr id="442" name="Google Shape;442;p27"/>
            <p:cNvSpPr/>
            <p:nvPr/>
          </p:nvSpPr>
          <p:spPr>
            <a:xfrm>
              <a:off x="5730876" y="4662488"/>
              <a:ext cx="1931989" cy="1355724"/>
            </a:xfrm>
            <a:custGeom>
              <a:rect b="b" l="l" r="r" t="t"/>
              <a:pathLst>
                <a:path extrusionOk="0" h="1235" w="1759">
                  <a:moveTo>
                    <a:pt x="1749" y="863"/>
                  </a:moveTo>
                  <a:cubicBezTo>
                    <a:pt x="1712" y="863"/>
                    <a:pt x="1712" y="863"/>
                    <a:pt x="1712" y="863"/>
                  </a:cubicBezTo>
                  <a:cubicBezTo>
                    <a:pt x="1712" y="638"/>
                    <a:pt x="1712" y="638"/>
                    <a:pt x="1712" y="638"/>
                  </a:cubicBezTo>
                  <a:cubicBezTo>
                    <a:pt x="1712" y="625"/>
                    <a:pt x="1712" y="619"/>
                    <a:pt x="1593" y="409"/>
                  </a:cubicBezTo>
                  <a:cubicBezTo>
                    <a:pt x="1537" y="310"/>
                    <a:pt x="1480" y="211"/>
                    <a:pt x="1479" y="210"/>
                  </a:cubicBezTo>
                  <a:cubicBezTo>
                    <a:pt x="1477" y="206"/>
                    <a:pt x="1477" y="206"/>
                    <a:pt x="1477" y="206"/>
                  </a:cubicBezTo>
                  <a:cubicBezTo>
                    <a:pt x="1473" y="202"/>
                    <a:pt x="1473" y="202"/>
                    <a:pt x="1473" y="202"/>
                  </a:cubicBezTo>
                  <a:cubicBezTo>
                    <a:pt x="1455" y="185"/>
                    <a:pt x="1432" y="175"/>
                    <a:pt x="1408" y="175"/>
                  </a:cubicBezTo>
                  <a:cubicBezTo>
                    <a:pt x="969" y="174"/>
                    <a:pt x="969" y="174"/>
                    <a:pt x="969" y="174"/>
                  </a:cubicBezTo>
                  <a:cubicBezTo>
                    <a:pt x="969" y="174"/>
                    <a:pt x="969" y="174"/>
                    <a:pt x="969" y="174"/>
                  </a:cubicBezTo>
                  <a:cubicBezTo>
                    <a:pt x="965" y="174"/>
                    <a:pt x="961" y="174"/>
                    <a:pt x="957" y="175"/>
                  </a:cubicBezTo>
                  <a:cubicBezTo>
                    <a:pt x="957" y="61"/>
                    <a:pt x="957" y="61"/>
                    <a:pt x="957" y="61"/>
                  </a:cubicBezTo>
                  <a:cubicBezTo>
                    <a:pt x="957" y="28"/>
                    <a:pt x="930" y="0"/>
                    <a:pt x="896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1"/>
                  </a:cubicBezTo>
                  <a:cubicBezTo>
                    <a:pt x="1" y="643"/>
                    <a:pt x="1" y="643"/>
                    <a:pt x="1" y="643"/>
                  </a:cubicBezTo>
                  <a:cubicBezTo>
                    <a:pt x="1" y="951"/>
                    <a:pt x="1" y="951"/>
                    <a:pt x="1" y="951"/>
                  </a:cubicBezTo>
                  <a:cubicBezTo>
                    <a:pt x="1" y="1001"/>
                    <a:pt x="42" y="1043"/>
                    <a:pt x="93" y="1043"/>
                  </a:cubicBezTo>
                  <a:cubicBezTo>
                    <a:pt x="193" y="1043"/>
                    <a:pt x="193" y="1043"/>
                    <a:pt x="193" y="1043"/>
                  </a:cubicBezTo>
                  <a:cubicBezTo>
                    <a:pt x="213" y="1152"/>
                    <a:pt x="308" y="1235"/>
                    <a:pt x="423" y="1235"/>
                  </a:cubicBezTo>
                  <a:cubicBezTo>
                    <a:pt x="538" y="1235"/>
                    <a:pt x="634" y="1152"/>
                    <a:pt x="653" y="1043"/>
                  </a:cubicBezTo>
                  <a:cubicBezTo>
                    <a:pt x="1085" y="1043"/>
                    <a:pt x="1085" y="1043"/>
                    <a:pt x="1085" y="1043"/>
                  </a:cubicBezTo>
                  <a:cubicBezTo>
                    <a:pt x="1104" y="1152"/>
                    <a:pt x="1200" y="1235"/>
                    <a:pt x="1315" y="1235"/>
                  </a:cubicBezTo>
                  <a:cubicBezTo>
                    <a:pt x="1429" y="1235"/>
                    <a:pt x="1525" y="1152"/>
                    <a:pt x="1544" y="1043"/>
                  </a:cubicBezTo>
                  <a:cubicBezTo>
                    <a:pt x="1701" y="1043"/>
                    <a:pt x="1717" y="1042"/>
                    <a:pt x="1749" y="1042"/>
                  </a:cubicBezTo>
                  <a:cubicBezTo>
                    <a:pt x="1754" y="1042"/>
                    <a:pt x="1759" y="1038"/>
                    <a:pt x="1759" y="1033"/>
                  </a:cubicBezTo>
                  <a:cubicBezTo>
                    <a:pt x="1759" y="873"/>
                    <a:pt x="1759" y="873"/>
                    <a:pt x="1759" y="873"/>
                  </a:cubicBezTo>
                  <a:cubicBezTo>
                    <a:pt x="1759" y="868"/>
                    <a:pt x="1754" y="863"/>
                    <a:pt x="1749" y="863"/>
                  </a:cubicBezTo>
                  <a:close/>
                  <a:moveTo>
                    <a:pt x="1413" y="257"/>
                  </a:moveTo>
                  <a:cubicBezTo>
                    <a:pt x="1488" y="388"/>
                    <a:pt x="1605" y="593"/>
                    <a:pt x="1629" y="642"/>
                  </a:cubicBezTo>
                  <a:cubicBezTo>
                    <a:pt x="1300" y="642"/>
                    <a:pt x="1300" y="642"/>
                    <a:pt x="1300" y="642"/>
                  </a:cubicBezTo>
                  <a:cubicBezTo>
                    <a:pt x="1300" y="256"/>
                    <a:pt x="1300" y="256"/>
                    <a:pt x="1300" y="256"/>
                  </a:cubicBezTo>
                  <a:cubicBezTo>
                    <a:pt x="1408" y="256"/>
                    <a:pt x="1408" y="256"/>
                    <a:pt x="1408" y="256"/>
                  </a:cubicBezTo>
                  <a:cubicBezTo>
                    <a:pt x="1410" y="256"/>
                    <a:pt x="1411" y="256"/>
                    <a:pt x="1413" y="257"/>
                  </a:cubicBezTo>
                  <a:close/>
                  <a:moveTo>
                    <a:pt x="961" y="258"/>
                  </a:moveTo>
                  <a:cubicBezTo>
                    <a:pt x="963" y="256"/>
                    <a:pt x="966" y="255"/>
                    <a:pt x="969" y="255"/>
                  </a:cubicBezTo>
                  <a:cubicBezTo>
                    <a:pt x="1259" y="256"/>
                    <a:pt x="1259" y="256"/>
                    <a:pt x="1259" y="256"/>
                  </a:cubicBezTo>
                  <a:cubicBezTo>
                    <a:pt x="1259" y="642"/>
                    <a:pt x="1259" y="642"/>
                    <a:pt x="1259" y="642"/>
                  </a:cubicBezTo>
                  <a:cubicBezTo>
                    <a:pt x="958" y="642"/>
                    <a:pt x="958" y="642"/>
                    <a:pt x="958" y="642"/>
                  </a:cubicBezTo>
                  <a:cubicBezTo>
                    <a:pt x="958" y="266"/>
                    <a:pt x="958" y="266"/>
                    <a:pt x="958" y="266"/>
                  </a:cubicBezTo>
                  <a:cubicBezTo>
                    <a:pt x="958" y="263"/>
                    <a:pt x="959" y="260"/>
                    <a:pt x="961" y="258"/>
                  </a:cubicBezTo>
                  <a:close/>
                  <a:moveTo>
                    <a:pt x="876" y="81"/>
                  </a:moveTo>
                  <a:cubicBezTo>
                    <a:pt x="876" y="604"/>
                    <a:pt x="876" y="604"/>
                    <a:pt x="876" y="604"/>
                  </a:cubicBezTo>
                  <a:cubicBezTo>
                    <a:pt x="163" y="604"/>
                    <a:pt x="163" y="604"/>
                    <a:pt x="163" y="604"/>
                  </a:cubicBezTo>
                  <a:cubicBezTo>
                    <a:pt x="82" y="604"/>
                    <a:pt x="82" y="604"/>
                    <a:pt x="82" y="604"/>
                  </a:cubicBezTo>
                  <a:cubicBezTo>
                    <a:pt x="81" y="81"/>
                    <a:pt x="81" y="81"/>
                    <a:pt x="81" y="81"/>
                  </a:cubicBezTo>
                  <a:lnTo>
                    <a:pt x="876" y="81"/>
                  </a:lnTo>
                  <a:close/>
                  <a:moveTo>
                    <a:pt x="423" y="1160"/>
                  </a:moveTo>
                  <a:cubicBezTo>
                    <a:pt x="336" y="1160"/>
                    <a:pt x="265" y="1089"/>
                    <a:pt x="265" y="1002"/>
                  </a:cubicBezTo>
                  <a:cubicBezTo>
                    <a:pt x="265" y="915"/>
                    <a:pt x="336" y="844"/>
                    <a:pt x="423" y="844"/>
                  </a:cubicBezTo>
                  <a:cubicBezTo>
                    <a:pt x="511" y="844"/>
                    <a:pt x="582" y="915"/>
                    <a:pt x="582" y="1002"/>
                  </a:cubicBezTo>
                  <a:cubicBezTo>
                    <a:pt x="582" y="1089"/>
                    <a:pt x="511" y="1160"/>
                    <a:pt x="423" y="1160"/>
                  </a:cubicBezTo>
                  <a:close/>
                  <a:moveTo>
                    <a:pt x="425" y="766"/>
                  </a:moveTo>
                  <a:cubicBezTo>
                    <a:pt x="308" y="766"/>
                    <a:pt x="211" y="851"/>
                    <a:pt x="192" y="962"/>
                  </a:cubicBezTo>
                  <a:cubicBezTo>
                    <a:pt x="93" y="962"/>
                    <a:pt x="93" y="962"/>
                    <a:pt x="93" y="962"/>
                  </a:cubicBezTo>
                  <a:cubicBezTo>
                    <a:pt x="87" y="962"/>
                    <a:pt x="82" y="957"/>
                    <a:pt x="82" y="951"/>
                  </a:cubicBezTo>
                  <a:cubicBezTo>
                    <a:pt x="82" y="684"/>
                    <a:pt x="82" y="684"/>
                    <a:pt x="82" y="684"/>
                  </a:cubicBezTo>
                  <a:cubicBezTo>
                    <a:pt x="957" y="684"/>
                    <a:pt x="957" y="684"/>
                    <a:pt x="957" y="684"/>
                  </a:cubicBezTo>
                  <a:cubicBezTo>
                    <a:pt x="958" y="684"/>
                    <a:pt x="958" y="684"/>
                    <a:pt x="958" y="684"/>
                  </a:cubicBezTo>
                  <a:cubicBezTo>
                    <a:pt x="958" y="682"/>
                    <a:pt x="958" y="682"/>
                    <a:pt x="958" y="682"/>
                  </a:cubicBezTo>
                  <a:cubicBezTo>
                    <a:pt x="1631" y="682"/>
                    <a:pt x="1631" y="682"/>
                    <a:pt x="1631" y="682"/>
                  </a:cubicBezTo>
                  <a:cubicBezTo>
                    <a:pt x="1631" y="863"/>
                    <a:pt x="1631" y="863"/>
                    <a:pt x="1631" y="863"/>
                  </a:cubicBezTo>
                  <a:cubicBezTo>
                    <a:pt x="1594" y="863"/>
                    <a:pt x="1594" y="863"/>
                    <a:pt x="1594" y="863"/>
                  </a:cubicBezTo>
                  <a:cubicBezTo>
                    <a:pt x="1589" y="863"/>
                    <a:pt x="1584" y="868"/>
                    <a:pt x="1584" y="873"/>
                  </a:cubicBezTo>
                  <a:cubicBezTo>
                    <a:pt x="1584" y="962"/>
                    <a:pt x="1584" y="962"/>
                    <a:pt x="1584" y="962"/>
                  </a:cubicBezTo>
                  <a:cubicBezTo>
                    <a:pt x="1547" y="962"/>
                    <a:pt x="1547" y="962"/>
                    <a:pt x="1547" y="962"/>
                  </a:cubicBezTo>
                  <a:cubicBezTo>
                    <a:pt x="1528" y="851"/>
                    <a:pt x="1431" y="766"/>
                    <a:pt x="1315" y="766"/>
                  </a:cubicBezTo>
                  <a:cubicBezTo>
                    <a:pt x="1198" y="766"/>
                    <a:pt x="1101" y="851"/>
                    <a:pt x="1082" y="962"/>
                  </a:cubicBezTo>
                  <a:cubicBezTo>
                    <a:pt x="658" y="962"/>
                    <a:pt x="658" y="962"/>
                    <a:pt x="658" y="962"/>
                  </a:cubicBezTo>
                  <a:cubicBezTo>
                    <a:pt x="638" y="851"/>
                    <a:pt x="541" y="766"/>
                    <a:pt x="425" y="766"/>
                  </a:cubicBezTo>
                  <a:close/>
                  <a:moveTo>
                    <a:pt x="1315" y="1160"/>
                  </a:moveTo>
                  <a:cubicBezTo>
                    <a:pt x="1227" y="1160"/>
                    <a:pt x="1156" y="1089"/>
                    <a:pt x="1156" y="1002"/>
                  </a:cubicBezTo>
                  <a:cubicBezTo>
                    <a:pt x="1156" y="915"/>
                    <a:pt x="1227" y="844"/>
                    <a:pt x="1315" y="844"/>
                  </a:cubicBezTo>
                  <a:cubicBezTo>
                    <a:pt x="1402" y="844"/>
                    <a:pt x="1473" y="915"/>
                    <a:pt x="1473" y="1002"/>
                  </a:cubicBezTo>
                  <a:cubicBezTo>
                    <a:pt x="1473" y="1089"/>
                    <a:pt x="1402" y="1160"/>
                    <a:pt x="1315" y="116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7070726" y="5662613"/>
              <a:ext cx="207900" cy="2064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6092826" y="5662613"/>
              <a:ext cx="206400" cy="2064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5" name="Google Shape;445;p27"/>
          <p:cNvSpPr/>
          <p:nvPr/>
        </p:nvSpPr>
        <p:spPr>
          <a:xfrm>
            <a:off x="1368447" y="3960088"/>
            <a:ext cx="268706" cy="266568"/>
          </a:xfrm>
          <a:custGeom>
            <a:rect b="b" l="l" r="r" t="t"/>
            <a:pathLst>
              <a:path extrusionOk="0" h="2453" w="2506">
                <a:moveTo>
                  <a:pt x="2384" y="735"/>
                </a:moveTo>
                <a:cubicBezTo>
                  <a:pt x="2384" y="122"/>
                  <a:pt x="2384" y="122"/>
                  <a:pt x="2384" y="122"/>
                </a:cubicBezTo>
                <a:cubicBezTo>
                  <a:pt x="2384" y="54"/>
                  <a:pt x="2329" y="0"/>
                  <a:pt x="2261" y="0"/>
                </a:cubicBezTo>
                <a:cubicBezTo>
                  <a:pt x="2190" y="0"/>
                  <a:pt x="2190" y="0"/>
                  <a:pt x="2190" y="0"/>
                </a:cubicBezTo>
                <a:cubicBezTo>
                  <a:pt x="2138" y="0"/>
                  <a:pt x="2094" y="32"/>
                  <a:pt x="2076" y="78"/>
                </a:cubicBezTo>
                <a:cubicBezTo>
                  <a:pt x="1389" y="432"/>
                  <a:pt x="1389" y="432"/>
                  <a:pt x="1389" y="432"/>
                </a:cubicBezTo>
                <a:cubicBezTo>
                  <a:pt x="1248" y="432"/>
                  <a:pt x="1248" y="432"/>
                  <a:pt x="1248" y="432"/>
                </a:cubicBezTo>
                <a:cubicBezTo>
                  <a:pt x="1224" y="401"/>
                  <a:pt x="1186" y="382"/>
                  <a:pt x="1145" y="382"/>
                </a:cubicBezTo>
                <a:cubicBezTo>
                  <a:pt x="476" y="382"/>
                  <a:pt x="476" y="382"/>
                  <a:pt x="476" y="382"/>
                </a:cubicBezTo>
                <a:cubicBezTo>
                  <a:pt x="382" y="382"/>
                  <a:pt x="291" y="416"/>
                  <a:pt x="220" y="477"/>
                </a:cubicBezTo>
                <a:cubicBezTo>
                  <a:pt x="166" y="523"/>
                  <a:pt x="126" y="583"/>
                  <a:pt x="104" y="650"/>
                </a:cubicBezTo>
                <a:cubicBezTo>
                  <a:pt x="42" y="682"/>
                  <a:pt x="0" y="746"/>
                  <a:pt x="0" y="819"/>
                </a:cubicBezTo>
                <a:cubicBezTo>
                  <a:pt x="0" y="1219"/>
                  <a:pt x="0" y="1219"/>
                  <a:pt x="0" y="1219"/>
                </a:cubicBezTo>
                <a:cubicBezTo>
                  <a:pt x="0" y="1293"/>
                  <a:pt x="42" y="1357"/>
                  <a:pt x="104" y="1388"/>
                </a:cubicBezTo>
                <a:cubicBezTo>
                  <a:pt x="126" y="1455"/>
                  <a:pt x="166" y="1515"/>
                  <a:pt x="220" y="1561"/>
                </a:cubicBezTo>
                <a:cubicBezTo>
                  <a:pt x="280" y="1613"/>
                  <a:pt x="355" y="1646"/>
                  <a:pt x="434" y="1654"/>
                </a:cubicBezTo>
                <a:cubicBezTo>
                  <a:pt x="642" y="2317"/>
                  <a:pt x="642" y="2317"/>
                  <a:pt x="642" y="2317"/>
                </a:cubicBezTo>
                <a:cubicBezTo>
                  <a:pt x="668" y="2398"/>
                  <a:pt x="744" y="2453"/>
                  <a:pt x="833" y="2453"/>
                </a:cubicBezTo>
                <a:cubicBezTo>
                  <a:pt x="855" y="2453"/>
                  <a:pt x="876" y="2450"/>
                  <a:pt x="897" y="2443"/>
                </a:cubicBezTo>
                <a:cubicBezTo>
                  <a:pt x="1168" y="2358"/>
                  <a:pt x="1168" y="2358"/>
                  <a:pt x="1168" y="2358"/>
                </a:cubicBezTo>
                <a:cubicBezTo>
                  <a:pt x="1219" y="2342"/>
                  <a:pt x="1262" y="2308"/>
                  <a:pt x="1288" y="2263"/>
                </a:cubicBezTo>
                <a:cubicBezTo>
                  <a:pt x="1315" y="2216"/>
                  <a:pt x="1321" y="2160"/>
                  <a:pt x="1305" y="2109"/>
                </a:cubicBezTo>
                <a:cubicBezTo>
                  <a:pt x="1246" y="1921"/>
                  <a:pt x="1246" y="1921"/>
                  <a:pt x="1246" y="1921"/>
                </a:cubicBezTo>
                <a:cubicBezTo>
                  <a:pt x="1274" y="1904"/>
                  <a:pt x="1274" y="1904"/>
                  <a:pt x="1274" y="1904"/>
                </a:cubicBezTo>
                <a:cubicBezTo>
                  <a:pt x="1330" y="1869"/>
                  <a:pt x="1347" y="1795"/>
                  <a:pt x="1313" y="1739"/>
                </a:cubicBezTo>
                <a:cubicBezTo>
                  <a:pt x="1312" y="1739"/>
                  <a:pt x="1312" y="1739"/>
                  <a:pt x="1312" y="1739"/>
                </a:cubicBezTo>
                <a:cubicBezTo>
                  <a:pt x="1312" y="1739"/>
                  <a:pt x="1312" y="1739"/>
                  <a:pt x="1312" y="1739"/>
                </a:cubicBezTo>
                <a:cubicBezTo>
                  <a:pt x="1237" y="1618"/>
                  <a:pt x="1237" y="1618"/>
                  <a:pt x="1237" y="1618"/>
                </a:cubicBezTo>
                <a:cubicBezTo>
                  <a:pt x="1241" y="1614"/>
                  <a:pt x="1244" y="1611"/>
                  <a:pt x="1248" y="1606"/>
                </a:cubicBezTo>
                <a:cubicBezTo>
                  <a:pt x="1389" y="1606"/>
                  <a:pt x="1389" y="1606"/>
                  <a:pt x="1389" y="1606"/>
                </a:cubicBezTo>
                <a:cubicBezTo>
                  <a:pt x="2072" y="1958"/>
                  <a:pt x="2072" y="1958"/>
                  <a:pt x="2072" y="1958"/>
                </a:cubicBezTo>
                <a:cubicBezTo>
                  <a:pt x="2085" y="2011"/>
                  <a:pt x="2133" y="2051"/>
                  <a:pt x="2190" y="2051"/>
                </a:cubicBezTo>
                <a:cubicBezTo>
                  <a:pt x="2261" y="2051"/>
                  <a:pt x="2261" y="2051"/>
                  <a:pt x="2261" y="2051"/>
                </a:cubicBezTo>
                <a:cubicBezTo>
                  <a:pt x="2329" y="2051"/>
                  <a:pt x="2384" y="1996"/>
                  <a:pt x="2384" y="1928"/>
                </a:cubicBezTo>
                <a:cubicBezTo>
                  <a:pt x="2384" y="1299"/>
                  <a:pt x="2384" y="1299"/>
                  <a:pt x="2384" y="1299"/>
                </a:cubicBezTo>
                <a:cubicBezTo>
                  <a:pt x="2461" y="1226"/>
                  <a:pt x="2506" y="1124"/>
                  <a:pt x="2506" y="1017"/>
                </a:cubicBezTo>
                <a:cubicBezTo>
                  <a:pt x="2506" y="909"/>
                  <a:pt x="2461" y="807"/>
                  <a:pt x="2384" y="735"/>
                </a:cubicBezTo>
                <a:close/>
                <a:moveTo>
                  <a:pt x="833" y="2318"/>
                </a:moveTo>
                <a:cubicBezTo>
                  <a:pt x="804" y="2318"/>
                  <a:pt x="779" y="2301"/>
                  <a:pt x="771" y="2276"/>
                </a:cubicBezTo>
                <a:cubicBezTo>
                  <a:pt x="556" y="1592"/>
                  <a:pt x="556" y="1592"/>
                  <a:pt x="556" y="1592"/>
                </a:cubicBezTo>
                <a:cubicBezTo>
                  <a:pt x="1001" y="1592"/>
                  <a:pt x="1001" y="1592"/>
                  <a:pt x="1001" y="1592"/>
                </a:cubicBezTo>
                <a:cubicBezTo>
                  <a:pt x="1176" y="2149"/>
                  <a:pt x="1176" y="2149"/>
                  <a:pt x="1176" y="2149"/>
                </a:cubicBezTo>
                <a:cubicBezTo>
                  <a:pt x="1181" y="2164"/>
                  <a:pt x="1179" y="2181"/>
                  <a:pt x="1170" y="2196"/>
                </a:cubicBezTo>
                <a:cubicBezTo>
                  <a:pt x="1161" y="2212"/>
                  <a:pt x="1146" y="2223"/>
                  <a:pt x="1128" y="2229"/>
                </a:cubicBezTo>
                <a:cubicBezTo>
                  <a:pt x="856" y="2314"/>
                  <a:pt x="856" y="2314"/>
                  <a:pt x="856" y="2314"/>
                </a:cubicBezTo>
                <a:cubicBezTo>
                  <a:pt x="849" y="2317"/>
                  <a:pt x="841" y="2318"/>
                  <a:pt x="833" y="2318"/>
                </a:cubicBezTo>
                <a:close/>
                <a:moveTo>
                  <a:pt x="136" y="1219"/>
                </a:moveTo>
                <a:cubicBezTo>
                  <a:pt x="136" y="819"/>
                  <a:pt x="136" y="819"/>
                  <a:pt x="136" y="819"/>
                </a:cubicBezTo>
                <a:cubicBezTo>
                  <a:pt x="136" y="806"/>
                  <a:pt x="140" y="795"/>
                  <a:pt x="147" y="785"/>
                </a:cubicBezTo>
                <a:cubicBezTo>
                  <a:pt x="147" y="1253"/>
                  <a:pt x="147" y="1253"/>
                  <a:pt x="147" y="1253"/>
                </a:cubicBezTo>
                <a:cubicBezTo>
                  <a:pt x="140" y="1244"/>
                  <a:pt x="136" y="1232"/>
                  <a:pt x="136" y="1219"/>
                </a:cubicBezTo>
                <a:close/>
                <a:moveTo>
                  <a:pt x="219" y="1264"/>
                </a:moveTo>
                <a:cubicBezTo>
                  <a:pt x="219" y="774"/>
                  <a:pt x="219" y="774"/>
                  <a:pt x="219" y="774"/>
                </a:cubicBezTo>
                <a:cubicBezTo>
                  <a:pt x="219" y="632"/>
                  <a:pt x="334" y="517"/>
                  <a:pt x="476" y="517"/>
                </a:cubicBezTo>
                <a:cubicBezTo>
                  <a:pt x="1140" y="517"/>
                  <a:pt x="1140" y="517"/>
                  <a:pt x="1140" y="517"/>
                </a:cubicBezTo>
                <a:cubicBezTo>
                  <a:pt x="1140" y="1521"/>
                  <a:pt x="1140" y="1521"/>
                  <a:pt x="1140" y="1521"/>
                </a:cubicBezTo>
                <a:cubicBezTo>
                  <a:pt x="1054" y="1521"/>
                  <a:pt x="1054" y="1521"/>
                  <a:pt x="1054" y="1521"/>
                </a:cubicBezTo>
                <a:cubicBezTo>
                  <a:pt x="476" y="1521"/>
                  <a:pt x="476" y="1521"/>
                  <a:pt x="476" y="1521"/>
                </a:cubicBezTo>
                <a:cubicBezTo>
                  <a:pt x="334" y="1521"/>
                  <a:pt x="219" y="1406"/>
                  <a:pt x="219" y="1264"/>
                </a:cubicBezTo>
                <a:close/>
                <a:moveTo>
                  <a:pt x="1090" y="1638"/>
                </a:moveTo>
                <a:cubicBezTo>
                  <a:pt x="1189" y="1797"/>
                  <a:pt x="1189" y="1797"/>
                  <a:pt x="1189" y="1797"/>
                </a:cubicBezTo>
                <a:cubicBezTo>
                  <a:pt x="1148" y="1823"/>
                  <a:pt x="1148" y="1823"/>
                  <a:pt x="1148" y="1823"/>
                </a:cubicBezTo>
                <a:lnTo>
                  <a:pt x="1090" y="1638"/>
                </a:lnTo>
                <a:close/>
                <a:moveTo>
                  <a:pt x="1212" y="567"/>
                </a:moveTo>
                <a:cubicBezTo>
                  <a:pt x="1421" y="567"/>
                  <a:pt x="1421" y="567"/>
                  <a:pt x="1421" y="567"/>
                </a:cubicBezTo>
                <a:cubicBezTo>
                  <a:pt x="2132" y="201"/>
                  <a:pt x="2132" y="201"/>
                  <a:pt x="2132" y="201"/>
                </a:cubicBezTo>
                <a:cubicBezTo>
                  <a:pt x="2132" y="1837"/>
                  <a:pt x="2132" y="1837"/>
                  <a:pt x="2132" y="1837"/>
                </a:cubicBezTo>
                <a:cubicBezTo>
                  <a:pt x="1421" y="1471"/>
                  <a:pt x="1421" y="1471"/>
                  <a:pt x="1421" y="1471"/>
                </a:cubicBezTo>
                <a:cubicBezTo>
                  <a:pt x="1212" y="1471"/>
                  <a:pt x="1212" y="1471"/>
                  <a:pt x="1212" y="1471"/>
                </a:cubicBezTo>
                <a:lnTo>
                  <a:pt x="1212" y="567"/>
                </a:lnTo>
                <a:close/>
                <a:moveTo>
                  <a:pt x="2203" y="135"/>
                </a:moveTo>
                <a:cubicBezTo>
                  <a:pt x="2248" y="135"/>
                  <a:pt x="2248" y="135"/>
                  <a:pt x="2248" y="135"/>
                </a:cubicBezTo>
                <a:cubicBezTo>
                  <a:pt x="2248" y="1915"/>
                  <a:pt x="2248" y="1915"/>
                  <a:pt x="2248" y="1915"/>
                </a:cubicBezTo>
                <a:cubicBezTo>
                  <a:pt x="2203" y="1915"/>
                  <a:pt x="2203" y="1915"/>
                  <a:pt x="2203" y="1915"/>
                </a:cubicBezTo>
                <a:lnTo>
                  <a:pt x="2203" y="135"/>
                </a:lnTo>
                <a:close/>
                <a:moveTo>
                  <a:pt x="2319" y="1169"/>
                </a:moveTo>
                <a:cubicBezTo>
                  <a:pt x="2319" y="865"/>
                  <a:pt x="2319" y="865"/>
                  <a:pt x="2319" y="865"/>
                </a:cubicBezTo>
                <a:cubicBezTo>
                  <a:pt x="2352" y="907"/>
                  <a:pt x="2371" y="960"/>
                  <a:pt x="2371" y="1017"/>
                </a:cubicBezTo>
                <a:cubicBezTo>
                  <a:pt x="2371" y="1074"/>
                  <a:pt x="2352" y="1126"/>
                  <a:pt x="2319" y="1169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7"/>
          <p:cNvSpPr/>
          <p:nvPr/>
        </p:nvSpPr>
        <p:spPr>
          <a:xfrm>
            <a:off x="2020305" y="3964719"/>
            <a:ext cx="261245" cy="257302"/>
          </a:xfrm>
          <a:custGeom>
            <a:rect b="b" l="l" r="r" t="t"/>
            <a:pathLst>
              <a:path extrusionOk="0" h="94" w="97">
                <a:moveTo>
                  <a:pt x="96" y="16"/>
                </a:moveTo>
                <a:cubicBezTo>
                  <a:pt x="95" y="16"/>
                  <a:pt x="94" y="16"/>
                  <a:pt x="94" y="16"/>
                </a:cubicBezTo>
                <a:cubicBezTo>
                  <a:pt x="94" y="16"/>
                  <a:pt x="94" y="16"/>
                  <a:pt x="87" y="27"/>
                </a:cubicBezTo>
                <a:cubicBezTo>
                  <a:pt x="87" y="27"/>
                  <a:pt x="87" y="27"/>
                  <a:pt x="81" y="27"/>
                </a:cubicBezTo>
                <a:cubicBezTo>
                  <a:pt x="81" y="27"/>
                  <a:pt x="81" y="27"/>
                  <a:pt x="73" y="19"/>
                </a:cubicBezTo>
                <a:cubicBezTo>
                  <a:pt x="73" y="19"/>
                  <a:pt x="73" y="19"/>
                  <a:pt x="73" y="12"/>
                </a:cubicBezTo>
                <a:cubicBezTo>
                  <a:pt x="73" y="12"/>
                  <a:pt x="73" y="12"/>
                  <a:pt x="83" y="4"/>
                </a:cubicBezTo>
                <a:cubicBezTo>
                  <a:pt x="83" y="3"/>
                  <a:pt x="83" y="2"/>
                  <a:pt x="82" y="2"/>
                </a:cubicBezTo>
                <a:cubicBezTo>
                  <a:pt x="82" y="2"/>
                  <a:pt x="82" y="2"/>
                  <a:pt x="81" y="2"/>
                </a:cubicBezTo>
                <a:cubicBezTo>
                  <a:pt x="81" y="2"/>
                  <a:pt x="79" y="2"/>
                  <a:pt x="77" y="2"/>
                </a:cubicBezTo>
                <a:cubicBezTo>
                  <a:pt x="77" y="1"/>
                  <a:pt x="76" y="1"/>
                  <a:pt x="75" y="1"/>
                </a:cubicBezTo>
                <a:cubicBezTo>
                  <a:pt x="69" y="0"/>
                  <a:pt x="66" y="3"/>
                  <a:pt x="64" y="5"/>
                </a:cubicBezTo>
                <a:cubicBezTo>
                  <a:pt x="62" y="8"/>
                  <a:pt x="61" y="10"/>
                  <a:pt x="61" y="10"/>
                </a:cubicBezTo>
                <a:cubicBezTo>
                  <a:pt x="61" y="10"/>
                  <a:pt x="61" y="11"/>
                  <a:pt x="61" y="14"/>
                </a:cubicBezTo>
                <a:cubicBezTo>
                  <a:pt x="61" y="18"/>
                  <a:pt x="61" y="23"/>
                  <a:pt x="62" y="26"/>
                </a:cubicBezTo>
                <a:cubicBezTo>
                  <a:pt x="63" y="27"/>
                  <a:pt x="63" y="27"/>
                  <a:pt x="63" y="27"/>
                </a:cubicBezTo>
                <a:cubicBezTo>
                  <a:pt x="62" y="30"/>
                  <a:pt x="59" y="35"/>
                  <a:pt x="59" y="35"/>
                </a:cubicBezTo>
                <a:cubicBezTo>
                  <a:pt x="59" y="35"/>
                  <a:pt x="59" y="35"/>
                  <a:pt x="52" y="42"/>
                </a:cubicBezTo>
                <a:cubicBezTo>
                  <a:pt x="52" y="42"/>
                  <a:pt x="52" y="42"/>
                  <a:pt x="50" y="45"/>
                </a:cubicBezTo>
                <a:cubicBezTo>
                  <a:pt x="50" y="45"/>
                  <a:pt x="50" y="45"/>
                  <a:pt x="43" y="39"/>
                </a:cubicBezTo>
                <a:cubicBezTo>
                  <a:pt x="43" y="40"/>
                  <a:pt x="42" y="41"/>
                  <a:pt x="42" y="41"/>
                </a:cubicBezTo>
                <a:cubicBezTo>
                  <a:pt x="42" y="41"/>
                  <a:pt x="42" y="41"/>
                  <a:pt x="35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5" y="33"/>
                  <a:pt x="35" y="33"/>
                  <a:pt x="34" y="31"/>
                </a:cubicBezTo>
                <a:cubicBezTo>
                  <a:pt x="34" y="31"/>
                  <a:pt x="34" y="31"/>
                  <a:pt x="31" y="29"/>
                </a:cubicBezTo>
                <a:cubicBezTo>
                  <a:pt x="31" y="29"/>
                  <a:pt x="31" y="29"/>
                  <a:pt x="33" y="27"/>
                </a:cubicBezTo>
                <a:cubicBezTo>
                  <a:pt x="33" y="27"/>
                  <a:pt x="33" y="27"/>
                  <a:pt x="31" y="26"/>
                </a:cubicBezTo>
                <a:cubicBezTo>
                  <a:pt x="31" y="25"/>
                  <a:pt x="31" y="24"/>
                  <a:pt x="31" y="23"/>
                </a:cubicBezTo>
                <a:cubicBezTo>
                  <a:pt x="32" y="22"/>
                  <a:pt x="39" y="20"/>
                  <a:pt x="45" y="18"/>
                </a:cubicBezTo>
                <a:cubicBezTo>
                  <a:pt x="45" y="18"/>
                  <a:pt x="45" y="18"/>
                  <a:pt x="47" y="17"/>
                </a:cubicBezTo>
                <a:cubicBezTo>
                  <a:pt x="47" y="17"/>
                  <a:pt x="47" y="17"/>
                  <a:pt x="46" y="15"/>
                </a:cubicBezTo>
                <a:cubicBezTo>
                  <a:pt x="46" y="15"/>
                  <a:pt x="46" y="15"/>
                  <a:pt x="45" y="12"/>
                </a:cubicBezTo>
                <a:cubicBezTo>
                  <a:pt x="45" y="12"/>
                  <a:pt x="45" y="12"/>
                  <a:pt x="44" y="11"/>
                </a:cubicBezTo>
                <a:cubicBezTo>
                  <a:pt x="44" y="11"/>
                  <a:pt x="44" y="11"/>
                  <a:pt x="44" y="10"/>
                </a:cubicBezTo>
                <a:cubicBezTo>
                  <a:pt x="43" y="10"/>
                  <a:pt x="38" y="10"/>
                  <a:pt x="32" y="11"/>
                </a:cubicBezTo>
                <a:cubicBezTo>
                  <a:pt x="23" y="13"/>
                  <a:pt x="17" y="17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4"/>
                </a:cubicBezTo>
                <a:cubicBezTo>
                  <a:pt x="11" y="27"/>
                  <a:pt x="11" y="29"/>
                  <a:pt x="11" y="30"/>
                </a:cubicBezTo>
                <a:cubicBezTo>
                  <a:pt x="11" y="31"/>
                  <a:pt x="11" y="33"/>
                  <a:pt x="9" y="33"/>
                </a:cubicBezTo>
                <a:cubicBezTo>
                  <a:pt x="9" y="33"/>
                  <a:pt x="9" y="33"/>
                  <a:pt x="6" y="31"/>
                </a:cubicBezTo>
                <a:cubicBezTo>
                  <a:pt x="6" y="31"/>
                  <a:pt x="6" y="31"/>
                  <a:pt x="0" y="38"/>
                </a:cubicBezTo>
                <a:cubicBezTo>
                  <a:pt x="0" y="38"/>
                  <a:pt x="0" y="38"/>
                  <a:pt x="10" y="48"/>
                </a:cubicBezTo>
                <a:cubicBezTo>
                  <a:pt x="10" y="48"/>
                  <a:pt x="10" y="48"/>
                  <a:pt x="17" y="41"/>
                </a:cubicBezTo>
                <a:cubicBezTo>
                  <a:pt x="17" y="41"/>
                  <a:pt x="17" y="41"/>
                  <a:pt x="13" y="37"/>
                </a:cubicBezTo>
                <a:cubicBezTo>
                  <a:pt x="14" y="37"/>
                  <a:pt x="15" y="37"/>
                  <a:pt x="16" y="36"/>
                </a:cubicBezTo>
                <a:cubicBezTo>
                  <a:pt x="17" y="35"/>
                  <a:pt x="21" y="35"/>
                  <a:pt x="23" y="36"/>
                </a:cubicBezTo>
                <a:cubicBezTo>
                  <a:pt x="23" y="36"/>
                  <a:pt x="23" y="36"/>
                  <a:pt x="24" y="37"/>
                </a:cubicBezTo>
                <a:cubicBezTo>
                  <a:pt x="24" y="37"/>
                  <a:pt x="24" y="37"/>
                  <a:pt x="25" y="36"/>
                </a:cubicBezTo>
                <a:cubicBezTo>
                  <a:pt x="25" y="36"/>
                  <a:pt x="25" y="36"/>
                  <a:pt x="27" y="39"/>
                </a:cubicBezTo>
                <a:cubicBezTo>
                  <a:pt x="27" y="39"/>
                  <a:pt x="27" y="39"/>
                  <a:pt x="29" y="40"/>
                </a:cubicBezTo>
                <a:cubicBezTo>
                  <a:pt x="29" y="40"/>
                  <a:pt x="29" y="40"/>
                  <a:pt x="29" y="39"/>
                </a:cubicBezTo>
                <a:cubicBezTo>
                  <a:pt x="29" y="39"/>
                  <a:pt x="29" y="39"/>
                  <a:pt x="37" y="47"/>
                </a:cubicBezTo>
                <a:cubicBezTo>
                  <a:pt x="36" y="48"/>
                  <a:pt x="36" y="48"/>
                  <a:pt x="36" y="49"/>
                </a:cubicBezTo>
                <a:cubicBezTo>
                  <a:pt x="36" y="49"/>
                  <a:pt x="36" y="49"/>
                  <a:pt x="42" y="55"/>
                </a:cubicBezTo>
                <a:cubicBezTo>
                  <a:pt x="42" y="55"/>
                  <a:pt x="42" y="55"/>
                  <a:pt x="15" y="84"/>
                </a:cubicBezTo>
                <a:cubicBezTo>
                  <a:pt x="13" y="86"/>
                  <a:pt x="14" y="89"/>
                  <a:pt x="17" y="91"/>
                </a:cubicBezTo>
                <a:cubicBezTo>
                  <a:pt x="19" y="93"/>
                  <a:pt x="22" y="94"/>
                  <a:pt x="23" y="93"/>
                </a:cubicBezTo>
                <a:cubicBezTo>
                  <a:pt x="23" y="93"/>
                  <a:pt x="23" y="93"/>
                  <a:pt x="50" y="63"/>
                </a:cubicBezTo>
                <a:cubicBezTo>
                  <a:pt x="50" y="63"/>
                  <a:pt x="50" y="63"/>
                  <a:pt x="77" y="89"/>
                </a:cubicBezTo>
                <a:cubicBezTo>
                  <a:pt x="79" y="91"/>
                  <a:pt x="82" y="90"/>
                  <a:pt x="84" y="88"/>
                </a:cubicBezTo>
                <a:cubicBezTo>
                  <a:pt x="86" y="85"/>
                  <a:pt x="87" y="82"/>
                  <a:pt x="85" y="81"/>
                </a:cubicBezTo>
                <a:cubicBezTo>
                  <a:pt x="85" y="81"/>
                  <a:pt x="85" y="81"/>
                  <a:pt x="58" y="54"/>
                </a:cubicBezTo>
                <a:cubicBezTo>
                  <a:pt x="58" y="54"/>
                  <a:pt x="58" y="54"/>
                  <a:pt x="59" y="53"/>
                </a:cubicBezTo>
                <a:cubicBezTo>
                  <a:pt x="59" y="53"/>
                  <a:pt x="59" y="53"/>
                  <a:pt x="59" y="52"/>
                </a:cubicBezTo>
                <a:cubicBezTo>
                  <a:pt x="59" y="52"/>
                  <a:pt x="65" y="45"/>
                  <a:pt x="69" y="42"/>
                </a:cubicBezTo>
                <a:cubicBezTo>
                  <a:pt x="71" y="40"/>
                  <a:pt x="73" y="39"/>
                  <a:pt x="74" y="38"/>
                </a:cubicBezTo>
                <a:cubicBezTo>
                  <a:pt x="75" y="38"/>
                  <a:pt x="77" y="38"/>
                  <a:pt x="77" y="38"/>
                </a:cubicBezTo>
                <a:cubicBezTo>
                  <a:pt x="77" y="38"/>
                  <a:pt x="83" y="39"/>
                  <a:pt x="83" y="39"/>
                </a:cubicBezTo>
                <a:cubicBezTo>
                  <a:pt x="92" y="39"/>
                  <a:pt x="96" y="28"/>
                  <a:pt x="96" y="28"/>
                </a:cubicBezTo>
                <a:cubicBezTo>
                  <a:pt x="96" y="28"/>
                  <a:pt x="96" y="27"/>
                  <a:pt x="97" y="21"/>
                </a:cubicBezTo>
                <a:cubicBezTo>
                  <a:pt x="97" y="19"/>
                  <a:pt x="97" y="18"/>
                  <a:pt x="97" y="17"/>
                </a:cubicBezTo>
                <a:cubicBezTo>
                  <a:pt x="96" y="16"/>
                  <a:pt x="96" y="16"/>
                  <a:pt x="96" y="16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27"/>
          <p:cNvSpPr/>
          <p:nvPr/>
        </p:nvSpPr>
        <p:spPr>
          <a:xfrm>
            <a:off x="3356862" y="3950735"/>
            <a:ext cx="281224" cy="285268"/>
          </a:xfrm>
          <a:custGeom>
            <a:rect b="b" l="l" r="r" t="t"/>
            <a:pathLst>
              <a:path extrusionOk="0" h="128" w="128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100"/>
                  <a:pt x="29" y="128"/>
                  <a:pt x="64" y="128"/>
                </a:cubicBezTo>
                <a:cubicBezTo>
                  <a:pt x="100" y="128"/>
                  <a:pt x="128" y="100"/>
                  <a:pt x="128" y="64"/>
                </a:cubicBezTo>
                <a:cubicBezTo>
                  <a:pt x="128" y="29"/>
                  <a:pt x="100" y="0"/>
                  <a:pt x="64" y="0"/>
                </a:cubicBezTo>
                <a:close/>
                <a:moveTo>
                  <a:pt x="118" y="48"/>
                </a:moveTo>
                <a:cubicBezTo>
                  <a:pt x="112" y="42"/>
                  <a:pt x="105" y="37"/>
                  <a:pt x="97" y="33"/>
                </a:cubicBezTo>
                <a:cubicBezTo>
                  <a:pt x="93" y="25"/>
                  <a:pt x="88" y="17"/>
                  <a:pt x="82" y="11"/>
                </a:cubicBezTo>
                <a:cubicBezTo>
                  <a:pt x="99" y="17"/>
                  <a:pt x="113" y="30"/>
                  <a:pt x="118" y="48"/>
                </a:cubicBezTo>
                <a:close/>
                <a:moveTo>
                  <a:pt x="96" y="64"/>
                </a:moveTo>
                <a:cubicBezTo>
                  <a:pt x="96" y="70"/>
                  <a:pt x="96" y="76"/>
                  <a:pt x="94" y="81"/>
                </a:cubicBezTo>
                <a:cubicBezTo>
                  <a:pt x="85" y="77"/>
                  <a:pt x="76" y="75"/>
                  <a:pt x="65" y="75"/>
                </a:cubicBezTo>
                <a:cubicBezTo>
                  <a:pt x="55" y="75"/>
                  <a:pt x="45" y="77"/>
                  <a:pt x="36" y="81"/>
                </a:cubicBezTo>
                <a:cubicBezTo>
                  <a:pt x="35" y="76"/>
                  <a:pt x="34" y="70"/>
                  <a:pt x="34" y="64"/>
                </a:cubicBezTo>
                <a:cubicBezTo>
                  <a:pt x="34" y="55"/>
                  <a:pt x="36" y="47"/>
                  <a:pt x="39" y="39"/>
                </a:cubicBezTo>
                <a:cubicBezTo>
                  <a:pt x="47" y="35"/>
                  <a:pt x="56" y="33"/>
                  <a:pt x="65" y="33"/>
                </a:cubicBezTo>
                <a:cubicBezTo>
                  <a:pt x="75" y="33"/>
                  <a:pt x="83" y="35"/>
                  <a:pt x="91" y="39"/>
                </a:cubicBezTo>
                <a:cubicBezTo>
                  <a:pt x="95" y="47"/>
                  <a:pt x="96" y="55"/>
                  <a:pt x="96" y="64"/>
                </a:cubicBezTo>
                <a:close/>
                <a:moveTo>
                  <a:pt x="65" y="8"/>
                </a:moveTo>
                <a:cubicBezTo>
                  <a:pt x="66" y="8"/>
                  <a:pt x="67" y="8"/>
                  <a:pt x="68" y="8"/>
                </a:cubicBezTo>
                <a:cubicBezTo>
                  <a:pt x="75" y="14"/>
                  <a:pt x="82" y="21"/>
                  <a:pt x="87" y="29"/>
                </a:cubicBezTo>
                <a:cubicBezTo>
                  <a:pt x="80" y="27"/>
                  <a:pt x="73" y="26"/>
                  <a:pt x="65" y="26"/>
                </a:cubicBezTo>
                <a:cubicBezTo>
                  <a:pt x="58" y="26"/>
                  <a:pt x="51" y="27"/>
                  <a:pt x="45" y="29"/>
                </a:cubicBezTo>
                <a:cubicBezTo>
                  <a:pt x="50" y="20"/>
                  <a:pt x="57" y="13"/>
                  <a:pt x="65" y="8"/>
                </a:cubicBezTo>
                <a:close/>
                <a:moveTo>
                  <a:pt x="50" y="10"/>
                </a:moveTo>
                <a:cubicBezTo>
                  <a:pt x="43" y="16"/>
                  <a:pt x="38" y="24"/>
                  <a:pt x="34" y="33"/>
                </a:cubicBezTo>
                <a:cubicBezTo>
                  <a:pt x="25" y="37"/>
                  <a:pt x="16" y="43"/>
                  <a:pt x="10" y="51"/>
                </a:cubicBezTo>
                <a:cubicBezTo>
                  <a:pt x="15" y="31"/>
                  <a:pt x="30" y="15"/>
                  <a:pt x="50" y="10"/>
                </a:cubicBezTo>
                <a:close/>
                <a:moveTo>
                  <a:pt x="16" y="93"/>
                </a:moveTo>
                <a:cubicBezTo>
                  <a:pt x="11" y="85"/>
                  <a:pt x="8" y="75"/>
                  <a:pt x="8" y="65"/>
                </a:cubicBezTo>
                <a:cubicBezTo>
                  <a:pt x="13" y="57"/>
                  <a:pt x="21" y="49"/>
                  <a:pt x="30" y="44"/>
                </a:cubicBezTo>
                <a:cubicBezTo>
                  <a:pt x="28" y="50"/>
                  <a:pt x="27" y="57"/>
                  <a:pt x="27" y="64"/>
                </a:cubicBezTo>
                <a:cubicBezTo>
                  <a:pt x="27" y="71"/>
                  <a:pt x="28" y="78"/>
                  <a:pt x="29" y="84"/>
                </a:cubicBezTo>
                <a:cubicBezTo>
                  <a:pt x="25" y="87"/>
                  <a:pt x="20" y="90"/>
                  <a:pt x="16" y="93"/>
                </a:cubicBezTo>
                <a:close/>
                <a:moveTo>
                  <a:pt x="20" y="99"/>
                </a:moveTo>
                <a:cubicBezTo>
                  <a:pt x="24" y="96"/>
                  <a:pt x="28" y="94"/>
                  <a:pt x="32" y="91"/>
                </a:cubicBezTo>
                <a:cubicBezTo>
                  <a:pt x="36" y="102"/>
                  <a:pt x="42" y="111"/>
                  <a:pt x="50" y="119"/>
                </a:cubicBezTo>
                <a:cubicBezTo>
                  <a:pt x="38" y="116"/>
                  <a:pt x="28" y="109"/>
                  <a:pt x="20" y="99"/>
                </a:cubicBezTo>
                <a:close/>
                <a:moveTo>
                  <a:pt x="68" y="121"/>
                </a:moveTo>
                <a:cubicBezTo>
                  <a:pt x="67" y="121"/>
                  <a:pt x="66" y="121"/>
                  <a:pt x="65" y="121"/>
                </a:cubicBezTo>
                <a:cubicBezTo>
                  <a:pt x="53" y="113"/>
                  <a:pt x="44" y="102"/>
                  <a:pt x="39" y="88"/>
                </a:cubicBezTo>
                <a:cubicBezTo>
                  <a:pt x="47" y="85"/>
                  <a:pt x="56" y="83"/>
                  <a:pt x="65" y="83"/>
                </a:cubicBezTo>
                <a:cubicBezTo>
                  <a:pt x="75" y="83"/>
                  <a:pt x="84" y="85"/>
                  <a:pt x="92" y="88"/>
                </a:cubicBezTo>
                <a:cubicBezTo>
                  <a:pt x="87" y="101"/>
                  <a:pt x="79" y="113"/>
                  <a:pt x="68" y="121"/>
                </a:cubicBezTo>
                <a:close/>
                <a:moveTo>
                  <a:pt x="82" y="118"/>
                </a:moveTo>
                <a:cubicBezTo>
                  <a:pt x="89" y="110"/>
                  <a:pt x="95" y="101"/>
                  <a:pt x="99" y="91"/>
                </a:cubicBezTo>
                <a:cubicBezTo>
                  <a:pt x="103" y="93"/>
                  <a:pt x="106" y="96"/>
                  <a:pt x="109" y="98"/>
                </a:cubicBezTo>
                <a:cubicBezTo>
                  <a:pt x="103" y="107"/>
                  <a:pt x="93" y="114"/>
                  <a:pt x="82" y="118"/>
                </a:cubicBezTo>
                <a:close/>
                <a:moveTo>
                  <a:pt x="101" y="84"/>
                </a:moveTo>
                <a:cubicBezTo>
                  <a:pt x="103" y="78"/>
                  <a:pt x="104" y="71"/>
                  <a:pt x="104" y="64"/>
                </a:cubicBezTo>
                <a:cubicBezTo>
                  <a:pt x="104" y="57"/>
                  <a:pt x="103" y="50"/>
                  <a:pt x="101" y="44"/>
                </a:cubicBezTo>
                <a:cubicBezTo>
                  <a:pt x="109" y="48"/>
                  <a:pt x="116" y="55"/>
                  <a:pt x="121" y="62"/>
                </a:cubicBezTo>
                <a:cubicBezTo>
                  <a:pt x="121" y="63"/>
                  <a:pt x="121" y="64"/>
                  <a:pt x="121" y="64"/>
                </a:cubicBezTo>
                <a:cubicBezTo>
                  <a:pt x="121" y="75"/>
                  <a:pt x="118" y="84"/>
                  <a:pt x="114" y="92"/>
                </a:cubicBezTo>
                <a:cubicBezTo>
                  <a:pt x="110" y="89"/>
                  <a:pt x="106" y="86"/>
                  <a:pt x="101" y="84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8" name="Google Shape;448;p27"/>
          <p:cNvGrpSpPr/>
          <p:nvPr/>
        </p:nvGrpSpPr>
        <p:grpSpPr>
          <a:xfrm>
            <a:off x="2711246" y="3943143"/>
            <a:ext cx="225179" cy="300646"/>
            <a:chOff x="5081588" y="1744663"/>
            <a:chExt cx="552450" cy="727076"/>
          </a:xfrm>
        </p:grpSpPr>
        <p:sp>
          <p:nvSpPr>
            <p:cNvPr id="449" name="Google Shape;449;p27"/>
            <p:cNvSpPr/>
            <p:nvPr/>
          </p:nvSpPr>
          <p:spPr>
            <a:xfrm>
              <a:off x="5081588" y="1744663"/>
              <a:ext cx="552450" cy="727076"/>
            </a:xfrm>
            <a:custGeom>
              <a:rect b="b" l="l" r="r" t="t"/>
              <a:pathLst>
                <a:path extrusionOk="0" h="1283" w="971">
                  <a:moveTo>
                    <a:pt x="884" y="207"/>
                  </a:moveTo>
                  <a:cubicBezTo>
                    <a:pt x="715" y="207"/>
                    <a:pt x="715" y="207"/>
                    <a:pt x="715" y="207"/>
                  </a:cubicBezTo>
                  <a:cubicBezTo>
                    <a:pt x="715" y="192"/>
                    <a:pt x="715" y="192"/>
                    <a:pt x="715" y="192"/>
                  </a:cubicBezTo>
                  <a:cubicBezTo>
                    <a:pt x="715" y="169"/>
                    <a:pt x="696" y="150"/>
                    <a:pt x="673" y="150"/>
                  </a:cubicBezTo>
                  <a:cubicBezTo>
                    <a:pt x="578" y="150"/>
                    <a:pt x="578" y="150"/>
                    <a:pt x="578" y="150"/>
                  </a:cubicBezTo>
                  <a:cubicBezTo>
                    <a:pt x="585" y="136"/>
                    <a:pt x="589" y="120"/>
                    <a:pt x="589" y="103"/>
                  </a:cubicBezTo>
                  <a:cubicBezTo>
                    <a:pt x="589" y="46"/>
                    <a:pt x="542" y="0"/>
                    <a:pt x="485" y="0"/>
                  </a:cubicBezTo>
                  <a:cubicBezTo>
                    <a:pt x="428" y="0"/>
                    <a:pt x="382" y="46"/>
                    <a:pt x="382" y="103"/>
                  </a:cubicBezTo>
                  <a:cubicBezTo>
                    <a:pt x="382" y="120"/>
                    <a:pt x="386" y="136"/>
                    <a:pt x="393" y="150"/>
                  </a:cubicBezTo>
                  <a:cubicBezTo>
                    <a:pt x="297" y="150"/>
                    <a:pt x="297" y="150"/>
                    <a:pt x="297" y="150"/>
                  </a:cubicBezTo>
                  <a:cubicBezTo>
                    <a:pt x="274" y="150"/>
                    <a:pt x="255" y="169"/>
                    <a:pt x="255" y="192"/>
                  </a:cubicBezTo>
                  <a:cubicBezTo>
                    <a:pt x="255" y="207"/>
                    <a:pt x="255" y="207"/>
                    <a:pt x="255" y="207"/>
                  </a:cubicBezTo>
                  <a:cubicBezTo>
                    <a:pt x="87" y="207"/>
                    <a:pt x="87" y="207"/>
                    <a:pt x="87" y="207"/>
                  </a:cubicBezTo>
                  <a:cubicBezTo>
                    <a:pt x="39" y="207"/>
                    <a:pt x="0" y="246"/>
                    <a:pt x="0" y="294"/>
                  </a:cubicBezTo>
                  <a:cubicBezTo>
                    <a:pt x="0" y="1196"/>
                    <a:pt x="0" y="1196"/>
                    <a:pt x="0" y="1196"/>
                  </a:cubicBezTo>
                  <a:cubicBezTo>
                    <a:pt x="0" y="1244"/>
                    <a:pt x="39" y="1283"/>
                    <a:pt x="87" y="1283"/>
                  </a:cubicBezTo>
                  <a:cubicBezTo>
                    <a:pt x="884" y="1283"/>
                    <a:pt x="884" y="1283"/>
                    <a:pt x="884" y="1283"/>
                  </a:cubicBezTo>
                  <a:cubicBezTo>
                    <a:pt x="932" y="1283"/>
                    <a:pt x="971" y="1244"/>
                    <a:pt x="971" y="1196"/>
                  </a:cubicBezTo>
                  <a:cubicBezTo>
                    <a:pt x="971" y="294"/>
                    <a:pt x="971" y="294"/>
                    <a:pt x="971" y="294"/>
                  </a:cubicBezTo>
                  <a:cubicBezTo>
                    <a:pt x="971" y="246"/>
                    <a:pt x="932" y="207"/>
                    <a:pt x="884" y="207"/>
                  </a:cubicBezTo>
                  <a:close/>
                  <a:moveTo>
                    <a:pt x="485" y="59"/>
                  </a:moveTo>
                  <a:cubicBezTo>
                    <a:pt x="510" y="59"/>
                    <a:pt x="530" y="79"/>
                    <a:pt x="530" y="103"/>
                  </a:cubicBezTo>
                  <a:cubicBezTo>
                    <a:pt x="530" y="128"/>
                    <a:pt x="510" y="148"/>
                    <a:pt x="485" y="148"/>
                  </a:cubicBezTo>
                  <a:cubicBezTo>
                    <a:pt x="461" y="148"/>
                    <a:pt x="441" y="128"/>
                    <a:pt x="441" y="103"/>
                  </a:cubicBezTo>
                  <a:cubicBezTo>
                    <a:pt x="441" y="79"/>
                    <a:pt x="461" y="59"/>
                    <a:pt x="485" y="59"/>
                  </a:cubicBezTo>
                  <a:close/>
                  <a:moveTo>
                    <a:pt x="825" y="921"/>
                  </a:moveTo>
                  <a:cubicBezTo>
                    <a:pt x="659" y="921"/>
                    <a:pt x="659" y="921"/>
                    <a:pt x="659" y="921"/>
                  </a:cubicBezTo>
                  <a:cubicBezTo>
                    <a:pt x="659" y="1087"/>
                    <a:pt x="659" y="1087"/>
                    <a:pt x="659" y="1087"/>
                  </a:cubicBezTo>
                  <a:cubicBezTo>
                    <a:pt x="146" y="1087"/>
                    <a:pt x="146" y="1087"/>
                    <a:pt x="146" y="1087"/>
                  </a:cubicBezTo>
                  <a:cubicBezTo>
                    <a:pt x="146" y="275"/>
                    <a:pt x="146" y="275"/>
                    <a:pt x="146" y="275"/>
                  </a:cubicBezTo>
                  <a:cubicBezTo>
                    <a:pt x="255" y="275"/>
                    <a:pt x="255" y="275"/>
                    <a:pt x="255" y="275"/>
                  </a:cubicBezTo>
                  <a:cubicBezTo>
                    <a:pt x="255" y="290"/>
                    <a:pt x="255" y="290"/>
                    <a:pt x="255" y="290"/>
                  </a:cubicBezTo>
                  <a:cubicBezTo>
                    <a:pt x="255" y="313"/>
                    <a:pt x="274" y="332"/>
                    <a:pt x="297" y="332"/>
                  </a:cubicBezTo>
                  <a:cubicBezTo>
                    <a:pt x="673" y="332"/>
                    <a:pt x="673" y="332"/>
                    <a:pt x="673" y="332"/>
                  </a:cubicBezTo>
                  <a:cubicBezTo>
                    <a:pt x="696" y="332"/>
                    <a:pt x="715" y="313"/>
                    <a:pt x="715" y="290"/>
                  </a:cubicBezTo>
                  <a:cubicBezTo>
                    <a:pt x="715" y="275"/>
                    <a:pt x="715" y="275"/>
                    <a:pt x="715" y="275"/>
                  </a:cubicBezTo>
                  <a:cubicBezTo>
                    <a:pt x="825" y="275"/>
                    <a:pt x="825" y="275"/>
                    <a:pt x="825" y="275"/>
                  </a:cubicBezTo>
                  <a:lnTo>
                    <a:pt x="825" y="921"/>
                  </a:lnTo>
                  <a:close/>
                  <a:moveTo>
                    <a:pt x="802" y="953"/>
                  </a:moveTo>
                  <a:cubicBezTo>
                    <a:pt x="770" y="985"/>
                    <a:pt x="726" y="1029"/>
                    <a:pt x="691" y="1065"/>
                  </a:cubicBezTo>
                  <a:cubicBezTo>
                    <a:pt x="691" y="953"/>
                    <a:pt x="691" y="953"/>
                    <a:pt x="691" y="953"/>
                  </a:cubicBezTo>
                  <a:lnTo>
                    <a:pt x="802" y="953"/>
                  </a:lnTo>
                  <a:close/>
                  <a:moveTo>
                    <a:pt x="903" y="1196"/>
                  </a:moveTo>
                  <a:cubicBezTo>
                    <a:pt x="903" y="1207"/>
                    <a:pt x="894" y="1215"/>
                    <a:pt x="884" y="1215"/>
                  </a:cubicBezTo>
                  <a:cubicBezTo>
                    <a:pt x="87" y="1215"/>
                    <a:pt x="87" y="1215"/>
                    <a:pt x="87" y="1215"/>
                  </a:cubicBezTo>
                  <a:cubicBezTo>
                    <a:pt x="76" y="1215"/>
                    <a:pt x="68" y="1207"/>
                    <a:pt x="68" y="1196"/>
                  </a:cubicBezTo>
                  <a:cubicBezTo>
                    <a:pt x="68" y="294"/>
                    <a:pt x="68" y="294"/>
                    <a:pt x="68" y="294"/>
                  </a:cubicBezTo>
                  <a:cubicBezTo>
                    <a:pt x="68" y="284"/>
                    <a:pt x="76" y="275"/>
                    <a:pt x="87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1120"/>
                    <a:pt x="114" y="1120"/>
                    <a:pt x="114" y="1120"/>
                  </a:cubicBezTo>
                  <a:cubicBezTo>
                    <a:pt x="681" y="1120"/>
                    <a:pt x="681" y="1120"/>
                    <a:pt x="681" y="1120"/>
                  </a:cubicBezTo>
                  <a:cubicBezTo>
                    <a:pt x="686" y="1115"/>
                    <a:pt x="686" y="1115"/>
                    <a:pt x="686" y="1115"/>
                  </a:cubicBezTo>
                  <a:cubicBezTo>
                    <a:pt x="732" y="1069"/>
                    <a:pt x="818" y="983"/>
                    <a:pt x="852" y="948"/>
                  </a:cubicBezTo>
                  <a:cubicBezTo>
                    <a:pt x="857" y="943"/>
                    <a:pt x="857" y="943"/>
                    <a:pt x="857" y="943"/>
                  </a:cubicBezTo>
                  <a:cubicBezTo>
                    <a:pt x="857" y="275"/>
                    <a:pt x="857" y="275"/>
                    <a:pt x="857" y="275"/>
                  </a:cubicBezTo>
                  <a:cubicBezTo>
                    <a:pt x="884" y="275"/>
                    <a:pt x="884" y="275"/>
                    <a:pt x="884" y="275"/>
                  </a:cubicBezTo>
                  <a:cubicBezTo>
                    <a:pt x="894" y="275"/>
                    <a:pt x="903" y="284"/>
                    <a:pt x="903" y="294"/>
                  </a:cubicBezTo>
                  <a:lnTo>
                    <a:pt x="903" y="1196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5208588" y="2003426"/>
              <a:ext cx="298500" cy="174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5208588" y="2081213"/>
              <a:ext cx="298500" cy="174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5208588" y="2154238"/>
              <a:ext cx="298500" cy="174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" name="Google Shape;453;p27"/>
          <p:cNvGrpSpPr/>
          <p:nvPr/>
        </p:nvGrpSpPr>
        <p:grpSpPr>
          <a:xfrm>
            <a:off x="4740536" y="3945597"/>
            <a:ext cx="258488" cy="295664"/>
            <a:chOff x="6775450" y="3722688"/>
            <a:chExt cx="473075" cy="533400"/>
          </a:xfrm>
        </p:grpSpPr>
        <p:sp>
          <p:nvSpPr>
            <p:cNvPr id="454" name="Google Shape;454;p27"/>
            <p:cNvSpPr/>
            <p:nvPr/>
          </p:nvSpPr>
          <p:spPr>
            <a:xfrm>
              <a:off x="6775450" y="3827463"/>
              <a:ext cx="473075" cy="428625"/>
            </a:xfrm>
            <a:custGeom>
              <a:rect b="b" l="l" r="r" t="t"/>
              <a:pathLst>
                <a:path extrusionOk="0" h="114" w="126">
                  <a:moveTo>
                    <a:pt x="119" y="51"/>
                  </a:moveTo>
                  <a:cubicBezTo>
                    <a:pt x="119" y="51"/>
                    <a:pt x="118" y="51"/>
                    <a:pt x="118" y="51"/>
                  </a:cubicBezTo>
                  <a:cubicBezTo>
                    <a:pt x="117" y="47"/>
                    <a:pt x="116" y="43"/>
                    <a:pt x="114" y="40"/>
                  </a:cubicBezTo>
                  <a:cubicBezTo>
                    <a:pt x="107" y="45"/>
                    <a:pt x="98" y="49"/>
                    <a:pt x="88" y="49"/>
                  </a:cubicBezTo>
                  <a:cubicBezTo>
                    <a:pt x="67" y="49"/>
                    <a:pt x="50" y="33"/>
                    <a:pt x="48" y="13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6" y="0"/>
                    <a:pt x="23" y="1"/>
                    <a:pt x="23" y="5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17" y="32"/>
                    <a:pt x="13" y="39"/>
                    <a:pt x="11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3" y="46"/>
                    <a:pt x="0" y="49"/>
                    <a:pt x="0" y="52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7"/>
                    <a:pt x="3" y="70"/>
                    <a:pt x="6" y="70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5" y="82"/>
                    <a:pt x="24" y="92"/>
                    <a:pt x="37" y="98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37" y="111"/>
                    <a:pt x="40" y="114"/>
                    <a:pt x="43" y="114"/>
                  </a:cubicBezTo>
                  <a:cubicBezTo>
                    <a:pt x="50" y="114"/>
                    <a:pt x="50" y="114"/>
                    <a:pt x="50" y="114"/>
                  </a:cubicBezTo>
                  <a:cubicBezTo>
                    <a:pt x="54" y="114"/>
                    <a:pt x="56" y="111"/>
                    <a:pt x="56" y="107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59" y="104"/>
                    <a:pt x="61" y="104"/>
                    <a:pt x="64" y="104"/>
                  </a:cubicBezTo>
                  <a:cubicBezTo>
                    <a:pt x="66" y="104"/>
                    <a:pt x="68" y="104"/>
                    <a:pt x="70" y="104"/>
                  </a:cubicBezTo>
                  <a:cubicBezTo>
                    <a:pt x="70" y="107"/>
                    <a:pt x="70" y="107"/>
                    <a:pt x="70" y="107"/>
                  </a:cubicBezTo>
                  <a:cubicBezTo>
                    <a:pt x="70" y="111"/>
                    <a:pt x="73" y="114"/>
                    <a:pt x="76" y="114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7" y="114"/>
                    <a:pt x="90" y="111"/>
                    <a:pt x="90" y="107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105" y="92"/>
                    <a:pt x="115" y="79"/>
                    <a:pt x="118" y="64"/>
                  </a:cubicBezTo>
                  <a:cubicBezTo>
                    <a:pt x="118" y="65"/>
                    <a:pt x="119" y="65"/>
                    <a:pt x="119" y="65"/>
                  </a:cubicBezTo>
                  <a:cubicBezTo>
                    <a:pt x="123" y="65"/>
                    <a:pt x="126" y="62"/>
                    <a:pt x="126" y="58"/>
                  </a:cubicBezTo>
                  <a:cubicBezTo>
                    <a:pt x="126" y="54"/>
                    <a:pt x="123" y="51"/>
                    <a:pt x="119" y="51"/>
                  </a:cubicBezTo>
                  <a:close/>
                  <a:moveTo>
                    <a:pt x="29" y="48"/>
                  </a:moveTo>
                  <a:cubicBezTo>
                    <a:pt x="25" y="48"/>
                    <a:pt x="23" y="45"/>
                    <a:pt x="23" y="42"/>
                  </a:cubicBezTo>
                  <a:cubicBezTo>
                    <a:pt x="23" y="38"/>
                    <a:pt x="25" y="36"/>
                    <a:pt x="29" y="36"/>
                  </a:cubicBezTo>
                  <a:cubicBezTo>
                    <a:pt x="32" y="36"/>
                    <a:pt x="35" y="38"/>
                    <a:pt x="35" y="42"/>
                  </a:cubicBezTo>
                  <a:cubicBezTo>
                    <a:pt x="35" y="45"/>
                    <a:pt x="32" y="48"/>
                    <a:pt x="29" y="48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6970713" y="3722688"/>
              <a:ext cx="269875" cy="274638"/>
            </a:xfrm>
            <a:custGeom>
              <a:rect b="b" l="l" r="r" t="t"/>
              <a:pathLst>
                <a:path extrusionOk="0" h="73" w="72">
                  <a:moveTo>
                    <a:pt x="36" y="73"/>
                  </a:moveTo>
                  <a:cubicBezTo>
                    <a:pt x="56" y="73"/>
                    <a:pt x="72" y="57"/>
                    <a:pt x="72" y="37"/>
                  </a:cubicBezTo>
                  <a:cubicBezTo>
                    <a:pt x="72" y="17"/>
                    <a:pt x="56" y="0"/>
                    <a:pt x="36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57"/>
                    <a:pt x="16" y="73"/>
                    <a:pt x="36" y="73"/>
                  </a:cubicBezTo>
                  <a:close/>
                  <a:moveTo>
                    <a:pt x="34" y="38"/>
                  </a:moveTo>
                  <a:cubicBezTo>
                    <a:pt x="28" y="36"/>
                    <a:pt x="25" y="34"/>
                    <a:pt x="25" y="28"/>
                  </a:cubicBezTo>
                  <a:cubicBezTo>
                    <a:pt x="25" y="24"/>
                    <a:pt x="28" y="20"/>
                    <a:pt x="34" y="19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19"/>
                    <a:pt x="45" y="19"/>
                    <a:pt x="47" y="20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4" y="26"/>
                    <a:pt x="41" y="24"/>
                    <a:pt x="37" y="24"/>
                  </a:cubicBezTo>
                  <a:cubicBezTo>
                    <a:pt x="34" y="24"/>
                    <a:pt x="33" y="26"/>
                    <a:pt x="33" y="27"/>
                  </a:cubicBezTo>
                  <a:cubicBezTo>
                    <a:pt x="33" y="29"/>
                    <a:pt x="35" y="30"/>
                    <a:pt x="39" y="32"/>
                  </a:cubicBezTo>
                  <a:cubicBezTo>
                    <a:pt x="46" y="34"/>
                    <a:pt x="48" y="37"/>
                    <a:pt x="48" y="42"/>
                  </a:cubicBezTo>
                  <a:cubicBezTo>
                    <a:pt x="48" y="47"/>
                    <a:pt x="45" y="51"/>
                    <a:pt x="39" y="52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0" y="52"/>
                    <a:pt x="26" y="51"/>
                    <a:pt x="24" y="50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8" y="45"/>
                    <a:pt x="31" y="46"/>
                    <a:pt x="35" y="46"/>
                  </a:cubicBezTo>
                  <a:cubicBezTo>
                    <a:pt x="38" y="46"/>
                    <a:pt x="40" y="45"/>
                    <a:pt x="40" y="43"/>
                  </a:cubicBezTo>
                  <a:cubicBezTo>
                    <a:pt x="40" y="41"/>
                    <a:pt x="38" y="39"/>
                    <a:pt x="34" y="38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6" name="Google Shape;456;p27"/>
          <p:cNvSpPr/>
          <p:nvPr/>
        </p:nvSpPr>
        <p:spPr>
          <a:xfrm>
            <a:off x="4052971" y="3976780"/>
            <a:ext cx="279320" cy="233181"/>
          </a:xfrm>
          <a:custGeom>
            <a:rect b="b" l="l" r="r" t="t"/>
            <a:pathLst>
              <a:path extrusionOk="0" h="112" w="136">
                <a:moveTo>
                  <a:pt x="123" y="22"/>
                </a:moveTo>
                <a:cubicBezTo>
                  <a:pt x="92" y="22"/>
                  <a:pt x="92" y="22"/>
                  <a:pt x="92" y="22"/>
                </a:cubicBezTo>
                <a:cubicBezTo>
                  <a:pt x="92" y="14"/>
                  <a:pt x="92" y="14"/>
                  <a:pt x="92" y="14"/>
                </a:cubicBezTo>
                <a:cubicBezTo>
                  <a:pt x="92" y="6"/>
                  <a:pt x="86" y="0"/>
                  <a:pt x="79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0" y="0"/>
                  <a:pt x="44" y="6"/>
                  <a:pt x="44" y="14"/>
                </a:cubicBezTo>
                <a:cubicBezTo>
                  <a:pt x="44" y="22"/>
                  <a:pt x="44" y="22"/>
                  <a:pt x="44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5" y="22"/>
                  <a:pt x="0" y="27"/>
                  <a:pt x="0" y="34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06"/>
                  <a:pt x="5" y="112"/>
                  <a:pt x="12" y="112"/>
                </a:cubicBezTo>
                <a:cubicBezTo>
                  <a:pt x="123" y="112"/>
                  <a:pt x="123" y="112"/>
                  <a:pt x="123" y="112"/>
                </a:cubicBezTo>
                <a:cubicBezTo>
                  <a:pt x="130" y="112"/>
                  <a:pt x="136" y="106"/>
                  <a:pt x="136" y="99"/>
                </a:cubicBezTo>
                <a:cubicBezTo>
                  <a:pt x="136" y="34"/>
                  <a:pt x="136" y="34"/>
                  <a:pt x="136" y="34"/>
                </a:cubicBezTo>
                <a:cubicBezTo>
                  <a:pt x="136" y="27"/>
                  <a:pt x="130" y="22"/>
                  <a:pt x="123" y="22"/>
                </a:cubicBezTo>
                <a:close/>
                <a:moveTo>
                  <a:pt x="22" y="104"/>
                </a:moveTo>
                <a:cubicBezTo>
                  <a:pt x="22" y="29"/>
                  <a:pt x="22" y="29"/>
                  <a:pt x="22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104"/>
                  <a:pt x="39" y="104"/>
                  <a:pt x="39" y="104"/>
                </a:cubicBezTo>
                <a:lnTo>
                  <a:pt x="22" y="104"/>
                </a:lnTo>
                <a:close/>
                <a:moveTo>
                  <a:pt x="83" y="22"/>
                </a:moveTo>
                <a:cubicBezTo>
                  <a:pt x="52" y="22"/>
                  <a:pt x="52" y="22"/>
                  <a:pt x="52" y="22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1"/>
                  <a:pt x="54" y="9"/>
                  <a:pt x="57" y="9"/>
                </a:cubicBezTo>
                <a:cubicBezTo>
                  <a:pt x="79" y="9"/>
                  <a:pt x="79" y="9"/>
                  <a:pt x="79" y="9"/>
                </a:cubicBezTo>
                <a:cubicBezTo>
                  <a:pt x="81" y="9"/>
                  <a:pt x="83" y="11"/>
                  <a:pt x="83" y="14"/>
                </a:cubicBezTo>
                <a:lnTo>
                  <a:pt x="83" y="22"/>
                </a:lnTo>
                <a:close/>
                <a:moveTo>
                  <a:pt x="96" y="104"/>
                </a:moveTo>
                <a:cubicBezTo>
                  <a:pt x="96" y="29"/>
                  <a:pt x="96" y="29"/>
                  <a:pt x="96" y="29"/>
                </a:cubicBezTo>
                <a:cubicBezTo>
                  <a:pt x="114" y="29"/>
                  <a:pt x="114" y="29"/>
                  <a:pt x="114" y="29"/>
                </a:cubicBezTo>
                <a:cubicBezTo>
                  <a:pt x="114" y="104"/>
                  <a:pt x="114" y="104"/>
                  <a:pt x="114" y="104"/>
                </a:cubicBezTo>
                <a:lnTo>
                  <a:pt x="96" y="104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7" name="Google Shape;457;p27"/>
          <p:cNvGrpSpPr/>
          <p:nvPr/>
        </p:nvGrpSpPr>
        <p:grpSpPr>
          <a:xfrm>
            <a:off x="5422328" y="3978910"/>
            <a:ext cx="298179" cy="228318"/>
            <a:chOff x="9344026" y="4991101"/>
            <a:chExt cx="239713" cy="180975"/>
          </a:xfrm>
        </p:grpSpPr>
        <p:sp>
          <p:nvSpPr>
            <p:cNvPr id="458" name="Google Shape;458;p27"/>
            <p:cNvSpPr/>
            <p:nvPr/>
          </p:nvSpPr>
          <p:spPr>
            <a:xfrm>
              <a:off x="9344026" y="5141913"/>
              <a:ext cx="239713" cy="30163"/>
            </a:xfrm>
            <a:custGeom>
              <a:rect b="b" l="l" r="r" t="t"/>
              <a:pathLst>
                <a:path extrusionOk="0" h="8" w="64">
                  <a:moveTo>
                    <a:pt x="6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2" y="8"/>
                    <a:pt x="64" y="6"/>
                    <a:pt x="64" y="4"/>
                  </a:cubicBezTo>
                  <a:cubicBezTo>
                    <a:pt x="64" y="2"/>
                    <a:pt x="62" y="0"/>
                    <a:pt x="6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27"/>
            <p:cNvSpPr/>
            <p:nvPr/>
          </p:nvSpPr>
          <p:spPr>
            <a:xfrm>
              <a:off x="9388476" y="4991101"/>
              <a:ext cx="195263" cy="134938"/>
            </a:xfrm>
            <a:custGeom>
              <a:rect b="b" l="l" r="r" t="t"/>
              <a:pathLst>
                <a:path extrusionOk="0" h="36" w="52">
                  <a:moveTo>
                    <a:pt x="8" y="36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6" y="36"/>
                    <a:pt x="40" y="32"/>
                    <a:pt x="40" y="28"/>
                  </a:cubicBezTo>
                  <a:cubicBezTo>
                    <a:pt x="47" y="28"/>
                    <a:pt x="52" y="23"/>
                    <a:pt x="52" y="16"/>
                  </a:cubicBezTo>
                  <a:cubicBezTo>
                    <a:pt x="52" y="9"/>
                    <a:pt x="47" y="4"/>
                    <a:pt x="40" y="4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4" y="36"/>
                    <a:pt x="8" y="36"/>
                  </a:cubicBezTo>
                  <a:close/>
                  <a:moveTo>
                    <a:pt x="48" y="16"/>
                  </a:moveTo>
                  <a:cubicBezTo>
                    <a:pt x="48" y="20"/>
                    <a:pt x="44" y="24"/>
                    <a:pt x="40" y="2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4" y="8"/>
                    <a:pt x="48" y="12"/>
                    <a:pt x="48" y="16"/>
                  </a:cubicBezTo>
                  <a:close/>
                  <a:moveTo>
                    <a:pt x="4" y="4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" y="32"/>
                    <a:pt x="4" y="30"/>
                    <a:pt x="4" y="28"/>
                  </a:cubicBezTo>
                  <a:lnTo>
                    <a:pt x="4" y="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0" name="Google Shape;460;p27"/>
          <p:cNvGrpSpPr/>
          <p:nvPr/>
        </p:nvGrpSpPr>
        <p:grpSpPr>
          <a:xfrm>
            <a:off x="6685695" y="3912560"/>
            <a:ext cx="313510" cy="362403"/>
            <a:chOff x="8196263" y="4981575"/>
            <a:chExt cx="796924" cy="908051"/>
          </a:xfrm>
        </p:grpSpPr>
        <p:sp>
          <p:nvSpPr>
            <p:cNvPr id="461" name="Google Shape;461;p27"/>
            <p:cNvSpPr/>
            <p:nvPr/>
          </p:nvSpPr>
          <p:spPr>
            <a:xfrm>
              <a:off x="8196263" y="4981575"/>
              <a:ext cx="796924" cy="908051"/>
            </a:xfrm>
            <a:custGeom>
              <a:rect b="b" l="l" r="r" t="t"/>
              <a:pathLst>
                <a:path extrusionOk="0" h="1034" w="907">
                  <a:moveTo>
                    <a:pt x="814" y="136"/>
                  </a:moveTo>
                  <a:cubicBezTo>
                    <a:pt x="775" y="91"/>
                    <a:pt x="726" y="56"/>
                    <a:pt x="666" y="33"/>
                  </a:cubicBezTo>
                  <a:cubicBezTo>
                    <a:pt x="613" y="11"/>
                    <a:pt x="552" y="0"/>
                    <a:pt x="490" y="0"/>
                  </a:cubicBezTo>
                  <a:cubicBezTo>
                    <a:pt x="399" y="0"/>
                    <a:pt x="308" y="24"/>
                    <a:pt x="236" y="68"/>
                  </a:cubicBezTo>
                  <a:cubicBezTo>
                    <a:pt x="196" y="92"/>
                    <a:pt x="163" y="120"/>
                    <a:pt x="137" y="153"/>
                  </a:cubicBezTo>
                  <a:cubicBezTo>
                    <a:pt x="108" y="189"/>
                    <a:pt x="88" y="229"/>
                    <a:pt x="77" y="272"/>
                  </a:cubicBezTo>
                  <a:cubicBezTo>
                    <a:pt x="68" y="310"/>
                    <a:pt x="67" y="352"/>
                    <a:pt x="75" y="387"/>
                  </a:cubicBezTo>
                  <a:cubicBezTo>
                    <a:pt x="78" y="399"/>
                    <a:pt x="78" y="399"/>
                    <a:pt x="78" y="399"/>
                  </a:cubicBezTo>
                  <a:cubicBezTo>
                    <a:pt x="78" y="403"/>
                    <a:pt x="79" y="406"/>
                    <a:pt x="80" y="409"/>
                  </a:cubicBezTo>
                  <a:cubicBezTo>
                    <a:pt x="80" y="410"/>
                    <a:pt x="80" y="410"/>
                    <a:pt x="81" y="411"/>
                  </a:cubicBezTo>
                  <a:cubicBezTo>
                    <a:pt x="78" y="416"/>
                    <a:pt x="78" y="416"/>
                    <a:pt x="78" y="416"/>
                  </a:cubicBezTo>
                  <a:cubicBezTo>
                    <a:pt x="70" y="433"/>
                    <a:pt x="58" y="450"/>
                    <a:pt x="44" y="468"/>
                  </a:cubicBezTo>
                  <a:cubicBezTo>
                    <a:pt x="35" y="481"/>
                    <a:pt x="25" y="494"/>
                    <a:pt x="16" y="509"/>
                  </a:cubicBezTo>
                  <a:cubicBezTo>
                    <a:pt x="16" y="509"/>
                    <a:pt x="16" y="509"/>
                    <a:pt x="16" y="509"/>
                  </a:cubicBezTo>
                  <a:cubicBezTo>
                    <a:pt x="16" y="509"/>
                    <a:pt x="16" y="509"/>
                    <a:pt x="16" y="509"/>
                  </a:cubicBezTo>
                  <a:cubicBezTo>
                    <a:pt x="16" y="510"/>
                    <a:pt x="16" y="510"/>
                    <a:pt x="16" y="510"/>
                  </a:cubicBezTo>
                  <a:cubicBezTo>
                    <a:pt x="3" y="530"/>
                    <a:pt x="0" y="555"/>
                    <a:pt x="7" y="578"/>
                  </a:cubicBezTo>
                  <a:cubicBezTo>
                    <a:pt x="12" y="597"/>
                    <a:pt x="25" y="613"/>
                    <a:pt x="42" y="624"/>
                  </a:cubicBezTo>
                  <a:cubicBezTo>
                    <a:pt x="40" y="638"/>
                    <a:pt x="43" y="652"/>
                    <a:pt x="49" y="665"/>
                  </a:cubicBezTo>
                  <a:cubicBezTo>
                    <a:pt x="51" y="669"/>
                    <a:pt x="54" y="674"/>
                    <a:pt x="57" y="677"/>
                  </a:cubicBezTo>
                  <a:cubicBezTo>
                    <a:pt x="55" y="696"/>
                    <a:pt x="60" y="714"/>
                    <a:pt x="71" y="730"/>
                  </a:cubicBezTo>
                  <a:cubicBezTo>
                    <a:pt x="86" y="749"/>
                    <a:pt x="86" y="749"/>
                    <a:pt x="86" y="749"/>
                  </a:cubicBezTo>
                  <a:cubicBezTo>
                    <a:pt x="86" y="752"/>
                    <a:pt x="86" y="755"/>
                    <a:pt x="85" y="758"/>
                  </a:cubicBezTo>
                  <a:cubicBezTo>
                    <a:pt x="85" y="770"/>
                    <a:pt x="84" y="785"/>
                    <a:pt x="85" y="800"/>
                  </a:cubicBezTo>
                  <a:cubicBezTo>
                    <a:pt x="88" y="825"/>
                    <a:pt x="97" y="845"/>
                    <a:pt x="112" y="860"/>
                  </a:cubicBezTo>
                  <a:cubicBezTo>
                    <a:pt x="132" y="881"/>
                    <a:pt x="160" y="892"/>
                    <a:pt x="195" y="892"/>
                  </a:cubicBezTo>
                  <a:cubicBezTo>
                    <a:pt x="218" y="892"/>
                    <a:pt x="244" y="888"/>
                    <a:pt x="276" y="879"/>
                  </a:cubicBezTo>
                  <a:cubicBezTo>
                    <a:pt x="278" y="899"/>
                    <a:pt x="280" y="925"/>
                    <a:pt x="281" y="958"/>
                  </a:cubicBezTo>
                  <a:cubicBezTo>
                    <a:pt x="283" y="1000"/>
                    <a:pt x="318" y="1034"/>
                    <a:pt x="361" y="1034"/>
                  </a:cubicBezTo>
                  <a:cubicBezTo>
                    <a:pt x="713" y="1034"/>
                    <a:pt x="713" y="1034"/>
                    <a:pt x="713" y="1034"/>
                  </a:cubicBezTo>
                  <a:cubicBezTo>
                    <a:pt x="736" y="1034"/>
                    <a:pt x="759" y="1023"/>
                    <a:pt x="774" y="1005"/>
                  </a:cubicBezTo>
                  <a:cubicBezTo>
                    <a:pt x="789" y="987"/>
                    <a:pt x="795" y="963"/>
                    <a:pt x="791" y="940"/>
                  </a:cubicBezTo>
                  <a:cubicBezTo>
                    <a:pt x="759" y="759"/>
                    <a:pt x="759" y="759"/>
                    <a:pt x="759" y="759"/>
                  </a:cubicBezTo>
                  <a:cubicBezTo>
                    <a:pt x="758" y="751"/>
                    <a:pt x="760" y="742"/>
                    <a:pt x="766" y="735"/>
                  </a:cubicBezTo>
                  <a:cubicBezTo>
                    <a:pt x="792" y="704"/>
                    <a:pt x="821" y="668"/>
                    <a:pt x="845" y="625"/>
                  </a:cubicBezTo>
                  <a:cubicBezTo>
                    <a:pt x="872" y="578"/>
                    <a:pt x="888" y="531"/>
                    <a:pt x="896" y="481"/>
                  </a:cubicBezTo>
                  <a:cubicBezTo>
                    <a:pt x="907" y="410"/>
                    <a:pt x="905" y="344"/>
                    <a:pt x="890" y="285"/>
                  </a:cubicBezTo>
                  <a:cubicBezTo>
                    <a:pt x="876" y="228"/>
                    <a:pt x="850" y="178"/>
                    <a:pt x="814" y="136"/>
                  </a:cubicBezTo>
                  <a:close/>
                  <a:moveTo>
                    <a:pt x="841" y="473"/>
                  </a:moveTo>
                  <a:cubicBezTo>
                    <a:pt x="826" y="567"/>
                    <a:pt x="777" y="635"/>
                    <a:pt x="723" y="699"/>
                  </a:cubicBezTo>
                  <a:cubicBezTo>
                    <a:pt x="707" y="718"/>
                    <a:pt x="700" y="744"/>
                    <a:pt x="704" y="769"/>
                  </a:cubicBezTo>
                  <a:cubicBezTo>
                    <a:pt x="736" y="949"/>
                    <a:pt x="736" y="949"/>
                    <a:pt x="736" y="949"/>
                  </a:cubicBezTo>
                  <a:cubicBezTo>
                    <a:pt x="738" y="956"/>
                    <a:pt x="736" y="964"/>
                    <a:pt x="731" y="969"/>
                  </a:cubicBezTo>
                  <a:cubicBezTo>
                    <a:pt x="727" y="975"/>
                    <a:pt x="720" y="978"/>
                    <a:pt x="713" y="978"/>
                  </a:cubicBezTo>
                  <a:cubicBezTo>
                    <a:pt x="361" y="978"/>
                    <a:pt x="361" y="978"/>
                    <a:pt x="361" y="978"/>
                  </a:cubicBezTo>
                  <a:cubicBezTo>
                    <a:pt x="348" y="978"/>
                    <a:pt x="337" y="968"/>
                    <a:pt x="337" y="955"/>
                  </a:cubicBezTo>
                  <a:cubicBezTo>
                    <a:pt x="334" y="894"/>
                    <a:pt x="330" y="856"/>
                    <a:pt x="328" y="835"/>
                  </a:cubicBezTo>
                  <a:cubicBezTo>
                    <a:pt x="327" y="825"/>
                    <a:pt x="314" y="814"/>
                    <a:pt x="300" y="814"/>
                  </a:cubicBezTo>
                  <a:cubicBezTo>
                    <a:pt x="297" y="814"/>
                    <a:pt x="295" y="815"/>
                    <a:pt x="292" y="816"/>
                  </a:cubicBezTo>
                  <a:cubicBezTo>
                    <a:pt x="249" y="830"/>
                    <a:pt x="217" y="837"/>
                    <a:pt x="195" y="837"/>
                  </a:cubicBezTo>
                  <a:cubicBezTo>
                    <a:pt x="109" y="837"/>
                    <a:pt x="154" y="748"/>
                    <a:pt x="137" y="725"/>
                  </a:cubicBezTo>
                  <a:cubicBezTo>
                    <a:pt x="116" y="697"/>
                    <a:pt x="116" y="697"/>
                    <a:pt x="116" y="697"/>
                  </a:cubicBezTo>
                  <a:cubicBezTo>
                    <a:pt x="111" y="689"/>
                    <a:pt x="111" y="680"/>
                    <a:pt x="115" y="672"/>
                  </a:cubicBezTo>
                  <a:cubicBezTo>
                    <a:pt x="126" y="655"/>
                    <a:pt x="126" y="655"/>
                    <a:pt x="126" y="655"/>
                  </a:cubicBezTo>
                  <a:cubicBezTo>
                    <a:pt x="112" y="652"/>
                    <a:pt x="112" y="652"/>
                    <a:pt x="112" y="652"/>
                  </a:cubicBezTo>
                  <a:cubicBezTo>
                    <a:pt x="107" y="650"/>
                    <a:pt x="102" y="646"/>
                    <a:pt x="99" y="640"/>
                  </a:cubicBezTo>
                  <a:cubicBezTo>
                    <a:pt x="96" y="635"/>
                    <a:pt x="96" y="629"/>
                    <a:pt x="98" y="623"/>
                  </a:cubicBezTo>
                  <a:cubicBezTo>
                    <a:pt x="108" y="598"/>
                    <a:pt x="108" y="598"/>
                    <a:pt x="108" y="598"/>
                  </a:cubicBezTo>
                  <a:cubicBezTo>
                    <a:pt x="109" y="596"/>
                    <a:pt x="108" y="593"/>
                    <a:pt x="106" y="592"/>
                  </a:cubicBezTo>
                  <a:cubicBezTo>
                    <a:pt x="75" y="579"/>
                    <a:pt x="75" y="579"/>
                    <a:pt x="75" y="579"/>
                  </a:cubicBezTo>
                  <a:cubicBezTo>
                    <a:pt x="68" y="575"/>
                    <a:pt x="62" y="569"/>
                    <a:pt x="60" y="562"/>
                  </a:cubicBezTo>
                  <a:cubicBezTo>
                    <a:pt x="58" y="554"/>
                    <a:pt x="59" y="546"/>
                    <a:pt x="63" y="539"/>
                  </a:cubicBezTo>
                  <a:cubicBezTo>
                    <a:pt x="63" y="538"/>
                    <a:pt x="63" y="538"/>
                    <a:pt x="63" y="538"/>
                  </a:cubicBezTo>
                  <a:cubicBezTo>
                    <a:pt x="84" y="505"/>
                    <a:pt x="111" y="475"/>
                    <a:pt x="128" y="440"/>
                  </a:cubicBezTo>
                  <a:cubicBezTo>
                    <a:pt x="136" y="425"/>
                    <a:pt x="136" y="425"/>
                    <a:pt x="136" y="425"/>
                  </a:cubicBezTo>
                  <a:cubicBezTo>
                    <a:pt x="141" y="415"/>
                    <a:pt x="134" y="398"/>
                    <a:pt x="132" y="387"/>
                  </a:cubicBezTo>
                  <a:cubicBezTo>
                    <a:pt x="129" y="375"/>
                    <a:pt x="129" y="375"/>
                    <a:pt x="129" y="375"/>
                  </a:cubicBezTo>
                  <a:cubicBezTo>
                    <a:pt x="123" y="347"/>
                    <a:pt x="124" y="313"/>
                    <a:pt x="131" y="286"/>
                  </a:cubicBezTo>
                  <a:cubicBezTo>
                    <a:pt x="168" y="139"/>
                    <a:pt x="330" y="56"/>
                    <a:pt x="490" y="56"/>
                  </a:cubicBezTo>
                  <a:cubicBezTo>
                    <a:pt x="689" y="56"/>
                    <a:pt x="885" y="183"/>
                    <a:pt x="841" y="473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7"/>
            <p:cNvSpPr/>
            <p:nvPr/>
          </p:nvSpPr>
          <p:spPr>
            <a:xfrm>
              <a:off x="8596313" y="5100638"/>
              <a:ext cx="296863" cy="295275"/>
            </a:xfrm>
            <a:custGeom>
              <a:rect b="b" l="l" r="r" t="t"/>
              <a:pathLst>
                <a:path extrusionOk="0" h="336" w="337">
                  <a:moveTo>
                    <a:pt x="180" y="24"/>
                  </a:moveTo>
                  <a:cubicBezTo>
                    <a:pt x="187" y="24"/>
                    <a:pt x="192" y="29"/>
                    <a:pt x="192" y="36"/>
                  </a:cubicBezTo>
                  <a:cubicBezTo>
                    <a:pt x="192" y="50"/>
                    <a:pt x="192" y="50"/>
                    <a:pt x="192" y="50"/>
                  </a:cubicBezTo>
                  <a:cubicBezTo>
                    <a:pt x="208" y="53"/>
                    <a:pt x="222" y="60"/>
                    <a:pt x="234" y="68"/>
                  </a:cubicBezTo>
                  <a:cubicBezTo>
                    <a:pt x="245" y="57"/>
                    <a:pt x="245" y="57"/>
                    <a:pt x="245" y="57"/>
                  </a:cubicBezTo>
                  <a:cubicBezTo>
                    <a:pt x="247" y="55"/>
                    <a:pt x="250" y="54"/>
                    <a:pt x="253" y="54"/>
                  </a:cubicBezTo>
                  <a:cubicBezTo>
                    <a:pt x="256" y="54"/>
                    <a:pt x="260" y="55"/>
                    <a:pt x="262" y="57"/>
                  </a:cubicBezTo>
                  <a:cubicBezTo>
                    <a:pt x="279" y="74"/>
                    <a:pt x="279" y="74"/>
                    <a:pt x="279" y="74"/>
                  </a:cubicBezTo>
                  <a:cubicBezTo>
                    <a:pt x="284" y="79"/>
                    <a:pt x="284" y="87"/>
                    <a:pt x="279" y="91"/>
                  </a:cubicBezTo>
                  <a:cubicBezTo>
                    <a:pt x="268" y="102"/>
                    <a:pt x="268" y="102"/>
                    <a:pt x="268" y="102"/>
                  </a:cubicBezTo>
                  <a:cubicBezTo>
                    <a:pt x="277" y="114"/>
                    <a:pt x="283" y="129"/>
                    <a:pt x="286" y="144"/>
                  </a:cubicBezTo>
                  <a:cubicBezTo>
                    <a:pt x="301" y="144"/>
                    <a:pt x="301" y="144"/>
                    <a:pt x="301" y="144"/>
                  </a:cubicBezTo>
                  <a:cubicBezTo>
                    <a:pt x="307" y="144"/>
                    <a:pt x="313" y="149"/>
                    <a:pt x="313" y="156"/>
                  </a:cubicBezTo>
                  <a:cubicBezTo>
                    <a:pt x="313" y="180"/>
                    <a:pt x="313" y="180"/>
                    <a:pt x="313" y="180"/>
                  </a:cubicBezTo>
                  <a:cubicBezTo>
                    <a:pt x="313" y="187"/>
                    <a:pt x="307" y="192"/>
                    <a:pt x="301" y="192"/>
                  </a:cubicBezTo>
                  <a:cubicBezTo>
                    <a:pt x="286" y="192"/>
                    <a:pt x="286" y="192"/>
                    <a:pt x="286" y="192"/>
                  </a:cubicBezTo>
                  <a:cubicBezTo>
                    <a:pt x="283" y="207"/>
                    <a:pt x="277" y="221"/>
                    <a:pt x="268" y="234"/>
                  </a:cubicBezTo>
                  <a:cubicBezTo>
                    <a:pt x="279" y="244"/>
                    <a:pt x="279" y="244"/>
                    <a:pt x="279" y="244"/>
                  </a:cubicBezTo>
                  <a:cubicBezTo>
                    <a:pt x="284" y="249"/>
                    <a:pt x="284" y="257"/>
                    <a:pt x="279" y="261"/>
                  </a:cubicBezTo>
                  <a:cubicBezTo>
                    <a:pt x="262" y="278"/>
                    <a:pt x="262" y="278"/>
                    <a:pt x="262" y="278"/>
                  </a:cubicBezTo>
                  <a:cubicBezTo>
                    <a:pt x="260" y="281"/>
                    <a:pt x="256" y="282"/>
                    <a:pt x="253" y="282"/>
                  </a:cubicBezTo>
                  <a:cubicBezTo>
                    <a:pt x="250" y="282"/>
                    <a:pt x="247" y="281"/>
                    <a:pt x="245" y="278"/>
                  </a:cubicBezTo>
                  <a:cubicBezTo>
                    <a:pt x="234" y="268"/>
                    <a:pt x="234" y="268"/>
                    <a:pt x="234" y="268"/>
                  </a:cubicBezTo>
                  <a:cubicBezTo>
                    <a:pt x="222" y="276"/>
                    <a:pt x="208" y="282"/>
                    <a:pt x="192" y="286"/>
                  </a:cubicBezTo>
                  <a:cubicBezTo>
                    <a:pt x="192" y="300"/>
                    <a:pt x="192" y="300"/>
                    <a:pt x="192" y="300"/>
                  </a:cubicBezTo>
                  <a:cubicBezTo>
                    <a:pt x="192" y="307"/>
                    <a:pt x="187" y="312"/>
                    <a:pt x="180" y="312"/>
                  </a:cubicBezTo>
                  <a:cubicBezTo>
                    <a:pt x="156" y="312"/>
                    <a:pt x="156" y="312"/>
                    <a:pt x="156" y="312"/>
                  </a:cubicBezTo>
                  <a:cubicBezTo>
                    <a:pt x="150" y="312"/>
                    <a:pt x="144" y="307"/>
                    <a:pt x="144" y="300"/>
                  </a:cubicBezTo>
                  <a:cubicBezTo>
                    <a:pt x="144" y="286"/>
                    <a:pt x="144" y="286"/>
                    <a:pt x="144" y="286"/>
                  </a:cubicBezTo>
                  <a:cubicBezTo>
                    <a:pt x="129" y="282"/>
                    <a:pt x="115" y="276"/>
                    <a:pt x="102" y="268"/>
                  </a:cubicBezTo>
                  <a:cubicBezTo>
                    <a:pt x="92" y="278"/>
                    <a:pt x="92" y="278"/>
                    <a:pt x="92" y="278"/>
                  </a:cubicBezTo>
                  <a:cubicBezTo>
                    <a:pt x="90" y="281"/>
                    <a:pt x="87" y="282"/>
                    <a:pt x="84" y="282"/>
                  </a:cubicBezTo>
                  <a:cubicBezTo>
                    <a:pt x="80" y="282"/>
                    <a:pt x="77" y="281"/>
                    <a:pt x="75" y="278"/>
                  </a:cubicBezTo>
                  <a:cubicBezTo>
                    <a:pt x="58" y="261"/>
                    <a:pt x="58" y="261"/>
                    <a:pt x="58" y="261"/>
                  </a:cubicBezTo>
                  <a:cubicBezTo>
                    <a:pt x="53" y="257"/>
                    <a:pt x="53" y="249"/>
                    <a:pt x="58" y="244"/>
                  </a:cubicBezTo>
                  <a:cubicBezTo>
                    <a:pt x="69" y="234"/>
                    <a:pt x="69" y="234"/>
                    <a:pt x="69" y="234"/>
                  </a:cubicBezTo>
                  <a:cubicBezTo>
                    <a:pt x="60" y="221"/>
                    <a:pt x="54" y="207"/>
                    <a:pt x="51" y="192"/>
                  </a:cubicBezTo>
                  <a:cubicBezTo>
                    <a:pt x="36" y="192"/>
                    <a:pt x="36" y="192"/>
                    <a:pt x="36" y="192"/>
                  </a:cubicBezTo>
                  <a:cubicBezTo>
                    <a:pt x="30" y="192"/>
                    <a:pt x="24" y="187"/>
                    <a:pt x="24" y="180"/>
                  </a:cubicBezTo>
                  <a:cubicBezTo>
                    <a:pt x="24" y="156"/>
                    <a:pt x="24" y="156"/>
                    <a:pt x="24" y="156"/>
                  </a:cubicBezTo>
                  <a:cubicBezTo>
                    <a:pt x="24" y="149"/>
                    <a:pt x="30" y="144"/>
                    <a:pt x="36" y="144"/>
                  </a:cubicBezTo>
                  <a:cubicBezTo>
                    <a:pt x="51" y="144"/>
                    <a:pt x="51" y="144"/>
                    <a:pt x="51" y="144"/>
                  </a:cubicBezTo>
                  <a:cubicBezTo>
                    <a:pt x="54" y="129"/>
                    <a:pt x="60" y="114"/>
                    <a:pt x="69" y="102"/>
                  </a:cubicBezTo>
                  <a:cubicBezTo>
                    <a:pt x="58" y="91"/>
                    <a:pt x="58" y="91"/>
                    <a:pt x="58" y="91"/>
                  </a:cubicBezTo>
                  <a:cubicBezTo>
                    <a:pt x="53" y="87"/>
                    <a:pt x="53" y="79"/>
                    <a:pt x="58" y="74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7" y="55"/>
                    <a:pt x="80" y="54"/>
                    <a:pt x="84" y="54"/>
                  </a:cubicBezTo>
                  <a:cubicBezTo>
                    <a:pt x="87" y="54"/>
                    <a:pt x="90" y="55"/>
                    <a:pt x="92" y="57"/>
                  </a:cubicBezTo>
                  <a:cubicBezTo>
                    <a:pt x="102" y="68"/>
                    <a:pt x="102" y="68"/>
                    <a:pt x="102" y="68"/>
                  </a:cubicBezTo>
                  <a:cubicBezTo>
                    <a:pt x="115" y="60"/>
                    <a:pt x="129" y="53"/>
                    <a:pt x="144" y="50"/>
                  </a:cubicBezTo>
                  <a:cubicBezTo>
                    <a:pt x="144" y="36"/>
                    <a:pt x="144" y="36"/>
                    <a:pt x="144" y="36"/>
                  </a:cubicBezTo>
                  <a:cubicBezTo>
                    <a:pt x="144" y="29"/>
                    <a:pt x="150" y="24"/>
                    <a:pt x="156" y="24"/>
                  </a:cubicBezTo>
                  <a:cubicBezTo>
                    <a:pt x="180" y="24"/>
                    <a:pt x="180" y="24"/>
                    <a:pt x="180" y="24"/>
                  </a:cubicBezTo>
                  <a:moveTo>
                    <a:pt x="180" y="0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38" y="0"/>
                    <a:pt x="123" y="14"/>
                    <a:pt x="121" y="32"/>
                  </a:cubicBezTo>
                  <a:cubicBezTo>
                    <a:pt x="116" y="34"/>
                    <a:pt x="111" y="36"/>
                    <a:pt x="106" y="38"/>
                  </a:cubicBezTo>
                  <a:cubicBezTo>
                    <a:pt x="100" y="33"/>
                    <a:pt x="92" y="30"/>
                    <a:pt x="84" y="30"/>
                  </a:cubicBezTo>
                  <a:cubicBezTo>
                    <a:pt x="74" y="30"/>
                    <a:pt x="65" y="34"/>
                    <a:pt x="58" y="40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34" y="64"/>
                    <a:pt x="31" y="73"/>
                    <a:pt x="31" y="83"/>
                  </a:cubicBezTo>
                  <a:cubicBezTo>
                    <a:pt x="31" y="91"/>
                    <a:pt x="33" y="99"/>
                    <a:pt x="39" y="106"/>
                  </a:cubicBezTo>
                  <a:cubicBezTo>
                    <a:pt x="36" y="110"/>
                    <a:pt x="34" y="115"/>
                    <a:pt x="33" y="120"/>
                  </a:cubicBezTo>
                  <a:cubicBezTo>
                    <a:pt x="15" y="122"/>
                    <a:pt x="0" y="137"/>
                    <a:pt x="0" y="156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99"/>
                    <a:pt x="15" y="214"/>
                    <a:pt x="33" y="216"/>
                  </a:cubicBezTo>
                  <a:cubicBezTo>
                    <a:pt x="34" y="221"/>
                    <a:pt x="36" y="225"/>
                    <a:pt x="39" y="230"/>
                  </a:cubicBezTo>
                  <a:cubicBezTo>
                    <a:pt x="33" y="236"/>
                    <a:pt x="31" y="244"/>
                    <a:pt x="31" y="253"/>
                  </a:cubicBezTo>
                  <a:cubicBezTo>
                    <a:pt x="31" y="262"/>
                    <a:pt x="34" y="271"/>
                    <a:pt x="41" y="278"/>
                  </a:cubicBezTo>
                  <a:cubicBezTo>
                    <a:pt x="58" y="295"/>
                    <a:pt x="58" y="295"/>
                    <a:pt x="58" y="295"/>
                  </a:cubicBezTo>
                  <a:cubicBezTo>
                    <a:pt x="65" y="302"/>
                    <a:pt x="74" y="306"/>
                    <a:pt x="84" y="306"/>
                  </a:cubicBezTo>
                  <a:cubicBezTo>
                    <a:pt x="92" y="306"/>
                    <a:pt x="100" y="303"/>
                    <a:pt x="106" y="298"/>
                  </a:cubicBezTo>
                  <a:cubicBezTo>
                    <a:pt x="111" y="300"/>
                    <a:pt x="116" y="302"/>
                    <a:pt x="121" y="304"/>
                  </a:cubicBezTo>
                  <a:cubicBezTo>
                    <a:pt x="123" y="322"/>
                    <a:pt x="138" y="336"/>
                    <a:pt x="156" y="336"/>
                  </a:cubicBezTo>
                  <a:cubicBezTo>
                    <a:pt x="180" y="336"/>
                    <a:pt x="180" y="336"/>
                    <a:pt x="180" y="336"/>
                  </a:cubicBezTo>
                  <a:cubicBezTo>
                    <a:pt x="199" y="336"/>
                    <a:pt x="214" y="322"/>
                    <a:pt x="216" y="304"/>
                  </a:cubicBezTo>
                  <a:cubicBezTo>
                    <a:pt x="221" y="302"/>
                    <a:pt x="226" y="300"/>
                    <a:pt x="231" y="298"/>
                  </a:cubicBezTo>
                  <a:cubicBezTo>
                    <a:pt x="237" y="303"/>
                    <a:pt x="245" y="306"/>
                    <a:pt x="253" y="306"/>
                  </a:cubicBezTo>
                  <a:cubicBezTo>
                    <a:pt x="263" y="306"/>
                    <a:pt x="272" y="302"/>
                    <a:pt x="279" y="295"/>
                  </a:cubicBezTo>
                  <a:cubicBezTo>
                    <a:pt x="296" y="278"/>
                    <a:pt x="296" y="278"/>
                    <a:pt x="296" y="278"/>
                  </a:cubicBezTo>
                  <a:cubicBezTo>
                    <a:pt x="303" y="271"/>
                    <a:pt x="306" y="262"/>
                    <a:pt x="306" y="253"/>
                  </a:cubicBezTo>
                  <a:cubicBezTo>
                    <a:pt x="306" y="244"/>
                    <a:pt x="304" y="236"/>
                    <a:pt x="298" y="230"/>
                  </a:cubicBezTo>
                  <a:cubicBezTo>
                    <a:pt x="301" y="225"/>
                    <a:pt x="303" y="221"/>
                    <a:pt x="304" y="216"/>
                  </a:cubicBezTo>
                  <a:cubicBezTo>
                    <a:pt x="322" y="214"/>
                    <a:pt x="337" y="199"/>
                    <a:pt x="337" y="180"/>
                  </a:cubicBezTo>
                  <a:cubicBezTo>
                    <a:pt x="337" y="156"/>
                    <a:pt x="337" y="156"/>
                    <a:pt x="337" y="156"/>
                  </a:cubicBezTo>
                  <a:cubicBezTo>
                    <a:pt x="337" y="137"/>
                    <a:pt x="322" y="122"/>
                    <a:pt x="304" y="120"/>
                  </a:cubicBezTo>
                  <a:cubicBezTo>
                    <a:pt x="303" y="115"/>
                    <a:pt x="301" y="110"/>
                    <a:pt x="298" y="106"/>
                  </a:cubicBezTo>
                  <a:cubicBezTo>
                    <a:pt x="304" y="99"/>
                    <a:pt x="306" y="91"/>
                    <a:pt x="306" y="83"/>
                  </a:cubicBezTo>
                  <a:cubicBezTo>
                    <a:pt x="306" y="73"/>
                    <a:pt x="303" y="64"/>
                    <a:pt x="296" y="57"/>
                  </a:cubicBezTo>
                  <a:cubicBezTo>
                    <a:pt x="279" y="40"/>
                    <a:pt x="279" y="40"/>
                    <a:pt x="279" y="40"/>
                  </a:cubicBezTo>
                  <a:cubicBezTo>
                    <a:pt x="272" y="34"/>
                    <a:pt x="263" y="30"/>
                    <a:pt x="253" y="30"/>
                  </a:cubicBezTo>
                  <a:cubicBezTo>
                    <a:pt x="245" y="30"/>
                    <a:pt x="237" y="33"/>
                    <a:pt x="231" y="38"/>
                  </a:cubicBezTo>
                  <a:cubicBezTo>
                    <a:pt x="226" y="36"/>
                    <a:pt x="221" y="34"/>
                    <a:pt x="216" y="32"/>
                  </a:cubicBezTo>
                  <a:cubicBezTo>
                    <a:pt x="214" y="14"/>
                    <a:pt x="199" y="0"/>
                    <a:pt x="18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8675688" y="5180013"/>
              <a:ext cx="138113" cy="136525"/>
            </a:xfrm>
            <a:custGeom>
              <a:rect b="b" l="l" r="r" t="t"/>
              <a:pathLst>
                <a:path extrusionOk="0" h="156" w="157">
                  <a:moveTo>
                    <a:pt x="78" y="156"/>
                  </a:moveTo>
                  <a:cubicBezTo>
                    <a:pt x="35" y="156"/>
                    <a:pt x="0" y="121"/>
                    <a:pt x="0" y="78"/>
                  </a:cubicBezTo>
                  <a:cubicBezTo>
                    <a:pt x="0" y="35"/>
                    <a:pt x="35" y="0"/>
                    <a:pt x="78" y="0"/>
                  </a:cubicBezTo>
                  <a:cubicBezTo>
                    <a:pt x="122" y="0"/>
                    <a:pt x="157" y="35"/>
                    <a:pt x="157" y="78"/>
                  </a:cubicBezTo>
                  <a:cubicBezTo>
                    <a:pt x="157" y="121"/>
                    <a:pt x="122" y="156"/>
                    <a:pt x="78" y="156"/>
                  </a:cubicBezTo>
                  <a:close/>
                  <a:moveTo>
                    <a:pt x="78" y="12"/>
                  </a:moveTo>
                  <a:cubicBezTo>
                    <a:pt x="42" y="12"/>
                    <a:pt x="12" y="41"/>
                    <a:pt x="12" y="78"/>
                  </a:cubicBezTo>
                  <a:cubicBezTo>
                    <a:pt x="12" y="114"/>
                    <a:pt x="42" y="144"/>
                    <a:pt x="78" y="144"/>
                  </a:cubicBezTo>
                  <a:cubicBezTo>
                    <a:pt x="115" y="144"/>
                    <a:pt x="145" y="114"/>
                    <a:pt x="145" y="78"/>
                  </a:cubicBezTo>
                  <a:cubicBezTo>
                    <a:pt x="145" y="41"/>
                    <a:pt x="115" y="12"/>
                    <a:pt x="78" y="1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8707438" y="5211763"/>
              <a:ext cx="74613" cy="73025"/>
            </a:xfrm>
            <a:custGeom>
              <a:rect b="b" l="l" r="r" t="t"/>
              <a:pathLst>
                <a:path extrusionOk="0" h="84" w="85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6" y="0"/>
                    <a:pt x="85" y="19"/>
                    <a:pt x="85" y="42"/>
                  </a:cubicBezTo>
                  <a:cubicBezTo>
                    <a:pt x="85" y="65"/>
                    <a:pt x="66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6" y="12"/>
                    <a:pt x="12" y="25"/>
                    <a:pt x="12" y="42"/>
                  </a:cubicBezTo>
                  <a:cubicBezTo>
                    <a:pt x="12" y="58"/>
                    <a:pt x="26" y="72"/>
                    <a:pt x="42" y="72"/>
                  </a:cubicBezTo>
                  <a:cubicBezTo>
                    <a:pt x="59" y="72"/>
                    <a:pt x="73" y="58"/>
                    <a:pt x="73" y="42"/>
                  </a:cubicBezTo>
                  <a:cubicBezTo>
                    <a:pt x="73" y="25"/>
                    <a:pt x="59" y="12"/>
                    <a:pt x="42" y="1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27"/>
            <p:cNvSpPr/>
            <p:nvPr/>
          </p:nvSpPr>
          <p:spPr>
            <a:xfrm>
              <a:off x="8416926" y="5081588"/>
              <a:ext cx="187325" cy="187325"/>
            </a:xfrm>
            <a:custGeom>
              <a:rect b="b" l="l" r="r" t="t"/>
              <a:pathLst>
                <a:path extrusionOk="0" h="213" w="213">
                  <a:moveTo>
                    <a:pt x="114" y="16"/>
                  </a:moveTo>
                  <a:cubicBezTo>
                    <a:pt x="118" y="16"/>
                    <a:pt x="121" y="19"/>
                    <a:pt x="121" y="23"/>
                  </a:cubicBezTo>
                  <a:cubicBezTo>
                    <a:pt x="121" y="32"/>
                    <a:pt x="121" y="32"/>
                    <a:pt x="121" y="32"/>
                  </a:cubicBezTo>
                  <a:cubicBezTo>
                    <a:pt x="131" y="34"/>
                    <a:pt x="140" y="38"/>
                    <a:pt x="148" y="44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6" y="35"/>
                    <a:pt x="158" y="35"/>
                    <a:pt x="160" y="35"/>
                  </a:cubicBezTo>
                  <a:cubicBezTo>
                    <a:pt x="162" y="35"/>
                    <a:pt x="164" y="35"/>
                    <a:pt x="165" y="37"/>
                  </a:cubicBezTo>
                  <a:cubicBezTo>
                    <a:pt x="176" y="48"/>
                    <a:pt x="176" y="48"/>
                    <a:pt x="176" y="48"/>
                  </a:cubicBezTo>
                  <a:cubicBezTo>
                    <a:pt x="179" y="51"/>
                    <a:pt x="179" y="56"/>
                    <a:pt x="176" y="59"/>
                  </a:cubicBezTo>
                  <a:cubicBezTo>
                    <a:pt x="170" y="65"/>
                    <a:pt x="170" y="65"/>
                    <a:pt x="170" y="65"/>
                  </a:cubicBezTo>
                  <a:cubicBezTo>
                    <a:pt x="175" y="73"/>
                    <a:pt x="179" y="82"/>
                    <a:pt x="181" y="92"/>
                  </a:cubicBezTo>
                  <a:cubicBezTo>
                    <a:pt x="190" y="92"/>
                    <a:pt x="190" y="92"/>
                    <a:pt x="190" y="92"/>
                  </a:cubicBezTo>
                  <a:cubicBezTo>
                    <a:pt x="194" y="92"/>
                    <a:pt x="198" y="95"/>
                    <a:pt x="198" y="99"/>
                  </a:cubicBezTo>
                  <a:cubicBezTo>
                    <a:pt x="198" y="115"/>
                    <a:pt x="198" y="115"/>
                    <a:pt x="198" y="115"/>
                  </a:cubicBezTo>
                  <a:cubicBezTo>
                    <a:pt x="198" y="119"/>
                    <a:pt x="194" y="122"/>
                    <a:pt x="190" y="122"/>
                  </a:cubicBezTo>
                  <a:cubicBezTo>
                    <a:pt x="181" y="122"/>
                    <a:pt x="181" y="122"/>
                    <a:pt x="181" y="122"/>
                  </a:cubicBezTo>
                  <a:cubicBezTo>
                    <a:pt x="179" y="132"/>
                    <a:pt x="175" y="141"/>
                    <a:pt x="170" y="149"/>
                  </a:cubicBezTo>
                  <a:cubicBezTo>
                    <a:pt x="176" y="155"/>
                    <a:pt x="176" y="155"/>
                    <a:pt x="176" y="155"/>
                  </a:cubicBezTo>
                  <a:cubicBezTo>
                    <a:pt x="179" y="158"/>
                    <a:pt x="179" y="163"/>
                    <a:pt x="176" y="166"/>
                  </a:cubicBezTo>
                  <a:cubicBezTo>
                    <a:pt x="165" y="177"/>
                    <a:pt x="165" y="177"/>
                    <a:pt x="165" y="177"/>
                  </a:cubicBezTo>
                  <a:cubicBezTo>
                    <a:pt x="164" y="178"/>
                    <a:pt x="162" y="179"/>
                    <a:pt x="160" y="179"/>
                  </a:cubicBezTo>
                  <a:cubicBezTo>
                    <a:pt x="158" y="179"/>
                    <a:pt x="156" y="178"/>
                    <a:pt x="155" y="177"/>
                  </a:cubicBezTo>
                  <a:cubicBezTo>
                    <a:pt x="148" y="170"/>
                    <a:pt x="148" y="170"/>
                    <a:pt x="148" y="170"/>
                  </a:cubicBezTo>
                  <a:cubicBezTo>
                    <a:pt x="140" y="176"/>
                    <a:pt x="131" y="180"/>
                    <a:pt x="121" y="182"/>
                  </a:cubicBezTo>
                  <a:cubicBezTo>
                    <a:pt x="121" y="191"/>
                    <a:pt x="121" y="191"/>
                    <a:pt x="121" y="191"/>
                  </a:cubicBezTo>
                  <a:cubicBezTo>
                    <a:pt x="121" y="195"/>
                    <a:pt x="118" y="198"/>
                    <a:pt x="114" y="198"/>
                  </a:cubicBezTo>
                  <a:cubicBezTo>
                    <a:pt x="99" y="198"/>
                    <a:pt x="99" y="198"/>
                    <a:pt x="99" y="198"/>
                  </a:cubicBezTo>
                  <a:cubicBezTo>
                    <a:pt x="94" y="198"/>
                    <a:pt x="91" y="195"/>
                    <a:pt x="91" y="191"/>
                  </a:cubicBezTo>
                  <a:cubicBezTo>
                    <a:pt x="91" y="182"/>
                    <a:pt x="91" y="182"/>
                    <a:pt x="91" y="182"/>
                  </a:cubicBezTo>
                  <a:cubicBezTo>
                    <a:pt x="81" y="180"/>
                    <a:pt x="72" y="176"/>
                    <a:pt x="64" y="170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6" y="178"/>
                    <a:pt x="54" y="179"/>
                    <a:pt x="52" y="179"/>
                  </a:cubicBezTo>
                  <a:cubicBezTo>
                    <a:pt x="50" y="179"/>
                    <a:pt x="48" y="178"/>
                    <a:pt x="47" y="177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3" y="163"/>
                    <a:pt x="33" y="158"/>
                    <a:pt x="36" y="155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38" y="141"/>
                    <a:pt x="34" y="132"/>
                    <a:pt x="32" y="122"/>
                  </a:cubicBezTo>
                  <a:cubicBezTo>
                    <a:pt x="22" y="122"/>
                    <a:pt x="22" y="122"/>
                    <a:pt x="22" y="122"/>
                  </a:cubicBezTo>
                  <a:cubicBezTo>
                    <a:pt x="18" y="122"/>
                    <a:pt x="15" y="119"/>
                    <a:pt x="15" y="115"/>
                  </a:cubicBezTo>
                  <a:cubicBezTo>
                    <a:pt x="15" y="99"/>
                    <a:pt x="15" y="99"/>
                    <a:pt x="15" y="99"/>
                  </a:cubicBezTo>
                  <a:cubicBezTo>
                    <a:pt x="15" y="95"/>
                    <a:pt x="18" y="92"/>
                    <a:pt x="22" y="92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4" y="82"/>
                    <a:pt x="38" y="73"/>
                    <a:pt x="43" y="65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3" y="56"/>
                    <a:pt x="33" y="51"/>
                    <a:pt x="36" y="48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8" y="35"/>
                    <a:pt x="50" y="35"/>
                    <a:pt x="52" y="35"/>
                  </a:cubicBezTo>
                  <a:cubicBezTo>
                    <a:pt x="54" y="35"/>
                    <a:pt x="56" y="35"/>
                    <a:pt x="58" y="37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72" y="38"/>
                    <a:pt x="81" y="34"/>
                    <a:pt x="91" y="32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91" y="19"/>
                    <a:pt x="94" y="16"/>
                    <a:pt x="99" y="16"/>
                  </a:cubicBezTo>
                  <a:cubicBezTo>
                    <a:pt x="114" y="16"/>
                    <a:pt x="114" y="16"/>
                    <a:pt x="114" y="16"/>
                  </a:cubicBezTo>
                  <a:moveTo>
                    <a:pt x="114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87" y="0"/>
                    <a:pt x="77" y="9"/>
                    <a:pt x="76" y="21"/>
                  </a:cubicBezTo>
                  <a:cubicBezTo>
                    <a:pt x="73" y="22"/>
                    <a:pt x="70" y="23"/>
                    <a:pt x="67" y="25"/>
                  </a:cubicBezTo>
                  <a:cubicBezTo>
                    <a:pt x="63" y="21"/>
                    <a:pt x="58" y="20"/>
                    <a:pt x="52" y="20"/>
                  </a:cubicBezTo>
                  <a:cubicBezTo>
                    <a:pt x="46" y="20"/>
                    <a:pt x="41" y="22"/>
                    <a:pt x="36" y="26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1" y="41"/>
                    <a:pt x="19" y="47"/>
                    <a:pt x="19" y="53"/>
                  </a:cubicBezTo>
                  <a:cubicBezTo>
                    <a:pt x="19" y="58"/>
                    <a:pt x="21" y="64"/>
                    <a:pt x="24" y="68"/>
                  </a:cubicBezTo>
                  <a:cubicBezTo>
                    <a:pt x="23" y="71"/>
                    <a:pt x="21" y="74"/>
                    <a:pt x="20" y="77"/>
                  </a:cubicBezTo>
                  <a:cubicBezTo>
                    <a:pt x="9" y="78"/>
                    <a:pt x="0" y="88"/>
                    <a:pt x="0" y="99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6"/>
                    <a:pt x="9" y="136"/>
                    <a:pt x="20" y="137"/>
                  </a:cubicBezTo>
                  <a:cubicBezTo>
                    <a:pt x="21" y="140"/>
                    <a:pt x="23" y="143"/>
                    <a:pt x="24" y="146"/>
                  </a:cubicBezTo>
                  <a:cubicBezTo>
                    <a:pt x="21" y="150"/>
                    <a:pt x="19" y="155"/>
                    <a:pt x="19" y="161"/>
                  </a:cubicBezTo>
                  <a:cubicBezTo>
                    <a:pt x="19" y="167"/>
                    <a:pt x="21" y="173"/>
                    <a:pt x="25" y="177"/>
                  </a:cubicBezTo>
                  <a:cubicBezTo>
                    <a:pt x="36" y="188"/>
                    <a:pt x="36" y="188"/>
                    <a:pt x="36" y="188"/>
                  </a:cubicBezTo>
                  <a:cubicBezTo>
                    <a:pt x="41" y="192"/>
                    <a:pt x="46" y="194"/>
                    <a:pt x="52" y="194"/>
                  </a:cubicBezTo>
                  <a:cubicBezTo>
                    <a:pt x="58" y="194"/>
                    <a:pt x="63" y="193"/>
                    <a:pt x="67" y="189"/>
                  </a:cubicBezTo>
                  <a:cubicBezTo>
                    <a:pt x="70" y="191"/>
                    <a:pt x="73" y="192"/>
                    <a:pt x="76" y="193"/>
                  </a:cubicBezTo>
                  <a:cubicBezTo>
                    <a:pt x="77" y="205"/>
                    <a:pt x="87" y="213"/>
                    <a:pt x="99" y="213"/>
                  </a:cubicBezTo>
                  <a:cubicBezTo>
                    <a:pt x="114" y="213"/>
                    <a:pt x="114" y="213"/>
                    <a:pt x="114" y="213"/>
                  </a:cubicBezTo>
                  <a:cubicBezTo>
                    <a:pt x="126" y="213"/>
                    <a:pt x="135" y="205"/>
                    <a:pt x="137" y="193"/>
                  </a:cubicBezTo>
                  <a:cubicBezTo>
                    <a:pt x="140" y="192"/>
                    <a:pt x="143" y="191"/>
                    <a:pt x="146" y="189"/>
                  </a:cubicBezTo>
                  <a:cubicBezTo>
                    <a:pt x="150" y="193"/>
                    <a:pt x="155" y="194"/>
                    <a:pt x="160" y="194"/>
                  </a:cubicBezTo>
                  <a:cubicBezTo>
                    <a:pt x="166" y="194"/>
                    <a:pt x="172" y="192"/>
                    <a:pt x="176" y="188"/>
                  </a:cubicBezTo>
                  <a:cubicBezTo>
                    <a:pt x="187" y="177"/>
                    <a:pt x="187" y="177"/>
                    <a:pt x="187" y="177"/>
                  </a:cubicBezTo>
                  <a:cubicBezTo>
                    <a:pt x="191" y="173"/>
                    <a:pt x="194" y="167"/>
                    <a:pt x="194" y="161"/>
                  </a:cubicBezTo>
                  <a:cubicBezTo>
                    <a:pt x="194" y="155"/>
                    <a:pt x="192" y="150"/>
                    <a:pt x="188" y="146"/>
                  </a:cubicBezTo>
                  <a:cubicBezTo>
                    <a:pt x="190" y="143"/>
                    <a:pt x="191" y="140"/>
                    <a:pt x="192" y="137"/>
                  </a:cubicBezTo>
                  <a:cubicBezTo>
                    <a:pt x="204" y="136"/>
                    <a:pt x="213" y="126"/>
                    <a:pt x="213" y="115"/>
                  </a:cubicBezTo>
                  <a:cubicBezTo>
                    <a:pt x="213" y="99"/>
                    <a:pt x="213" y="99"/>
                    <a:pt x="213" y="99"/>
                  </a:cubicBezTo>
                  <a:cubicBezTo>
                    <a:pt x="213" y="88"/>
                    <a:pt x="204" y="78"/>
                    <a:pt x="192" y="77"/>
                  </a:cubicBezTo>
                  <a:cubicBezTo>
                    <a:pt x="191" y="74"/>
                    <a:pt x="190" y="71"/>
                    <a:pt x="188" y="68"/>
                  </a:cubicBezTo>
                  <a:cubicBezTo>
                    <a:pt x="192" y="64"/>
                    <a:pt x="194" y="58"/>
                    <a:pt x="194" y="53"/>
                  </a:cubicBezTo>
                  <a:cubicBezTo>
                    <a:pt x="194" y="47"/>
                    <a:pt x="191" y="41"/>
                    <a:pt x="187" y="37"/>
                  </a:cubicBezTo>
                  <a:cubicBezTo>
                    <a:pt x="176" y="26"/>
                    <a:pt x="176" y="26"/>
                    <a:pt x="176" y="26"/>
                  </a:cubicBezTo>
                  <a:cubicBezTo>
                    <a:pt x="172" y="22"/>
                    <a:pt x="166" y="20"/>
                    <a:pt x="160" y="20"/>
                  </a:cubicBezTo>
                  <a:cubicBezTo>
                    <a:pt x="155" y="20"/>
                    <a:pt x="150" y="21"/>
                    <a:pt x="146" y="25"/>
                  </a:cubicBezTo>
                  <a:cubicBezTo>
                    <a:pt x="143" y="23"/>
                    <a:pt x="140" y="22"/>
                    <a:pt x="137" y="21"/>
                  </a:cubicBezTo>
                  <a:cubicBezTo>
                    <a:pt x="135" y="9"/>
                    <a:pt x="126" y="0"/>
                    <a:pt x="1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8467726" y="5132388"/>
              <a:ext cx="87313" cy="85725"/>
            </a:xfrm>
            <a:custGeom>
              <a:rect b="b" l="l" r="r" t="t"/>
              <a:pathLst>
                <a:path extrusionOk="0" h="99" w="99">
                  <a:moveTo>
                    <a:pt x="49" y="99"/>
                  </a:moveTo>
                  <a:cubicBezTo>
                    <a:pt x="22" y="99"/>
                    <a:pt x="0" y="77"/>
                    <a:pt x="0" y="50"/>
                  </a:cubicBezTo>
                  <a:cubicBezTo>
                    <a:pt x="0" y="23"/>
                    <a:pt x="22" y="0"/>
                    <a:pt x="49" y="0"/>
                  </a:cubicBezTo>
                  <a:cubicBezTo>
                    <a:pt x="76" y="0"/>
                    <a:pt x="99" y="23"/>
                    <a:pt x="99" y="50"/>
                  </a:cubicBezTo>
                  <a:cubicBezTo>
                    <a:pt x="99" y="77"/>
                    <a:pt x="76" y="99"/>
                    <a:pt x="49" y="99"/>
                  </a:cubicBezTo>
                  <a:close/>
                  <a:moveTo>
                    <a:pt x="49" y="8"/>
                  </a:moveTo>
                  <a:cubicBezTo>
                    <a:pt x="26" y="8"/>
                    <a:pt x="7" y="27"/>
                    <a:pt x="7" y="50"/>
                  </a:cubicBezTo>
                  <a:cubicBezTo>
                    <a:pt x="7" y="73"/>
                    <a:pt x="26" y="92"/>
                    <a:pt x="49" y="92"/>
                  </a:cubicBezTo>
                  <a:cubicBezTo>
                    <a:pt x="72" y="92"/>
                    <a:pt x="91" y="73"/>
                    <a:pt x="91" y="50"/>
                  </a:cubicBezTo>
                  <a:cubicBezTo>
                    <a:pt x="91" y="27"/>
                    <a:pt x="72" y="8"/>
                    <a:pt x="49" y="8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8488363" y="5151438"/>
              <a:ext cx="46038" cy="47625"/>
            </a:xfrm>
            <a:custGeom>
              <a:rect b="b" l="l" r="r" t="t"/>
              <a:pathLst>
                <a:path extrusionOk="0" h="54" w="53">
                  <a:moveTo>
                    <a:pt x="26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42"/>
                    <a:pt x="41" y="54"/>
                    <a:pt x="26" y="54"/>
                  </a:cubicBezTo>
                  <a:close/>
                  <a:moveTo>
                    <a:pt x="26" y="8"/>
                  </a:moveTo>
                  <a:cubicBezTo>
                    <a:pt x="16" y="8"/>
                    <a:pt x="7" y="16"/>
                    <a:pt x="7" y="27"/>
                  </a:cubicBezTo>
                  <a:cubicBezTo>
                    <a:pt x="7" y="37"/>
                    <a:pt x="16" y="46"/>
                    <a:pt x="26" y="46"/>
                  </a:cubicBezTo>
                  <a:cubicBezTo>
                    <a:pt x="37" y="46"/>
                    <a:pt x="45" y="37"/>
                    <a:pt x="45" y="27"/>
                  </a:cubicBezTo>
                  <a:cubicBezTo>
                    <a:pt x="45" y="16"/>
                    <a:pt x="37" y="8"/>
                    <a:pt x="26" y="8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8" name="Google Shape;468;p27"/>
          <p:cNvGrpSpPr/>
          <p:nvPr/>
        </p:nvGrpSpPr>
        <p:grpSpPr>
          <a:xfrm>
            <a:off x="6113834" y="3925228"/>
            <a:ext cx="243874" cy="336563"/>
            <a:chOff x="7523163" y="1893888"/>
            <a:chExt cx="801688" cy="1090612"/>
          </a:xfrm>
        </p:grpSpPr>
        <p:sp>
          <p:nvSpPr>
            <p:cNvPr id="469" name="Google Shape;469;p27"/>
            <p:cNvSpPr/>
            <p:nvPr/>
          </p:nvSpPr>
          <p:spPr>
            <a:xfrm>
              <a:off x="7823201" y="2260600"/>
              <a:ext cx="247650" cy="60325"/>
            </a:xfrm>
            <a:custGeom>
              <a:rect b="b" l="l" r="r" t="t"/>
              <a:pathLst>
                <a:path extrusionOk="0" h="16" w="65">
                  <a:moveTo>
                    <a:pt x="5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2"/>
                    <a:pt x="3" y="16"/>
                    <a:pt x="7" y="16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62" y="16"/>
                    <a:pt x="65" y="12"/>
                    <a:pt x="65" y="8"/>
                  </a:cubicBezTo>
                  <a:cubicBezTo>
                    <a:pt x="65" y="4"/>
                    <a:pt x="62" y="0"/>
                    <a:pt x="5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7823201" y="2427288"/>
              <a:ext cx="247650" cy="60325"/>
            </a:xfrm>
            <a:custGeom>
              <a:rect b="b" l="l" r="r" t="t"/>
              <a:pathLst>
                <a:path extrusionOk="0" h="16" w="65">
                  <a:moveTo>
                    <a:pt x="65" y="8"/>
                  </a:moveTo>
                  <a:cubicBezTo>
                    <a:pt x="65" y="4"/>
                    <a:pt x="62" y="0"/>
                    <a:pt x="5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2"/>
                    <a:pt x="3" y="16"/>
                    <a:pt x="7" y="16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62" y="16"/>
                    <a:pt x="65" y="12"/>
                    <a:pt x="65" y="8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7694613" y="2238375"/>
              <a:ext cx="103188" cy="104775"/>
            </a:xfrm>
            <a:custGeom>
              <a:rect b="b" l="l" r="r" t="t"/>
              <a:pathLst>
                <a:path extrusionOk="0" h="66" w="65">
                  <a:moveTo>
                    <a:pt x="65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65" y="66"/>
                  </a:lnTo>
                  <a:lnTo>
                    <a:pt x="65" y="0"/>
                  </a:lnTo>
                  <a:close/>
                  <a:moveTo>
                    <a:pt x="48" y="50"/>
                  </a:moveTo>
                  <a:lnTo>
                    <a:pt x="17" y="50"/>
                  </a:lnTo>
                  <a:lnTo>
                    <a:pt x="17" y="19"/>
                  </a:lnTo>
                  <a:lnTo>
                    <a:pt x="48" y="19"/>
                  </a:lnTo>
                  <a:lnTo>
                    <a:pt x="48" y="5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7694613" y="2405063"/>
              <a:ext cx="103188" cy="104775"/>
            </a:xfrm>
            <a:custGeom>
              <a:rect b="b" l="l" r="r" t="t"/>
              <a:pathLst>
                <a:path extrusionOk="0" h="66" w="65">
                  <a:moveTo>
                    <a:pt x="65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65" y="66"/>
                  </a:lnTo>
                  <a:lnTo>
                    <a:pt x="65" y="0"/>
                  </a:lnTo>
                  <a:close/>
                  <a:moveTo>
                    <a:pt x="48" y="47"/>
                  </a:moveTo>
                  <a:lnTo>
                    <a:pt x="17" y="47"/>
                  </a:lnTo>
                  <a:lnTo>
                    <a:pt x="17" y="16"/>
                  </a:lnTo>
                  <a:lnTo>
                    <a:pt x="48" y="16"/>
                  </a:lnTo>
                  <a:lnTo>
                    <a:pt x="48" y="47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7694613" y="2571750"/>
              <a:ext cx="103188" cy="104775"/>
            </a:xfrm>
            <a:custGeom>
              <a:rect b="b" l="l" r="r" t="t"/>
              <a:pathLst>
                <a:path extrusionOk="0" h="66" w="65">
                  <a:moveTo>
                    <a:pt x="0" y="66"/>
                  </a:moveTo>
                  <a:lnTo>
                    <a:pt x="65" y="66"/>
                  </a:lnTo>
                  <a:lnTo>
                    <a:pt x="65" y="0"/>
                  </a:lnTo>
                  <a:lnTo>
                    <a:pt x="0" y="0"/>
                  </a:lnTo>
                  <a:lnTo>
                    <a:pt x="0" y="66"/>
                  </a:lnTo>
                  <a:close/>
                  <a:moveTo>
                    <a:pt x="17" y="16"/>
                  </a:moveTo>
                  <a:lnTo>
                    <a:pt x="48" y="16"/>
                  </a:lnTo>
                  <a:lnTo>
                    <a:pt x="48" y="47"/>
                  </a:lnTo>
                  <a:lnTo>
                    <a:pt x="17" y="47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7823201" y="2593975"/>
              <a:ext cx="201613" cy="57150"/>
            </a:xfrm>
            <a:custGeom>
              <a:rect b="b" l="l" r="r" t="t"/>
              <a:pathLst>
                <a:path extrusionOk="0" h="15" w="53">
                  <a:moveTo>
                    <a:pt x="0" y="8"/>
                  </a:moveTo>
                  <a:cubicBezTo>
                    <a:pt x="0" y="12"/>
                    <a:pt x="3" y="15"/>
                    <a:pt x="7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40" y="9"/>
                    <a:pt x="46" y="4"/>
                    <a:pt x="5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8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7523163" y="1893888"/>
              <a:ext cx="719138" cy="1006475"/>
            </a:xfrm>
            <a:custGeom>
              <a:rect b="b" l="l" r="r" t="t"/>
              <a:pathLst>
                <a:path extrusionOk="0" h="266" w="189">
                  <a:moveTo>
                    <a:pt x="48" y="244"/>
                  </a:moveTo>
                  <a:cubicBezTo>
                    <a:pt x="34" y="244"/>
                    <a:pt x="22" y="232"/>
                    <a:pt x="22" y="218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65"/>
                    <a:pt x="34" y="54"/>
                    <a:pt x="48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8" y="59"/>
                    <a:pt x="63" y="63"/>
                    <a:pt x="69" y="63"/>
                  </a:cubicBezTo>
                  <a:cubicBezTo>
                    <a:pt x="121" y="63"/>
                    <a:pt x="121" y="63"/>
                    <a:pt x="121" y="63"/>
                  </a:cubicBezTo>
                  <a:cubicBezTo>
                    <a:pt x="126" y="63"/>
                    <a:pt x="131" y="59"/>
                    <a:pt x="133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55" y="54"/>
                    <a:pt x="167" y="65"/>
                    <a:pt x="167" y="80"/>
                  </a:cubicBezTo>
                  <a:cubicBezTo>
                    <a:pt x="167" y="178"/>
                    <a:pt x="167" y="178"/>
                    <a:pt x="167" y="178"/>
                  </a:cubicBezTo>
                  <a:cubicBezTo>
                    <a:pt x="175" y="179"/>
                    <a:pt x="182" y="181"/>
                    <a:pt x="189" y="184"/>
                  </a:cubicBezTo>
                  <a:cubicBezTo>
                    <a:pt x="189" y="80"/>
                    <a:pt x="189" y="80"/>
                    <a:pt x="189" y="80"/>
                  </a:cubicBezTo>
                  <a:cubicBezTo>
                    <a:pt x="189" y="53"/>
                    <a:pt x="167" y="32"/>
                    <a:pt x="141" y="32"/>
                  </a:cubicBezTo>
                  <a:cubicBezTo>
                    <a:pt x="133" y="32"/>
                    <a:pt x="133" y="32"/>
                    <a:pt x="133" y="32"/>
                  </a:cubicBezTo>
                  <a:cubicBezTo>
                    <a:pt x="131" y="26"/>
                    <a:pt x="126" y="22"/>
                    <a:pt x="121" y="22"/>
                  </a:cubicBezTo>
                  <a:cubicBezTo>
                    <a:pt x="117" y="22"/>
                    <a:pt x="117" y="22"/>
                    <a:pt x="117" y="22"/>
                  </a:cubicBezTo>
                  <a:cubicBezTo>
                    <a:pt x="117" y="10"/>
                    <a:pt x="107" y="0"/>
                    <a:pt x="95" y="0"/>
                  </a:cubicBezTo>
                  <a:cubicBezTo>
                    <a:pt x="82" y="0"/>
                    <a:pt x="72" y="10"/>
                    <a:pt x="72" y="22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3" y="22"/>
                    <a:pt x="58" y="26"/>
                    <a:pt x="56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22" y="32"/>
                    <a:pt x="0" y="53"/>
                    <a:pt x="0" y="80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44"/>
                    <a:pt x="22" y="266"/>
                    <a:pt x="48" y="266"/>
                  </a:cubicBezTo>
                  <a:cubicBezTo>
                    <a:pt x="107" y="266"/>
                    <a:pt x="107" y="266"/>
                    <a:pt x="107" y="266"/>
                  </a:cubicBezTo>
                  <a:cubicBezTo>
                    <a:pt x="104" y="259"/>
                    <a:pt x="102" y="252"/>
                    <a:pt x="101" y="244"/>
                  </a:cubicBezTo>
                  <a:lnTo>
                    <a:pt x="48" y="244"/>
                  </a:lnTo>
                  <a:close/>
                  <a:moveTo>
                    <a:pt x="95" y="14"/>
                  </a:moveTo>
                  <a:cubicBezTo>
                    <a:pt x="99" y="14"/>
                    <a:pt x="103" y="17"/>
                    <a:pt x="103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86" y="17"/>
                    <a:pt x="90" y="14"/>
                    <a:pt x="95" y="14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7948613" y="2605088"/>
              <a:ext cx="376238" cy="379412"/>
            </a:xfrm>
            <a:custGeom>
              <a:rect b="b" l="l" r="r" t="t"/>
              <a:pathLst>
                <a:path extrusionOk="0" h="100" w="99">
                  <a:moveTo>
                    <a:pt x="49" y="0"/>
                  </a:moveTo>
                  <a:cubicBezTo>
                    <a:pt x="22" y="0"/>
                    <a:pt x="0" y="23"/>
                    <a:pt x="0" y="50"/>
                  </a:cubicBezTo>
                  <a:cubicBezTo>
                    <a:pt x="0" y="77"/>
                    <a:pt x="22" y="100"/>
                    <a:pt x="49" y="100"/>
                  </a:cubicBezTo>
                  <a:cubicBezTo>
                    <a:pt x="76" y="100"/>
                    <a:pt x="99" y="77"/>
                    <a:pt x="99" y="50"/>
                  </a:cubicBezTo>
                  <a:cubicBezTo>
                    <a:pt x="99" y="23"/>
                    <a:pt x="76" y="0"/>
                    <a:pt x="49" y="0"/>
                  </a:cubicBezTo>
                  <a:close/>
                  <a:moveTo>
                    <a:pt x="45" y="77"/>
                  </a:moveTo>
                  <a:cubicBezTo>
                    <a:pt x="37" y="77"/>
                    <a:pt x="37" y="77"/>
                    <a:pt x="37" y="77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75" y="23"/>
                    <a:pt x="75" y="23"/>
                    <a:pt x="75" y="23"/>
                  </a:cubicBezTo>
                  <a:lnTo>
                    <a:pt x="45" y="77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7" name="Google Shape;477;p27"/>
          <p:cNvSpPr/>
          <p:nvPr/>
        </p:nvSpPr>
        <p:spPr>
          <a:xfrm>
            <a:off x="7387499" y="3939583"/>
            <a:ext cx="250482" cy="307573"/>
          </a:xfrm>
          <a:custGeom>
            <a:rect b="b" l="l" r="r" t="t"/>
            <a:pathLst>
              <a:path extrusionOk="0" h="983" w="812">
                <a:moveTo>
                  <a:pt x="791" y="579"/>
                </a:moveTo>
                <a:cubicBezTo>
                  <a:pt x="791" y="578"/>
                  <a:pt x="791" y="578"/>
                  <a:pt x="791" y="578"/>
                </a:cubicBezTo>
                <a:cubicBezTo>
                  <a:pt x="790" y="570"/>
                  <a:pt x="786" y="553"/>
                  <a:pt x="772" y="534"/>
                </a:cubicBezTo>
                <a:cubicBezTo>
                  <a:pt x="756" y="511"/>
                  <a:pt x="730" y="494"/>
                  <a:pt x="697" y="481"/>
                </a:cubicBezTo>
                <a:cubicBezTo>
                  <a:pt x="674" y="471"/>
                  <a:pt x="647" y="467"/>
                  <a:pt x="622" y="462"/>
                </a:cubicBezTo>
                <a:cubicBezTo>
                  <a:pt x="595" y="457"/>
                  <a:pt x="567" y="452"/>
                  <a:pt x="543" y="441"/>
                </a:cubicBezTo>
                <a:cubicBezTo>
                  <a:pt x="521" y="418"/>
                  <a:pt x="521" y="418"/>
                  <a:pt x="521" y="418"/>
                </a:cubicBezTo>
                <a:cubicBezTo>
                  <a:pt x="504" y="400"/>
                  <a:pt x="504" y="400"/>
                  <a:pt x="504" y="400"/>
                </a:cubicBezTo>
                <a:cubicBezTo>
                  <a:pt x="512" y="384"/>
                  <a:pt x="520" y="367"/>
                  <a:pt x="528" y="347"/>
                </a:cubicBezTo>
                <a:cubicBezTo>
                  <a:pt x="533" y="336"/>
                  <a:pt x="537" y="324"/>
                  <a:pt x="541" y="311"/>
                </a:cubicBezTo>
                <a:cubicBezTo>
                  <a:pt x="542" y="311"/>
                  <a:pt x="542" y="311"/>
                  <a:pt x="542" y="311"/>
                </a:cubicBezTo>
                <a:cubicBezTo>
                  <a:pt x="542" y="311"/>
                  <a:pt x="542" y="311"/>
                  <a:pt x="543" y="311"/>
                </a:cubicBezTo>
                <a:cubicBezTo>
                  <a:pt x="551" y="311"/>
                  <a:pt x="565" y="296"/>
                  <a:pt x="566" y="287"/>
                </a:cubicBezTo>
                <a:cubicBezTo>
                  <a:pt x="571" y="222"/>
                  <a:pt x="571" y="222"/>
                  <a:pt x="571" y="222"/>
                </a:cubicBezTo>
                <a:cubicBezTo>
                  <a:pt x="572" y="216"/>
                  <a:pt x="569" y="210"/>
                  <a:pt x="564" y="206"/>
                </a:cubicBezTo>
                <a:cubicBezTo>
                  <a:pt x="584" y="153"/>
                  <a:pt x="584" y="153"/>
                  <a:pt x="584" y="153"/>
                </a:cubicBezTo>
                <a:cubicBezTo>
                  <a:pt x="589" y="141"/>
                  <a:pt x="587" y="128"/>
                  <a:pt x="580" y="117"/>
                </a:cubicBezTo>
                <a:cubicBezTo>
                  <a:pt x="524" y="34"/>
                  <a:pt x="524" y="34"/>
                  <a:pt x="524" y="34"/>
                </a:cubicBezTo>
                <a:cubicBezTo>
                  <a:pt x="518" y="25"/>
                  <a:pt x="508" y="19"/>
                  <a:pt x="497" y="18"/>
                </a:cubicBezTo>
                <a:cubicBezTo>
                  <a:pt x="486" y="16"/>
                  <a:pt x="486" y="16"/>
                  <a:pt x="486" y="16"/>
                </a:cubicBezTo>
                <a:cubicBezTo>
                  <a:pt x="455" y="12"/>
                  <a:pt x="404" y="4"/>
                  <a:pt x="377" y="0"/>
                </a:cubicBezTo>
                <a:cubicBezTo>
                  <a:pt x="375" y="0"/>
                  <a:pt x="373" y="0"/>
                  <a:pt x="371" y="0"/>
                </a:cubicBezTo>
                <a:cubicBezTo>
                  <a:pt x="363" y="0"/>
                  <a:pt x="356" y="2"/>
                  <a:pt x="350" y="6"/>
                </a:cubicBezTo>
                <a:cubicBezTo>
                  <a:pt x="315" y="29"/>
                  <a:pt x="315" y="29"/>
                  <a:pt x="315" y="29"/>
                </a:cubicBezTo>
                <a:cubicBezTo>
                  <a:pt x="291" y="28"/>
                  <a:pt x="291" y="28"/>
                  <a:pt x="291" y="28"/>
                </a:cubicBezTo>
                <a:cubicBezTo>
                  <a:pt x="276" y="28"/>
                  <a:pt x="263" y="36"/>
                  <a:pt x="256" y="49"/>
                </a:cubicBezTo>
                <a:cubicBezTo>
                  <a:pt x="247" y="66"/>
                  <a:pt x="235" y="93"/>
                  <a:pt x="230" y="103"/>
                </a:cubicBezTo>
                <a:cubicBezTo>
                  <a:pt x="226" y="111"/>
                  <a:pt x="225" y="120"/>
                  <a:pt x="227" y="128"/>
                </a:cubicBezTo>
                <a:cubicBezTo>
                  <a:pt x="229" y="142"/>
                  <a:pt x="235" y="170"/>
                  <a:pt x="243" y="212"/>
                </a:cubicBezTo>
                <a:cubicBezTo>
                  <a:pt x="239" y="216"/>
                  <a:pt x="236" y="221"/>
                  <a:pt x="237" y="227"/>
                </a:cubicBezTo>
                <a:cubicBezTo>
                  <a:pt x="242" y="292"/>
                  <a:pt x="242" y="292"/>
                  <a:pt x="242" y="292"/>
                </a:cubicBezTo>
                <a:cubicBezTo>
                  <a:pt x="243" y="304"/>
                  <a:pt x="257" y="311"/>
                  <a:pt x="261" y="311"/>
                </a:cubicBezTo>
                <a:cubicBezTo>
                  <a:pt x="262" y="311"/>
                  <a:pt x="262" y="311"/>
                  <a:pt x="262" y="311"/>
                </a:cubicBezTo>
                <a:cubicBezTo>
                  <a:pt x="262" y="311"/>
                  <a:pt x="262" y="311"/>
                  <a:pt x="262" y="311"/>
                </a:cubicBezTo>
                <a:cubicBezTo>
                  <a:pt x="263" y="310"/>
                  <a:pt x="264" y="310"/>
                  <a:pt x="265" y="310"/>
                </a:cubicBezTo>
                <a:cubicBezTo>
                  <a:pt x="269" y="324"/>
                  <a:pt x="274" y="338"/>
                  <a:pt x="280" y="352"/>
                </a:cubicBezTo>
                <a:cubicBezTo>
                  <a:pt x="287" y="370"/>
                  <a:pt x="294" y="386"/>
                  <a:pt x="302" y="400"/>
                </a:cubicBezTo>
                <a:cubicBezTo>
                  <a:pt x="286" y="420"/>
                  <a:pt x="286" y="420"/>
                  <a:pt x="286" y="420"/>
                </a:cubicBezTo>
                <a:cubicBezTo>
                  <a:pt x="269" y="441"/>
                  <a:pt x="269" y="441"/>
                  <a:pt x="269" y="441"/>
                </a:cubicBezTo>
                <a:cubicBezTo>
                  <a:pt x="245" y="452"/>
                  <a:pt x="217" y="457"/>
                  <a:pt x="190" y="462"/>
                </a:cubicBezTo>
                <a:cubicBezTo>
                  <a:pt x="165" y="467"/>
                  <a:pt x="139" y="471"/>
                  <a:pt x="115" y="481"/>
                </a:cubicBezTo>
                <a:cubicBezTo>
                  <a:pt x="82" y="494"/>
                  <a:pt x="57" y="512"/>
                  <a:pt x="41" y="534"/>
                </a:cubicBezTo>
                <a:cubicBezTo>
                  <a:pt x="26" y="553"/>
                  <a:pt x="23" y="570"/>
                  <a:pt x="21" y="578"/>
                </a:cubicBezTo>
                <a:cubicBezTo>
                  <a:pt x="21" y="578"/>
                  <a:pt x="21" y="578"/>
                  <a:pt x="21" y="579"/>
                </a:cubicBezTo>
                <a:cubicBezTo>
                  <a:pt x="13" y="605"/>
                  <a:pt x="3" y="749"/>
                  <a:pt x="1" y="844"/>
                </a:cubicBezTo>
                <a:cubicBezTo>
                  <a:pt x="0" y="869"/>
                  <a:pt x="7" y="901"/>
                  <a:pt x="60" y="924"/>
                </a:cubicBezTo>
                <a:cubicBezTo>
                  <a:pt x="115" y="949"/>
                  <a:pt x="190" y="966"/>
                  <a:pt x="283" y="975"/>
                </a:cubicBezTo>
                <a:cubicBezTo>
                  <a:pt x="353" y="982"/>
                  <a:pt x="406" y="983"/>
                  <a:pt x="406" y="983"/>
                </a:cubicBezTo>
                <a:cubicBezTo>
                  <a:pt x="408" y="983"/>
                  <a:pt x="612" y="982"/>
                  <a:pt x="752" y="925"/>
                </a:cubicBezTo>
                <a:cubicBezTo>
                  <a:pt x="753" y="924"/>
                  <a:pt x="753" y="924"/>
                  <a:pt x="753" y="924"/>
                </a:cubicBezTo>
                <a:cubicBezTo>
                  <a:pt x="806" y="901"/>
                  <a:pt x="812" y="869"/>
                  <a:pt x="812" y="844"/>
                </a:cubicBezTo>
                <a:cubicBezTo>
                  <a:pt x="809" y="749"/>
                  <a:pt x="799" y="605"/>
                  <a:pt x="791" y="579"/>
                </a:cubicBezTo>
                <a:close/>
                <a:moveTo>
                  <a:pt x="470" y="589"/>
                </a:moveTo>
                <a:cubicBezTo>
                  <a:pt x="410" y="542"/>
                  <a:pt x="410" y="542"/>
                  <a:pt x="410" y="542"/>
                </a:cubicBezTo>
                <a:cubicBezTo>
                  <a:pt x="501" y="437"/>
                  <a:pt x="501" y="437"/>
                  <a:pt x="501" y="437"/>
                </a:cubicBezTo>
                <a:cubicBezTo>
                  <a:pt x="526" y="464"/>
                  <a:pt x="526" y="464"/>
                  <a:pt x="526" y="464"/>
                </a:cubicBezTo>
                <a:lnTo>
                  <a:pt x="470" y="589"/>
                </a:lnTo>
                <a:close/>
                <a:moveTo>
                  <a:pt x="342" y="589"/>
                </a:moveTo>
                <a:cubicBezTo>
                  <a:pt x="286" y="464"/>
                  <a:pt x="286" y="464"/>
                  <a:pt x="286" y="464"/>
                </a:cubicBezTo>
                <a:cubicBezTo>
                  <a:pt x="308" y="437"/>
                  <a:pt x="308" y="437"/>
                  <a:pt x="308" y="437"/>
                </a:cubicBezTo>
                <a:cubicBezTo>
                  <a:pt x="308" y="437"/>
                  <a:pt x="308" y="437"/>
                  <a:pt x="308" y="437"/>
                </a:cubicBezTo>
                <a:cubicBezTo>
                  <a:pt x="402" y="542"/>
                  <a:pt x="402" y="542"/>
                  <a:pt x="402" y="542"/>
                </a:cubicBezTo>
                <a:lnTo>
                  <a:pt x="342" y="589"/>
                </a:lnTo>
                <a:close/>
                <a:moveTo>
                  <a:pt x="755" y="857"/>
                </a:moveTo>
                <a:cubicBezTo>
                  <a:pt x="753" y="860"/>
                  <a:pt x="748" y="867"/>
                  <a:pt x="731" y="874"/>
                </a:cubicBezTo>
                <a:cubicBezTo>
                  <a:pt x="602" y="926"/>
                  <a:pt x="410" y="928"/>
                  <a:pt x="406" y="928"/>
                </a:cubicBezTo>
                <a:cubicBezTo>
                  <a:pt x="402" y="928"/>
                  <a:pt x="201" y="926"/>
                  <a:pt x="82" y="874"/>
                </a:cubicBezTo>
                <a:cubicBezTo>
                  <a:pt x="65" y="867"/>
                  <a:pt x="59" y="860"/>
                  <a:pt x="58" y="857"/>
                </a:cubicBezTo>
                <a:cubicBezTo>
                  <a:pt x="56" y="854"/>
                  <a:pt x="56" y="851"/>
                  <a:pt x="56" y="845"/>
                </a:cubicBezTo>
                <a:cubicBezTo>
                  <a:pt x="58" y="736"/>
                  <a:pt x="69" y="611"/>
                  <a:pt x="73" y="595"/>
                </a:cubicBezTo>
                <a:cubicBezTo>
                  <a:pt x="74" y="593"/>
                  <a:pt x="75" y="591"/>
                  <a:pt x="75" y="589"/>
                </a:cubicBezTo>
                <a:cubicBezTo>
                  <a:pt x="83" y="552"/>
                  <a:pt x="121" y="537"/>
                  <a:pt x="135" y="532"/>
                </a:cubicBezTo>
                <a:cubicBezTo>
                  <a:pt x="154" y="524"/>
                  <a:pt x="177" y="520"/>
                  <a:pt x="201" y="516"/>
                </a:cubicBezTo>
                <a:cubicBezTo>
                  <a:pt x="224" y="511"/>
                  <a:pt x="248" y="507"/>
                  <a:pt x="272" y="499"/>
                </a:cubicBezTo>
                <a:cubicBezTo>
                  <a:pt x="317" y="601"/>
                  <a:pt x="317" y="601"/>
                  <a:pt x="317" y="601"/>
                </a:cubicBezTo>
                <a:cubicBezTo>
                  <a:pt x="332" y="633"/>
                  <a:pt x="332" y="633"/>
                  <a:pt x="332" y="633"/>
                </a:cubicBezTo>
                <a:cubicBezTo>
                  <a:pt x="359" y="611"/>
                  <a:pt x="359" y="611"/>
                  <a:pt x="359" y="611"/>
                </a:cubicBezTo>
                <a:cubicBezTo>
                  <a:pt x="378" y="597"/>
                  <a:pt x="378" y="597"/>
                  <a:pt x="378" y="597"/>
                </a:cubicBezTo>
                <a:cubicBezTo>
                  <a:pt x="379" y="599"/>
                  <a:pt x="379" y="599"/>
                  <a:pt x="379" y="599"/>
                </a:cubicBezTo>
                <a:cubicBezTo>
                  <a:pt x="327" y="840"/>
                  <a:pt x="327" y="840"/>
                  <a:pt x="327" y="840"/>
                </a:cubicBezTo>
                <a:cubicBezTo>
                  <a:pt x="406" y="914"/>
                  <a:pt x="406" y="914"/>
                  <a:pt x="406" y="914"/>
                </a:cubicBezTo>
                <a:cubicBezTo>
                  <a:pt x="486" y="840"/>
                  <a:pt x="486" y="840"/>
                  <a:pt x="486" y="840"/>
                </a:cubicBezTo>
                <a:cubicBezTo>
                  <a:pt x="434" y="598"/>
                  <a:pt x="434" y="598"/>
                  <a:pt x="434" y="598"/>
                </a:cubicBezTo>
                <a:cubicBezTo>
                  <a:pt x="435" y="597"/>
                  <a:pt x="435" y="597"/>
                  <a:pt x="435" y="597"/>
                </a:cubicBezTo>
                <a:cubicBezTo>
                  <a:pt x="453" y="611"/>
                  <a:pt x="453" y="611"/>
                  <a:pt x="453" y="611"/>
                </a:cubicBezTo>
                <a:cubicBezTo>
                  <a:pt x="481" y="633"/>
                  <a:pt x="481" y="633"/>
                  <a:pt x="481" y="633"/>
                </a:cubicBezTo>
                <a:cubicBezTo>
                  <a:pt x="495" y="601"/>
                  <a:pt x="495" y="601"/>
                  <a:pt x="495" y="601"/>
                </a:cubicBezTo>
                <a:cubicBezTo>
                  <a:pt x="541" y="499"/>
                  <a:pt x="541" y="499"/>
                  <a:pt x="541" y="499"/>
                </a:cubicBezTo>
                <a:cubicBezTo>
                  <a:pt x="564" y="507"/>
                  <a:pt x="588" y="511"/>
                  <a:pt x="612" y="516"/>
                </a:cubicBezTo>
                <a:cubicBezTo>
                  <a:pt x="636" y="520"/>
                  <a:pt x="658" y="524"/>
                  <a:pt x="677" y="532"/>
                </a:cubicBezTo>
                <a:cubicBezTo>
                  <a:pt x="692" y="537"/>
                  <a:pt x="730" y="552"/>
                  <a:pt x="738" y="589"/>
                </a:cubicBezTo>
                <a:cubicBezTo>
                  <a:pt x="738" y="591"/>
                  <a:pt x="738" y="593"/>
                  <a:pt x="739" y="595"/>
                </a:cubicBezTo>
                <a:cubicBezTo>
                  <a:pt x="743" y="611"/>
                  <a:pt x="754" y="736"/>
                  <a:pt x="757" y="845"/>
                </a:cubicBezTo>
                <a:cubicBezTo>
                  <a:pt x="757" y="851"/>
                  <a:pt x="757" y="854"/>
                  <a:pt x="755" y="857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8" name="Google Shape;478;p27"/>
          <p:cNvGrpSpPr/>
          <p:nvPr/>
        </p:nvGrpSpPr>
        <p:grpSpPr>
          <a:xfrm>
            <a:off x="8047851" y="3898869"/>
            <a:ext cx="336746" cy="389449"/>
            <a:chOff x="4616451" y="1741488"/>
            <a:chExt cx="2959099" cy="3371850"/>
          </a:xfrm>
        </p:grpSpPr>
        <p:sp>
          <p:nvSpPr>
            <p:cNvPr id="479" name="Google Shape;479;p27"/>
            <p:cNvSpPr/>
            <p:nvPr/>
          </p:nvSpPr>
          <p:spPr>
            <a:xfrm>
              <a:off x="4616451" y="1741488"/>
              <a:ext cx="2959099" cy="3371850"/>
            </a:xfrm>
            <a:custGeom>
              <a:rect b="b" l="l" r="r" t="t"/>
              <a:pathLst>
                <a:path extrusionOk="0" h="896" w="786">
                  <a:moveTo>
                    <a:pt x="706" y="118"/>
                  </a:moveTo>
                  <a:cubicBezTo>
                    <a:pt x="672" y="79"/>
                    <a:pt x="629" y="49"/>
                    <a:pt x="578" y="28"/>
                  </a:cubicBezTo>
                  <a:cubicBezTo>
                    <a:pt x="531" y="10"/>
                    <a:pt x="478" y="0"/>
                    <a:pt x="425" y="0"/>
                  </a:cubicBezTo>
                  <a:cubicBezTo>
                    <a:pt x="346" y="0"/>
                    <a:pt x="268" y="21"/>
                    <a:pt x="205" y="59"/>
                  </a:cubicBezTo>
                  <a:cubicBezTo>
                    <a:pt x="171" y="79"/>
                    <a:pt x="142" y="104"/>
                    <a:pt x="119" y="133"/>
                  </a:cubicBezTo>
                  <a:cubicBezTo>
                    <a:pt x="94" y="164"/>
                    <a:pt x="77" y="198"/>
                    <a:pt x="67" y="236"/>
                  </a:cubicBezTo>
                  <a:cubicBezTo>
                    <a:pt x="59" y="268"/>
                    <a:pt x="58" y="305"/>
                    <a:pt x="65" y="335"/>
                  </a:cubicBezTo>
                  <a:cubicBezTo>
                    <a:pt x="68" y="346"/>
                    <a:pt x="68" y="346"/>
                    <a:pt x="68" y="346"/>
                  </a:cubicBezTo>
                  <a:cubicBezTo>
                    <a:pt x="68" y="349"/>
                    <a:pt x="69" y="352"/>
                    <a:pt x="70" y="354"/>
                  </a:cubicBezTo>
                  <a:cubicBezTo>
                    <a:pt x="70" y="355"/>
                    <a:pt x="70" y="356"/>
                    <a:pt x="70" y="356"/>
                  </a:cubicBezTo>
                  <a:cubicBezTo>
                    <a:pt x="68" y="360"/>
                    <a:pt x="68" y="360"/>
                    <a:pt x="68" y="360"/>
                  </a:cubicBezTo>
                  <a:cubicBezTo>
                    <a:pt x="61" y="375"/>
                    <a:pt x="50" y="390"/>
                    <a:pt x="39" y="406"/>
                  </a:cubicBezTo>
                  <a:cubicBezTo>
                    <a:pt x="31" y="417"/>
                    <a:pt x="22" y="428"/>
                    <a:pt x="14" y="441"/>
                  </a:cubicBezTo>
                  <a:cubicBezTo>
                    <a:pt x="14" y="441"/>
                    <a:pt x="14" y="441"/>
                    <a:pt x="14" y="441"/>
                  </a:cubicBezTo>
                  <a:cubicBezTo>
                    <a:pt x="14" y="441"/>
                    <a:pt x="14" y="441"/>
                    <a:pt x="14" y="441"/>
                  </a:cubicBezTo>
                  <a:cubicBezTo>
                    <a:pt x="14" y="442"/>
                    <a:pt x="14" y="442"/>
                    <a:pt x="14" y="442"/>
                  </a:cubicBezTo>
                  <a:cubicBezTo>
                    <a:pt x="3" y="459"/>
                    <a:pt x="0" y="481"/>
                    <a:pt x="6" y="501"/>
                  </a:cubicBezTo>
                  <a:cubicBezTo>
                    <a:pt x="11" y="517"/>
                    <a:pt x="22" y="531"/>
                    <a:pt x="36" y="540"/>
                  </a:cubicBezTo>
                  <a:cubicBezTo>
                    <a:pt x="35" y="553"/>
                    <a:pt x="37" y="565"/>
                    <a:pt x="43" y="576"/>
                  </a:cubicBezTo>
                  <a:cubicBezTo>
                    <a:pt x="45" y="580"/>
                    <a:pt x="47" y="584"/>
                    <a:pt x="50" y="587"/>
                  </a:cubicBezTo>
                  <a:cubicBezTo>
                    <a:pt x="48" y="603"/>
                    <a:pt x="52" y="619"/>
                    <a:pt x="62" y="632"/>
                  </a:cubicBezTo>
                  <a:cubicBezTo>
                    <a:pt x="75" y="649"/>
                    <a:pt x="75" y="649"/>
                    <a:pt x="75" y="649"/>
                  </a:cubicBezTo>
                  <a:cubicBezTo>
                    <a:pt x="75" y="652"/>
                    <a:pt x="75" y="654"/>
                    <a:pt x="74" y="657"/>
                  </a:cubicBezTo>
                  <a:cubicBezTo>
                    <a:pt x="74" y="667"/>
                    <a:pt x="73" y="680"/>
                    <a:pt x="74" y="694"/>
                  </a:cubicBezTo>
                  <a:cubicBezTo>
                    <a:pt x="77" y="715"/>
                    <a:pt x="85" y="732"/>
                    <a:pt x="97" y="746"/>
                  </a:cubicBezTo>
                  <a:cubicBezTo>
                    <a:pt x="114" y="764"/>
                    <a:pt x="139" y="773"/>
                    <a:pt x="169" y="773"/>
                  </a:cubicBezTo>
                  <a:cubicBezTo>
                    <a:pt x="189" y="773"/>
                    <a:pt x="212" y="769"/>
                    <a:pt x="240" y="761"/>
                  </a:cubicBezTo>
                  <a:cubicBezTo>
                    <a:pt x="241" y="779"/>
                    <a:pt x="243" y="801"/>
                    <a:pt x="244" y="830"/>
                  </a:cubicBezTo>
                  <a:cubicBezTo>
                    <a:pt x="246" y="867"/>
                    <a:pt x="276" y="896"/>
                    <a:pt x="313" y="896"/>
                  </a:cubicBezTo>
                  <a:cubicBezTo>
                    <a:pt x="618" y="896"/>
                    <a:pt x="618" y="896"/>
                    <a:pt x="618" y="896"/>
                  </a:cubicBezTo>
                  <a:cubicBezTo>
                    <a:pt x="638" y="896"/>
                    <a:pt x="658" y="887"/>
                    <a:pt x="671" y="871"/>
                  </a:cubicBezTo>
                  <a:cubicBezTo>
                    <a:pt x="684" y="855"/>
                    <a:pt x="690" y="834"/>
                    <a:pt x="686" y="814"/>
                  </a:cubicBezTo>
                  <a:cubicBezTo>
                    <a:pt x="658" y="658"/>
                    <a:pt x="658" y="658"/>
                    <a:pt x="658" y="658"/>
                  </a:cubicBezTo>
                  <a:cubicBezTo>
                    <a:pt x="657" y="650"/>
                    <a:pt x="659" y="643"/>
                    <a:pt x="664" y="637"/>
                  </a:cubicBezTo>
                  <a:cubicBezTo>
                    <a:pt x="686" y="610"/>
                    <a:pt x="712" y="578"/>
                    <a:pt x="733" y="541"/>
                  </a:cubicBezTo>
                  <a:cubicBezTo>
                    <a:pt x="756" y="501"/>
                    <a:pt x="770" y="460"/>
                    <a:pt x="777" y="417"/>
                  </a:cubicBezTo>
                  <a:cubicBezTo>
                    <a:pt x="786" y="355"/>
                    <a:pt x="784" y="298"/>
                    <a:pt x="772" y="247"/>
                  </a:cubicBezTo>
                  <a:cubicBezTo>
                    <a:pt x="759" y="198"/>
                    <a:pt x="737" y="154"/>
                    <a:pt x="706" y="118"/>
                  </a:cubicBezTo>
                  <a:close/>
                  <a:moveTo>
                    <a:pt x="729" y="410"/>
                  </a:moveTo>
                  <a:cubicBezTo>
                    <a:pt x="717" y="491"/>
                    <a:pt x="674" y="550"/>
                    <a:pt x="627" y="606"/>
                  </a:cubicBezTo>
                  <a:cubicBezTo>
                    <a:pt x="613" y="622"/>
                    <a:pt x="607" y="645"/>
                    <a:pt x="611" y="666"/>
                  </a:cubicBezTo>
                  <a:cubicBezTo>
                    <a:pt x="639" y="823"/>
                    <a:pt x="639" y="823"/>
                    <a:pt x="639" y="823"/>
                  </a:cubicBezTo>
                  <a:cubicBezTo>
                    <a:pt x="640" y="829"/>
                    <a:pt x="638" y="835"/>
                    <a:pt x="634" y="840"/>
                  </a:cubicBezTo>
                  <a:cubicBezTo>
                    <a:pt x="630" y="845"/>
                    <a:pt x="624" y="847"/>
                    <a:pt x="618" y="847"/>
                  </a:cubicBezTo>
                  <a:cubicBezTo>
                    <a:pt x="313" y="847"/>
                    <a:pt x="313" y="847"/>
                    <a:pt x="313" y="847"/>
                  </a:cubicBezTo>
                  <a:cubicBezTo>
                    <a:pt x="302" y="847"/>
                    <a:pt x="293" y="839"/>
                    <a:pt x="292" y="827"/>
                  </a:cubicBezTo>
                  <a:cubicBezTo>
                    <a:pt x="290" y="774"/>
                    <a:pt x="286" y="742"/>
                    <a:pt x="284" y="724"/>
                  </a:cubicBezTo>
                  <a:cubicBezTo>
                    <a:pt x="284" y="715"/>
                    <a:pt x="272" y="706"/>
                    <a:pt x="260" y="706"/>
                  </a:cubicBezTo>
                  <a:cubicBezTo>
                    <a:pt x="258" y="706"/>
                    <a:pt x="256" y="706"/>
                    <a:pt x="254" y="707"/>
                  </a:cubicBezTo>
                  <a:cubicBezTo>
                    <a:pt x="216" y="720"/>
                    <a:pt x="189" y="725"/>
                    <a:pt x="169" y="725"/>
                  </a:cubicBezTo>
                  <a:cubicBezTo>
                    <a:pt x="95" y="725"/>
                    <a:pt x="134" y="648"/>
                    <a:pt x="120" y="629"/>
                  </a:cubicBezTo>
                  <a:cubicBezTo>
                    <a:pt x="101" y="604"/>
                    <a:pt x="101" y="604"/>
                    <a:pt x="101" y="604"/>
                  </a:cubicBezTo>
                  <a:cubicBezTo>
                    <a:pt x="96" y="597"/>
                    <a:pt x="96" y="589"/>
                    <a:pt x="100" y="583"/>
                  </a:cubicBezTo>
                  <a:cubicBezTo>
                    <a:pt x="110" y="568"/>
                    <a:pt x="110" y="568"/>
                    <a:pt x="110" y="568"/>
                  </a:cubicBezTo>
                  <a:cubicBezTo>
                    <a:pt x="98" y="565"/>
                    <a:pt x="98" y="565"/>
                    <a:pt x="98" y="565"/>
                  </a:cubicBezTo>
                  <a:cubicBezTo>
                    <a:pt x="93" y="563"/>
                    <a:pt x="89" y="560"/>
                    <a:pt x="86" y="555"/>
                  </a:cubicBezTo>
                  <a:cubicBezTo>
                    <a:pt x="84" y="550"/>
                    <a:pt x="84" y="545"/>
                    <a:pt x="86" y="540"/>
                  </a:cubicBezTo>
                  <a:cubicBezTo>
                    <a:pt x="94" y="519"/>
                    <a:pt x="94" y="519"/>
                    <a:pt x="94" y="519"/>
                  </a:cubicBezTo>
                  <a:cubicBezTo>
                    <a:pt x="95" y="517"/>
                    <a:pt x="94" y="514"/>
                    <a:pt x="92" y="513"/>
                  </a:cubicBezTo>
                  <a:cubicBezTo>
                    <a:pt x="65" y="501"/>
                    <a:pt x="65" y="501"/>
                    <a:pt x="65" y="501"/>
                  </a:cubicBezTo>
                  <a:cubicBezTo>
                    <a:pt x="59" y="499"/>
                    <a:pt x="54" y="493"/>
                    <a:pt x="52" y="487"/>
                  </a:cubicBezTo>
                  <a:cubicBezTo>
                    <a:pt x="50" y="480"/>
                    <a:pt x="51" y="473"/>
                    <a:pt x="55" y="467"/>
                  </a:cubicBezTo>
                  <a:cubicBezTo>
                    <a:pt x="55" y="466"/>
                    <a:pt x="55" y="466"/>
                    <a:pt x="55" y="466"/>
                  </a:cubicBezTo>
                  <a:cubicBezTo>
                    <a:pt x="73" y="438"/>
                    <a:pt x="97" y="412"/>
                    <a:pt x="112" y="381"/>
                  </a:cubicBezTo>
                  <a:cubicBezTo>
                    <a:pt x="118" y="368"/>
                    <a:pt x="118" y="368"/>
                    <a:pt x="118" y="368"/>
                  </a:cubicBezTo>
                  <a:cubicBezTo>
                    <a:pt x="122" y="359"/>
                    <a:pt x="117" y="345"/>
                    <a:pt x="115" y="335"/>
                  </a:cubicBezTo>
                  <a:cubicBezTo>
                    <a:pt x="112" y="325"/>
                    <a:pt x="112" y="325"/>
                    <a:pt x="112" y="325"/>
                  </a:cubicBezTo>
                  <a:cubicBezTo>
                    <a:pt x="107" y="301"/>
                    <a:pt x="108" y="271"/>
                    <a:pt x="114" y="248"/>
                  </a:cubicBezTo>
                  <a:cubicBezTo>
                    <a:pt x="146" y="120"/>
                    <a:pt x="286" y="48"/>
                    <a:pt x="425" y="48"/>
                  </a:cubicBezTo>
                  <a:cubicBezTo>
                    <a:pt x="597" y="48"/>
                    <a:pt x="767" y="158"/>
                    <a:pt x="729" y="41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5184776" y="2062163"/>
              <a:ext cx="2085975" cy="1700213"/>
            </a:xfrm>
            <a:custGeom>
              <a:rect b="b" l="l" r="r" t="t"/>
              <a:pathLst>
                <a:path extrusionOk="0" h="452" w="554">
                  <a:moveTo>
                    <a:pt x="367" y="21"/>
                  </a:moveTo>
                  <a:cubicBezTo>
                    <a:pt x="356" y="11"/>
                    <a:pt x="341" y="5"/>
                    <a:pt x="325" y="5"/>
                  </a:cubicBezTo>
                  <a:cubicBezTo>
                    <a:pt x="315" y="5"/>
                    <a:pt x="306" y="7"/>
                    <a:pt x="298" y="11"/>
                  </a:cubicBezTo>
                  <a:cubicBezTo>
                    <a:pt x="289" y="4"/>
                    <a:pt x="279" y="0"/>
                    <a:pt x="267" y="0"/>
                  </a:cubicBezTo>
                  <a:cubicBezTo>
                    <a:pt x="258" y="0"/>
                    <a:pt x="250" y="3"/>
                    <a:pt x="243" y="7"/>
                  </a:cubicBezTo>
                  <a:cubicBezTo>
                    <a:pt x="237" y="5"/>
                    <a:pt x="230" y="5"/>
                    <a:pt x="223" y="5"/>
                  </a:cubicBezTo>
                  <a:cubicBezTo>
                    <a:pt x="203" y="5"/>
                    <a:pt x="183" y="12"/>
                    <a:pt x="168" y="24"/>
                  </a:cubicBezTo>
                  <a:cubicBezTo>
                    <a:pt x="166" y="24"/>
                    <a:pt x="165" y="24"/>
                    <a:pt x="163" y="24"/>
                  </a:cubicBezTo>
                  <a:cubicBezTo>
                    <a:pt x="136" y="24"/>
                    <a:pt x="112" y="36"/>
                    <a:pt x="96" y="54"/>
                  </a:cubicBezTo>
                  <a:cubicBezTo>
                    <a:pt x="63" y="60"/>
                    <a:pt x="38" y="89"/>
                    <a:pt x="38" y="123"/>
                  </a:cubicBezTo>
                  <a:cubicBezTo>
                    <a:pt x="24" y="128"/>
                    <a:pt x="15" y="141"/>
                    <a:pt x="15" y="156"/>
                  </a:cubicBezTo>
                  <a:cubicBezTo>
                    <a:pt x="15" y="158"/>
                    <a:pt x="15" y="159"/>
                    <a:pt x="15" y="161"/>
                  </a:cubicBezTo>
                  <a:cubicBezTo>
                    <a:pt x="6" y="175"/>
                    <a:pt x="0" y="192"/>
                    <a:pt x="0" y="210"/>
                  </a:cubicBezTo>
                  <a:cubicBezTo>
                    <a:pt x="0" y="240"/>
                    <a:pt x="16" y="266"/>
                    <a:pt x="39" y="282"/>
                  </a:cubicBezTo>
                  <a:cubicBezTo>
                    <a:pt x="48" y="308"/>
                    <a:pt x="74" y="327"/>
                    <a:pt x="103" y="327"/>
                  </a:cubicBezTo>
                  <a:cubicBezTo>
                    <a:pt x="115" y="327"/>
                    <a:pt x="126" y="324"/>
                    <a:pt x="135" y="319"/>
                  </a:cubicBezTo>
                  <a:cubicBezTo>
                    <a:pt x="145" y="332"/>
                    <a:pt x="160" y="341"/>
                    <a:pt x="177" y="344"/>
                  </a:cubicBezTo>
                  <a:cubicBezTo>
                    <a:pt x="189" y="378"/>
                    <a:pt x="222" y="403"/>
                    <a:pt x="260" y="403"/>
                  </a:cubicBezTo>
                  <a:cubicBezTo>
                    <a:pt x="273" y="403"/>
                    <a:pt x="285" y="400"/>
                    <a:pt x="296" y="395"/>
                  </a:cubicBezTo>
                  <a:cubicBezTo>
                    <a:pt x="314" y="429"/>
                    <a:pt x="350" y="452"/>
                    <a:pt x="391" y="452"/>
                  </a:cubicBezTo>
                  <a:cubicBezTo>
                    <a:pt x="437" y="452"/>
                    <a:pt x="477" y="423"/>
                    <a:pt x="492" y="382"/>
                  </a:cubicBezTo>
                  <a:cubicBezTo>
                    <a:pt x="526" y="364"/>
                    <a:pt x="549" y="328"/>
                    <a:pt x="549" y="287"/>
                  </a:cubicBezTo>
                  <a:cubicBezTo>
                    <a:pt x="549" y="280"/>
                    <a:pt x="548" y="274"/>
                    <a:pt x="547" y="267"/>
                  </a:cubicBezTo>
                  <a:cubicBezTo>
                    <a:pt x="552" y="257"/>
                    <a:pt x="554" y="246"/>
                    <a:pt x="554" y="235"/>
                  </a:cubicBezTo>
                  <a:cubicBezTo>
                    <a:pt x="554" y="216"/>
                    <a:pt x="547" y="199"/>
                    <a:pt x="536" y="185"/>
                  </a:cubicBezTo>
                  <a:cubicBezTo>
                    <a:pt x="536" y="182"/>
                    <a:pt x="537" y="178"/>
                    <a:pt x="537" y="174"/>
                  </a:cubicBezTo>
                  <a:cubicBezTo>
                    <a:pt x="537" y="144"/>
                    <a:pt x="519" y="118"/>
                    <a:pt x="493" y="106"/>
                  </a:cubicBezTo>
                  <a:cubicBezTo>
                    <a:pt x="472" y="57"/>
                    <a:pt x="423" y="22"/>
                    <a:pt x="367" y="2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1" name="Google Shape;481;p27"/>
          <p:cNvGrpSpPr/>
          <p:nvPr/>
        </p:nvGrpSpPr>
        <p:grpSpPr>
          <a:xfrm>
            <a:off x="794086" y="4454415"/>
            <a:ext cx="210643" cy="247398"/>
            <a:chOff x="4937125" y="1749425"/>
            <a:chExt cx="392113" cy="454025"/>
          </a:xfrm>
        </p:grpSpPr>
        <p:sp>
          <p:nvSpPr>
            <p:cNvPr id="482" name="Google Shape;482;p27"/>
            <p:cNvSpPr/>
            <p:nvPr/>
          </p:nvSpPr>
          <p:spPr>
            <a:xfrm>
              <a:off x="5016500" y="2016125"/>
              <a:ext cx="79375" cy="19050"/>
            </a:xfrm>
            <a:custGeom>
              <a:rect b="b" l="l" r="r" t="t"/>
              <a:pathLst>
                <a:path extrusionOk="0" h="4" w="16"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"/>
                    <a:pt x="15" y="4"/>
                    <a:pt x="14" y="4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5046663" y="1952625"/>
              <a:ext cx="84138" cy="19050"/>
            </a:xfrm>
            <a:custGeom>
              <a:rect b="b" l="l" r="r" t="t"/>
              <a:pathLst>
                <a:path extrusionOk="0" h="4" w="17">
                  <a:moveTo>
                    <a:pt x="15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4"/>
                    <a:pt x="15" y="4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4976813" y="2055813"/>
              <a:ext cx="307975" cy="117475"/>
            </a:xfrm>
            <a:custGeom>
              <a:rect b="b" l="l" r="r" t="t"/>
              <a:pathLst>
                <a:path extrusionOk="0" h="24" w="62">
                  <a:moveTo>
                    <a:pt x="61" y="16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1"/>
                    <a:pt x="8" y="3"/>
                    <a:pt x="7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7" y="5"/>
                    <a:pt x="17" y="6"/>
                  </a:cubicBezTo>
                  <a:cubicBezTo>
                    <a:pt x="17" y="7"/>
                    <a:pt x="16" y="8"/>
                    <a:pt x="1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3" y="12"/>
                    <a:pt x="1" y="16"/>
                    <a:pt x="1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1" y="17"/>
                    <a:pt x="11" y="18"/>
                  </a:cubicBezTo>
                  <a:cubicBezTo>
                    <a:pt x="11" y="19"/>
                    <a:pt x="10" y="20"/>
                    <a:pt x="9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3"/>
                    <a:pt x="4" y="24"/>
                    <a:pt x="9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7" y="24"/>
                    <a:pt x="60" y="23"/>
                    <a:pt x="61" y="21"/>
                  </a:cubicBezTo>
                  <a:cubicBezTo>
                    <a:pt x="62" y="21"/>
                    <a:pt x="62" y="20"/>
                    <a:pt x="62" y="20"/>
                  </a:cubicBezTo>
                  <a:cubicBezTo>
                    <a:pt x="62" y="18"/>
                    <a:pt x="61" y="17"/>
                    <a:pt x="61" y="16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4937125" y="1749425"/>
              <a:ext cx="392113" cy="454025"/>
            </a:xfrm>
            <a:custGeom>
              <a:rect b="b" l="l" r="r" t="t"/>
              <a:pathLst>
                <a:path extrusionOk="0" h="92" w="79">
                  <a:moveTo>
                    <a:pt x="63" y="92"/>
                  </a:moveTo>
                  <a:cubicBezTo>
                    <a:pt x="15" y="92"/>
                    <a:pt x="15" y="92"/>
                    <a:pt x="15" y="92"/>
                  </a:cubicBezTo>
                  <a:cubicBezTo>
                    <a:pt x="8" y="92"/>
                    <a:pt x="4" y="90"/>
                    <a:pt x="2" y="87"/>
                  </a:cubicBezTo>
                  <a:cubicBezTo>
                    <a:pt x="0" y="83"/>
                    <a:pt x="2" y="78"/>
                    <a:pt x="3" y="78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0"/>
                    <a:pt x="27" y="10"/>
                    <a:pt x="27" y="10"/>
                  </a:cubicBezTo>
                  <a:cubicBezTo>
                    <a:pt x="26" y="10"/>
                    <a:pt x="24" y="10"/>
                    <a:pt x="23" y="9"/>
                  </a:cubicBezTo>
                  <a:cubicBezTo>
                    <a:pt x="23" y="9"/>
                    <a:pt x="23" y="8"/>
                    <a:pt x="23" y="8"/>
                  </a:cubicBezTo>
                  <a:cubicBezTo>
                    <a:pt x="22" y="6"/>
                    <a:pt x="22" y="2"/>
                    <a:pt x="22" y="2"/>
                  </a:cubicBezTo>
                  <a:cubicBezTo>
                    <a:pt x="22" y="1"/>
                    <a:pt x="23" y="0"/>
                    <a:pt x="2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1"/>
                    <a:pt x="56" y="2"/>
                  </a:cubicBezTo>
                  <a:cubicBezTo>
                    <a:pt x="56" y="2"/>
                    <a:pt x="56" y="6"/>
                    <a:pt x="55" y="8"/>
                  </a:cubicBezTo>
                  <a:cubicBezTo>
                    <a:pt x="55" y="8"/>
                    <a:pt x="55" y="8"/>
                    <a:pt x="55" y="9"/>
                  </a:cubicBezTo>
                  <a:cubicBezTo>
                    <a:pt x="54" y="10"/>
                    <a:pt x="53" y="10"/>
                    <a:pt x="51" y="10"/>
                  </a:cubicBezTo>
                  <a:cubicBezTo>
                    <a:pt x="51" y="10"/>
                    <a:pt x="50" y="10"/>
                    <a:pt x="50" y="10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6" y="78"/>
                    <a:pt x="79" y="83"/>
                    <a:pt x="76" y="87"/>
                  </a:cubicBezTo>
                  <a:cubicBezTo>
                    <a:pt x="74" y="90"/>
                    <a:pt x="70" y="92"/>
                    <a:pt x="63" y="92"/>
                  </a:cubicBezTo>
                  <a:close/>
                  <a:moveTo>
                    <a:pt x="26" y="6"/>
                  </a:moveTo>
                  <a:cubicBezTo>
                    <a:pt x="27" y="6"/>
                    <a:pt x="27" y="6"/>
                    <a:pt x="27" y="6"/>
                  </a:cubicBezTo>
                  <a:cubicBezTo>
                    <a:pt x="29" y="6"/>
                    <a:pt x="31" y="7"/>
                    <a:pt x="32" y="10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3"/>
                    <a:pt x="32" y="33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6" y="80"/>
                    <a:pt x="4" y="83"/>
                    <a:pt x="5" y="85"/>
                  </a:cubicBezTo>
                  <a:cubicBezTo>
                    <a:pt x="7" y="87"/>
                    <a:pt x="10" y="88"/>
                    <a:pt x="15" y="88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8" y="88"/>
                    <a:pt x="72" y="87"/>
                    <a:pt x="73" y="85"/>
                  </a:cubicBezTo>
                  <a:cubicBezTo>
                    <a:pt x="74" y="83"/>
                    <a:pt x="72" y="80"/>
                    <a:pt x="72" y="80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6" y="33"/>
                    <a:pt x="46" y="32"/>
                    <a:pt x="46" y="32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7" y="7"/>
                    <a:pt x="49" y="6"/>
                    <a:pt x="51" y="6"/>
                  </a:cubicBezTo>
                  <a:cubicBezTo>
                    <a:pt x="51" y="6"/>
                    <a:pt x="52" y="6"/>
                    <a:pt x="52" y="6"/>
                  </a:cubicBezTo>
                  <a:cubicBezTo>
                    <a:pt x="52" y="5"/>
                    <a:pt x="52" y="5"/>
                    <a:pt x="52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5"/>
                    <a:pt x="26" y="5"/>
                    <a:pt x="26" y="6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6" name="Google Shape;486;p27"/>
          <p:cNvGrpSpPr/>
          <p:nvPr/>
        </p:nvGrpSpPr>
        <p:grpSpPr>
          <a:xfrm>
            <a:off x="2674082" y="4440942"/>
            <a:ext cx="299898" cy="274592"/>
            <a:chOff x="3355975" y="954088"/>
            <a:chExt cx="733426" cy="661988"/>
          </a:xfrm>
        </p:grpSpPr>
        <p:sp>
          <p:nvSpPr>
            <p:cNvPr id="487" name="Google Shape;487;p27"/>
            <p:cNvSpPr/>
            <p:nvPr/>
          </p:nvSpPr>
          <p:spPr>
            <a:xfrm>
              <a:off x="3476625" y="1155700"/>
              <a:ext cx="293700" cy="18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3476625" y="1238250"/>
              <a:ext cx="236400" cy="2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3476625" y="1325563"/>
              <a:ext cx="173100" cy="2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0" name="Google Shape;490;p27"/>
            <p:cNvGrpSpPr/>
            <p:nvPr/>
          </p:nvGrpSpPr>
          <p:grpSpPr>
            <a:xfrm>
              <a:off x="3355975" y="954088"/>
              <a:ext cx="733426" cy="661988"/>
              <a:chOff x="3355975" y="954088"/>
              <a:chExt cx="733426" cy="661988"/>
            </a:xfrm>
          </p:grpSpPr>
          <p:sp>
            <p:nvSpPr>
              <p:cNvPr id="491" name="Google Shape;491;p27"/>
              <p:cNvSpPr/>
              <p:nvPr/>
            </p:nvSpPr>
            <p:spPr>
              <a:xfrm>
                <a:off x="3355975" y="954088"/>
                <a:ext cx="534988" cy="661988"/>
              </a:xfrm>
              <a:custGeom>
                <a:rect b="b" l="l" r="r" t="t"/>
                <a:pathLst>
                  <a:path extrusionOk="0" h="417" w="337">
                    <a:moveTo>
                      <a:pt x="312" y="392"/>
                    </a:moveTo>
                    <a:lnTo>
                      <a:pt x="25" y="392"/>
                    </a:lnTo>
                    <a:lnTo>
                      <a:pt x="25" y="101"/>
                    </a:lnTo>
                    <a:lnTo>
                      <a:pt x="100" y="101"/>
                    </a:lnTo>
                    <a:lnTo>
                      <a:pt x="100" y="26"/>
                    </a:lnTo>
                    <a:lnTo>
                      <a:pt x="312" y="26"/>
                    </a:lnTo>
                    <a:lnTo>
                      <a:pt x="312" y="134"/>
                    </a:lnTo>
                    <a:lnTo>
                      <a:pt x="337" y="108"/>
                    </a:lnTo>
                    <a:lnTo>
                      <a:pt x="337" y="0"/>
                    </a:lnTo>
                    <a:lnTo>
                      <a:pt x="89" y="0"/>
                    </a:lnTo>
                    <a:lnTo>
                      <a:pt x="0" y="89"/>
                    </a:lnTo>
                    <a:lnTo>
                      <a:pt x="0" y="417"/>
                    </a:lnTo>
                    <a:lnTo>
                      <a:pt x="337" y="417"/>
                    </a:lnTo>
                    <a:lnTo>
                      <a:pt x="337" y="286"/>
                    </a:lnTo>
                    <a:lnTo>
                      <a:pt x="312" y="312"/>
                    </a:lnTo>
                    <a:lnTo>
                      <a:pt x="312" y="392"/>
                    </a:lnTo>
                    <a:close/>
                    <a:moveTo>
                      <a:pt x="37" y="88"/>
                    </a:moveTo>
                    <a:lnTo>
                      <a:pt x="88" y="37"/>
                    </a:lnTo>
                    <a:lnTo>
                      <a:pt x="88" y="88"/>
                    </a:lnTo>
                    <a:lnTo>
                      <a:pt x="37" y="88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27"/>
              <p:cNvSpPr/>
              <p:nvPr/>
            </p:nvSpPr>
            <p:spPr>
              <a:xfrm>
                <a:off x="3659188" y="1069975"/>
                <a:ext cx="430213" cy="430212"/>
              </a:xfrm>
              <a:custGeom>
                <a:rect b="b" l="l" r="r" t="t"/>
                <a:pathLst>
                  <a:path extrusionOk="0" h="271" w="271">
                    <a:moveTo>
                      <a:pt x="146" y="35"/>
                    </a:moveTo>
                    <a:lnTo>
                      <a:pt x="121" y="61"/>
                    </a:lnTo>
                    <a:lnTo>
                      <a:pt x="26" y="156"/>
                    </a:lnTo>
                    <a:lnTo>
                      <a:pt x="0" y="271"/>
                    </a:lnTo>
                    <a:lnTo>
                      <a:pt x="115" y="245"/>
                    </a:lnTo>
                    <a:lnTo>
                      <a:pt x="121" y="239"/>
                    </a:lnTo>
                    <a:lnTo>
                      <a:pt x="146" y="213"/>
                    </a:lnTo>
                    <a:lnTo>
                      <a:pt x="271" y="89"/>
                    </a:lnTo>
                    <a:lnTo>
                      <a:pt x="182" y="0"/>
                    </a:lnTo>
                    <a:lnTo>
                      <a:pt x="146" y="35"/>
                    </a:lnTo>
                    <a:close/>
                    <a:moveTo>
                      <a:pt x="226" y="68"/>
                    </a:moveTo>
                    <a:lnTo>
                      <a:pt x="87" y="207"/>
                    </a:lnTo>
                    <a:lnTo>
                      <a:pt x="67" y="187"/>
                    </a:lnTo>
                    <a:lnTo>
                      <a:pt x="206" y="48"/>
                    </a:lnTo>
                    <a:lnTo>
                      <a:pt x="226" y="68"/>
                    </a:lnTo>
                    <a:close/>
                    <a:moveTo>
                      <a:pt x="61" y="181"/>
                    </a:moveTo>
                    <a:lnTo>
                      <a:pt x="43" y="163"/>
                    </a:lnTo>
                    <a:lnTo>
                      <a:pt x="182" y="24"/>
                    </a:lnTo>
                    <a:lnTo>
                      <a:pt x="199" y="42"/>
                    </a:lnTo>
                    <a:lnTo>
                      <a:pt x="61" y="181"/>
                    </a:lnTo>
                    <a:close/>
                    <a:moveTo>
                      <a:pt x="55" y="187"/>
                    </a:moveTo>
                    <a:lnTo>
                      <a:pt x="55" y="187"/>
                    </a:lnTo>
                    <a:lnTo>
                      <a:pt x="87" y="219"/>
                    </a:lnTo>
                    <a:lnTo>
                      <a:pt x="87" y="219"/>
                    </a:lnTo>
                    <a:lnTo>
                      <a:pt x="98" y="230"/>
                    </a:lnTo>
                    <a:lnTo>
                      <a:pt x="56" y="240"/>
                    </a:lnTo>
                    <a:lnTo>
                      <a:pt x="30" y="215"/>
                    </a:lnTo>
                    <a:lnTo>
                      <a:pt x="40" y="172"/>
                    </a:lnTo>
                    <a:lnTo>
                      <a:pt x="55" y="187"/>
                    </a:lnTo>
                    <a:close/>
                    <a:moveTo>
                      <a:pt x="107" y="227"/>
                    </a:moveTo>
                    <a:lnTo>
                      <a:pt x="93" y="213"/>
                    </a:lnTo>
                    <a:lnTo>
                      <a:pt x="232" y="75"/>
                    </a:lnTo>
                    <a:lnTo>
                      <a:pt x="246" y="89"/>
                    </a:lnTo>
                    <a:lnTo>
                      <a:pt x="107" y="227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3" name="Google Shape;493;p27"/>
          <p:cNvGrpSpPr/>
          <p:nvPr/>
        </p:nvGrpSpPr>
        <p:grpSpPr>
          <a:xfrm>
            <a:off x="2028792" y="4464866"/>
            <a:ext cx="245102" cy="226583"/>
            <a:chOff x="8205788" y="-103188"/>
            <a:chExt cx="1343025" cy="1224113"/>
          </a:xfrm>
        </p:grpSpPr>
        <p:sp>
          <p:nvSpPr>
            <p:cNvPr id="494" name="Google Shape;494;p27"/>
            <p:cNvSpPr/>
            <p:nvPr/>
          </p:nvSpPr>
          <p:spPr>
            <a:xfrm>
              <a:off x="8288338" y="868363"/>
              <a:ext cx="252300" cy="2523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8624888" y="698500"/>
              <a:ext cx="252300" cy="4224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8961438" y="530225"/>
              <a:ext cx="252300" cy="59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9297988" y="361950"/>
              <a:ext cx="250800" cy="758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8205788" y="-103188"/>
              <a:ext cx="1343025" cy="801688"/>
            </a:xfrm>
            <a:custGeom>
              <a:rect b="b" l="l" r="r" t="t"/>
              <a:pathLst>
                <a:path extrusionOk="0" h="505" w="846">
                  <a:moveTo>
                    <a:pt x="727" y="120"/>
                  </a:moveTo>
                  <a:lnTo>
                    <a:pt x="569" y="120"/>
                  </a:lnTo>
                  <a:lnTo>
                    <a:pt x="370" y="266"/>
                  </a:lnTo>
                  <a:lnTo>
                    <a:pt x="264" y="213"/>
                  </a:lnTo>
                  <a:lnTo>
                    <a:pt x="0" y="439"/>
                  </a:lnTo>
                  <a:lnTo>
                    <a:pt x="0" y="505"/>
                  </a:lnTo>
                  <a:lnTo>
                    <a:pt x="264" y="279"/>
                  </a:lnTo>
                  <a:lnTo>
                    <a:pt x="370" y="333"/>
                  </a:lnTo>
                  <a:lnTo>
                    <a:pt x="595" y="173"/>
                  </a:lnTo>
                  <a:lnTo>
                    <a:pt x="754" y="173"/>
                  </a:lnTo>
                  <a:lnTo>
                    <a:pt x="846" y="80"/>
                  </a:lnTo>
                  <a:lnTo>
                    <a:pt x="846" y="0"/>
                  </a:lnTo>
                  <a:lnTo>
                    <a:pt x="727" y="12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9" name="Google Shape;499;p27"/>
          <p:cNvGrpSpPr/>
          <p:nvPr/>
        </p:nvGrpSpPr>
        <p:grpSpPr>
          <a:xfrm>
            <a:off x="1367005" y="4465198"/>
            <a:ext cx="271068" cy="225827"/>
            <a:chOff x="3188335" y="2400396"/>
            <a:chExt cx="479426" cy="393701"/>
          </a:xfrm>
        </p:grpSpPr>
        <p:sp>
          <p:nvSpPr>
            <p:cNvPr id="500" name="Google Shape;500;p27"/>
            <p:cNvSpPr/>
            <p:nvPr/>
          </p:nvSpPr>
          <p:spPr>
            <a:xfrm>
              <a:off x="3221673" y="2424209"/>
              <a:ext cx="374650" cy="369888"/>
            </a:xfrm>
            <a:custGeom>
              <a:rect b="b" l="l" r="r" t="t"/>
              <a:pathLst>
                <a:path extrusionOk="0" h="149" w="152">
                  <a:moveTo>
                    <a:pt x="0" y="55"/>
                  </a:moveTo>
                  <a:cubicBezTo>
                    <a:pt x="46" y="59"/>
                    <a:pt x="46" y="59"/>
                    <a:pt x="46" y="59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46" y="66"/>
                    <a:pt x="50" y="72"/>
                    <a:pt x="55" y="74"/>
                  </a:cubicBezTo>
                  <a:cubicBezTo>
                    <a:pt x="41" y="100"/>
                    <a:pt x="24" y="129"/>
                    <a:pt x="20" y="138"/>
                  </a:cubicBezTo>
                  <a:cubicBezTo>
                    <a:pt x="19" y="138"/>
                    <a:pt x="19" y="138"/>
                    <a:pt x="19" y="138"/>
                  </a:cubicBezTo>
                  <a:cubicBezTo>
                    <a:pt x="16" y="138"/>
                    <a:pt x="14" y="140"/>
                    <a:pt x="14" y="143"/>
                  </a:cubicBezTo>
                  <a:cubicBezTo>
                    <a:pt x="14" y="146"/>
                    <a:pt x="16" y="149"/>
                    <a:pt x="19" y="149"/>
                  </a:cubicBezTo>
                  <a:cubicBezTo>
                    <a:pt x="29" y="149"/>
                    <a:pt x="29" y="149"/>
                    <a:pt x="29" y="149"/>
                  </a:cubicBezTo>
                  <a:cubicBezTo>
                    <a:pt x="32" y="149"/>
                    <a:pt x="35" y="146"/>
                    <a:pt x="35" y="143"/>
                  </a:cubicBezTo>
                  <a:cubicBezTo>
                    <a:pt x="35" y="141"/>
                    <a:pt x="33" y="139"/>
                    <a:pt x="30" y="138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97" y="139"/>
                    <a:pt x="97" y="139"/>
                    <a:pt x="97" y="139"/>
                  </a:cubicBezTo>
                  <a:cubicBezTo>
                    <a:pt x="95" y="140"/>
                    <a:pt x="93" y="141"/>
                    <a:pt x="93" y="144"/>
                  </a:cubicBezTo>
                  <a:cubicBezTo>
                    <a:pt x="93" y="146"/>
                    <a:pt x="96" y="149"/>
                    <a:pt x="99" y="149"/>
                  </a:cubicBezTo>
                  <a:cubicBezTo>
                    <a:pt x="109" y="149"/>
                    <a:pt x="109" y="149"/>
                    <a:pt x="109" y="149"/>
                  </a:cubicBezTo>
                  <a:cubicBezTo>
                    <a:pt x="112" y="149"/>
                    <a:pt x="115" y="146"/>
                    <a:pt x="115" y="144"/>
                  </a:cubicBezTo>
                  <a:cubicBezTo>
                    <a:pt x="115" y="141"/>
                    <a:pt x="113" y="139"/>
                    <a:pt x="110" y="138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2" y="71"/>
                    <a:pt x="85" y="67"/>
                    <a:pt x="86" y="63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55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609023" y="2400396"/>
              <a:ext cx="58738" cy="219075"/>
            </a:xfrm>
            <a:custGeom>
              <a:rect b="b" l="l" r="r" t="t"/>
              <a:pathLst>
                <a:path extrusionOk="0" h="89" w="24">
                  <a:moveTo>
                    <a:pt x="12" y="0"/>
                  </a:moveTo>
                  <a:cubicBezTo>
                    <a:pt x="6" y="0"/>
                    <a:pt x="0" y="6"/>
                    <a:pt x="0" y="1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4"/>
                    <a:pt x="6" y="89"/>
                    <a:pt x="12" y="89"/>
                  </a:cubicBezTo>
                  <a:cubicBezTo>
                    <a:pt x="19" y="89"/>
                    <a:pt x="24" y="84"/>
                    <a:pt x="24" y="77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6"/>
                    <a:pt x="19" y="0"/>
                    <a:pt x="1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3188335" y="2486121"/>
              <a:ext cx="20638" cy="79375"/>
            </a:xfrm>
            <a:custGeom>
              <a:rect b="b" l="l" r="r" t="t"/>
              <a:pathLst>
                <a:path extrusionOk="0" h="32" w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7" y="32"/>
                    <a:pt x="8" y="30"/>
                    <a:pt x="8" y="2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7" y="0"/>
                    <a:pt x="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3" name="Google Shape;503;p27"/>
          <p:cNvGrpSpPr/>
          <p:nvPr/>
        </p:nvGrpSpPr>
        <p:grpSpPr>
          <a:xfrm>
            <a:off x="3362708" y="4441481"/>
            <a:ext cx="269381" cy="273302"/>
            <a:chOff x="1928427" y="-1529876"/>
            <a:chExt cx="1960562" cy="1960562"/>
          </a:xfrm>
        </p:grpSpPr>
        <p:sp>
          <p:nvSpPr>
            <p:cNvPr id="504" name="Google Shape;504;p27"/>
            <p:cNvSpPr/>
            <p:nvPr/>
          </p:nvSpPr>
          <p:spPr>
            <a:xfrm>
              <a:off x="3200014" y="-256700"/>
              <a:ext cx="265113" cy="260350"/>
            </a:xfrm>
            <a:custGeom>
              <a:rect b="b" l="l" r="r" t="t"/>
              <a:pathLst>
                <a:path extrusionOk="0" h="154" w="156">
                  <a:moveTo>
                    <a:pt x="78" y="0"/>
                  </a:moveTo>
                  <a:cubicBezTo>
                    <a:pt x="35" y="0"/>
                    <a:pt x="0" y="35"/>
                    <a:pt x="0" y="77"/>
                  </a:cubicBezTo>
                  <a:cubicBezTo>
                    <a:pt x="0" y="120"/>
                    <a:pt x="35" y="154"/>
                    <a:pt x="78" y="154"/>
                  </a:cubicBezTo>
                  <a:cubicBezTo>
                    <a:pt x="121" y="154"/>
                    <a:pt x="156" y="120"/>
                    <a:pt x="156" y="77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16"/>
                  </a:moveTo>
                  <a:cubicBezTo>
                    <a:pt x="56" y="116"/>
                    <a:pt x="39" y="98"/>
                    <a:pt x="39" y="77"/>
                  </a:cubicBezTo>
                  <a:cubicBezTo>
                    <a:pt x="39" y="56"/>
                    <a:pt x="56" y="39"/>
                    <a:pt x="78" y="39"/>
                  </a:cubicBezTo>
                  <a:cubicBezTo>
                    <a:pt x="99" y="39"/>
                    <a:pt x="117" y="56"/>
                    <a:pt x="117" y="77"/>
                  </a:cubicBezTo>
                  <a:cubicBezTo>
                    <a:pt x="117" y="98"/>
                    <a:pt x="99" y="116"/>
                    <a:pt x="78" y="116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2350702" y="-256700"/>
              <a:ext cx="263525" cy="260350"/>
            </a:xfrm>
            <a:custGeom>
              <a:rect b="b" l="l" r="r" t="t"/>
              <a:pathLst>
                <a:path extrusionOk="0" h="154" w="155">
                  <a:moveTo>
                    <a:pt x="78" y="0"/>
                  </a:moveTo>
                  <a:cubicBezTo>
                    <a:pt x="35" y="0"/>
                    <a:pt x="0" y="35"/>
                    <a:pt x="0" y="77"/>
                  </a:cubicBezTo>
                  <a:cubicBezTo>
                    <a:pt x="0" y="120"/>
                    <a:pt x="35" y="154"/>
                    <a:pt x="78" y="154"/>
                  </a:cubicBezTo>
                  <a:cubicBezTo>
                    <a:pt x="121" y="154"/>
                    <a:pt x="155" y="120"/>
                    <a:pt x="155" y="77"/>
                  </a:cubicBezTo>
                  <a:cubicBezTo>
                    <a:pt x="155" y="35"/>
                    <a:pt x="121" y="0"/>
                    <a:pt x="78" y="0"/>
                  </a:cubicBezTo>
                  <a:close/>
                  <a:moveTo>
                    <a:pt x="78" y="116"/>
                  </a:moveTo>
                  <a:cubicBezTo>
                    <a:pt x="56" y="116"/>
                    <a:pt x="39" y="98"/>
                    <a:pt x="39" y="77"/>
                  </a:cubicBezTo>
                  <a:cubicBezTo>
                    <a:pt x="39" y="56"/>
                    <a:pt x="56" y="39"/>
                    <a:pt x="78" y="39"/>
                  </a:cubicBezTo>
                  <a:cubicBezTo>
                    <a:pt x="99" y="39"/>
                    <a:pt x="117" y="56"/>
                    <a:pt x="117" y="77"/>
                  </a:cubicBezTo>
                  <a:cubicBezTo>
                    <a:pt x="117" y="98"/>
                    <a:pt x="99" y="116"/>
                    <a:pt x="78" y="116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2711064" y="-288450"/>
              <a:ext cx="393700" cy="65088"/>
            </a:xfrm>
            <a:custGeom>
              <a:rect b="b" l="l" r="r" t="t"/>
              <a:pathLst>
                <a:path extrusionOk="0" h="38" w="232">
                  <a:moveTo>
                    <a:pt x="213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8"/>
                    <a:pt x="20" y="38"/>
                  </a:cubicBezTo>
                  <a:cubicBezTo>
                    <a:pt x="213" y="38"/>
                    <a:pt x="213" y="38"/>
                    <a:pt x="213" y="38"/>
                  </a:cubicBezTo>
                  <a:cubicBezTo>
                    <a:pt x="223" y="38"/>
                    <a:pt x="232" y="30"/>
                    <a:pt x="232" y="19"/>
                  </a:cubicBezTo>
                  <a:cubicBezTo>
                    <a:pt x="232" y="8"/>
                    <a:pt x="223" y="0"/>
                    <a:pt x="21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2711064" y="-158275"/>
              <a:ext cx="393700" cy="66675"/>
            </a:xfrm>
            <a:custGeom>
              <a:rect b="b" l="l" r="r" t="t"/>
              <a:pathLst>
                <a:path extrusionOk="0" h="39" w="232">
                  <a:moveTo>
                    <a:pt x="213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213" y="39"/>
                    <a:pt x="213" y="39"/>
                    <a:pt x="213" y="39"/>
                  </a:cubicBezTo>
                  <a:cubicBezTo>
                    <a:pt x="223" y="39"/>
                    <a:pt x="232" y="30"/>
                    <a:pt x="232" y="19"/>
                  </a:cubicBezTo>
                  <a:cubicBezTo>
                    <a:pt x="232" y="9"/>
                    <a:pt x="223" y="0"/>
                    <a:pt x="21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2418964" y="-842488"/>
              <a:ext cx="260350" cy="260350"/>
            </a:xfrm>
            <a:custGeom>
              <a:rect b="b" l="l" r="r" t="t"/>
              <a:pathLst>
                <a:path extrusionOk="0" h="154" w="154">
                  <a:moveTo>
                    <a:pt x="135" y="0"/>
                  </a:moveTo>
                  <a:cubicBezTo>
                    <a:pt x="60" y="0"/>
                    <a:pt x="0" y="60"/>
                    <a:pt x="0" y="135"/>
                  </a:cubicBezTo>
                  <a:cubicBezTo>
                    <a:pt x="0" y="145"/>
                    <a:pt x="8" y="154"/>
                    <a:pt x="19" y="154"/>
                  </a:cubicBezTo>
                  <a:cubicBezTo>
                    <a:pt x="30" y="154"/>
                    <a:pt x="38" y="145"/>
                    <a:pt x="38" y="135"/>
                  </a:cubicBezTo>
                  <a:cubicBezTo>
                    <a:pt x="38" y="81"/>
                    <a:pt x="82" y="38"/>
                    <a:pt x="135" y="38"/>
                  </a:cubicBezTo>
                  <a:cubicBezTo>
                    <a:pt x="145" y="38"/>
                    <a:pt x="154" y="30"/>
                    <a:pt x="154" y="19"/>
                  </a:cubicBezTo>
                  <a:cubicBezTo>
                    <a:pt x="154" y="8"/>
                    <a:pt x="145" y="0"/>
                    <a:pt x="13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1928427" y="-1529876"/>
              <a:ext cx="1960562" cy="1960562"/>
            </a:xfrm>
            <a:custGeom>
              <a:rect b="b" l="l" r="r" t="t"/>
              <a:pathLst>
                <a:path extrusionOk="0" h="1159" w="1159">
                  <a:moveTo>
                    <a:pt x="1081" y="316"/>
                  </a:moveTo>
                  <a:cubicBezTo>
                    <a:pt x="1081" y="154"/>
                    <a:pt x="1081" y="154"/>
                    <a:pt x="1081" y="154"/>
                  </a:cubicBezTo>
                  <a:cubicBezTo>
                    <a:pt x="1081" y="69"/>
                    <a:pt x="1012" y="0"/>
                    <a:pt x="927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147" y="0"/>
                    <a:pt x="77" y="69"/>
                    <a:pt x="77" y="154"/>
                  </a:cubicBezTo>
                  <a:cubicBezTo>
                    <a:pt x="77" y="316"/>
                    <a:pt x="77" y="316"/>
                    <a:pt x="77" y="316"/>
                  </a:cubicBezTo>
                  <a:cubicBezTo>
                    <a:pt x="32" y="332"/>
                    <a:pt x="0" y="374"/>
                    <a:pt x="0" y="425"/>
                  </a:cubicBezTo>
                  <a:cubicBezTo>
                    <a:pt x="0" y="618"/>
                    <a:pt x="0" y="618"/>
                    <a:pt x="0" y="618"/>
                  </a:cubicBezTo>
                  <a:cubicBezTo>
                    <a:pt x="0" y="668"/>
                    <a:pt x="32" y="711"/>
                    <a:pt x="77" y="727"/>
                  </a:cubicBezTo>
                  <a:cubicBezTo>
                    <a:pt x="77" y="978"/>
                    <a:pt x="77" y="978"/>
                    <a:pt x="77" y="978"/>
                  </a:cubicBezTo>
                  <a:cubicBezTo>
                    <a:pt x="77" y="1078"/>
                    <a:pt x="155" y="1159"/>
                    <a:pt x="251" y="1159"/>
                  </a:cubicBezTo>
                  <a:cubicBezTo>
                    <a:pt x="325" y="1159"/>
                    <a:pt x="388" y="1110"/>
                    <a:pt x="413" y="1042"/>
                  </a:cubicBezTo>
                  <a:cubicBezTo>
                    <a:pt x="746" y="1042"/>
                    <a:pt x="746" y="1042"/>
                    <a:pt x="746" y="1042"/>
                  </a:cubicBezTo>
                  <a:cubicBezTo>
                    <a:pt x="771" y="1110"/>
                    <a:pt x="834" y="1159"/>
                    <a:pt x="908" y="1159"/>
                  </a:cubicBezTo>
                  <a:cubicBezTo>
                    <a:pt x="1003" y="1159"/>
                    <a:pt x="1081" y="1078"/>
                    <a:pt x="1081" y="978"/>
                  </a:cubicBezTo>
                  <a:cubicBezTo>
                    <a:pt x="1081" y="727"/>
                    <a:pt x="1081" y="727"/>
                    <a:pt x="1081" y="727"/>
                  </a:cubicBezTo>
                  <a:cubicBezTo>
                    <a:pt x="1126" y="711"/>
                    <a:pt x="1159" y="668"/>
                    <a:pt x="1159" y="618"/>
                  </a:cubicBezTo>
                  <a:cubicBezTo>
                    <a:pt x="1159" y="425"/>
                    <a:pt x="1159" y="425"/>
                    <a:pt x="1159" y="425"/>
                  </a:cubicBezTo>
                  <a:cubicBezTo>
                    <a:pt x="1159" y="374"/>
                    <a:pt x="1126" y="332"/>
                    <a:pt x="1081" y="316"/>
                  </a:cubicBezTo>
                  <a:close/>
                  <a:moveTo>
                    <a:pt x="1081" y="618"/>
                  </a:moveTo>
                  <a:cubicBezTo>
                    <a:pt x="1081" y="639"/>
                    <a:pt x="1064" y="657"/>
                    <a:pt x="1043" y="657"/>
                  </a:cubicBezTo>
                  <a:cubicBezTo>
                    <a:pt x="1004" y="657"/>
                    <a:pt x="1004" y="657"/>
                    <a:pt x="1004" y="657"/>
                  </a:cubicBezTo>
                  <a:cubicBezTo>
                    <a:pt x="1004" y="978"/>
                    <a:pt x="1004" y="978"/>
                    <a:pt x="1004" y="978"/>
                  </a:cubicBezTo>
                  <a:cubicBezTo>
                    <a:pt x="1004" y="1035"/>
                    <a:pt x="961" y="1081"/>
                    <a:pt x="908" y="1081"/>
                  </a:cubicBezTo>
                  <a:cubicBezTo>
                    <a:pt x="855" y="1081"/>
                    <a:pt x="811" y="1035"/>
                    <a:pt x="811" y="978"/>
                  </a:cubicBezTo>
                  <a:cubicBezTo>
                    <a:pt x="811" y="965"/>
                    <a:pt x="811" y="965"/>
                    <a:pt x="811" y="965"/>
                  </a:cubicBezTo>
                  <a:cubicBezTo>
                    <a:pt x="347" y="965"/>
                    <a:pt x="347" y="965"/>
                    <a:pt x="347" y="965"/>
                  </a:cubicBezTo>
                  <a:cubicBezTo>
                    <a:pt x="347" y="978"/>
                    <a:pt x="347" y="978"/>
                    <a:pt x="347" y="978"/>
                  </a:cubicBezTo>
                  <a:cubicBezTo>
                    <a:pt x="347" y="1035"/>
                    <a:pt x="304" y="1081"/>
                    <a:pt x="251" y="1081"/>
                  </a:cubicBezTo>
                  <a:cubicBezTo>
                    <a:pt x="198" y="1081"/>
                    <a:pt x="155" y="1035"/>
                    <a:pt x="155" y="978"/>
                  </a:cubicBezTo>
                  <a:cubicBezTo>
                    <a:pt x="155" y="657"/>
                    <a:pt x="155" y="657"/>
                    <a:pt x="155" y="657"/>
                  </a:cubicBezTo>
                  <a:cubicBezTo>
                    <a:pt x="116" y="657"/>
                    <a:pt x="116" y="657"/>
                    <a:pt x="116" y="657"/>
                  </a:cubicBezTo>
                  <a:cubicBezTo>
                    <a:pt x="94" y="657"/>
                    <a:pt x="77" y="639"/>
                    <a:pt x="77" y="618"/>
                  </a:cubicBezTo>
                  <a:cubicBezTo>
                    <a:pt x="77" y="425"/>
                    <a:pt x="77" y="425"/>
                    <a:pt x="77" y="425"/>
                  </a:cubicBezTo>
                  <a:cubicBezTo>
                    <a:pt x="77" y="403"/>
                    <a:pt x="94" y="386"/>
                    <a:pt x="116" y="386"/>
                  </a:cubicBezTo>
                  <a:cubicBezTo>
                    <a:pt x="154" y="386"/>
                    <a:pt x="154" y="386"/>
                    <a:pt x="154" y="386"/>
                  </a:cubicBezTo>
                  <a:cubicBezTo>
                    <a:pt x="154" y="270"/>
                    <a:pt x="154" y="270"/>
                    <a:pt x="154" y="270"/>
                  </a:cubicBezTo>
                  <a:cubicBezTo>
                    <a:pt x="154" y="193"/>
                    <a:pt x="193" y="155"/>
                    <a:pt x="270" y="155"/>
                  </a:cubicBezTo>
                  <a:cubicBezTo>
                    <a:pt x="348" y="155"/>
                    <a:pt x="811" y="155"/>
                    <a:pt x="888" y="155"/>
                  </a:cubicBezTo>
                  <a:cubicBezTo>
                    <a:pt x="965" y="155"/>
                    <a:pt x="1004" y="193"/>
                    <a:pt x="1004" y="270"/>
                  </a:cubicBezTo>
                  <a:cubicBezTo>
                    <a:pt x="1004" y="386"/>
                    <a:pt x="1004" y="386"/>
                    <a:pt x="1004" y="386"/>
                  </a:cubicBezTo>
                  <a:cubicBezTo>
                    <a:pt x="1043" y="386"/>
                    <a:pt x="1043" y="386"/>
                    <a:pt x="1043" y="386"/>
                  </a:cubicBezTo>
                  <a:cubicBezTo>
                    <a:pt x="1064" y="386"/>
                    <a:pt x="1081" y="403"/>
                    <a:pt x="1081" y="425"/>
                  </a:cubicBezTo>
                  <a:lnTo>
                    <a:pt x="1081" y="618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2287202" y="-975838"/>
              <a:ext cx="1241425" cy="588963"/>
            </a:xfrm>
            <a:custGeom>
              <a:rect b="b" l="l" r="r" t="t"/>
              <a:pathLst>
                <a:path extrusionOk="0" h="348" w="734">
                  <a:moveTo>
                    <a:pt x="638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44" y="0"/>
                    <a:pt x="0" y="44"/>
                    <a:pt x="0" y="97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0" y="305"/>
                    <a:pt x="44" y="348"/>
                    <a:pt x="97" y="348"/>
                  </a:cubicBezTo>
                  <a:cubicBezTo>
                    <a:pt x="638" y="348"/>
                    <a:pt x="638" y="348"/>
                    <a:pt x="638" y="348"/>
                  </a:cubicBezTo>
                  <a:cubicBezTo>
                    <a:pt x="691" y="348"/>
                    <a:pt x="734" y="305"/>
                    <a:pt x="734" y="251"/>
                  </a:cubicBezTo>
                  <a:cubicBezTo>
                    <a:pt x="734" y="97"/>
                    <a:pt x="734" y="97"/>
                    <a:pt x="734" y="97"/>
                  </a:cubicBezTo>
                  <a:cubicBezTo>
                    <a:pt x="734" y="44"/>
                    <a:pt x="691" y="0"/>
                    <a:pt x="638" y="0"/>
                  </a:cubicBezTo>
                  <a:close/>
                  <a:moveTo>
                    <a:pt x="696" y="251"/>
                  </a:moveTo>
                  <a:cubicBezTo>
                    <a:pt x="696" y="283"/>
                    <a:pt x="670" y="309"/>
                    <a:pt x="638" y="309"/>
                  </a:cubicBezTo>
                  <a:cubicBezTo>
                    <a:pt x="97" y="309"/>
                    <a:pt x="97" y="309"/>
                    <a:pt x="97" y="309"/>
                  </a:cubicBezTo>
                  <a:cubicBezTo>
                    <a:pt x="65" y="309"/>
                    <a:pt x="39" y="283"/>
                    <a:pt x="39" y="251"/>
                  </a:cubicBezTo>
                  <a:cubicBezTo>
                    <a:pt x="39" y="97"/>
                    <a:pt x="39" y="97"/>
                    <a:pt x="39" y="97"/>
                  </a:cubicBezTo>
                  <a:cubicBezTo>
                    <a:pt x="39" y="65"/>
                    <a:pt x="65" y="39"/>
                    <a:pt x="97" y="39"/>
                  </a:cubicBezTo>
                  <a:cubicBezTo>
                    <a:pt x="638" y="39"/>
                    <a:pt x="638" y="39"/>
                    <a:pt x="638" y="39"/>
                  </a:cubicBezTo>
                  <a:cubicBezTo>
                    <a:pt x="670" y="39"/>
                    <a:pt x="696" y="65"/>
                    <a:pt x="696" y="97"/>
                  </a:cubicBezTo>
                  <a:lnTo>
                    <a:pt x="696" y="25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1" name="Google Shape;511;p27"/>
          <p:cNvGrpSpPr/>
          <p:nvPr/>
        </p:nvGrpSpPr>
        <p:grpSpPr>
          <a:xfrm>
            <a:off x="4062467" y="4424020"/>
            <a:ext cx="260260" cy="308238"/>
            <a:chOff x="3254375" y="804863"/>
            <a:chExt cx="625475" cy="730250"/>
          </a:xfrm>
        </p:grpSpPr>
        <p:sp>
          <p:nvSpPr>
            <p:cNvPr id="512" name="Google Shape;512;p27"/>
            <p:cNvSpPr/>
            <p:nvPr/>
          </p:nvSpPr>
          <p:spPr>
            <a:xfrm>
              <a:off x="3254375" y="1208088"/>
              <a:ext cx="625475" cy="327025"/>
            </a:xfrm>
            <a:custGeom>
              <a:rect b="b" l="l" r="r" t="t"/>
              <a:pathLst>
                <a:path extrusionOk="0" h="86" w="164">
                  <a:moveTo>
                    <a:pt x="124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0" y="7"/>
                    <a:pt x="86" y="7"/>
                    <a:pt x="81" y="7"/>
                  </a:cubicBezTo>
                  <a:cubicBezTo>
                    <a:pt x="77" y="7"/>
                    <a:pt x="73" y="7"/>
                    <a:pt x="69" y="6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64" y="86"/>
                    <a:pt x="164" y="86"/>
                    <a:pt x="164" y="86"/>
                  </a:cubicBezTo>
                  <a:cubicBezTo>
                    <a:pt x="164" y="40"/>
                    <a:pt x="164" y="40"/>
                    <a:pt x="164" y="40"/>
                  </a:cubicBezTo>
                  <a:cubicBezTo>
                    <a:pt x="164" y="18"/>
                    <a:pt x="147" y="0"/>
                    <a:pt x="12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3379788" y="804863"/>
              <a:ext cx="377825" cy="403225"/>
            </a:xfrm>
            <a:custGeom>
              <a:rect b="b" l="l" r="r" t="t"/>
              <a:pathLst>
                <a:path extrusionOk="0" h="106" w="99">
                  <a:moveTo>
                    <a:pt x="91" y="38"/>
                  </a:moveTo>
                  <a:cubicBezTo>
                    <a:pt x="89" y="12"/>
                    <a:pt x="71" y="0"/>
                    <a:pt x="49" y="0"/>
                  </a:cubicBezTo>
                  <a:cubicBezTo>
                    <a:pt x="27" y="0"/>
                    <a:pt x="10" y="12"/>
                    <a:pt x="8" y="38"/>
                  </a:cubicBezTo>
                  <a:cubicBezTo>
                    <a:pt x="3" y="40"/>
                    <a:pt x="0" y="46"/>
                    <a:pt x="0" y="53"/>
                  </a:cubicBezTo>
                  <a:cubicBezTo>
                    <a:pt x="0" y="61"/>
                    <a:pt x="5" y="68"/>
                    <a:pt x="11" y="68"/>
                  </a:cubicBezTo>
                  <a:cubicBezTo>
                    <a:pt x="11" y="68"/>
                    <a:pt x="12" y="68"/>
                    <a:pt x="12" y="68"/>
                  </a:cubicBezTo>
                  <a:cubicBezTo>
                    <a:pt x="19" y="88"/>
                    <a:pt x="33" y="106"/>
                    <a:pt x="49" y="106"/>
                  </a:cubicBezTo>
                  <a:cubicBezTo>
                    <a:pt x="66" y="106"/>
                    <a:pt x="80" y="88"/>
                    <a:pt x="87" y="68"/>
                  </a:cubicBezTo>
                  <a:cubicBezTo>
                    <a:pt x="87" y="68"/>
                    <a:pt x="87" y="68"/>
                    <a:pt x="88" y="68"/>
                  </a:cubicBezTo>
                  <a:cubicBezTo>
                    <a:pt x="94" y="68"/>
                    <a:pt x="99" y="61"/>
                    <a:pt x="99" y="53"/>
                  </a:cubicBezTo>
                  <a:cubicBezTo>
                    <a:pt x="99" y="46"/>
                    <a:pt x="95" y="40"/>
                    <a:pt x="91" y="38"/>
                  </a:cubicBezTo>
                  <a:close/>
                  <a:moveTo>
                    <a:pt x="76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1" y="46"/>
                    <a:pt x="71" y="48"/>
                    <a:pt x="71" y="49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6" y="51"/>
                    <a:pt x="76" y="52"/>
                    <a:pt x="76" y="53"/>
                  </a:cubicBezTo>
                  <a:cubicBezTo>
                    <a:pt x="74" y="56"/>
                    <a:pt x="73" y="59"/>
                    <a:pt x="71" y="62"/>
                  </a:cubicBezTo>
                  <a:cubicBezTo>
                    <a:pt x="70" y="63"/>
                    <a:pt x="69" y="63"/>
                    <a:pt x="68" y="62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4" y="61"/>
                    <a:pt x="62" y="62"/>
                    <a:pt x="60" y="63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63" y="67"/>
                    <a:pt x="62" y="69"/>
                    <a:pt x="61" y="69"/>
                  </a:cubicBezTo>
                  <a:cubicBezTo>
                    <a:pt x="58" y="71"/>
                    <a:pt x="55" y="71"/>
                    <a:pt x="52" y="72"/>
                  </a:cubicBezTo>
                  <a:cubicBezTo>
                    <a:pt x="50" y="72"/>
                    <a:pt x="49" y="71"/>
                    <a:pt x="49" y="70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7" y="66"/>
                    <a:pt x="45" y="66"/>
                    <a:pt x="43" y="65"/>
                  </a:cubicBezTo>
                  <a:cubicBezTo>
                    <a:pt x="42" y="69"/>
                    <a:pt x="42" y="69"/>
                    <a:pt x="42" y="69"/>
                  </a:cubicBezTo>
                  <a:cubicBezTo>
                    <a:pt x="42" y="70"/>
                    <a:pt x="41" y="71"/>
                    <a:pt x="40" y="70"/>
                  </a:cubicBezTo>
                  <a:cubicBezTo>
                    <a:pt x="37" y="69"/>
                    <a:pt x="34" y="67"/>
                    <a:pt x="31" y="65"/>
                  </a:cubicBezTo>
                  <a:cubicBezTo>
                    <a:pt x="30" y="64"/>
                    <a:pt x="30" y="63"/>
                    <a:pt x="31" y="62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2" y="58"/>
                    <a:pt x="31" y="56"/>
                    <a:pt x="30" y="55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24" y="57"/>
                    <a:pt x="24" y="55"/>
                  </a:cubicBezTo>
                  <a:cubicBezTo>
                    <a:pt x="22" y="53"/>
                    <a:pt x="22" y="49"/>
                    <a:pt x="21" y="46"/>
                  </a:cubicBezTo>
                  <a:cubicBezTo>
                    <a:pt x="21" y="45"/>
                    <a:pt x="22" y="44"/>
                    <a:pt x="23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2"/>
                    <a:pt x="27" y="40"/>
                    <a:pt x="28" y="38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7"/>
                    <a:pt x="22" y="35"/>
                    <a:pt x="23" y="34"/>
                  </a:cubicBezTo>
                  <a:cubicBezTo>
                    <a:pt x="24" y="31"/>
                    <a:pt x="26" y="28"/>
                    <a:pt x="28" y="26"/>
                  </a:cubicBezTo>
                  <a:cubicBezTo>
                    <a:pt x="29" y="25"/>
                    <a:pt x="30" y="24"/>
                    <a:pt x="31" y="25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5" y="27"/>
                    <a:pt x="36" y="25"/>
                    <a:pt x="38" y="25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0"/>
                    <a:pt x="36" y="19"/>
                    <a:pt x="37" y="18"/>
                  </a:cubicBezTo>
                  <a:cubicBezTo>
                    <a:pt x="40" y="17"/>
                    <a:pt x="44" y="16"/>
                    <a:pt x="47" y="16"/>
                  </a:cubicBezTo>
                  <a:cubicBezTo>
                    <a:pt x="48" y="16"/>
                    <a:pt x="49" y="16"/>
                    <a:pt x="49" y="17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1" y="22"/>
                    <a:pt x="53" y="22"/>
                    <a:pt x="55" y="22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7"/>
                    <a:pt x="58" y="17"/>
                    <a:pt x="59" y="17"/>
                  </a:cubicBezTo>
                  <a:cubicBezTo>
                    <a:pt x="62" y="19"/>
                    <a:pt x="65" y="20"/>
                    <a:pt x="67" y="22"/>
                  </a:cubicBezTo>
                  <a:cubicBezTo>
                    <a:pt x="68" y="23"/>
                    <a:pt x="69" y="24"/>
                    <a:pt x="68" y="25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6" y="29"/>
                    <a:pt x="67" y="31"/>
                    <a:pt x="68" y="33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3" y="30"/>
                    <a:pt x="74" y="31"/>
                    <a:pt x="75" y="32"/>
                  </a:cubicBezTo>
                  <a:cubicBezTo>
                    <a:pt x="76" y="35"/>
                    <a:pt x="77" y="38"/>
                    <a:pt x="77" y="41"/>
                  </a:cubicBezTo>
                  <a:cubicBezTo>
                    <a:pt x="77" y="43"/>
                    <a:pt x="77" y="44"/>
                    <a:pt x="76" y="44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3521075" y="927101"/>
              <a:ext cx="92100" cy="9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5" name="Google Shape;515;p27"/>
          <p:cNvSpPr/>
          <p:nvPr/>
        </p:nvSpPr>
        <p:spPr>
          <a:xfrm>
            <a:off x="5455489" y="4460958"/>
            <a:ext cx="229506" cy="234347"/>
          </a:xfrm>
          <a:custGeom>
            <a:rect b="b" l="l" r="r" t="t"/>
            <a:pathLst>
              <a:path extrusionOk="0" h="152" w="151">
                <a:moveTo>
                  <a:pt x="76" y="38"/>
                </a:moveTo>
                <a:lnTo>
                  <a:pt x="76" y="0"/>
                </a:lnTo>
                <a:lnTo>
                  <a:pt x="9" y="0"/>
                </a:lnTo>
                <a:lnTo>
                  <a:pt x="9" y="142"/>
                </a:lnTo>
                <a:lnTo>
                  <a:pt x="0" y="142"/>
                </a:lnTo>
                <a:lnTo>
                  <a:pt x="0" y="152"/>
                </a:lnTo>
                <a:lnTo>
                  <a:pt x="151" y="152"/>
                </a:lnTo>
                <a:lnTo>
                  <a:pt x="151" y="38"/>
                </a:lnTo>
                <a:lnTo>
                  <a:pt x="76" y="38"/>
                </a:lnTo>
                <a:close/>
                <a:moveTo>
                  <a:pt x="57" y="142"/>
                </a:moveTo>
                <a:lnTo>
                  <a:pt x="28" y="142"/>
                </a:lnTo>
                <a:lnTo>
                  <a:pt x="28" y="123"/>
                </a:lnTo>
                <a:lnTo>
                  <a:pt x="57" y="123"/>
                </a:lnTo>
                <a:lnTo>
                  <a:pt x="57" y="142"/>
                </a:lnTo>
                <a:close/>
                <a:moveTo>
                  <a:pt x="66" y="104"/>
                </a:moveTo>
                <a:lnTo>
                  <a:pt x="19" y="104"/>
                </a:lnTo>
                <a:lnTo>
                  <a:pt x="19" y="95"/>
                </a:lnTo>
                <a:lnTo>
                  <a:pt x="66" y="95"/>
                </a:lnTo>
                <a:lnTo>
                  <a:pt x="66" y="104"/>
                </a:lnTo>
                <a:close/>
                <a:moveTo>
                  <a:pt x="66" y="85"/>
                </a:moveTo>
                <a:lnTo>
                  <a:pt x="19" y="85"/>
                </a:lnTo>
                <a:lnTo>
                  <a:pt x="19" y="76"/>
                </a:lnTo>
                <a:lnTo>
                  <a:pt x="66" y="76"/>
                </a:lnTo>
                <a:lnTo>
                  <a:pt x="66" y="85"/>
                </a:lnTo>
                <a:close/>
                <a:moveTo>
                  <a:pt x="66" y="66"/>
                </a:moveTo>
                <a:lnTo>
                  <a:pt x="19" y="66"/>
                </a:lnTo>
                <a:lnTo>
                  <a:pt x="19" y="57"/>
                </a:lnTo>
                <a:lnTo>
                  <a:pt x="66" y="57"/>
                </a:lnTo>
                <a:lnTo>
                  <a:pt x="66" y="66"/>
                </a:lnTo>
                <a:close/>
                <a:moveTo>
                  <a:pt x="66" y="47"/>
                </a:moveTo>
                <a:lnTo>
                  <a:pt x="19" y="47"/>
                </a:lnTo>
                <a:lnTo>
                  <a:pt x="19" y="38"/>
                </a:lnTo>
                <a:lnTo>
                  <a:pt x="66" y="38"/>
                </a:lnTo>
                <a:lnTo>
                  <a:pt x="66" y="47"/>
                </a:lnTo>
                <a:close/>
                <a:moveTo>
                  <a:pt x="66" y="29"/>
                </a:moveTo>
                <a:lnTo>
                  <a:pt x="19" y="29"/>
                </a:lnTo>
                <a:lnTo>
                  <a:pt x="19" y="19"/>
                </a:lnTo>
                <a:lnTo>
                  <a:pt x="66" y="19"/>
                </a:lnTo>
                <a:lnTo>
                  <a:pt x="66" y="29"/>
                </a:lnTo>
                <a:close/>
                <a:moveTo>
                  <a:pt x="113" y="133"/>
                </a:moveTo>
                <a:lnTo>
                  <a:pt x="95" y="133"/>
                </a:lnTo>
                <a:lnTo>
                  <a:pt x="95" y="114"/>
                </a:lnTo>
                <a:lnTo>
                  <a:pt x="113" y="114"/>
                </a:lnTo>
                <a:lnTo>
                  <a:pt x="113" y="133"/>
                </a:lnTo>
                <a:close/>
                <a:moveTo>
                  <a:pt x="113" y="104"/>
                </a:moveTo>
                <a:lnTo>
                  <a:pt x="95" y="104"/>
                </a:lnTo>
                <a:lnTo>
                  <a:pt x="95" y="85"/>
                </a:lnTo>
                <a:lnTo>
                  <a:pt x="113" y="85"/>
                </a:lnTo>
                <a:lnTo>
                  <a:pt x="113" y="104"/>
                </a:lnTo>
                <a:close/>
                <a:moveTo>
                  <a:pt x="113" y="76"/>
                </a:moveTo>
                <a:lnTo>
                  <a:pt x="95" y="76"/>
                </a:lnTo>
                <a:lnTo>
                  <a:pt x="95" y="57"/>
                </a:lnTo>
                <a:lnTo>
                  <a:pt x="113" y="57"/>
                </a:lnTo>
                <a:lnTo>
                  <a:pt x="113" y="76"/>
                </a:lnTo>
                <a:close/>
                <a:moveTo>
                  <a:pt x="142" y="133"/>
                </a:moveTo>
                <a:lnTo>
                  <a:pt x="123" y="133"/>
                </a:lnTo>
                <a:lnTo>
                  <a:pt x="123" y="114"/>
                </a:lnTo>
                <a:lnTo>
                  <a:pt x="142" y="114"/>
                </a:lnTo>
                <a:lnTo>
                  <a:pt x="142" y="133"/>
                </a:lnTo>
                <a:close/>
                <a:moveTo>
                  <a:pt x="142" y="104"/>
                </a:moveTo>
                <a:lnTo>
                  <a:pt x="123" y="104"/>
                </a:lnTo>
                <a:lnTo>
                  <a:pt x="123" y="85"/>
                </a:lnTo>
                <a:lnTo>
                  <a:pt x="142" y="85"/>
                </a:lnTo>
                <a:lnTo>
                  <a:pt x="142" y="104"/>
                </a:lnTo>
                <a:close/>
                <a:moveTo>
                  <a:pt x="142" y="76"/>
                </a:moveTo>
                <a:lnTo>
                  <a:pt x="123" y="76"/>
                </a:lnTo>
                <a:lnTo>
                  <a:pt x="123" y="57"/>
                </a:lnTo>
                <a:lnTo>
                  <a:pt x="142" y="57"/>
                </a:lnTo>
                <a:lnTo>
                  <a:pt x="142" y="7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27"/>
          <p:cNvSpPr/>
          <p:nvPr/>
        </p:nvSpPr>
        <p:spPr>
          <a:xfrm>
            <a:off x="6094906" y="4429750"/>
            <a:ext cx="281234" cy="296765"/>
          </a:xfrm>
          <a:custGeom>
            <a:rect b="b" l="l" r="r" t="t"/>
            <a:pathLst>
              <a:path extrusionOk="0" h="128" w="123">
                <a:moveTo>
                  <a:pt x="119" y="48"/>
                </a:moveTo>
                <a:cubicBezTo>
                  <a:pt x="120" y="46"/>
                  <a:pt x="121" y="44"/>
                  <a:pt x="121" y="42"/>
                </a:cubicBezTo>
                <a:cubicBezTo>
                  <a:pt x="121" y="32"/>
                  <a:pt x="112" y="24"/>
                  <a:pt x="103" y="24"/>
                </a:cubicBezTo>
                <a:cubicBezTo>
                  <a:pt x="95" y="24"/>
                  <a:pt x="89" y="28"/>
                  <a:pt x="86" y="34"/>
                </a:cubicBezTo>
                <a:cubicBezTo>
                  <a:pt x="86" y="33"/>
                  <a:pt x="85" y="32"/>
                  <a:pt x="84" y="32"/>
                </a:cubicBezTo>
                <a:cubicBezTo>
                  <a:pt x="85" y="29"/>
                  <a:pt x="86" y="26"/>
                  <a:pt x="86" y="24"/>
                </a:cubicBezTo>
                <a:cubicBezTo>
                  <a:pt x="86" y="10"/>
                  <a:pt x="75" y="0"/>
                  <a:pt x="62" y="0"/>
                </a:cubicBezTo>
                <a:cubicBezTo>
                  <a:pt x="49" y="0"/>
                  <a:pt x="38" y="10"/>
                  <a:pt x="38" y="24"/>
                </a:cubicBezTo>
                <a:cubicBezTo>
                  <a:pt x="38" y="26"/>
                  <a:pt x="38" y="29"/>
                  <a:pt x="39" y="32"/>
                </a:cubicBezTo>
                <a:cubicBezTo>
                  <a:pt x="38" y="32"/>
                  <a:pt x="38" y="33"/>
                  <a:pt x="37" y="34"/>
                </a:cubicBezTo>
                <a:cubicBezTo>
                  <a:pt x="34" y="28"/>
                  <a:pt x="28" y="24"/>
                  <a:pt x="21" y="24"/>
                </a:cubicBezTo>
                <a:cubicBezTo>
                  <a:pt x="11" y="24"/>
                  <a:pt x="3" y="32"/>
                  <a:pt x="3" y="42"/>
                </a:cubicBezTo>
                <a:cubicBezTo>
                  <a:pt x="3" y="44"/>
                  <a:pt x="3" y="46"/>
                  <a:pt x="4" y="48"/>
                </a:cubicBezTo>
                <a:cubicBezTo>
                  <a:pt x="2" y="50"/>
                  <a:pt x="0" y="53"/>
                  <a:pt x="0" y="56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5"/>
                  <a:pt x="2" y="89"/>
                  <a:pt x="6" y="91"/>
                </a:cubicBezTo>
                <a:cubicBezTo>
                  <a:pt x="6" y="110"/>
                  <a:pt x="6" y="110"/>
                  <a:pt x="6" y="110"/>
                </a:cubicBezTo>
                <a:cubicBezTo>
                  <a:pt x="6" y="115"/>
                  <a:pt x="10" y="119"/>
                  <a:pt x="15" y="119"/>
                </a:cubicBezTo>
                <a:cubicBezTo>
                  <a:pt x="17" y="119"/>
                  <a:pt x="19" y="118"/>
                  <a:pt x="21" y="117"/>
                </a:cubicBezTo>
                <a:cubicBezTo>
                  <a:pt x="22" y="118"/>
                  <a:pt x="25" y="119"/>
                  <a:pt x="27" y="119"/>
                </a:cubicBezTo>
                <a:cubicBezTo>
                  <a:pt x="32" y="119"/>
                  <a:pt x="36" y="115"/>
                  <a:pt x="36" y="110"/>
                </a:cubicBezTo>
                <a:cubicBezTo>
                  <a:pt x="36" y="91"/>
                  <a:pt x="36" y="91"/>
                  <a:pt x="36" y="91"/>
                </a:cubicBezTo>
                <a:cubicBezTo>
                  <a:pt x="37" y="90"/>
                  <a:pt x="38" y="89"/>
                  <a:pt x="39" y="88"/>
                </a:cubicBezTo>
                <a:cubicBezTo>
                  <a:pt x="40" y="88"/>
                  <a:pt x="41" y="89"/>
                  <a:pt x="42" y="90"/>
                </a:cubicBezTo>
                <a:cubicBezTo>
                  <a:pt x="42" y="116"/>
                  <a:pt x="42" y="116"/>
                  <a:pt x="42" y="116"/>
                </a:cubicBezTo>
                <a:cubicBezTo>
                  <a:pt x="42" y="122"/>
                  <a:pt x="47" y="128"/>
                  <a:pt x="54" y="128"/>
                </a:cubicBezTo>
                <a:cubicBezTo>
                  <a:pt x="57" y="128"/>
                  <a:pt x="60" y="127"/>
                  <a:pt x="62" y="125"/>
                </a:cubicBezTo>
                <a:cubicBezTo>
                  <a:pt x="64" y="127"/>
                  <a:pt x="67" y="128"/>
                  <a:pt x="70" y="128"/>
                </a:cubicBezTo>
                <a:cubicBezTo>
                  <a:pt x="76" y="128"/>
                  <a:pt x="82" y="122"/>
                  <a:pt x="82" y="116"/>
                </a:cubicBezTo>
                <a:cubicBezTo>
                  <a:pt x="82" y="90"/>
                  <a:pt x="82" y="90"/>
                  <a:pt x="82" y="90"/>
                </a:cubicBezTo>
                <a:cubicBezTo>
                  <a:pt x="83" y="89"/>
                  <a:pt x="84" y="88"/>
                  <a:pt x="84" y="88"/>
                </a:cubicBezTo>
                <a:cubicBezTo>
                  <a:pt x="85" y="89"/>
                  <a:pt x="86" y="90"/>
                  <a:pt x="88" y="91"/>
                </a:cubicBezTo>
                <a:cubicBezTo>
                  <a:pt x="88" y="110"/>
                  <a:pt x="88" y="110"/>
                  <a:pt x="88" y="110"/>
                </a:cubicBezTo>
                <a:cubicBezTo>
                  <a:pt x="88" y="115"/>
                  <a:pt x="92" y="119"/>
                  <a:pt x="97" y="119"/>
                </a:cubicBezTo>
                <a:cubicBezTo>
                  <a:pt x="99" y="119"/>
                  <a:pt x="101" y="118"/>
                  <a:pt x="103" y="117"/>
                </a:cubicBezTo>
                <a:cubicBezTo>
                  <a:pt x="104" y="118"/>
                  <a:pt x="106" y="119"/>
                  <a:pt x="109" y="119"/>
                </a:cubicBezTo>
                <a:cubicBezTo>
                  <a:pt x="114" y="119"/>
                  <a:pt x="118" y="115"/>
                  <a:pt x="118" y="110"/>
                </a:cubicBezTo>
                <a:cubicBezTo>
                  <a:pt x="118" y="91"/>
                  <a:pt x="118" y="91"/>
                  <a:pt x="118" y="91"/>
                </a:cubicBezTo>
                <a:cubicBezTo>
                  <a:pt x="121" y="89"/>
                  <a:pt x="123" y="85"/>
                  <a:pt x="123" y="80"/>
                </a:cubicBezTo>
                <a:cubicBezTo>
                  <a:pt x="123" y="56"/>
                  <a:pt x="123" y="56"/>
                  <a:pt x="123" y="56"/>
                </a:cubicBezTo>
                <a:cubicBezTo>
                  <a:pt x="123" y="53"/>
                  <a:pt x="122" y="50"/>
                  <a:pt x="119" y="48"/>
                </a:cubicBezTo>
                <a:close/>
                <a:moveTo>
                  <a:pt x="18" y="86"/>
                </a:moveTo>
                <a:cubicBezTo>
                  <a:pt x="18" y="110"/>
                  <a:pt x="18" y="110"/>
                  <a:pt x="18" y="110"/>
                </a:cubicBezTo>
                <a:cubicBezTo>
                  <a:pt x="18" y="112"/>
                  <a:pt x="17" y="113"/>
                  <a:pt x="15" y="113"/>
                </a:cubicBezTo>
                <a:cubicBezTo>
                  <a:pt x="13" y="113"/>
                  <a:pt x="12" y="112"/>
                  <a:pt x="12" y="110"/>
                </a:cubicBezTo>
                <a:cubicBezTo>
                  <a:pt x="12" y="86"/>
                  <a:pt x="12" y="86"/>
                  <a:pt x="12" y="86"/>
                </a:cubicBezTo>
                <a:cubicBezTo>
                  <a:pt x="9" y="86"/>
                  <a:pt x="6" y="84"/>
                  <a:pt x="6" y="80"/>
                </a:cubicBezTo>
                <a:cubicBezTo>
                  <a:pt x="6" y="56"/>
                  <a:pt x="6" y="56"/>
                  <a:pt x="6" y="56"/>
                </a:cubicBezTo>
                <a:cubicBezTo>
                  <a:pt x="6" y="53"/>
                  <a:pt x="9" y="51"/>
                  <a:pt x="12" y="51"/>
                </a:cubicBezTo>
                <a:cubicBezTo>
                  <a:pt x="12" y="51"/>
                  <a:pt x="9" y="48"/>
                  <a:pt x="9" y="42"/>
                </a:cubicBezTo>
                <a:cubicBezTo>
                  <a:pt x="9" y="35"/>
                  <a:pt x="14" y="30"/>
                  <a:pt x="21" y="30"/>
                </a:cubicBezTo>
                <a:cubicBezTo>
                  <a:pt x="27" y="30"/>
                  <a:pt x="33" y="35"/>
                  <a:pt x="33" y="42"/>
                </a:cubicBezTo>
                <a:cubicBezTo>
                  <a:pt x="33" y="48"/>
                  <a:pt x="30" y="51"/>
                  <a:pt x="30" y="51"/>
                </a:cubicBezTo>
                <a:cubicBezTo>
                  <a:pt x="31" y="51"/>
                  <a:pt x="33" y="51"/>
                  <a:pt x="34" y="52"/>
                </a:cubicBezTo>
                <a:cubicBezTo>
                  <a:pt x="34" y="76"/>
                  <a:pt x="34" y="76"/>
                  <a:pt x="34" y="76"/>
                </a:cubicBezTo>
                <a:cubicBezTo>
                  <a:pt x="34" y="78"/>
                  <a:pt x="34" y="80"/>
                  <a:pt x="35" y="83"/>
                </a:cubicBezTo>
                <a:cubicBezTo>
                  <a:pt x="34" y="85"/>
                  <a:pt x="32" y="86"/>
                  <a:pt x="30" y="86"/>
                </a:cubicBezTo>
                <a:cubicBezTo>
                  <a:pt x="30" y="110"/>
                  <a:pt x="30" y="110"/>
                  <a:pt x="30" y="110"/>
                </a:cubicBezTo>
                <a:cubicBezTo>
                  <a:pt x="30" y="112"/>
                  <a:pt x="28" y="113"/>
                  <a:pt x="27" y="113"/>
                </a:cubicBezTo>
                <a:cubicBezTo>
                  <a:pt x="25" y="113"/>
                  <a:pt x="24" y="112"/>
                  <a:pt x="24" y="110"/>
                </a:cubicBezTo>
                <a:cubicBezTo>
                  <a:pt x="24" y="86"/>
                  <a:pt x="24" y="86"/>
                  <a:pt x="24" y="86"/>
                </a:cubicBezTo>
                <a:moveTo>
                  <a:pt x="58" y="83"/>
                </a:moveTo>
                <a:cubicBezTo>
                  <a:pt x="58" y="116"/>
                  <a:pt x="58" y="116"/>
                  <a:pt x="58" y="116"/>
                </a:cubicBezTo>
                <a:cubicBezTo>
                  <a:pt x="58" y="118"/>
                  <a:pt x="56" y="120"/>
                  <a:pt x="54" y="120"/>
                </a:cubicBezTo>
                <a:cubicBezTo>
                  <a:pt x="52" y="120"/>
                  <a:pt x="50" y="118"/>
                  <a:pt x="50" y="116"/>
                </a:cubicBezTo>
                <a:cubicBezTo>
                  <a:pt x="50" y="84"/>
                  <a:pt x="50" y="84"/>
                  <a:pt x="50" y="84"/>
                </a:cubicBezTo>
                <a:cubicBezTo>
                  <a:pt x="45" y="84"/>
                  <a:pt x="42" y="80"/>
                  <a:pt x="42" y="76"/>
                </a:cubicBezTo>
                <a:cubicBezTo>
                  <a:pt x="42" y="56"/>
                  <a:pt x="42" y="56"/>
                  <a:pt x="42" y="56"/>
                </a:cubicBezTo>
                <a:cubicBezTo>
                  <a:pt x="42" y="56"/>
                  <a:pt x="42" y="56"/>
                  <a:pt x="42" y="56"/>
                </a:cubicBezTo>
                <a:cubicBezTo>
                  <a:pt x="42" y="44"/>
                  <a:pt x="42" y="44"/>
                  <a:pt x="42" y="44"/>
                </a:cubicBezTo>
                <a:cubicBezTo>
                  <a:pt x="42" y="39"/>
                  <a:pt x="45" y="36"/>
                  <a:pt x="50" y="36"/>
                </a:cubicBezTo>
                <a:cubicBezTo>
                  <a:pt x="50" y="36"/>
                  <a:pt x="46" y="33"/>
                  <a:pt x="46" y="24"/>
                </a:cubicBezTo>
                <a:cubicBezTo>
                  <a:pt x="46" y="15"/>
                  <a:pt x="53" y="8"/>
                  <a:pt x="62" y="8"/>
                </a:cubicBezTo>
                <a:cubicBezTo>
                  <a:pt x="71" y="8"/>
                  <a:pt x="78" y="15"/>
                  <a:pt x="78" y="24"/>
                </a:cubicBezTo>
                <a:cubicBezTo>
                  <a:pt x="78" y="32"/>
                  <a:pt x="74" y="36"/>
                  <a:pt x="74" y="36"/>
                </a:cubicBezTo>
                <a:cubicBezTo>
                  <a:pt x="78" y="36"/>
                  <a:pt x="82" y="39"/>
                  <a:pt x="82" y="44"/>
                </a:cubicBezTo>
                <a:cubicBezTo>
                  <a:pt x="82" y="56"/>
                  <a:pt x="82" y="56"/>
                  <a:pt x="82" y="56"/>
                </a:cubicBezTo>
                <a:cubicBezTo>
                  <a:pt x="82" y="76"/>
                  <a:pt x="82" y="76"/>
                  <a:pt x="82" y="76"/>
                </a:cubicBezTo>
                <a:cubicBezTo>
                  <a:pt x="82" y="80"/>
                  <a:pt x="78" y="84"/>
                  <a:pt x="74" y="84"/>
                </a:cubicBezTo>
                <a:cubicBezTo>
                  <a:pt x="74" y="116"/>
                  <a:pt x="74" y="116"/>
                  <a:pt x="74" y="116"/>
                </a:cubicBezTo>
                <a:cubicBezTo>
                  <a:pt x="74" y="118"/>
                  <a:pt x="72" y="120"/>
                  <a:pt x="70" y="120"/>
                </a:cubicBezTo>
                <a:cubicBezTo>
                  <a:pt x="68" y="120"/>
                  <a:pt x="66" y="118"/>
                  <a:pt x="66" y="116"/>
                </a:cubicBezTo>
                <a:cubicBezTo>
                  <a:pt x="66" y="83"/>
                  <a:pt x="66" y="83"/>
                  <a:pt x="66" y="83"/>
                </a:cubicBezTo>
                <a:lnTo>
                  <a:pt x="58" y="83"/>
                </a:lnTo>
                <a:close/>
                <a:moveTo>
                  <a:pt x="100" y="86"/>
                </a:moveTo>
                <a:cubicBezTo>
                  <a:pt x="100" y="110"/>
                  <a:pt x="100" y="110"/>
                  <a:pt x="100" y="110"/>
                </a:cubicBezTo>
                <a:cubicBezTo>
                  <a:pt x="100" y="112"/>
                  <a:pt x="98" y="113"/>
                  <a:pt x="97" y="113"/>
                </a:cubicBezTo>
                <a:cubicBezTo>
                  <a:pt x="95" y="113"/>
                  <a:pt x="94" y="112"/>
                  <a:pt x="94" y="110"/>
                </a:cubicBezTo>
                <a:cubicBezTo>
                  <a:pt x="94" y="86"/>
                  <a:pt x="94" y="86"/>
                  <a:pt x="94" y="86"/>
                </a:cubicBezTo>
                <a:cubicBezTo>
                  <a:pt x="91" y="86"/>
                  <a:pt x="89" y="85"/>
                  <a:pt x="88" y="83"/>
                </a:cubicBezTo>
                <a:cubicBezTo>
                  <a:pt x="89" y="80"/>
                  <a:pt x="90" y="78"/>
                  <a:pt x="90" y="76"/>
                </a:cubicBezTo>
                <a:cubicBezTo>
                  <a:pt x="90" y="52"/>
                  <a:pt x="90" y="52"/>
                  <a:pt x="90" y="52"/>
                </a:cubicBezTo>
                <a:cubicBezTo>
                  <a:pt x="91" y="51"/>
                  <a:pt x="92" y="51"/>
                  <a:pt x="94" y="51"/>
                </a:cubicBezTo>
                <a:cubicBezTo>
                  <a:pt x="94" y="51"/>
                  <a:pt x="91" y="48"/>
                  <a:pt x="91" y="42"/>
                </a:cubicBezTo>
                <a:cubicBezTo>
                  <a:pt x="91" y="35"/>
                  <a:pt x="96" y="30"/>
                  <a:pt x="103" y="30"/>
                </a:cubicBezTo>
                <a:cubicBezTo>
                  <a:pt x="109" y="30"/>
                  <a:pt x="115" y="35"/>
                  <a:pt x="115" y="42"/>
                </a:cubicBezTo>
                <a:cubicBezTo>
                  <a:pt x="115" y="48"/>
                  <a:pt x="112" y="51"/>
                  <a:pt x="112" y="51"/>
                </a:cubicBezTo>
                <a:cubicBezTo>
                  <a:pt x="115" y="51"/>
                  <a:pt x="118" y="53"/>
                  <a:pt x="118" y="56"/>
                </a:cubicBezTo>
                <a:cubicBezTo>
                  <a:pt x="118" y="80"/>
                  <a:pt x="118" y="80"/>
                  <a:pt x="118" y="80"/>
                </a:cubicBezTo>
                <a:cubicBezTo>
                  <a:pt x="118" y="84"/>
                  <a:pt x="115" y="86"/>
                  <a:pt x="112" y="86"/>
                </a:cubicBezTo>
                <a:cubicBezTo>
                  <a:pt x="112" y="110"/>
                  <a:pt x="112" y="110"/>
                  <a:pt x="112" y="110"/>
                </a:cubicBezTo>
                <a:cubicBezTo>
                  <a:pt x="112" y="112"/>
                  <a:pt x="110" y="113"/>
                  <a:pt x="109" y="113"/>
                </a:cubicBezTo>
                <a:cubicBezTo>
                  <a:pt x="107" y="113"/>
                  <a:pt x="106" y="112"/>
                  <a:pt x="106" y="110"/>
                </a:cubicBezTo>
                <a:cubicBezTo>
                  <a:pt x="106" y="86"/>
                  <a:pt x="106" y="86"/>
                  <a:pt x="106" y="86"/>
                </a:cubicBezTo>
                <a:lnTo>
                  <a:pt x="100" y="8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7" name="Google Shape;517;p27"/>
          <p:cNvGrpSpPr/>
          <p:nvPr/>
        </p:nvGrpSpPr>
        <p:grpSpPr>
          <a:xfrm>
            <a:off x="6678507" y="4470898"/>
            <a:ext cx="327393" cy="214543"/>
            <a:chOff x="1554163" y="3055938"/>
            <a:chExt cx="1049337" cy="677862"/>
          </a:xfrm>
        </p:grpSpPr>
        <p:sp>
          <p:nvSpPr>
            <p:cNvPr id="518" name="Google Shape;518;p27"/>
            <p:cNvSpPr/>
            <p:nvPr/>
          </p:nvSpPr>
          <p:spPr>
            <a:xfrm>
              <a:off x="1554163" y="3482975"/>
              <a:ext cx="500062" cy="250825"/>
            </a:xfrm>
            <a:custGeom>
              <a:rect b="b" l="l" r="r" t="t"/>
              <a:pathLst>
                <a:path extrusionOk="0" h="66" w="132">
                  <a:moveTo>
                    <a:pt x="114" y="9"/>
                  </a:moveTo>
                  <a:cubicBezTo>
                    <a:pt x="112" y="4"/>
                    <a:pt x="106" y="0"/>
                    <a:pt x="10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6" y="0"/>
                    <a:pt x="20" y="4"/>
                    <a:pt x="18" y="9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62"/>
                    <a:pt x="3" y="66"/>
                    <a:pt x="8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9" y="66"/>
                    <a:pt x="132" y="62"/>
                    <a:pt x="130" y="57"/>
                  </a:cubicBezTo>
                  <a:lnTo>
                    <a:pt x="114" y="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2103438" y="3482975"/>
              <a:ext cx="500062" cy="250825"/>
            </a:xfrm>
            <a:custGeom>
              <a:rect b="b" l="l" r="r" t="t"/>
              <a:pathLst>
                <a:path extrusionOk="0" h="66" w="132">
                  <a:moveTo>
                    <a:pt x="131" y="57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2" y="4"/>
                    <a:pt x="106" y="0"/>
                    <a:pt x="101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6" y="0"/>
                    <a:pt x="20" y="4"/>
                    <a:pt x="19" y="9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62"/>
                    <a:pt x="3" y="66"/>
                    <a:pt x="8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9" y="66"/>
                    <a:pt x="132" y="62"/>
                    <a:pt x="131" y="57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1827213" y="3181350"/>
              <a:ext cx="503237" cy="252412"/>
            </a:xfrm>
            <a:custGeom>
              <a:rect b="b" l="l" r="r" t="t"/>
              <a:pathLst>
                <a:path extrusionOk="0" h="66" w="133">
                  <a:moveTo>
                    <a:pt x="9" y="66"/>
                  </a:moveTo>
                  <a:cubicBezTo>
                    <a:pt x="124" y="66"/>
                    <a:pt x="124" y="66"/>
                    <a:pt x="124" y="66"/>
                  </a:cubicBezTo>
                  <a:cubicBezTo>
                    <a:pt x="130" y="66"/>
                    <a:pt x="133" y="62"/>
                    <a:pt x="131" y="57"/>
                  </a:cubicBezTo>
                  <a:cubicBezTo>
                    <a:pt x="114" y="9"/>
                    <a:pt x="114" y="9"/>
                    <a:pt x="114" y="9"/>
                  </a:cubicBezTo>
                  <a:cubicBezTo>
                    <a:pt x="112" y="4"/>
                    <a:pt x="107" y="0"/>
                    <a:pt x="101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7" y="0"/>
                    <a:pt x="21" y="4"/>
                    <a:pt x="19" y="9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62"/>
                    <a:pt x="3" y="66"/>
                    <a:pt x="9" y="66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2338388" y="3148013"/>
              <a:ext cx="219075" cy="217487"/>
            </a:xfrm>
            <a:custGeom>
              <a:rect b="b" l="l" r="r" t="t"/>
              <a:pathLst>
                <a:path extrusionOk="0" h="137" w="138">
                  <a:moveTo>
                    <a:pt x="45" y="91"/>
                  </a:moveTo>
                  <a:lnTo>
                    <a:pt x="69" y="137"/>
                  </a:lnTo>
                  <a:lnTo>
                    <a:pt x="93" y="91"/>
                  </a:lnTo>
                  <a:lnTo>
                    <a:pt x="138" y="67"/>
                  </a:lnTo>
                  <a:lnTo>
                    <a:pt x="93" y="43"/>
                  </a:lnTo>
                  <a:lnTo>
                    <a:pt x="69" y="0"/>
                  </a:lnTo>
                  <a:lnTo>
                    <a:pt x="45" y="43"/>
                  </a:lnTo>
                  <a:lnTo>
                    <a:pt x="0" y="67"/>
                  </a:lnTo>
                  <a:lnTo>
                    <a:pt x="45" y="9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2266950" y="3055938"/>
              <a:ext cx="128587" cy="133350"/>
            </a:xfrm>
            <a:custGeom>
              <a:rect b="b" l="l" r="r" t="t"/>
              <a:pathLst>
                <a:path extrusionOk="0" h="84" w="81">
                  <a:moveTo>
                    <a:pt x="40" y="84"/>
                  </a:moveTo>
                  <a:lnTo>
                    <a:pt x="54" y="58"/>
                  </a:lnTo>
                  <a:lnTo>
                    <a:pt x="81" y="43"/>
                  </a:lnTo>
                  <a:lnTo>
                    <a:pt x="54" y="29"/>
                  </a:lnTo>
                  <a:lnTo>
                    <a:pt x="40" y="0"/>
                  </a:lnTo>
                  <a:lnTo>
                    <a:pt x="26" y="29"/>
                  </a:lnTo>
                  <a:lnTo>
                    <a:pt x="0" y="43"/>
                  </a:lnTo>
                  <a:lnTo>
                    <a:pt x="26" y="58"/>
                  </a:lnTo>
                  <a:lnTo>
                    <a:pt x="40" y="8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3" name="Google Shape;523;p27"/>
          <p:cNvGrpSpPr/>
          <p:nvPr/>
        </p:nvGrpSpPr>
        <p:grpSpPr>
          <a:xfrm>
            <a:off x="8051942" y="4412411"/>
            <a:ext cx="327940" cy="331594"/>
            <a:chOff x="6416675" y="5076825"/>
            <a:chExt cx="484187" cy="482600"/>
          </a:xfrm>
        </p:grpSpPr>
        <p:sp>
          <p:nvSpPr>
            <p:cNvPr id="524" name="Google Shape;524;p27"/>
            <p:cNvSpPr/>
            <p:nvPr/>
          </p:nvSpPr>
          <p:spPr>
            <a:xfrm>
              <a:off x="6416675" y="5257800"/>
              <a:ext cx="484187" cy="301625"/>
            </a:xfrm>
            <a:custGeom>
              <a:rect b="b" l="l" r="r" t="t"/>
              <a:pathLst>
                <a:path extrusionOk="0" h="80" w="129">
                  <a:moveTo>
                    <a:pt x="118" y="36"/>
                  </a:moveTo>
                  <a:cubicBezTo>
                    <a:pt x="107" y="36"/>
                    <a:pt x="107" y="36"/>
                    <a:pt x="107" y="36"/>
                  </a:cubicBezTo>
                  <a:cubicBezTo>
                    <a:pt x="107" y="35"/>
                    <a:pt x="107" y="34"/>
                    <a:pt x="107" y="33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28" y="23"/>
                    <a:pt x="129" y="20"/>
                    <a:pt x="128" y="18"/>
                  </a:cubicBezTo>
                  <a:cubicBezTo>
                    <a:pt x="127" y="16"/>
                    <a:pt x="124" y="15"/>
                    <a:pt x="122" y="1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97" y="11"/>
                    <a:pt x="82" y="0"/>
                    <a:pt x="64" y="0"/>
                  </a:cubicBezTo>
                  <a:cubicBezTo>
                    <a:pt x="42" y="0"/>
                    <a:pt x="25" y="16"/>
                    <a:pt x="21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4" y="36"/>
                    <a:pt x="0" y="40"/>
                    <a:pt x="0" y="46"/>
                  </a:cubicBezTo>
                  <a:cubicBezTo>
                    <a:pt x="0" y="48"/>
                    <a:pt x="1" y="50"/>
                    <a:pt x="2" y="51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6"/>
                    <a:pt x="20" y="80"/>
                    <a:pt x="26" y="80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8" y="80"/>
                    <a:pt x="112" y="76"/>
                    <a:pt x="112" y="70"/>
                  </a:cubicBezTo>
                  <a:cubicBezTo>
                    <a:pt x="112" y="67"/>
                    <a:pt x="112" y="67"/>
                    <a:pt x="112" y="67"/>
                  </a:cubicBezTo>
                  <a:cubicBezTo>
                    <a:pt x="126" y="51"/>
                    <a:pt x="126" y="51"/>
                    <a:pt x="126" y="51"/>
                  </a:cubicBezTo>
                  <a:cubicBezTo>
                    <a:pt x="127" y="50"/>
                    <a:pt x="128" y="48"/>
                    <a:pt x="128" y="46"/>
                  </a:cubicBezTo>
                  <a:cubicBezTo>
                    <a:pt x="128" y="40"/>
                    <a:pt x="124" y="36"/>
                    <a:pt x="118" y="36"/>
                  </a:cubicBezTo>
                  <a:close/>
                  <a:moveTo>
                    <a:pt x="103" y="36"/>
                  </a:moveTo>
                  <a:cubicBezTo>
                    <a:pt x="101" y="36"/>
                    <a:pt x="101" y="36"/>
                    <a:pt x="101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3" y="36"/>
                    <a:pt x="103" y="36"/>
                  </a:cubicBezTo>
                  <a:close/>
                  <a:moveTo>
                    <a:pt x="64" y="4"/>
                  </a:moveTo>
                  <a:cubicBezTo>
                    <a:pt x="80" y="4"/>
                    <a:pt x="94" y="14"/>
                    <a:pt x="100" y="27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1" y="17"/>
                    <a:pt x="79" y="8"/>
                    <a:pt x="64" y="8"/>
                  </a:cubicBezTo>
                  <a:cubicBezTo>
                    <a:pt x="47" y="8"/>
                    <a:pt x="33" y="20"/>
                    <a:pt x="29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9" y="18"/>
                    <a:pt x="45" y="4"/>
                    <a:pt x="64" y="4"/>
                  </a:cubicBezTo>
                  <a:close/>
                  <a:moveTo>
                    <a:pt x="82" y="36"/>
                  </a:moveTo>
                  <a:cubicBezTo>
                    <a:pt x="79" y="29"/>
                    <a:pt x="72" y="24"/>
                    <a:pt x="64" y="24"/>
                  </a:cubicBezTo>
                  <a:cubicBezTo>
                    <a:pt x="56" y="24"/>
                    <a:pt x="49" y="29"/>
                    <a:pt x="46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5" y="27"/>
                    <a:pt x="54" y="20"/>
                    <a:pt x="64" y="20"/>
                  </a:cubicBezTo>
                  <a:cubicBezTo>
                    <a:pt x="74" y="20"/>
                    <a:pt x="82" y="26"/>
                    <a:pt x="86" y="35"/>
                  </a:cubicBezTo>
                  <a:cubicBezTo>
                    <a:pt x="83" y="36"/>
                    <a:pt x="83" y="36"/>
                    <a:pt x="83" y="36"/>
                  </a:cubicBezTo>
                  <a:lnTo>
                    <a:pt x="82" y="36"/>
                  </a:lnTo>
                  <a:close/>
                  <a:moveTo>
                    <a:pt x="64" y="32"/>
                  </a:moveTo>
                  <a:cubicBezTo>
                    <a:pt x="60" y="32"/>
                    <a:pt x="57" y="34"/>
                    <a:pt x="55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3" y="31"/>
                    <a:pt x="58" y="28"/>
                    <a:pt x="64" y="28"/>
                  </a:cubicBezTo>
                  <a:cubicBezTo>
                    <a:pt x="70" y="28"/>
                    <a:pt x="75" y="31"/>
                    <a:pt x="78" y="36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1" y="34"/>
                    <a:pt x="68" y="32"/>
                    <a:pt x="64" y="32"/>
                  </a:cubicBezTo>
                  <a:close/>
                  <a:moveTo>
                    <a:pt x="64" y="16"/>
                  </a:moveTo>
                  <a:cubicBezTo>
                    <a:pt x="51" y="16"/>
                    <a:pt x="41" y="24"/>
                    <a:pt x="37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7" y="22"/>
                    <a:pt x="49" y="12"/>
                    <a:pt x="64" y="12"/>
                  </a:cubicBezTo>
                  <a:cubicBezTo>
                    <a:pt x="77" y="12"/>
                    <a:pt x="88" y="20"/>
                    <a:pt x="93" y="31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5" y="23"/>
                    <a:pt x="75" y="16"/>
                    <a:pt x="64" y="16"/>
                  </a:cubicBezTo>
                  <a:close/>
                  <a:moveTo>
                    <a:pt x="104" y="64"/>
                  </a:moveTo>
                  <a:cubicBezTo>
                    <a:pt x="104" y="70"/>
                    <a:pt x="104" y="70"/>
                    <a:pt x="104" y="70"/>
                  </a:cubicBezTo>
                  <a:cubicBezTo>
                    <a:pt x="104" y="71"/>
                    <a:pt x="103" y="72"/>
                    <a:pt x="102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5" y="72"/>
                    <a:pt x="24" y="71"/>
                    <a:pt x="24" y="70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5"/>
                    <a:pt x="9" y="44"/>
                    <a:pt x="10" y="44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8" y="44"/>
                    <a:pt x="118" y="44"/>
                    <a:pt x="118" y="44"/>
                  </a:cubicBezTo>
                  <a:cubicBezTo>
                    <a:pt x="119" y="44"/>
                    <a:pt x="120" y="45"/>
                    <a:pt x="120" y="46"/>
                  </a:cubicBezTo>
                  <a:lnTo>
                    <a:pt x="104" y="6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6529388" y="5145088"/>
              <a:ext cx="41275" cy="112712"/>
            </a:xfrm>
            <a:custGeom>
              <a:rect b="b" l="l" r="r" t="t"/>
              <a:pathLst>
                <a:path extrusionOk="0" h="30" w="11">
                  <a:moveTo>
                    <a:pt x="2" y="29"/>
                  </a:move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30"/>
                    <a:pt x="3" y="30"/>
                    <a:pt x="4" y="30"/>
                  </a:cubicBezTo>
                  <a:cubicBezTo>
                    <a:pt x="5" y="30"/>
                    <a:pt x="6" y="29"/>
                    <a:pt x="6" y="28"/>
                  </a:cubicBezTo>
                  <a:cubicBezTo>
                    <a:pt x="6" y="28"/>
                    <a:pt x="6" y="28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4" y="24"/>
                    <a:pt x="6" y="20"/>
                    <a:pt x="7" y="16"/>
                  </a:cubicBezTo>
                  <a:cubicBezTo>
                    <a:pt x="9" y="11"/>
                    <a:pt x="11" y="6"/>
                    <a:pt x="9" y="1"/>
                  </a:cubicBezTo>
                  <a:cubicBezTo>
                    <a:pt x="9" y="1"/>
                    <a:pt x="8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7" y="6"/>
                    <a:pt x="5" y="10"/>
                    <a:pt x="4" y="14"/>
                  </a:cubicBezTo>
                  <a:cubicBezTo>
                    <a:pt x="2" y="19"/>
                    <a:pt x="0" y="24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6708775" y="5141913"/>
              <a:ext cx="46037" cy="112712"/>
            </a:xfrm>
            <a:custGeom>
              <a:rect b="b" l="l" r="r" t="t"/>
              <a:pathLst>
                <a:path extrusionOk="0" h="30" w="12">
                  <a:moveTo>
                    <a:pt x="3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4" y="30"/>
                    <a:pt x="4" y="30"/>
                  </a:cubicBezTo>
                  <a:cubicBezTo>
                    <a:pt x="6" y="30"/>
                    <a:pt x="6" y="30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5" y="24"/>
                    <a:pt x="6" y="20"/>
                    <a:pt x="8" y="16"/>
                  </a:cubicBezTo>
                  <a:cubicBezTo>
                    <a:pt x="10" y="12"/>
                    <a:pt x="12" y="7"/>
                    <a:pt x="10" y="2"/>
                  </a:cubicBezTo>
                  <a:cubicBezTo>
                    <a:pt x="9" y="1"/>
                    <a:pt x="9" y="0"/>
                    <a:pt x="8" y="0"/>
                  </a:cubicBezTo>
                  <a:cubicBezTo>
                    <a:pt x="7" y="0"/>
                    <a:pt x="6" y="1"/>
                    <a:pt x="6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8" y="7"/>
                    <a:pt x="6" y="11"/>
                    <a:pt x="4" y="15"/>
                  </a:cubicBezTo>
                  <a:cubicBezTo>
                    <a:pt x="3" y="19"/>
                    <a:pt x="0" y="24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6634163" y="5076825"/>
              <a:ext cx="41275" cy="112712"/>
            </a:xfrm>
            <a:custGeom>
              <a:rect b="b" l="l" r="r" t="t"/>
              <a:pathLst>
                <a:path extrusionOk="0" h="30" w="11">
                  <a:moveTo>
                    <a:pt x="2" y="29"/>
                  </a:move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30"/>
                    <a:pt x="3" y="30"/>
                    <a:pt x="4" y="30"/>
                  </a:cubicBezTo>
                  <a:cubicBezTo>
                    <a:pt x="5" y="30"/>
                    <a:pt x="6" y="29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4" y="24"/>
                    <a:pt x="6" y="20"/>
                    <a:pt x="8" y="16"/>
                  </a:cubicBezTo>
                  <a:cubicBezTo>
                    <a:pt x="9" y="11"/>
                    <a:pt x="11" y="6"/>
                    <a:pt x="9" y="1"/>
                  </a:cubicBezTo>
                  <a:cubicBezTo>
                    <a:pt x="9" y="1"/>
                    <a:pt x="8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5" y="2"/>
                    <a:pt x="5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7"/>
                    <a:pt x="6" y="10"/>
                    <a:pt x="4" y="14"/>
                  </a:cubicBezTo>
                  <a:cubicBezTo>
                    <a:pt x="2" y="19"/>
                    <a:pt x="0" y="24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8" name="Google Shape;528;p27"/>
          <p:cNvGrpSpPr/>
          <p:nvPr/>
        </p:nvGrpSpPr>
        <p:grpSpPr>
          <a:xfrm rot="-912266">
            <a:off x="7343489" y="4480208"/>
            <a:ext cx="337703" cy="196155"/>
            <a:chOff x="7779638" y="1072086"/>
            <a:chExt cx="436722" cy="250564"/>
          </a:xfrm>
        </p:grpSpPr>
        <p:sp>
          <p:nvSpPr>
            <p:cNvPr id="529" name="Google Shape;529;p27"/>
            <p:cNvSpPr/>
            <p:nvPr/>
          </p:nvSpPr>
          <p:spPr>
            <a:xfrm>
              <a:off x="7829045" y="1124140"/>
              <a:ext cx="117342" cy="146456"/>
            </a:xfrm>
            <a:custGeom>
              <a:rect b="b" l="l" r="r" t="t"/>
              <a:pathLst>
                <a:path extrusionOk="0" h="70" w="56">
                  <a:moveTo>
                    <a:pt x="40" y="35"/>
                  </a:moveTo>
                  <a:cubicBezTo>
                    <a:pt x="40" y="21"/>
                    <a:pt x="46" y="8"/>
                    <a:pt x="5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10"/>
                    <a:pt x="10" y="17"/>
                    <a:pt x="0" y="1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0" y="52"/>
                    <a:pt x="18" y="60"/>
                    <a:pt x="20" y="70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46" y="62"/>
                    <a:pt x="40" y="49"/>
                    <a:pt x="40" y="35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8049611" y="1124140"/>
              <a:ext cx="114695" cy="146456"/>
            </a:xfrm>
            <a:custGeom>
              <a:rect b="b" l="l" r="r" t="t"/>
              <a:pathLst>
                <a:path extrusionOk="0" h="70" w="55">
                  <a:moveTo>
                    <a:pt x="3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" y="8"/>
                    <a:pt x="15" y="21"/>
                    <a:pt x="15" y="35"/>
                  </a:cubicBezTo>
                  <a:cubicBezTo>
                    <a:pt x="15" y="49"/>
                    <a:pt x="9" y="62"/>
                    <a:pt x="0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60"/>
                    <a:pt x="45" y="52"/>
                    <a:pt x="55" y="51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45" y="17"/>
                    <a:pt x="37" y="10"/>
                    <a:pt x="3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7932270" y="1124140"/>
              <a:ext cx="129693" cy="146456"/>
            </a:xfrm>
            <a:custGeom>
              <a:rect b="b" l="l" r="r" t="t"/>
              <a:pathLst>
                <a:path extrusionOk="0" h="70" w="62">
                  <a:moveTo>
                    <a:pt x="31" y="0"/>
                  </a:moveTo>
                  <a:cubicBezTo>
                    <a:pt x="14" y="0"/>
                    <a:pt x="0" y="15"/>
                    <a:pt x="0" y="35"/>
                  </a:cubicBezTo>
                  <a:cubicBezTo>
                    <a:pt x="0" y="54"/>
                    <a:pt x="14" y="70"/>
                    <a:pt x="31" y="70"/>
                  </a:cubicBezTo>
                  <a:cubicBezTo>
                    <a:pt x="48" y="70"/>
                    <a:pt x="62" y="54"/>
                    <a:pt x="62" y="35"/>
                  </a:cubicBezTo>
                  <a:cubicBezTo>
                    <a:pt x="62" y="15"/>
                    <a:pt x="48" y="0"/>
                    <a:pt x="31" y="0"/>
                  </a:cubicBezTo>
                  <a:close/>
                  <a:moveTo>
                    <a:pt x="34" y="54"/>
                  </a:moveTo>
                  <a:cubicBezTo>
                    <a:pt x="34" y="61"/>
                    <a:pt x="34" y="61"/>
                    <a:pt x="34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4" y="54"/>
                    <a:pt x="20" y="53"/>
                    <a:pt x="17" y="5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6"/>
                    <a:pt x="25" y="47"/>
                    <a:pt x="29" y="47"/>
                  </a:cubicBezTo>
                  <a:cubicBezTo>
                    <a:pt x="33" y="47"/>
                    <a:pt x="36" y="46"/>
                    <a:pt x="36" y="43"/>
                  </a:cubicBezTo>
                  <a:cubicBezTo>
                    <a:pt x="36" y="41"/>
                    <a:pt x="34" y="40"/>
                    <a:pt x="29" y="38"/>
                  </a:cubicBezTo>
                  <a:cubicBezTo>
                    <a:pt x="22" y="36"/>
                    <a:pt x="18" y="33"/>
                    <a:pt x="18" y="26"/>
                  </a:cubicBezTo>
                  <a:cubicBezTo>
                    <a:pt x="18" y="21"/>
                    <a:pt x="21" y="16"/>
                    <a:pt x="28" y="15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8" y="15"/>
                    <a:pt x="41" y="16"/>
                    <a:pt x="44" y="17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0" y="23"/>
                    <a:pt x="37" y="22"/>
                    <a:pt x="33" y="22"/>
                  </a:cubicBezTo>
                  <a:cubicBezTo>
                    <a:pt x="28" y="22"/>
                    <a:pt x="27" y="24"/>
                    <a:pt x="27" y="25"/>
                  </a:cubicBezTo>
                  <a:cubicBezTo>
                    <a:pt x="27" y="27"/>
                    <a:pt x="29" y="29"/>
                    <a:pt x="35" y="31"/>
                  </a:cubicBezTo>
                  <a:cubicBezTo>
                    <a:pt x="42" y="33"/>
                    <a:pt x="45" y="37"/>
                    <a:pt x="45" y="43"/>
                  </a:cubicBezTo>
                  <a:cubicBezTo>
                    <a:pt x="45" y="48"/>
                    <a:pt x="41" y="53"/>
                    <a:pt x="34" y="54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7779638" y="1072086"/>
              <a:ext cx="436722" cy="250564"/>
            </a:xfrm>
            <a:custGeom>
              <a:rect b="b" l="l" r="r" t="t"/>
              <a:pathLst>
                <a:path extrusionOk="0" h="120" w="209">
                  <a:moveTo>
                    <a:pt x="19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2"/>
                    <a:pt x="7" y="120"/>
                    <a:pt x="16" y="120"/>
                  </a:cubicBezTo>
                  <a:cubicBezTo>
                    <a:pt x="192" y="120"/>
                    <a:pt x="192" y="120"/>
                    <a:pt x="192" y="120"/>
                  </a:cubicBezTo>
                  <a:cubicBezTo>
                    <a:pt x="201" y="120"/>
                    <a:pt x="209" y="112"/>
                    <a:pt x="209" y="103"/>
                  </a:cubicBezTo>
                  <a:cubicBezTo>
                    <a:pt x="209" y="17"/>
                    <a:pt x="209" y="17"/>
                    <a:pt x="209" y="17"/>
                  </a:cubicBezTo>
                  <a:cubicBezTo>
                    <a:pt x="209" y="8"/>
                    <a:pt x="201" y="0"/>
                    <a:pt x="192" y="0"/>
                  </a:cubicBezTo>
                  <a:close/>
                  <a:moveTo>
                    <a:pt x="194" y="84"/>
                  </a:moveTo>
                  <a:cubicBezTo>
                    <a:pt x="189" y="84"/>
                    <a:pt x="189" y="84"/>
                    <a:pt x="189" y="84"/>
                  </a:cubicBezTo>
                  <a:cubicBezTo>
                    <a:pt x="180" y="84"/>
                    <a:pt x="173" y="91"/>
                    <a:pt x="173" y="100"/>
                  </a:cubicBezTo>
                  <a:cubicBezTo>
                    <a:pt x="173" y="105"/>
                    <a:pt x="173" y="105"/>
                    <a:pt x="173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5" y="100"/>
                    <a:pt x="35" y="100"/>
                    <a:pt x="35" y="100"/>
                  </a:cubicBezTo>
                  <a:cubicBezTo>
                    <a:pt x="35" y="91"/>
                    <a:pt x="28" y="84"/>
                    <a:pt x="19" y="84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8" y="35"/>
                    <a:pt x="35" y="29"/>
                    <a:pt x="35" y="20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173" y="15"/>
                    <a:pt x="173" y="15"/>
                    <a:pt x="173" y="15"/>
                  </a:cubicBezTo>
                  <a:cubicBezTo>
                    <a:pt x="173" y="20"/>
                    <a:pt x="173" y="20"/>
                    <a:pt x="173" y="20"/>
                  </a:cubicBezTo>
                  <a:cubicBezTo>
                    <a:pt x="173" y="29"/>
                    <a:pt x="180" y="35"/>
                    <a:pt x="189" y="35"/>
                  </a:cubicBezTo>
                  <a:cubicBezTo>
                    <a:pt x="194" y="35"/>
                    <a:pt x="194" y="35"/>
                    <a:pt x="194" y="35"/>
                  </a:cubicBezTo>
                  <a:lnTo>
                    <a:pt x="194" y="8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3" name="Google Shape;533;p27"/>
          <p:cNvSpPr/>
          <p:nvPr/>
        </p:nvSpPr>
        <p:spPr>
          <a:xfrm>
            <a:off x="2718979" y="555904"/>
            <a:ext cx="257951" cy="212636"/>
          </a:xfrm>
          <a:custGeom>
            <a:rect b="b" l="l" r="r" t="t"/>
            <a:pathLst>
              <a:path extrusionOk="0" h="299" w="368">
                <a:moveTo>
                  <a:pt x="368" y="36"/>
                </a:moveTo>
                <a:cubicBezTo>
                  <a:pt x="354" y="42"/>
                  <a:pt x="340" y="46"/>
                  <a:pt x="324" y="48"/>
                </a:cubicBezTo>
                <a:cubicBezTo>
                  <a:pt x="340" y="38"/>
                  <a:pt x="352" y="24"/>
                  <a:pt x="358" y="6"/>
                </a:cubicBezTo>
                <a:cubicBezTo>
                  <a:pt x="343" y="15"/>
                  <a:pt x="327" y="21"/>
                  <a:pt x="310" y="24"/>
                </a:cubicBezTo>
                <a:cubicBezTo>
                  <a:pt x="296" y="10"/>
                  <a:pt x="276" y="0"/>
                  <a:pt x="255" y="0"/>
                </a:cubicBezTo>
                <a:cubicBezTo>
                  <a:pt x="213" y="0"/>
                  <a:pt x="179" y="34"/>
                  <a:pt x="179" y="76"/>
                </a:cubicBezTo>
                <a:cubicBezTo>
                  <a:pt x="179" y="82"/>
                  <a:pt x="180" y="88"/>
                  <a:pt x="181" y="93"/>
                </a:cubicBezTo>
                <a:cubicBezTo>
                  <a:pt x="118" y="90"/>
                  <a:pt x="63" y="60"/>
                  <a:pt x="25" y="14"/>
                </a:cubicBezTo>
                <a:cubicBezTo>
                  <a:pt x="19" y="25"/>
                  <a:pt x="15" y="38"/>
                  <a:pt x="15" y="52"/>
                </a:cubicBezTo>
                <a:cubicBezTo>
                  <a:pt x="15" y="78"/>
                  <a:pt x="28" y="101"/>
                  <a:pt x="49" y="115"/>
                </a:cubicBezTo>
                <a:cubicBezTo>
                  <a:pt x="36" y="115"/>
                  <a:pt x="25" y="111"/>
                  <a:pt x="15" y="106"/>
                </a:cubicBezTo>
                <a:cubicBezTo>
                  <a:pt x="14" y="106"/>
                  <a:pt x="14" y="106"/>
                  <a:pt x="14" y="106"/>
                </a:cubicBezTo>
                <a:cubicBezTo>
                  <a:pt x="14" y="143"/>
                  <a:pt x="41" y="174"/>
                  <a:pt x="75" y="181"/>
                </a:cubicBezTo>
                <a:cubicBezTo>
                  <a:pt x="69" y="182"/>
                  <a:pt x="62" y="183"/>
                  <a:pt x="55" y="183"/>
                </a:cubicBezTo>
                <a:cubicBezTo>
                  <a:pt x="50" y="183"/>
                  <a:pt x="46" y="183"/>
                  <a:pt x="41" y="182"/>
                </a:cubicBezTo>
                <a:cubicBezTo>
                  <a:pt x="51" y="212"/>
                  <a:pt x="78" y="234"/>
                  <a:pt x="111" y="234"/>
                </a:cubicBezTo>
                <a:cubicBezTo>
                  <a:pt x="86" y="254"/>
                  <a:pt x="53" y="267"/>
                  <a:pt x="18" y="267"/>
                </a:cubicBezTo>
                <a:cubicBezTo>
                  <a:pt x="12" y="267"/>
                  <a:pt x="6" y="266"/>
                  <a:pt x="0" y="265"/>
                </a:cubicBezTo>
                <a:cubicBezTo>
                  <a:pt x="33" y="287"/>
                  <a:pt x="73" y="299"/>
                  <a:pt x="115" y="299"/>
                </a:cubicBezTo>
                <a:cubicBezTo>
                  <a:pt x="254" y="299"/>
                  <a:pt x="330" y="184"/>
                  <a:pt x="330" y="85"/>
                </a:cubicBezTo>
                <a:cubicBezTo>
                  <a:pt x="330" y="81"/>
                  <a:pt x="330" y="78"/>
                  <a:pt x="330" y="75"/>
                </a:cubicBezTo>
                <a:cubicBezTo>
                  <a:pt x="345" y="64"/>
                  <a:pt x="358" y="51"/>
                  <a:pt x="368" y="36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7"/>
          <p:cNvSpPr/>
          <p:nvPr/>
        </p:nvSpPr>
        <p:spPr>
          <a:xfrm>
            <a:off x="3414591" y="547584"/>
            <a:ext cx="136562" cy="268324"/>
          </a:xfrm>
          <a:custGeom>
            <a:rect b="b" l="l" r="r" t="t"/>
            <a:pathLst>
              <a:path extrusionOk="0" h="104" w="54">
                <a:moveTo>
                  <a:pt x="54" y="17"/>
                </a:moveTo>
                <a:cubicBezTo>
                  <a:pt x="44" y="17"/>
                  <a:pt x="44" y="17"/>
                  <a:pt x="44" y="17"/>
                </a:cubicBezTo>
                <a:cubicBezTo>
                  <a:pt x="36" y="17"/>
                  <a:pt x="35" y="21"/>
                  <a:pt x="35" y="26"/>
                </a:cubicBezTo>
                <a:cubicBezTo>
                  <a:pt x="35" y="38"/>
                  <a:pt x="35" y="38"/>
                  <a:pt x="35" y="38"/>
                </a:cubicBezTo>
                <a:cubicBezTo>
                  <a:pt x="53" y="38"/>
                  <a:pt x="53" y="38"/>
                  <a:pt x="53" y="38"/>
                </a:cubicBezTo>
                <a:cubicBezTo>
                  <a:pt x="51" y="56"/>
                  <a:pt x="51" y="56"/>
                  <a:pt x="51" y="56"/>
                </a:cubicBezTo>
                <a:cubicBezTo>
                  <a:pt x="35" y="56"/>
                  <a:pt x="35" y="56"/>
                  <a:pt x="35" y="56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16" y="104"/>
                  <a:pt x="16" y="104"/>
                  <a:pt x="16" y="104"/>
                </a:cubicBezTo>
                <a:cubicBezTo>
                  <a:pt x="16" y="56"/>
                  <a:pt x="16" y="56"/>
                  <a:pt x="16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38"/>
                  <a:pt x="0" y="38"/>
                  <a:pt x="0" y="38"/>
                </a:cubicBezTo>
                <a:cubicBezTo>
                  <a:pt x="16" y="38"/>
                  <a:pt x="16" y="38"/>
                  <a:pt x="16" y="38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8"/>
                  <a:pt x="26" y="0"/>
                  <a:pt x="40" y="0"/>
                </a:cubicBezTo>
                <a:cubicBezTo>
                  <a:pt x="46" y="0"/>
                  <a:pt x="52" y="0"/>
                  <a:pt x="54" y="1"/>
                </a:cubicBezTo>
                <a:lnTo>
                  <a:pt x="54" y="17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27"/>
          <p:cNvSpPr/>
          <p:nvPr/>
        </p:nvSpPr>
        <p:spPr>
          <a:xfrm>
            <a:off x="4066599" y="541543"/>
            <a:ext cx="244090" cy="235602"/>
          </a:xfrm>
          <a:custGeom>
            <a:rect b="b" l="l" r="r" t="t"/>
            <a:pathLst>
              <a:path extrusionOk="0" h="91" w="96">
                <a:moveTo>
                  <a:pt x="12" y="21"/>
                </a:moveTo>
                <a:cubicBezTo>
                  <a:pt x="12" y="21"/>
                  <a:pt x="12" y="21"/>
                  <a:pt x="12" y="21"/>
                </a:cubicBezTo>
                <a:cubicBezTo>
                  <a:pt x="5" y="21"/>
                  <a:pt x="0" y="16"/>
                  <a:pt x="0" y="11"/>
                </a:cubicBezTo>
                <a:cubicBezTo>
                  <a:pt x="0" y="4"/>
                  <a:pt x="5" y="0"/>
                  <a:pt x="12" y="0"/>
                </a:cubicBezTo>
                <a:cubicBezTo>
                  <a:pt x="19" y="0"/>
                  <a:pt x="23" y="4"/>
                  <a:pt x="23" y="11"/>
                </a:cubicBezTo>
                <a:cubicBezTo>
                  <a:pt x="24" y="16"/>
                  <a:pt x="19" y="21"/>
                  <a:pt x="12" y="21"/>
                </a:cubicBezTo>
                <a:close/>
                <a:moveTo>
                  <a:pt x="22" y="91"/>
                </a:moveTo>
                <a:cubicBezTo>
                  <a:pt x="2" y="91"/>
                  <a:pt x="2" y="91"/>
                  <a:pt x="2" y="91"/>
                </a:cubicBezTo>
                <a:cubicBezTo>
                  <a:pt x="2" y="30"/>
                  <a:pt x="2" y="30"/>
                  <a:pt x="2" y="30"/>
                </a:cubicBezTo>
                <a:cubicBezTo>
                  <a:pt x="22" y="30"/>
                  <a:pt x="22" y="30"/>
                  <a:pt x="22" y="30"/>
                </a:cubicBezTo>
                <a:lnTo>
                  <a:pt x="22" y="91"/>
                </a:lnTo>
                <a:close/>
                <a:moveTo>
                  <a:pt x="96" y="91"/>
                </a:moveTo>
                <a:cubicBezTo>
                  <a:pt x="76" y="91"/>
                  <a:pt x="76" y="91"/>
                  <a:pt x="76" y="91"/>
                </a:cubicBezTo>
                <a:cubicBezTo>
                  <a:pt x="76" y="58"/>
                  <a:pt x="76" y="58"/>
                  <a:pt x="76" y="58"/>
                </a:cubicBezTo>
                <a:cubicBezTo>
                  <a:pt x="76" y="50"/>
                  <a:pt x="73" y="44"/>
                  <a:pt x="65" y="44"/>
                </a:cubicBezTo>
                <a:cubicBezTo>
                  <a:pt x="60" y="44"/>
                  <a:pt x="56" y="48"/>
                  <a:pt x="55" y="52"/>
                </a:cubicBezTo>
                <a:cubicBezTo>
                  <a:pt x="54" y="53"/>
                  <a:pt x="54" y="55"/>
                  <a:pt x="54" y="57"/>
                </a:cubicBezTo>
                <a:cubicBezTo>
                  <a:pt x="54" y="91"/>
                  <a:pt x="54" y="91"/>
                  <a:pt x="54" y="91"/>
                </a:cubicBezTo>
                <a:cubicBezTo>
                  <a:pt x="34" y="91"/>
                  <a:pt x="34" y="91"/>
                  <a:pt x="34" y="91"/>
                </a:cubicBezTo>
                <a:cubicBezTo>
                  <a:pt x="34" y="35"/>
                  <a:pt x="34" y="30"/>
                  <a:pt x="34" y="30"/>
                </a:cubicBezTo>
                <a:cubicBezTo>
                  <a:pt x="54" y="30"/>
                  <a:pt x="54" y="30"/>
                  <a:pt x="54" y="30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7" y="34"/>
                  <a:pt x="61" y="28"/>
                  <a:pt x="73" y="28"/>
                </a:cubicBezTo>
                <a:cubicBezTo>
                  <a:pt x="86" y="28"/>
                  <a:pt x="96" y="37"/>
                  <a:pt x="96" y="56"/>
                </a:cubicBezTo>
                <a:lnTo>
                  <a:pt x="96" y="9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27"/>
          <p:cNvSpPr/>
          <p:nvPr/>
        </p:nvSpPr>
        <p:spPr>
          <a:xfrm>
            <a:off x="4747172" y="544733"/>
            <a:ext cx="229407" cy="320973"/>
          </a:xfrm>
          <a:custGeom>
            <a:rect b="b" l="l" r="r" t="t"/>
            <a:pathLst>
              <a:path extrusionOk="0" h="176" w="128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116"/>
                  <a:pt x="64" y="176"/>
                  <a:pt x="64" y="176"/>
                </a:cubicBezTo>
                <a:cubicBezTo>
                  <a:pt x="64" y="176"/>
                  <a:pt x="128" y="116"/>
                  <a:pt x="128" y="64"/>
                </a:cubicBezTo>
                <a:cubicBezTo>
                  <a:pt x="128" y="29"/>
                  <a:pt x="99" y="0"/>
                  <a:pt x="64" y="0"/>
                </a:cubicBezTo>
                <a:moveTo>
                  <a:pt x="64" y="164"/>
                </a:moveTo>
                <a:cubicBezTo>
                  <a:pt x="64" y="164"/>
                  <a:pt x="8" y="112"/>
                  <a:pt x="8" y="64"/>
                </a:cubicBezTo>
                <a:cubicBezTo>
                  <a:pt x="8" y="33"/>
                  <a:pt x="33" y="8"/>
                  <a:pt x="64" y="8"/>
                </a:cubicBezTo>
                <a:cubicBezTo>
                  <a:pt x="95" y="8"/>
                  <a:pt x="120" y="33"/>
                  <a:pt x="120" y="64"/>
                </a:cubicBezTo>
                <a:cubicBezTo>
                  <a:pt x="120" y="112"/>
                  <a:pt x="64" y="164"/>
                  <a:pt x="64" y="164"/>
                </a:cubicBezTo>
                <a:moveTo>
                  <a:pt x="64" y="32"/>
                </a:moveTo>
                <a:cubicBezTo>
                  <a:pt x="46" y="32"/>
                  <a:pt x="32" y="46"/>
                  <a:pt x="32" y="64"/>
                </a:cubicBezTo>
                <a:cubicBezTo>
                  <a:pt x="32" y="82"/>
                  <a:pt x="46" y="96"/>
                  <a:pt x="64" y="96"/>
                </a:cubicBezTo>
                <a:cubicBezTo>
                  <a:pt x="82" y="96"/>
                  <a:pt x="96" y="82"/>
                  <a:pt x="96" y="64"/>
                </a:cubicBezTo>
                <a:cubicBezTo>
                  <a:pt x="96" y="46"/>
                  <a:pt x="82" y="32"/>
                  <a:pt x="64" y="32"/>
                </a:cubicBezTo>
                <a:moveTo>
                  <a:pt x="64" y="88"/>
                </a:moveTo>
                <a:cubicBezTo>
                  <a:pt x="51" y="88"/>
                  <a:pt x="40" y="77"/>
                  <a:pt x="40" y="64"/>
                </a:cubicBezTo>
                <a:cubicBezTo>
                  <a:pt x="40" y="51"/>
                  <a:pt x="51" y="40"/>
                  <a:pt x="64" y="40"/>
                </a:cubicBezTo>
                <a:cubicBezTo>
                  <a:pt x="77" y="40"/>
                  <a:pt x="88" y="51"/>
                  <a:pt x="88" y="64"/>
                </a:cubicBezTo>
                <a:cubicBezTo>
                  <a:pt x="88" y="77"/>
                  <a:pt x="77" y="88"/>
                  <a:pt x="64" y="88"/>
                </a:cubicBezTo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27"/>
          <p:cNvSpPr/>
          <p:nvPr/>
        </p:nvSpPr>
        <p:spPr>
          <a:xfrm>
            <a:off x="5426872" y="557438"/>
            <a:ext cx="286657" cy="291588"/>
          </a:xfrm>
          <a:custGeom>
            <a:rect b="b" l="l" r="r" t="t"/>
            <a:pathLst>
              <a:path extrusionOk="0" h="176" w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64" y="12"/>
                </a:moveTo>
                <a:cubicBezTo>
                  <a:pt x="63" y="13"/>
                  <a:pt x="61" y="15"/>
                  <a:pt x="59" y="18"/>
                </a:cubicBezTo>
                <a:cubicBezTo>
                  <a:pt x="59" y="18"/>
                  <a:pt x="59" y="18"/>
                  <a:pt x="59" y="18"/>
                </a:cubicBezTo>
                <a:cubicBezTo>
                  <a:pt x="56" y="23"/>
                  <a:pt x="53" y="28"/>
                  <a:pt x="50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6"/>
                </a:cubicBezTo>
                <a:cubicBezTo>
                  <a:pt x="45" y="33"/>
                  <a:pt x="40" y="30"/>
                  <a:pt x="36" y="27"/>
                </a:cubicBezTo>
                <a:cubicBezTo>
                  <a:pt x="44" y="20"/>
                  <a:pt x="54" y="15"/>
                  <a:pt x="64" y="12"/>
                </a:cubicBezTo>
                <a:moveTo>
                  <a:pt x="31" y="32"/>
                </a:moveTo>
                <a:cubicBezTo>
                  <a:pt x="35" y="36"/>
                  <a:pt x="41" y="40"/>
                  <a:pt x="47" y="43"/>
                </a:cubicBezTo>
                <a:cubicBezTo>
                  <a:pt x="47" y="43"/>
                  <a:pt x="47" y="44"/>
                  <a:pt x="46" y="44"/>
                </a:cubicBezTo>
                <a:cubicBezTo>
                  <a:pt x="45" y="50"/>
                  <a:pt x="43" y="57"/>
                  <a:pt x="42" y="63"/>
                </a:cubicBezTo>
                <a:cubicBezTo>
                  <a:pt x="42" y="64"/>
                  <a:pt x="42" y="65"/>
                  <a:pt x="42" y="66"/>
                </a:cubicBezTo>
                <a:cubicBezTo>
                  <a:pt x="41" y="69"/>
                  <a:pt x="41" y="71"/>
                  <a:pt x="41" y="74"/>
                </a:cubicBezTo>
                <a:cubicBezTo>
                  <a:pt x="41" y="75"/>
                  <a:pt x="40" y="76"/>
                  <a:pt x="40" y="77"/>
                </a:cubicBezTo>
                <a:cubicBezTo>
                  <a:pt x="40" y="79"/>
                  <a:pt x="40" y="82"/>
                  <a:pt x="40" y="84"/>
                </a:cubicBezTo>
                <a:cubicBezTo>
                  <a:pt x="8" y="84"/>
                  <a:pt x="8" y="84"/>
                  <a:pt x="8" y="84"/>
                </a:cubicBezTo>
                <a:cubicBezTo>
                  <a:pt x="9" y="64"/>
                  <a:pt x="18" y="46"/>
                  <a:pt x="31" y="32"/>
                </a:cubicBezTo>
                <a:moveTo>
                  <a:pt x="8" y="92"/>
                </a:moveTo>
                <a:cubicBezTo>
                  <a:pt x="40" y="92"/>
                  <a:pt x="40" y="92"/>
                  <a:pt x="40" y="92"/>
                </a:cubicBezTo>
                <a:cubicBezTo>
                  <a:pt x="40" y="94"/>
                  <a:pt x="40" y="97"/>
                  <a:pt x="40" y="99"/>
                </a:cubicBezTo>
                <a:cubicBezTo>
                  <a:pt x="40" y="100"/>
                  <a:pt x="41" y="101"/>
                  <a:pt x="41" y="102"/>
                </a:cubicBezTo>
                <a:cubicBezTo>
                  <a:pt x="41" y="105"/>
                  <a:pt x="41" y="107"/>
                  <a:pt x="42" y="110"/>
                </a:cubicBezTo>
                <a:cubicBezTo>
                  <a:pt x="42" y="111"/>
                  <a:pt x="42" y="112"/>
                  <a:pt x="42" y="113"/>
                </a:cubicBezTo>
                <a:cubicBezTo>
                  <a:pt x="43" y="119"/>
                  <a:pt x="45" y="126"/>
                  <a:pt x="46" y="132"/>
                </a:cubicBezTo>
                <a:cubicBezTo>
                  <a:pt x="47" y="132"/>
                  <a:pt x="47" y="133"/>
                  <a:pt x="47" y="133"/>
                </a:cubicBezTo>
                <a:cubicBezTo>
                  <a:pt x="41" y="136"/>
                  <a:pt x="35" y="140"/>
                  <a:pt x="31" y="144"/>
                </a:cubicBezTo>
                <a:cubicBezTo>
                  <a:pt x="18" y="130"/>
                  <a:pt x="9" y="112"/>
                  <a:pt x="8" y="92"/>
                </a:cubicBezTo>
                <a:moveTo>
                  <a:pt x="36" y="149"/>
                </a:moveTo>
                <a:cubicBezTo>
                  <a:pt x="40" y="146"/>
                  <a:pt x="45" y="143"/>
                  <a:pt x="50" y="140"/>
                </a:cubicBezTo>
                <a:cubicBezTo>
                  <a:pt x="50" y="141"/>
                  <a:pt x="50" y="141"/>
                  <a:pt x="50" y="142"/>
                </a:cubicBezTo>
                <a:cubicBezTo>
                  <a:pt x="50" y="142"/>
                  <a:pt x="50" y="142"/>
                  <a:pt x="50" y="142"/>
                </a:cubicBezTo>
                <a:cubicBezTo>
                  <a:pt x="53" y="148"/>
                  <a:pt x="56" y="153"/>
                  <a:pt x="59" y="158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61" y="161"/>
                  <a:pt x="63" y="163"/>
                  <a:pt x="64" y="164"/>
                </a:cubicBezTo>
                <a:cubicBezTo>
                  <a:pt x="54" y="161"/>
                  <a:pt x="44" y="156"/>
                  <a:pt x="36" y="149"/>
                </a:cubicBezTo>
                <a:moveTo>
                  <a:pt x="84" y="168"/>
                </a:moveTo>
                <a:cubicBezTo>
                  <a:pt x="73" y="165"/>
                  <a:pt x="63" y="154"/>
                  <a:pt x="57" y="137"/>
                </a:cubicBezTo>
                <a:cubicBezTo>
                  <a:pt x="65" y="134"/>
                  <a:pt x="74" y="133"/>
                  <a:pt x="84" y="132"/>
                </a:cubicBezTo>
                <a:lnTo>
                  <a:pt x="84" y="168"/>
                </a:lnTo>
                <a:close/>
                <a:moveTo>
                  <a:pt x="84" y="124"/>
                </a:moveTo>
                <a:cubicBezTo>
                  <a:pt x="73" y="125"/>
                  <a:pt x="63" y="127"/>
                  <a:pt x="54" y="130"/>
                </a:cubicBezTo>
                <a:cubicBezTo>
                  <a:pt x="51" y="119"/>
                  <a:pt x="48" y="106"/>
                  <a:pt x="48" y="92"/>
                </a:cubicBezTo>
                <a:cubicBezTo>
                  <a:pt x="84" y="92"/>
                  <a:pt x="84" y="92"/>
                  <a:pt x="84" y="92"/>
                </a:cubicBezTo>
                <a:lnTo>
                  <a:pt x="84" y="124"/>
                </a:lnTo>
                <a:close/>
                <a:moveTo>
                  <a:pt x="84" y="84"/>
                </a:moveTo>
                <a:cubicBezTo>
                  <a:pt x="48" y="84"/>
                  <a:pt x="48" y="84"/>
                  <a:pt x="48" y="84"/>
                </a:cubicBezTo>
                <a:cubicBezTo>
                  <a:pt x="48" y="70"/>
                  <a:pt x="51" y="57"/>
                  <a:pt x="54" y="46"/>
                </a:cubicBezTo>
                <a:cubicBezTo>
                  <a:pt x="63" y="49"/>
                  <a:pt x="73" y="51"/>
                  <a:pt x="84" y="52"/>
                </a:cubicBezTo>
                <a:lnTo>
                  <a:pt x="84" y="84"/>
                </a:lnTo>
                <a:close/>
                <a:moveTo>
                  <a:pt x="84" y="44"/>
                </a:moveTo>
                <a:cubicBezTo>
                  <a:pt x="74" y="43"/>
                  <a:pt x="65" y="42"/>
                  <a:pt x="57" y="39"/>
                </a:cubicBezTo>
                <a:cubicBezTo>
                  <a:pt x="63" y="22"/>
                  <a:pt x="73" y="11"/>
                  <a:pt x="84" y="8"/>
                </a:cubicBezTo>
                <a:lnTo>
                  <a:pt x="84" y="44"/>
                </a:lnTo>
                <a:close/>
                <a:moveTo>
                  <a:pt x="168" y="84"/>
                </a:moveTo>
                <a:cubicBezTo>
                  <a:pt x="136" y="84"/>
                  <a:pt x="136" y="84"/>
                  <a:pt x="136" y="84"/>
                </a:cubicBezTo>
                <a:cubicBezTo>
                  <a:pt x="136" y="82"/>
                  <a:pt x="136" y="79"/>
                  <a:pt x="136" y="77"/>
                </a:cubicBezTo>
                <a:cubicBezTo>
                  <a:pt x="136" y="76"/>
                  <a:pt x="135" y="75"/>
                  <a:pt x="135" y="74"/>
                </a:cubicBezTo>
                <a:cubicBezTo>
                  <a:pt x="135" y="71"/>
                  <a:pt x="135" y="69"/>
                  <a:pt x="134" y="66"/>
                </a:cubicBezTo>
                <a:cubicBezTo>
                  <a:pt x="134" y="65"/>
                  <a:pt x="134" y="64"/>
                  <a:pt x="134" y="63"/>
                </a:cubicBezTo>
                <a:cubicBezTo>
                  <a:pt x="133" y="57"/>
                  <a:pt x="131" y="50"/>
                  <a:pt x="130" y="44"/>
                </a:cubicBezTo>
                <a:cubicBezTo>
                  <a:pt x="129" y="44"/>
                  <a:pt x="129" y="43"/>
                  <a:pt x="129" y="43"/>
                </a:cubicBezTo>
                <a:cubicBezTo>
                  <a:pt x="135" y="40"/>
                  <a:pt x="141" y="36"/>
                  <a:pt x="145" y="32"/>
                </a:cubicBezTo>
                <a:cubicBezTo>
                  <a:pt x="158" y="46"/>
                  <a:pt x="167" y="64"/>
                  <a:pt x="168" y="84"/>
                </a:cubicBezTo>
                <a:moveTo>
                  <a:pt x="140" y="27"/>
                </a:moveTo>
                <a:cubicBezTo>
                  <a:pt x="136" y="30"/>
                  <a:pt x="131" y="33"/>
                  <a:pt x="126" y="36"/>
                </a:cubicBezTo>
                <a:cubicBezTo>
                  <a:pt x="126" y="35"/>
                  <a:pt x="126" y="35"/>
                  <a:pt x="126" y="34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3" y="28"/>
                  <a:pt x="120" y="23"/>
                  <a:pt x="117" y="18"/>
                </a:cubicBezTo>
                <a:cubicBezTo>
                  <a:pt x="117" y="18"/>
                  <a:pt x="117" y="18"/>
                  <a:pt x="117" y="18"/>
                </a:cubicBezTo>
                <a:cubicBezTo>
                  <a:pt x="115" y="15"/>
                  <a:pt x="113" y="13"/>
                  <a:pt x="112" y="12"/>
                </a:cubicBezTo>
                <a:cubicBezTo>
                  <a:pt x="122" y="15"/>
                  <a:pt x="132" y="20"/>
                  <a:pt x="140" y="27"/>
                </a:cubicBezTo>
                <a:moveTo>
                  <a:pt x="92" y="8"/>
                </a:moveTo>
                <a:cubicBezTo>
                  <a:pt x="103" y="11"/>
                  <a:pt x="113" y="22"/>
                  <a:pt x="119" y="39"/>
                </a:cubicBezTo>
                <a:cubicBezTo>
                  <a:pt x="111" y="42"/>
                  <a:pt x="102" y="43"/>
                  <a:pt x="92" y="44"/>
                </a:cubicBezTo>
                <a:lnTo>
                  <a:pt x="92" y="8"/>
                </a:lnTo>
                <a:close/>
                <a:moveTo>
                  <a:pt x="92" y="52"/>
                </a:moveTo>
                <a:cubicBezTo>
                  <a:pt x="103" y="51"/>
                  <a:pt x="113" y="49"/>
                  <a:pt x="122" y="46"/>
                </a:cubicBezTo>
                <a:cubicBezTo>
                  <a:pt x="125" y="57"/>
                  <a:pt x="128" y="70"/>
                  <a:pt x="128" y="84"/>
                </a:cubicBezTo>
                <a:cubicBezTo>
                  <a:pt x="92" y="84"/>
                  <a:pt x="92" y="84"/>
                  <a:pt x="92" y="84"/>
                </a:cubicBezTo>
                <a:lnTo>
                  <a:pt x="92" y="52"/>
                </a:lnTo>
                <a:close/>
                <a:moveTo>
                  <a:pt x="92" y="92"/>
                </a:moveTo>
                <a:cubicBezTo>
                  <a:pt x="128" y="92"/>
                  <a:pt x="128" y="92"/>
                  <a:pt x="128" y="92"/>
                </a:cubicBezTo>
                <a:cubicBezTo>
                  <a:pt x="128" y="106"/>
                  <a:pt x="125" y="119"/>
                  <a:pt x="122" y="130"/>
                </a:cubicBezTo>
                <a:cubicBezTo>
                  <a:pt x="113" y="127"/>
                  <a:pt x="103" y="125"/>
                  <a:pt x="92" y="124"/>
                </a:cubicBezTo>
                <a:lnTo>
                  <a:pt x="92" y="92"/>
                </a:lnTo>
                <a:close/>
                <a:moveTo>
                  <a:pt x="92" y="168"/>
                </a:moveTo>
                <a:cubicBezTo>
                  <a:pt x="92" y="132"/>
                  <a:pt x="92" y="132"/>
                  <a:pt x="92" y="132"/>
                </a:cubicBezTo>
                <a:cubicBezTo>
                  <a:pt x="102" y="133"/>
                  <a:pt x="111" y="134"/>
                  <a:pt x="119" y="137"/>
                </a:cubicBezTo>
                <a:cubicBezTo>
                  <a:pt x="113" y="154"/>
                  <a:pt x="103" y="165"/>
                  <a:pt x="92" y="168"/>
                </a:cubicBezTo>
                <a:moveTo>
                  <a:pt x="112" y="164"/>
                </a:moveTo>
                <a:cubicBezTo>
                  <a:pt x="113" y="163"/>
                  <a:pt x="115" y="161"/>
                  <a:pt x="117" y="158"/>
                </a:cubicBezTo>
                <a:cubicBezTo>
                  <a:pt x="117" y="158"/>
                  <a:pt x="117" y="158"/>
                  <a:pt x="117" y="158"/>
                </a:cubicBezTo>
                <a:cubicBezTo>
                  <a:pt x="120" y="153"/>
                  <a:pt x="123" y="148"/>
                  <a:pt x="126" y="142"/>
                </a:cubicBezTo>
                <a:cubicBezTo>
                  <a:pt x="126" y="142"/>
                  <a:pt x="126" y="142"/>
                  <a:pt x="126" y="142"/>
                </a:cubicBezTo>
                <a:cubicBezTo>
                  <a:pt x="126" y="141"/>
                  <a:pt x="126" y="141"/>
                  <a:pt x="126" y="140"/>
                </a:cubicBezTo>
                <a:cubicBezTo>
                  <a:pt x="131" y="143"/>
                  <a:pt x="136" y="146"/>
                  <a:pt x="140" y="149"/>
                </a:cubicBezTo>
                <a:cubicBezTo>
                  <a:pt x="132" y="156"/>
                  <a:pt x="122" y="161"/>
                  <a:pt x="112" y="164"/>
                </a:cubicBezTo>
                <a:moveTo>
                  <a:pt x="145" y="144"/>
                </a:moveTo>
                <a:cubicBezTo>
                  <a:pt x="141" y="140"/>
                  <a:pt x="135" y="136"/>
                  <a:pt x="129" y="133"/>
                </a:cubicBezTo>
                <a:cubicBezTo>
                  <a:pt x="129" y="133"/>
                  <a:pt x="129" y="132"/>
                  <a:pt x="130" y="132"/>
                </a:cubicBezTo>
                <a:cubicBezTo>
                  <a:pt x="131" y="126"/>
                  <a:pt x="133" y="119"/>
                  <a:pt x="134" y="113"/>
                </a:cubicBezTo>
                <a:cubicBezTo>
                  <a:pt x="134" y="112"/>
                  <a:pt x="134" y="111"/>
                  <a:pt x="134" y="110"/>
                </a:cubicBezTo>
                <a:cubicBezTo>
                  <a:pt x="135" y="107"/>
                  <a:pt x="135" y="105"/>
                  <a:pt x="135" y="102"/>
                </a:cubicBezTo>
                <a:cubicBezTo>
                  <a:pt x="135" y="101"/>
                  <a:pt x="136" y="100"/>
                  <a:pt x="136" y="99"/>
                </a:cubicBezTo>
                <a:cubicBezTo>
                  <a:pt x="136" y="97"/>
                  <a:pt x="136" y="94"/>
                  <a:pt x="136" y="92"/>
                </a:cubicBezTo>
                <a:cubicBezTo>
                  <a:pt x="168" y="92"/>
                  <a:pt x="168" y="92"/>
                  <a:pt x="168" y="92"/>
                </a:cubicBezTo>
                <a:cubicBezTo>
                  <a:pt x="167" y="112"/>
                  <a:pt x="158" y="130"/>
                  <a:pt x="145" y="144"/>
                </a:cubicBezTo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27"/>
          <p:cNvSpPr/>
          <p:nvPr/>
        </p:nvSpPr>
        <p:spPr>
          <a:xfrm>
            <a:off x="6107565" y="570049"/>
            <a:ext cx="288885" cy="291588"/>
          </a:xfrm>
          <a:custGeom>
            <a:rect b="b" l="l" r="r" t="t"/>
            <a:pathLst>
              <a:path extrusionOk="0" h="176" w="176">
                <a:moveTo>
                  <a:pt x="176" y="52"/>
                </a:moveTo>
                <a:cubicBezTo>
                  <a:pt x="176" y="51"/>
                  <a:pt x="176" y="50"/>
                  <a:pt x="175" y="50"/>
                </a:cubicBezTo>
                <a:cubicBezTo>
                  <a:pt x="175" y="50"/>
                  <a:pt x="175" y="50"/>
                  <a:pt x="175" y="50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27" y="2"/>
                  <a:pt x="127" y="2"/>
                  <a:pt x="127" y="2"/>
                </a:cubicBezTo>
                <a:cubicBezTo>
                  <a:pt x="127" y="2"/>
                  <a:pt x="127" y="2"/>
                  <a:pt x="127" y="2"/>
                </a:cubicBezTo>
                <a:cubicBezTo>
                  <a:pt x="126" y="1"/>
                  <a:pt x="125" y="0"/>
                  <a:pt x="124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1" y="0"/>
                  <a:pt x="50" y="1"/>
                  <a:pt x="49" y="2"/>
                </a:cubicBezTo>
                <a:cubicBezTo>
                  <a:pt x="49" y="2"/>
                  <a:pt x="49" y="2"/>
                  <a:pt x="49" y="2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50"/>
                  <a:pt x="1" y="50"/>
                  <a:pt x="1" y="50"/>
                </a:cubicBezTo>
                <a:cubicBezTo>
                  <a:pt x="1" y="50"/>
                  <a:pt x="1" y="50"/>
                  <a:pt x="1" y="50"/>
                </a:cubicBezTo>
                <a:cubicBezTo>
                  <a:pt x="0" y="50"/>
                  <a:pt x="0" y="51"/>
                  <a:pt x="0" y="52"/>
                </a:cubicBezTo>
                <a:cubicBezTo>
                  <a:pt x="0" y="53"/>
                  <a:pt x="0" y="54"/>
                  <a:pt x="1" y="54"/>
                </a:cubicBezTo>
                <a:cubicBezTo>
                  <a:pt x="1" y="55"/>
                  <a:pt x="1" y="55"/>
                  <a:pt x="1" y="55"/>
                </a:cubicBezTo>
                <a:cubicBezTo>
                  <a:pt x="85" y="175"/>
                  <a:pt x="85" y="175"/>
                  <a:pt x="85" y="175"/>
                </a:cubicBezTo>
                <a:cubicBezTo>
                  <a:pt x="85" y="174"/>
                  <a:pt x="85" y="174"/>
                  <a:pt x="85" y="174"/>
                </a:cubicBezTo>
                <a:cubicBezTo>
                  <a:pt x="86" y="175"/>
                  <a:pt x="87" y="176"/>
                  <a:pt x="88" y="176"/>
                </a:cubicBezTo>
                <a:cubicBezTo>
                  <a:pt x="89" y="176"/>
                  <a:pt x="90" y="175"/>
                  <a:pt x="91" y="174"/>
                </a:cubicBezTo>
                <a:cubicBezTo>
                  <a:pt x="91" y="175"/>
                  <a:pt x="91" y="175"/>
                  <a:pt x="91" y="175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5" y="54"/>
                  <a:pt x="175" y="54"/>
                  <a:pt x="175" y="54"/>
                </a:cubicBezTo>
                <a:cubicBezTo>
                  <a:pt x="176" y="54"/>
                  <a:pt x="176" y="53"/>
                  <a:pt x="176" y="52"/>
                </a:cubicBezTo>
                <a:moveTo>
                  <a:pt x="122" y="8"/>
                </a:moveTo>
                <a:cubicBezTo>
                  <a:pt x="162" y="48"/>
                  <a:pt x="162" y="48"/>
                  <a:pt x="162" y="48"/>
                </a:cubicBezTo>
                <a:cubicBezTo>
                  <a:pt x="126" y="48"/>
                  <a:pt x="126" y="48"/>
                  <a:pt x="126" y="48"/>
                </a:cubicBezTo>
                <a:cubicBezTo>
                  <a:pt x="106" y="8"/>
                  <a:pt x="106" y="8"/>
                  <a:pt x="106" y="8"/>
                </a:cubicBezTo>
                <a:lnTo>
                  <a:pt x="122" y="8"/>
                </a:lnTo>
                <a:close/>
                <a:moveTo>
                  <a:pt x="98" y="8"/>
                </a:moveTo>
                <a:cubicBezTo>
                  <a:pt x="118" y="48"/>
                  <a:pt x="118" y="48"/>
                  <a:pt x="118" y="48"/>
                </a:cubicBezTo>
                <a:cubicBezTo>
                  <a:pt x="58" y="48"/>
                  <a:pt x="58" y="48"/>
                  <a:pt x="58" y="48"/>
                </a:cubicBezTo>
                <a:cubicBezTo>
                  <a:pt x="78" y="8"/>
                  <a:pt x="78" y="8"/>
                  <a:pt x="78" y="8"/>
                </a:cubicBezTo>
                <a:lnTo>
                  <a:pt x="98" y="8"/>
                </a:lnTo>
                <a:close/>
                <a:moveTo>
                  <a:pt x="54" y="8"/>
                </a:moveTo>
                <a:cubicBezTo>
                  <a:pt x="70" y="8"/>
                  <a:pt x="70" y="8"/>
                  <a:pt x="70" y="8"/>
                </a:cubicBezTo>
                <a:cubicBezTo>
                  <a:pt x="50" y="48"/>
                  <a:pt x="50" y="48"/>
                  <a:pt x="50" y="48"/>
                </a:cubicBezTo>
                <a:cubicBezTo>
                  <a:pt x="14" y="48"/>
                  <a:pt x="14" y="48"/>
                  <a:pt x="14" y="48"/>
                </a:cubicBezTo>
                <a:lnTo>
                  <a:pt x="54" y="8"/>
                </a:lnTo>
                <a:close/>
                <a:moveTo>
                  <a:pt x="12" y="56"/>
                </a:moveTo>
                <a:cubicBezTo>
                  <a:pt x="49" y="56"/>
                  <a:pt x="49" y="56"/>
                  <a:pt x="49" y="56"/>
                </a:cubicBezTo>
                <a:cubicBezTo>
                  <a:pt x="77" y="149"/>
                  <a:pt x="77" y="149"/>
                  <a:pt x="77" y="149"/>
                </a:cubicBezTo>
                <a:lnTo>
                  <a:pt x="12" y="56"/>
                </a:lnTo>
                <a:close/>
                <a:moveTo>
                  <a:pt x="88" y="158"/>
                </a:moveTo>
                <a:cubicBezTo>
                  <a:pt x="57" y="56"/>
                  <a:pt x="57" y="56"/>
                  <a:pt x="57" y="56"/>
                </a:cubicBezTo>
                <a:cubicBezTo>
                  <a:pt x="119" y="56"/>
                  <a:pt x="119" y="56"/>
                  <a:pt x="119" y="56"/>
                </a:cubicBezTo>
                <a:lnTo>
                  <a:pt x="88" y="158"/>
                </a:lnTo>
                <a:close/>
                <a:moveTo>
                  <a:pt x="99" y="149"/>
                </a:moveTo>
                <a:cubicBezTo>
                  <a:pt x="127" y="56"/>
                  <a:pt x="127" y="56"/>
                  <a:pt x="127" y="56"/>
                </a:cubicBezTo>
                <a:cubicBezTo>
                  <a:pt x="164" y="56"/>
                  <a:pt x="164" y="56"/>
                  <a:pt x="164" y="56"/>
                </a:cubicBezTo>
                <a:lnTo>
                  <a:pt x="99" y="149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27"/>
          <p:cNvSpPr/>
          <p:nvPr/>
        </p:nvSpPr>
        <p:spPr>
          <a:xfrm>
            <a:off x="8079733" y="2287802"/>
            <a:ext cx="257465" cy="189737"/>
          </a:xfrm>
          <a:custGeom>
            <a:rect b="b" l="l" r="r" t="t"/>
            <a:pathLst>
              <a:path extrusionOk="0" h="128" w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1"/>
                  <a:pt x="7" y="128"/>
                  <a:pt x="16" y="128"/>
                </a:cubicBezTo>
                <a:cubicBezTo>
                  <a:pt x="160" y="128"/>
                  <a:pt x="160" y="128"/>
                  <a:pt x="160" y="128"/>
                </a:cubicBezTo>
                <a:cubicBezTo>
                  <a:pt x="169" y="128"/>
                  <a:pt x="176" y="121"/>
                  <a:pt x="176" y="112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" y="8"/>
                </a:moveTo>
                <a:cubicBezTo>
                  <a:pt x="160" y="8"/>
                  <a:pt x="160" y="8"/>
                  <a:pt x="160" y="8"/>
                </a:cubicBezTo>
                <a:cubicBezTo>
                  <a:pt x="161" y="8"/>
                  <a:pt x="162" y="8"/>
                  <a:pt x="163" y="8"/>
                </a:cubicBezTo>
                <a:cubicBezTo>
                  <a:pt x="93" y="78"/>
                  <a:pt x="93" y="78"/>
                  <a:pt x="93" y="78"/>
                </a:cubicBezTo>
                <a:cubicBezTo>
                  <a:pt x="92" y="79"/>
                  <a:pt x="90" y="80"/>
                  <a:pt x="88" y="80"/>
                </a:cubicBezTo>
                <a:cubicBezTo>
                  <a:pt x="86" y="80"/>
                  <a:pt x="84" y="79"/>
                  <a:pt x="83" y="78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8"/>
                  <a:pt x="15" y="8"/>
                  <a:pt x="16" y="8"/>
                </a:cubicBezTo>
                <a:moveTo>
                  <a:pt x="8" y="112"/>
                </a:move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5"/>
                  <a:pt x="8" y="15"/>
                </a:cubicBezTo>
                <a:cubicBezTo>
                  <a:pt x="58" y="64"/>
                  <a:pt x="58" y="64"/>
                  <a:pt x="58" y="64"/>
                </a:cubicBezTo>
                <a:cubicBezTo>
                  <a:pt x="8" y="113"/>
                  <a:pt x="8" y="113"/>
                  <a:pt x="8" y="113"/>
                </a:cubicBezTo>
                <a:cubicBezTo>
                  <a:pt x="8" y="113"/>
                  <a:pt x="8" y="112"/>
                  <a:pt x="8" y="112"/>
                </a:cubicBezTo>
                <a:moveTo>
                  <a:pt x="160" y="120"/>
                </a:moveTo>
                <a:cubicBezTo>
                  <a:pt x="16" y="120"/>
                  <a:pt x="16" y="120"/>
                  <a:pt x="16" y="120"/>
                </a:cubicBezTo>
                <a:cubicBezTo>
                  <a:pt x="15" y="120"/>
                  <a:pt x="14" y="120"/>
                  <a:pt x="13" y="120"/>
                </a:cubicBezTo>
                <a:cubicBezTo>
                  <a:pt x="63" y="70"/>
                  <a:pt x="63" y="70"/>
                  <a:pt x="63" y="70"/>
                </a:cubicBezTo>
                <a:cubicBezTo>
                  <a:pt x="77" y="83"/>
                  <a:pt x="77" y="83"/>
                  <a:pt x="77" y="83"/>
                </a:cubicBezTo>
                <a:cubicBezTo>
                  <a:pt x="80" y="86"/>
                  <a:pt x="84" y="88"/>
                  <a:pt x="88" y="88"/>
                </a:cubicBezTo>
                <a:cubicBezTo>
                  <a:pt x="92" y="88"/>
                  <a:pt x="96" y="86"/>
                  <a:pt x="99" y="83"/>
                </a:cubicBezTo>
                <a:cubicBezTo>
                  <a:pt x="113" y="70"/>
                  <a:pt x="113" y="70"/>
                  <a:pt x="113" y="70"/>
                </a:cubicBezTo>
                <a:cubicBezTo>
                  <a:pt x="163" y="120"/>
                  <a:pt x="163" y="120"/>
                  <a:pt x="163" y="120"/>
                </a:cubicBezTo>
                <a:cubicBezTo>
                  <a:pt x="162" y="120"/>
                  <a:pt x="161" y="120"/>
                  <a:pt x="160" y="120"/>
                </a:cubicBezTo>
                <a:moveTo>
                  <a:pt x="168" y="112"/>
                </a:moveTo>
                <a:cubicBezTo>
                  <a:pt x="168" y="112"/>
                  <a:pt x="168" y="113"/>
                  <a:pt x="168" y="113"/>
                </a:cubicBezTo>
                <a:cubicBezTo>
                  <a:pt x="118" y="64"/>
                  <a:pt x="118" y="64"/>
                  <a:pt x="118" y="64"/>
                </a:cubicBezTo>
                <a:cubicBezTo>
                  <a:pt x="168" y="15"/>
                  <a:pt x="168" y="15"/>
                  <a:pt x="168" y="15"/>
                </a:cubicBezTo>
                <a:cubicBezTo>
                  <a:pt x="168" y="15"/>
                  <a:pt x="168" y="16"/>
                  <a:pt x="168" y="16"/>
                </a:cubicBezTo>
                <a:lnTo>
                  <a:pt x="168" y="11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27"/>
          <p:cNvSpPr/>
          <p:nvPr/>
        </p:nvSpPr>
        <p:spPr>
          <a:xfrm>
            <a:off x="1995327" y="1674671"/>
            <a:ext cx="284201" cy="288288"/>
          </a:xfrm>
          <a:custGeom>
            <a:rect b="b" l="l" r="r" t="t"/>
            <a:pathLst>
              <a:path extrusionOk="0" h="176" w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96" y="69"/>
                </a:moveTo>
                <a:cubicBezTo>
                  <a:pt x="96" y="66"/>
                  <a:pt x="96" y="64"/>
                  <a:pt x="101" y="64"/>
                </a:cubicBezTo>
                <a:cubicBezTo>
                  <a:pt x="108" y="64"/>
                  <a:pt x="108" y="64"/>
                  <a:pt x="108" y="64"/>
                </a:cubicBezTo>
                <a:cubicBezTo>
                  <a:pt x="108" y="52"/>
                  <a:pt x="108" y="52"/>
                  <a:pt x="108" y="52"/>
                </a:cubicBezTo>
                <a:cubicBezTo>
                  <a:pt x="97" y="52"/>
                  <a:pt x="97" y="52"/>
                  <a:pt x="97" y="52"/>
                </a:cubicBezTo>
                <a:cubicBezTo>
                  <a:pt x="84" y="52"/>
                  <a:pt x="80" y="58"/>
                  <a:pt x="80" y="68"/>
                </a:cubicBezTo>
                <a:cubicBezTo>
                  <a:pt x="80" y="76"/>
                  <a:pt x="80" y="76"/>
                  <a:pt x="80" y="76"/>
                </a:cubicBezTo>
                <a:cubicBezTo>
                  <a:pt x="72" y="76"/>
                  <a:pt x="72" y="76"/>
                  <a:pt x="72" y="76"/>
                </a:cubicBezTo>
                <a:cubicBezTo>
                  <a:pt x="72" y="88"/>
                  <a:pt x="72" y="88"/>
                  <a:pt x="72" y="88"/>
                </a:cubicBezTo>
                <a:cubicBezTo>
                  <a:pt x="80" y="88"/>
                  <a:pt x="80" y="88"/>
                  <a:pt x="80" y="88"/>
                </a:cubicBezTo>
                <a:cubicBezTo>
                  <a:pt x="80" y="124"/>
                  <a:pt x="80" y="124"/>
                  <a:pt x="80" y="124"/>
                </a:cubicBezTo>
                <a:cubicBezTo>
                  <a:pt x="96" y="124"/>
                  <a:pt x="96" y="124"/>
                  <a:pt x="96" y="124"/>
                </a:cubicBezTo>
                <a:cubicBezTo>
                  <a:pt x="96" y="88"/>
                  <a:pt x="96" y="88"/>
                  <a:pt x="96" y="88"/>
                </a:cubicBezTo>
                <a:cubicBezTo>
                  <a:pt x="107" y="88"/>
                  <a:pt x="107" y="88"/>
                  <a:pt x="107" y="88"/>
                </a:cubicBezTo>
                <a:cubicBezTo>
                  <a:pt x="108" y="76"/>
                  <a:pt x="108" y="76"/>
                  <a:pt x="108" y="76"/>
                </a:cubicBezTo>
                <a:cubicBezTo>
                  <a:pt x="96" y="76"/>
                  <a:pt x="96" y="76"/>
                  <a:pt x="96" y="76"/>
                </a:cubicBezTo>
                <a:lnTo>
                  <a:pt x="96" y="69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27"/>
          <p:cNvSpPr/>
          <p:nvPr/>
        </p:nvSpPr>
        <p:spPr>
          <a:xfrm>
            <a:off x="2650801" y="1663184"/>
            <a:ext cx="304733" cy="309116"/>
          </a:xfrm>
          <a:custGeom>
            <a:rect b="b" l="l" r="r" t="t"/>
            <a:pathLst>
              <a:path extrusionOk="0" h="176" w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112" y="48"/>
                </a:moveTo>
                <a:cubicBezTo>
                  <a:pt x="64" y="48"/>
                  <a:pt x="64" y="48"/>
                  <a:pt x="64" y="48"/>
                </a:cubicBezTo>
                <a:cubicBezTo>
                  <a:pt x="55" y="48"/>
                  <a:pt x="48" y="55"/>
                  <a:pt x="48" y="64"/>
                </a:cubicBezTo>
                <a:cubicBezTo>
                  <a:pt x="48" y="112"/>
                  <a:pt x="48" y="112"/>
                  <a:pt x="48" y="112"/>
                </a:cubicBezTo>
                <a:cubicBezTo>
                  <a:pt x="48" y="121"/>
                  <a:pt x="55" y="128"/>
                  <a:pt x="64" y="128"/>
                </a:cubicBezTo>
                <a:cubicBezTo>
                  <a:pt x="112" y="128"/>
                  <a:pt x="112" y="128"/>
                  <a:pt x="112" y="128"/>
                </a:cubicBezTo>
                <a:cubicBezTo>
                  <a:pt x="121" y="128"/>
                  <a:pt x="128" y="121"/>
                  <a:pt x="128" y="112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8" y="55"/>
                  <a:pt x="121" y="48"/>
                  <a:pt x="112" y="48"/>
                </a:cubicBezTo>
                <a:moveTo>
                  <a:pt x="104" y="60"/>
                </a:moveTo>
                <a:cubicBezTo>
                  <a:pt x="116" y="60"/>
                  <a:pt x="116" y="60"/>
                  <a:pt x="116" y="60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04" y="72"/>
                  <a:pt x="104" y="72"/>
                  <a:pt x="104" y="72"/>
                </a:cubicBezTo>
                <a:lnTo>
                  <a:pt x="104" y="60"/>
                </a:lnTo>
                <a:close/>
                <a:moveTo>
                  <a:pt x="88" y="72"/>
                </a:move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moveTo>
                  <a:pt x="120" y="112"/>
                </a:moveTo>
                <a:cubicBezTo>
                  <a:pt x="120" y="116"/>
                  <a:pt x="116" y="120"/>
                  <a:pt x="112" y="120"/>
                </a:cubicBezTo>
                <a:cubicBezTo>
                  <a:pt x="64" y="120"/>
                  <a:pt x="64" y="120"/>
                  <a:pt x="64" y="120"/>
                </a:cubicBezTo>
                <a:cubicBezTo>
                  <a:pt x="60" y="120"/>
                  <a:pt x="56" y="116"/>
                  <a:pt x="56" y="112"/>
                </a:cubicBezTo>
                <a:cubicBezTo>
                  <a:pt x="56" y="84"/>
                  <a:pt x="56" y="84"/>
                  <a:pt x="56" y="84"/>
                </a:cubicBezTo>
                <a:cubicBezTo>
                  <a:pt x="64" y="84"/>
                  <a:pt x="64" y="84"/>
                  <a:pt x="64" y="84"/>
                </a:cubicBezTo>
                <a:cubicBezTo>
                  <a:pt x="64" y="85"/>
                  <a:pt x="64" y="87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87"/>
                  <a:pt x="112" y="85"/>
                  <a:pt x="112" y="84"/>
                </a:cubicBezTo>
                <a:cubicBezTo>
                  <a:pt x="120" y="84"/>
                  <a:pt x="120" y="84"/>
                  <a:pt x="120" y="84"/>
                </a:cubicBezTo>
                <a:lnTo>
                  <a:pt x="120" y="11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2" name="Google Shape;5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125" y="4409912"/>
            <a:ext cx="336774" cy="33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28"/>
          <p:cNvGrpSpPr/>
          <p:nvPr/>
        </p:nvGrpSpPr>
        <p:grpSpPr>
          <a:xfrm>
            <a:off x="2145008" y="1120827"/>
            <a:ext cx="198575" cy="285394"/>
            <a:chOff x="9132888" y="2062163"/>
            <a:chExt cx="341312" cy="490537"/>
          </a:xfrm>
        </p:grpSpPr>
        <p:sp>
          <p:nvSpPr>
            <p:cNvPr id="548" name="Google Shape;548;p28"/>
            <p:cNvSpPr/>
            <p:nvPr/>
          </p:nvSpPr>
          <p:spPr>
            <a:xfrm>
              <a:off x="9132888" y="2062163"/>
              <a:ext cx="341312" cy="490537"/>
            </a:xfrm>
            <a:custGeom>
              <a:rect b="b" l="l" r="r" t="t"/>
              <a:pathLst>
                <a:path extrusionOk="0" h="128" w="8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9209088" y="2138363"/>
              <a:ext cx="101600" cy="100012"/>
            </a:xfrm>
            <a:custGeom>
              <a:rect b="b" l="l" r="r" t="t"/>
              <a:pathLst>
                <a:path extrusionOk="0" h="26" w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0" name="Google Shape;550;p28"/>
          <p:cNvGrpSpPr/>
          <p:nvPr/>
        </p:nvGrpSpPr>
        <p:grpSpPr>
          <a:xfrm>
            <a:off x="7043148" y="527145"/>
            <a:ext cx="234570" cy="327106"/>
            <a:chOff x="6924675" y="5064125"/>
            <a:chExt cx="346075" cy="482600"/>
          </a:xfrm>
        </p:grpSpPr>
        <p:sp>
          <p:nvSpPr>
            <p:cNvPr id="551" name="Google Shape;551;p28"/>
            <p:cNvSpPr/>
            <p:nvPr/>
          </p:nvSpPr>
          <p:spPr>
            <a:xfrm>
              <a:off x="6924675" y="5064125"/>
              <a:ext cx="346075" cy="482600"/>
            </a:xfrm>
            <a:custGeom>
              <a:rect b="b" l="l" r="r" t="t"/>
              <a:pathLst>
                <a:path extrusionOk="0" h="128" w="92">
                  <a:moveTo>
                    <a:pt x="68" y="36"/>
                  </a:moveTo>
                  <a:cubicBezTo>
                    <a:pt x="68" y="47"/>
                    <a:pt x="60" y="56"/>
                    <a:pt x="60" y="56"/>
                  </a:cubicBezTo>
                  <a:cubicBezTo>
                    <a:pt x="60" y="36"/>
                    <a:pt x="44" y="20"/>
                    <a:pt x="44" y="20"/>
                  </a:cubicBezTo>
                  <a:cubicBezTo>
                    <a:pt x="44" y="20"/>
                    <a:pt x="44" y="32"/>
                    <a:pt x="36" y="44"/>
                  </a:cubicBezTo>
                  <a:cubicBezTo>
                    <a:pt x="28" y="16"/>
                    <a:pt x="4" y="0"/>
                    <a:pt x="4" y="0"/>
                  </a:cubicBezTo>
                  <a:cubicBezTo>
                    <a:pt x="16" y="44"/>
                    <a:pt x="0" y="60"/>
                    <a:pt x="0" y="92"/>
                  </a:cubicBezTo>
                  <a:cubicBezTo>
                    <a:pt x="0" y="110"/>
                    <a:pt x="16" y="128"/>
                    <a:pt x="40" y="128"/>
                  </a:cubicBezTo>
                  <a:cubicBezTo>
                    <a:pt x="76" y="128"/>
                    <a:pt x="83" y="115"/>
                    <a:pt x="86" y="100"/>
                  </a:cubicBezTo>
                  <a:cubicBezTo>
                    <a:pt x="92" y="80"/>
                    <a:pt x="84" y="56"/>
                    <a:pt x="68" y="36"/>
                  </a:cubicBezTo>
                  <a:close/>
                  <a:moveTo>
                    <a:pt x="79" y="98"/>
                  </a:moveTo>
                  <a:cubicBezTo>
                    <a:pt x="76" y="108"/>
                    <a:pt x="73" y="120"/>
                    <a:pt x="40" y="120"/>
                  </a:cubicBezTo>
                  <a:cubicBezTo>
                    <a:pt x="20" y="120"/>
                    <a:pt x="8" y="106"/>
                    <a:pt x="8" y="92"/>
                  </a:cubicBezTo>
                  <a:cubicBezTo>
                    <a:pt x="8" y="81"/>
                    <a:pt x="10" y="72"/>
                    <a:pt x="12" y="63"/>
                  </a:cubicBezTo>
                  <a:cubicBezTo>
                    <a:pt x="15" y="51"/>
                    <a:pt x="17" y="39"/>
                    <a:pt x="16" y="23"/>
                  </a:cubicBezTo>
                  <a:cubicBezTo>
                    <a:pt x="29" y="40"/>
                    <a:pt x="33" y="63"/>
                    <a:pt x="33" y="63"/>
                  </a:cubicBezTo>
                  <a:cubicBezTo>
                    <a:pt x="33" y="63"/>
                    <a:pt x="44" y="47"/>
                    <a:pt x="47" y="39"/>
                  </a:cubicBezTo>
                  <a:cubicBezTo>
                    <a:pt x="50" y="44"/>
                    <a:pt x="52" y="60"/>
                    <a:pt x="52" y="76"/>
                  </a:cubicBezTo>
                  <a:cubicBezTo>
                    <a:pt x="52" y="76"/>
                    <a:pt x="63" y="67"/>
                    <a:pt x="71" y="54"/>
                  </a:cubicBezTo>
                  <a:cubicBezTo>
                    <a:pt x="79" y="69"/>
                    <a:pt x="82" y="85"/>
                    <a:pt x="79" y="98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6981825" y="5272088"/>
              <a:ext cx="214313" cy="173038"/>
            </a:xfrm>
            <a:custGeom>
              <a:rect b="b" l="l" r="r" t="t"/>
              <a:pathLst>
                <a:path extrusionOk="0" h="46" w="57">
                  <a:moveTo>
                    <a:pt x="55" y="12"/>
                  </a:moveTo>
                  <a:cubicBezTo>
                    <a:pt x="51" y="16"/>
                    <a:pt x="51" y="16"/>
                    <a:pt x="51" y="16"/>
                  </a:cubicBezTo>
                  <a:cubicBezTo>
                    <a:pt x="47" y="21"/>
                    <a:pt x="43" y="26"/>
                    <a:pt x="32" y="31"/>
                  </a:cubicBezTo>
                  <a:cubicBezTo>
                    <a:pt x="31" y="26"/>
                    <a:pt x="30" y="21"/>
                    <a:pt x="30" y="14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1" y="20"/>
                    <a:pt x="20" y="22"/>
                    <a:pt x="17" y="26"/>
                  </a:cubicBezTo>
                  <a:cubicBezTo>
                    <a:pt x="13" y="17"/>
                    <a:pt x="11" y="11"/>
                    <a:pt x="9" y="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2" y="13"/>
                    <a:pt x="0" y="21"/>
                    <a:pt x="0" y="40"/>
                  </a:cubicBezTo>
                  <a:cubicBezTo>
                    <a:pt x="0" y="41"/>
                    <a:pt x="0" y="42"/>
                    <a:pt x="2" y="42"/>
                  </a:cubicBezTo>
                  <a:cubicBezTo>
                    <a:pt x="3" y="42"/>
                    <a:pt x="4" y="41"/>
                    <a:pt x="4" y="40"/>
                  </a:cubicBezTo>
                  <a:cubicBezTo>
                    <a:pt x="4" y="25"/>
                    <a:pt x="5" y="18"/>
                    <a:pt x="7" y="12"/>
                  </a:cubicBezTo>
                  <a:cubicBezTo>
                    <a:pt x="9" y="17"/>
                    <a:pt x="12" y="23"/>
                    <a:pt x="15" y="31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22" y="27"/>
                    <a:pt x="24" y="24"/>
                    <a:pt x="26" y="20"/>
                  </a:cubicBezTo>
                  <a:cubicBezTo>
                    <a:pt x="27" y="26"/>
                    <a:pt x="28" y="30"/>
                    <a:pt x="29" y="34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43" y="31"/>
                    <a:pt x="48" y="26"/>
                    <a:pt x="52" y="21"/>
                  </a:cubicBezTo>
                  <a:cubicBezTo>
                    <a:pt x="53" y="29"/>
                    <a:pt x="52" y="37"/>
                    <a:pt x="49" y="43"/>
                  </a:cubicBezTo>
                  <a:cubicBezTo>
                    <a:pt x="49" y="44"/>
                    <a:pt x="49" y="45"/>
                    <a:pt x="51" y="45"/>
                  </a:cubicBezTo>
                  <a:cubicBezTo>
                    <a:pt x="51" y="45"/>
                    <a:pt x="51" y="46"/>
                    <a:pt x="51" y="46"/>
                  </a:cubicBezTo>
                  <a:cubicBezTo>
                    <a:pt x="52" y="46"/>
                    <a:pt x="53" y="45"/>
                    <a:pt x="53" y="44"/>
                  </a:cubicBezTo>
                  <a:cubicBezTo>
                    <a:pt x="56" y="37"/>
                    <a:pt x="57" y="26"/>
                    <a:pt x="55" y="16"/>
                  </a:cubicBezTo>
                  <a:lnTo>
                    <a:pt x="55" y="1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3" name="Google Shape;553;p28"/>
          <p:cNvGrpSpPr/>
          <p:nvPr/>
        </p:nvGrpSpPr>
        <p:grpSpPr>
          <a:xfrm>
            <a:off x="4901503" y="527146"/>
            <a:ext cx="328183" cy="327107"/>
            <a:chOff x="3959225" y="5064125"/>
            <a:chExt cx="484188" cy="482601"/>
          </a:xfrm>
        </p:grpSpPr>
        <p:sp>
          <p:nvSpPr>
            <p:cNvPr id="554" name="Google Shape;554;p28"/>
            <p:cNvSpPr/>
            <p:nvPr/>
          </p:nvSpPr>
          <p:spPr>
            <a:xfrm>
              <a:off x="3959225" y="5110163"/>
              <a:ext cx="442913" cy="436563"/>
            </a:xfrm>
            <a:custGeom>
              <a:rect b="b" l="l" r="r" t="t"/>
              <a:pathLst>
                <a:path extrusionOk="0" h="116" w="118">
                  <a:moveTo>
                    <a:pt x="84" y="3"/>
                  </a:moveTo>
                  <a:cubicBezTo>
                    <a:pt x="82" y="1"/>
                    <a:pt x="79" y="0"/>
                    <a:pt x="77" y="0"/>
                  </a:cubicBezTo>
                  <a:cubicBezTo>
                    <a:pt x="74" y="0"/>
                    <a:pt x="71" y="1"/>
                    <a:pt x="70" y="3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2" y="10"/>
                    <a:pt x="61" y="13"/>
                    <a:pt x="61" y="16"/>
                  </a:cubicBezTo>
                  <a:cubicBezTo>
                    <a:pt x="61" y="18"/>
                    <a:pt x="62" y="19"/>
                    <a:pt x="62" y="2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5" y="44"/>
                    <a:pt x="2" y="48"/>
                    <a:pt x="1" y="51"/>
                  </a:cubicBezTo>
                  <a:cubicBezTo>
                    <a:pt x="0" y="55"/>
                    <a:pt x="2" y="59"/>
                    <a:pt x="5" y="62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58" y="115"/>
                    <a:pt x="61" y="116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65" y="116"/>
                    <a:pt x="66" y="116"/>
                    <a:pt x="66" y="116"/>
                  </a:cubicBezTo>
                  <a:cubicBezTo>
                    <a:pt x="70" y="115"/>
                    <a:pt x="74" y="112"/>
                    <a:pt x="75" y="108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8" y="56"/>
                    <a:pt x="100" y="57"/>
                    <a:pt x="102" y="57"/>
                  </a:cubicBezTo>
                  <a:cubicBezTo>
                    <a:pt x="105" y="57"/>
                    <a:pt x="107" y="56"/>
                    <a:pt x="109" y="54"/>
                  </a:cubicBezTo>
                  <a:cubicBezTo>
                    <a:pt x="115" y="48"/>
                    <a:pt x="115" y="48"/>
                    <a:pt x="115" y="48"/>
                  </a:cubicBezTo>
                  <a:cubicBezTo>
                    <a:pt x="117" y="46"/>
                    <a:pt x="118" y="44"/>
                    <a:pt x="118" y="41"/>
                  </a:cubicBezTo>
                  <a:cubicBezTo>
                    <a:pt x="118" y="38"/>
                    <a:pt x="117" y="36"/>
                    <a:pt x="115" y="34"/>
                  </a:cubicBezTo>
                  <a:lnTo>
                    <a:pt x="84" y="3"/>
                  </a:lnTo>
                  <a:close/>
                  <a:moveTo>
                    <a:pt x="68" y="105"/>
                  </a:moveTo>
                  <a:cubicBezTo>
                    <a:pt x="67" y="107"/>
                    <a:pt x="66" y="108"/>
                    <a:pt x="65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3" y="108"/>
                    <a:pt x="62" y="108"/>
                    <a:pt x="61" y="107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56"/>
                    <a:pt x="9" y="54"/>
                    <a:pt x="9" y="53"/>
                  </a:cubicBezTo>
                  <a:cubicBezTo>
                    <a:pt x="9" y="52"/>
                    <a:pt x="10" y="51"/>
                    <a:pt x="11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53" y="46"/>
                    <a:pt x="70" y="40"/>
                    <a:pt x="87" y="58"/>
                  </a:cubicBezTo>
                  <a:lnTo>
                    <a:pt x="68" y="105"/>
                  </a:lnTo>
                  <a:close/>
                  <a:moveTo>
                    <a:pt x="109" y="42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3" y="49"/>
                    <a:pt x="101" y="49"/>
                    <a:pt x="100" y="4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76" y="42"/>
                    <a:pt x="64" y="41"/>
                    <a:pt x="53" y="39"/>
                  </a:cubicBezTo>
                  <a:cubicBezTo>
                    <a:pt x="49" y="39"/>
                    <a:pt x="46" y="38"/>
                    <a:pt x="42" y="38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9" y="16"/>
                    <a:pt x="69" y="15"/>
                    <a:pt x="70" y="14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8"/>
                    <a:pt x="77" y="8"/>
                    <a:pt x="78" y="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40"/>
                    <a:pt x="110" y="42"/>
                    <a:pt x="109" y="4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4173538" y="5305425"/>
              <a:ext cx="74613" cy="74613"/>
            </a:xfrm>
            <a:custGeom>
              <a:rect b="b" l="l" r="r" t="t"/>
              <a:pathLst>
                <a:path extrusionOk="0" h="20" w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4368800" y="5064125"/>
              <a:ext cx="74613" cy="76200"/>
            </a:xfrm>
            <a:custGeom>
              <a:rect b="b" l="l" r="r" t="t"/>
              <a:pathLst>
                <a:path extrusionOk="0" h="20" w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4083050" y="5289550"/>
              <a:ext cx="60325" cy="60325"/>
            </a:xfrm>
            <a:custGeom>
              <a:rect b="b" l="l" r="r" t="t"/>
              <a:pathLst>
                <a:path extrusionOk="0" h="16" w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4143375" y="5395913"/>
              <a:ext cx="30300" cy="303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4384675" y="5170488"/>
              <a:ext cx="30300" cy="303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0" name="Google Shape;560;p28"/>
          <p:cNvGrpSpPr/>
          <p:nvPr/>
        </p:nvGrpSpPr>
        <p:grpSpPr>
          <a:xfrm>
            <a:off x="4953654" y="1100489"/>
            <a:ext cx="223810" cy="326031"/>
            <a:chOff x="7902575" y="3140075"/>
            <a:chExt cx="330200" cy="481013"/>
          </a:xfrm>
        </p:grpSpPr>
        <p:sp>
          <p:nvSpPr>
            <p:cNvPr id="561" name="Google Shape;561;p28"/>
            <p:cNvSpPr/>
            <p:nvPr/>
          </p:nvSpPr>
          <p:spPr>
            <a:xfrm>
              <a:off x="8037513" y="3275013"/>
              <a:ext cx="30300" cy="303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8037513" y="3454400"/>
              <a:ext cx="30300" cy="303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7947025" y="3365500"/>
              <a:ext cx="30300" cy="303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8128000" y="3365500"/>
              <a:ext cx="30300" cy="303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7974013" y="3429000"/>
              <a:ext cx="30163" cy="30163"/>
            </a:xfrm>
            <a:custGeom>
              <a:rect b="b" l="l" r="r" t="t"/>
              <a:pathLst>
                <a:path extrusionOk="0" h="8" w="8">
                  <a:moveTo>
                    <a:pt x="1" y="1"/>
                  </a:moveTo>
                  <a:cubicBezTo>
                    <a:pt x="0" y="3"/>
                    <a:pt x="0" y="5"/>
                    <a:pt x="1" y="7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7974013" y="3300413"/>
              <a:ext cx="30163" cy="30163"/>
            </a:xfrm>
            <a:custGeom>
              <a:rect b="b" l="l" r="r" t="t"/>
              <a:pathLst>
                <a:path extrusionOk="0" h="8" w="8">
                  <a:moveTo>
                    <a:pt x="1" y="1"/>
                  </a:moveTo>
                  <a:cubicBezTo>
                    <a:pt x="0" y="3"/>
                    <a:pt x="0" y="5"/>
                    <a:pt x="1" y="7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8101013" y="3429000"/>
              <a:ext cx="30163" cy="30163"/>
            </a:xfrm>
            <a:custGeom>
              <a:rect b="b" l="l" r="r" t="t"/>
              <a:pathLst>
                <a:path extrusionOk="0" h="8" w="8">
                  <a:moveTo>
                    <a:pt x="1" y="1"/>
                  </a:moveTo>
                  <a:cubicBezTo>
                    <a:pt x="0" y="3"/>
                    <a:pt x="0" y="5"/>
                    <a:pt x="1" y="7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7902575" y="3140075"/>
              <a:ext cx="330200" cy="481013"/>
            </a:xfrm>
            <a:custGeom>
              <a:rect b="b" l="l" r="r" t="t"/>
              <a:pathLst>
                <a:path extrusionOk="0" h="128" w="88">
                  <a:moveTo>
                    <a:pt x="80" y="56"/>
                  </a:moveTo>
                  <a:cubicBezTo>
                    <a:pt x="80" y="56"/>
                    <a:pt x="79" y="56"/>
                    <a:pt x="79" y="56"/>
                  </a:cubicBezTo>
                  <a:cubicBezTo>
                    <a:pt x="78" y="49"/>
                    <a:pt x="75" y="43"/>
                    <a:pt x="70" y="38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3"/>
                    <a:pt x="60" y="0"/>
                    <a:pt x="5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0"/>
                    <a:pt x="17" y="3"/>
                    <a:pt x="17" y="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4" y="44"/>
                    <a:pt x="0" y="53"/>
                    <a:pt x="0" y="64"/>
                  </a:cubicBezTo>
                  <a:cubicBezTo>
                    <a:pt x="0" y="74"/>
                    <a:pt x="4" y="84"/>
                    <a:pt x="10" y="91"/>
                  </a:cubicBezTo>
                  <a:cubicBezTo>
                    <a:pt x="16" y="121"/>
                    <a:pt x="16" y="121"/>
                    <a:pt x="16" y="121"/>
                  </a:cubicBezTo>
                  <a:cubicBezTo>
                    <a:pt x="17" y="125"/>
                    <a:pt x="20" y="128"/>
                    <a:pt x="24" y="128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60" y="128"/>
                    <a:pt x="63" y="125"/>
                    <a:pt x="64" y="12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5"/>
                    <a:pt x="78" y="79"/>
                    <a:pt x="79" y="72"/>
                  </a:cubicBezTo>
                  <a:cubicBezTo>
                    <a:pt x="79" y="72"/>
                    <a:pt x="80" y="72"/>
                    <a:pt x="80" y="72"/>
                  </a:cubicBezTo>
                  <a:cubicBezTo>
                    <a:pt x="84" y="72"/>
                    <a:pt x="88" y="68"/>
                    <a:pt x="88" y="64"/>
                  </a:cubicBezTo>
                  <a:cubicBezTo>
                    <a:pt x="88" y="60"/>
                    <a:pt x="84" y="56"/>
                    <a:pt x="80" y="56"/>
                  </a:cubicBezTo>
                  <a:close/>
                  <a:moveTo>
                    <a:pt x="24" y="8"/>
                  </a:moveTo>
                  <a:cubicBezTo>
                    <a:pt x="56" y="8"/>
                    <a:pt x="56" y="8"/>
                    <a:pt x="56" y="8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55" y="26"/>
                    <a:pt x="48" y="24"/>
                    <a:pt x="40" y="24"/>
                  </a:cubicBezTo>
                  <a:cubicBezTo>
                    <a:pt x="33" y="24"/>
                    <a:pt x="26" y="26"/>
                    <a:pt x="20" y="30"/>
                  </a:cubicBezTo>
                  <a:lnTo>
                    <a:pt x="24" y="8"/>
                  </a:lnTo>
                  <a:close/>
                  <a:moveTo>
                    <a:pt x="56" y="120"/>
                  </a:moveTo>
                  <a:cubicBezTo>
                    <a:pt x="24" y="120"/>
                    <a:pt x="24" y="120"/>
                    <a:pt x="24" y="120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6" y="102"/>
                    <a:pt x="33" y="104"/>
                    <a:pt x="40" y="104"/>
                  </a:cubicBezTo>
                  <a:cubicBezTo>
                    <a:pt x="47" y="104"/>
                    <a:pt x="54" y="102"/>
                    <a:pt x="60" y="98"/>
                  </a:cubicBezTo>
                  <a:lnTo>
                    <a:pt x="56" y="120"/>
                  </a:lnTo>
                  <a:close/>
                  <a:moveTo>
                    <a:pt x="40" y="96"/>
                  </a:moveTo>
                  <a:cubicBezTo>
                    <a:pt x="22" y="96"/>
                    <a:pt x="8" y="82"/>
                    <a:pt x="8" y="64"/>
                  </a:cubicBezTo>
                  <a:cubicBezTo>
                    <a:pt x="8" y="46"/>
                    <a:pt x="22" y="32"/>
                    <a:pt x="40" y="32"/>
                  </a:cubicBezTo>
                  <a:cubicBezTo>
                    <a:pt x="58" y="32"/>
                    <a:pt x="72" y="46"/>
                    <a:pt x="72" y="64"/>
                  </a:cubicBezTo>
                  <a:cubicBezTo>
                    <a:pt x="72" y="82"/>
                    <a:pt x="58" y="96"/>
                    <a:pt x="40" y="96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8037513" y="3305175"/>
              <a:ext cx="90488" cy="90488"/>
            </a:xfrm>
            <a:custGeom>
              <a:rect b="b" l="l" r="r" t="t"/>
              <a:pathLst>
                <a:path extrusionOk="0" h="24" w="24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0" y="21"/>
                    <a:pt x="0" y="22"/>
                    <a:pt x="1" y="23"/>
                  </a:cubicBezTo>
                  <a:cubicBezTo>
                    <a:pt x="2" y="24"/>
                    <a:pt x="3" y="24"/>
                    <a:pt x="4" y="24"/>
                  </a:cubicBezTo>
                  <a:cubicBezTo>
                    <a:pt x="5" y="24"/>
                    <a:pt x="6" y="24"/>
                    <a:pt x="7" y="2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1"/>
                    <a:pt x="24" y="1"/>
                    <a:pt x="2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0" name="Google Shape;570;p28"/>
          <p:cNvGrpSpPr/>
          <p:nvPr/>
        </p:nvGrpSpPr>
        <p:grpSpPr>
          <a:xfrm>
            <a:off x="4249124" y="1135040"/>
            <a:ext cx="256813" cy="256813"/>
            <a:chOff x="4926013" y="3140075"/>
            <a:chExt cx="481013" cy="481013"/>
          </a:xfrm>
        </p:grpSpPr>
        <p:sp>
          <p:nvSpPr>
            <p:cNvPr id="571" name="Google Shape;571;p28"/>
            <p:cNvSpPr/>
            <p:nvPr/>
          </p:nvSpPr>
          <p:spPr>
            <a:xfrm>
              <a:off x="4926013" y="3140075"/>
              <a:ext cx="481013" cy="481013"/>
            </a:xfrm>
            <a:custGeom>
              <a:rect b="b" l="l" r="r" t="t"/>
              <a:pathLst>
                <a:path extrusionOk="0" h="128" w="128">
                  <a:moveTo>
                    <a:pt x="117" y="42"/>
                  </a:moveTo>
                  <a:cubicBezTo>
                    <a:pt x="112" y="41"/>
                    <a:pt x="100" y="41"/>
                    <a:pt x="83" y="40"/>
                  </a:cubicBezTo>
                  <a:cubicBezTo>
                    <a:pt x="84" y="36"/>
                    <a:pt x="84" y="33"/>
                    <a:pt x="84" y="27"/>
                  </a:cubicBezTo>
                  <a:cubicBezTo>
                    <a:pt x="84" y="13"/>
                    <a:pt x="73" y="0"/>
                    <a:pt x="64" y="0"/>
                  </a:cubicBezTo>
                  <a:cubicBezTo>
                    <a:pt x="57" y="0"/>
                    <a:pt x="52" y="5"/>
                    <a:pt x="52" y="12"/>
                  </a:cubicBezTo>
                  <a:cubicBezTo>
                    <a:pt x="52" y="20"/>
                    <a:pt x="49" y="34"/>
                    <a:pt x="36" y="41"/>
                  </a:cubicBezTo>
                  <a:cubicBezTo>
                    <a:pt x="35" y="41"/>
                    <a:pt x="32" y="43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0" y="41"/>
                    <a:pt x="27" y="40"/>
                    <a:pt x="24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5" y="40"/>
                    <a:pt x="0" y="45"/>
                    <a:pt x="0" y="52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3"/>
                    <a:pt x="5" y="128"/>
                    <a:pt x="12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9" y="128"/>
                    <a:pt x="33" y="125"/>
                    <a:pt x="35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21"/>
                    <a:pt x="35" y="121"/>
                    <a:pt x="36" y="121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8" y="122"/>
                    <a:pt x="43" y="123"/>
                    <a:pt x="52" y="125"/>
                  </a:cubicBezTo>
                  <a:cubicBezTo>
                    <a:pt x="54" y="126"/>
                    <a:pt x="65" y="128"/>
                    <a:pt x="76" y="128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105" y="128"/>
                    <a:pt x="109" y="125"/>
                    <a:pt x="112" y="120"/>
                  </a:cubicBezTo>
                  <a:cubicBezTo>
                    <a:pt x="112" y="120"/>
                    <a:pt x="113" y="118"/>
                    <a:pt x="114" y="116"/>
                  </a:cubicBezTo>
                  <a:cubicBezTo>
                    <a:pt x="115" y="114"/>
                    <a:pt x="115" y="112"/>
                    <a:pt x="114" y="109"/>
                  </a:cubicBezTo>
                  <a:cubicBezTo>
                    <a:pt x="118" y="106"/>
                    <a:pt x="120" y="102"/>
                    <a:pt x="121" y="99"/>
                  </a:cubicBezTo>
                  <a:cubicBezTo>
                    <a:pt x="122" y="94"/>
                    <a:pt x="122" y="90"/>
                    <a:pt x="121" y="88"/>
                  </a:cubicBezTo>
                  <a:cubicBezTo>
                    <a:pt x="123" y="85"/>
                    <a:pt x="125" y="82"/>
                    <a:pt x="126" y="77"/>
                  </a:cubicBezTo>
                  <a:cubicBezTo>
                    <a:pt x="127" y="73"/>
                    <a:pt x="126" y="70"/>
                    <a:pt x="124" y="67"/>
                  </a:cubicBezTo>
                  <a:cubicBezTo>
                    <a:pt x="127" y="65"/>
                    <a:pt x="128" y="61"/>
                    <a:pt x="128" y="58"/>
                  </a:cubicBezTo>
                  <a:cubicBezTo>
                    <a:pt x="128" y="58"/>
                    <a:pt x="128" y="58"/>
                    <a:pt x="128" y="58"/>
                  </a:cubicBezTo>
                  <a:cubicBezTo>
                    <a:pt x="128" y="57"/>
                    <a:pt x="128" y="57"/>
                    <a:pt x="128" y="56"/>
                  </a:cubicBezTo>
                  <a:cubicBezTo>
                    <a:pt x="128" y="51"/>
                    <a:pt x="125" y="44"/>
                    <a:pt x="117" y="42"/>
                  </a:cubicBezTo>
                  <a:close/>
                  <a:moveTo>
                    <a:pt x="28" y="116"/>
                  </a:moveTo>
                  <a:cubicBezTo>
                    <a:pt x="28" y="118"/>
                    <a:pt x="26" y="120"/>
                    <a:pt x="24" y="120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10" y="120"/>
                    <a:pt x="8" y="118"/>
                    <a:pt x="8" y="11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0"/>
                    <a:pt x="10" y="48"/>
                    <a:pt x="12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6" y="48"/>
                    <a:pt x="28" y="50"/>
                    <a:pt x="28" y="52"/>
                  </a:cubicBezTo>
                  <a:lnTo>
                    <a:pt x="28" y="116"/>
                  </a:lnTo>
                  <a:close/>
                  <a:moveTo>
                    <a:pt x="120" y="58"/>
                  </a:moveTo>
                  <a:cubicBezTo>
                    <a:pt x="120" y="60"/>
                    <a:pt x="119" y="64"/>
                    <a:pt x="112" y="64"/>
                  </a:cubicBezTo>
                  <a:cubicBezTo>
                    <a:pt x="106" y="64"/>
                    <a:pt x="104" y="64"/>
                    <a:pt x="104" y="64"/>
                  </a:cubicBezTo>
                  <a:cubicBezTo>
                    <a:pt x="103" y="64"/>
                    <a:pt x="102" y="65"/>
                    <a:pt x="102" y="66"/>
                  </a:cubicBezTo>
                  <a:cubicBezTo>
                    <a:pt x="102" y="67"/>
                    <a:pt x="103" y="68"/>
                    <a:pt x="104" y="68"/>
                  </a:cubicBezTo>
                  <a:cubicBezTo>
                    <a:pt x="104" y="68"/>
                    <a:pt x="106" y="68"/>
                    <a:pt x="112" y="68"/>
                  </a:cubicBezTo>
                  <a:cubicBezTo>
                    <a:pt x="118" y="68"/>
                    <a:pt x="119" y="73"/>
                    <a:pt x="118" y="75"/>
                  </a:cubicBezTo>
                  <a:cubicBezTo>
                    <a:pt x="118" y="78"/>
                    <a:pt x="116" y="84"/>
                    <a:pt x="110" y="84"/>
                  </a:cubicBezTo>
                  <a:cubicBezTo>
                    <a:pt x="103" y="84"/>
                    <a:pt x="100" y="84"/>
                    <a:pt x="100" y="84"/>
                  </a:cubicBezTo>
                  <a:cubicBezTo>
                    <a:pt x="99" y="84"/>
                    <a:pt x="98" y="85"/>
                    <a:pt x="98" y="86"/>
                  </a:cubicBezTo>
                  <a:cubicBezTo>
                    <a:pt x="98" y="87"/>
                    <a:pt x="99" y="88"/>
                    <a:pt x="100" y="88"/>
                  </a:cubicBezTo>
                  <a:cubicBezTo>
                    <a:pt x="100" y="88"/>
                    <a:pt x="105" y="88"/>
                    <a:pt x="108" y="88"/>
                  </a:cubicBezTo>
                  <a:cubicBezTo>
                    <a:pt x="115" y="88"/>
                    <a:pt x="114" y="93"/>
                    <a:pt x="113" y="96"/>
                  </a:cubicBezTo>
                  <a:cubicBezTo>
                    <a:pt x="112" y="100"/>
                    <a:pt x="111" y="104"/>
                    <a:pt x="103" y="104"/>
                  </a:cubicBezTo>
                  <a:cubicBezTo>
                    <a:pt x="100" y="104"/>
                    <a:pt x="96" y="104"/>
                    <a:pt x="96" y="104"/>
                  </a:cubicBezTo>
                  <a:cubicBezTo>
                    <a:pt x="95" y="104"/>
                    <a:pt x="94" y="105"/>
                    <a:pt x="94" y="106"/>
                  </a:cubicBezTo>
                  <a:cubicBezTo>
                    <a:pt x="94" y="107"/>
                    <a:pt x="95" y="108"/>
                    <a:pt x="96" y="108"/>
                  </a:cubicBezTo>
                  <a:cubicBezTo>
                    <a:pt x="96" y="108"/>
                    <a:pt x="99" y="108"/>
                    <a:pt x="102" y="108"/>
                  </a:cubicBezTo>
                  <a:cubicBezTo>
                    <a:pt x="107" y="108"/>
                    <a:pt x="107" y="112"/>
                    <a:pt x="106" y="114"/>
                  </a:cubicBezTo>
                  <a:cubicBezTo>
                    <a:pt x="106" y="115"/>
                    <a:pt x="105" y="116"/>
                    <a:pt x="105" y="117"/>
                  </a:cubicBezTo>
                  <a:cubicBezTo>
                    <a:pt x="104" y="119"/>
                    <a:pt x="102" y="120"/>
                    <a:pt x="98" y="120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65" y="120"/>
                    <a:pt x="54" y="118"/>
                    <a:pt x="54" y="117"/>
                  </a:cubicBezTo>
                  <a:cubicBezTo>
                    <a:pt x="37" y="114"/>
                    <a:pt x="36" y="113"/>
                    <a:pt x="35" y="113"/>
                  </a:cubicBezTo>
                  <a:cubicBezTo>
                    <a:pt x="35" y="113"/>
                    <a:pt x="32" y="112"/>
                    <a:pt x="32" y="110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2"/>
                    <a:pt x="33" y="51"/>
                    <a:pt x="35" y="50"/>
                  </a:cubicBezTo>
                  <a:cubicBezTo>
                    <a:pt x="35" y="50"/>
                    <a:pt x="36" y="50"/>
                    <a:pt x="36" y="50"/>
                  </a:cubicBezTo>
                  <a:cubicBezTo>
                    <a:pt x="54" y="42"/>
                    <a:pt x="60" y="26"/>
                    <a:pt x="60" y="12"/>
                  </a:cubicBezTo>
                  <a:cubicBezTo>
                    <a:pt x="60" y="10"/>
                    <a:pt x="62" y="8"/>
                    <a:pt x="64" y="8"/>
                  </a:cubicBezTo>
                  <a:cubicBezTo>
                    <a:pt x="68" y="8"/>
                    <a:pt x="76" y="16"/>
                    <a:pt x="76" y="27"/>
                  </a:cubicBezTo>
                  <a:cubicBezTo>
                    <a:pt x="76" y="36"/>
                    <a:pt x="75" y="38"/>
                    <a:pt x="72" y="48"/>
                  </a:cubicBezTo>
                  <a:cubicBezTo>
                    <a:pt x="112" y="48"/>
                    <a:pt x="112" y="49"/>
                    <a:pt x="115" y="50"/>
                  </a:cubicBezTo>
                  <a:cubicBezTo>
                    <a:pt x="120" y="51"/>
                    <a:pt x="120" y="54"/>
                    <a:pt x="120" y="56"/>
                  </a:cubicBezTo>
                  <a:cubicBezTo>
                    <a:pt x="120" y="57"/>
                    <a:pt x="120" y="57"/>
                    <a:pt x="120" y="58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4970463" y="3530600"/>
              <a:ext cx="44450" cy="44450"/>
            </a:xfrm>
            <a:custGeom>
              <a:rect b="b" l="l" r="r" t="t"/>
              <a:pathLst>
                <a:path extrusionOk="0" h="12" w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3" name="Google Shape;573;p28"/>
          <p:cNvSpPr/>
          <p:nvPr/>
        </p:nvSpPr>
        <p:spPr>
          <a:xfrm>
            <a:off x="5627583" y="568610"/>
            <a:ext cx="326035" cy="244256"/>
          </a:xfrm>
          <a:custGeom>
            <a:rect b="b" l="l" r="r" t="t"/>
            <a:pathLst>
              <a:path extrusionOk="0" h="96" w="128">
                <a:moveTo>
                  <a:pt x="126" y="23"/>
                </a:moveTo>
                <a:cubicBezTo>
                  <a:pt x="105" y="2"/>
                  <a:pt x="105" y="2"/>
                  <a:pt x="105" y="2"/>
                </a:cubicBezTo>
                <a:cubicBezTo>
                  <a:pt x="104" y="1"/>
                  <a:pt x="102" y="0"/>
                  <a:pt x="10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1"/>
                  <a:pt x="23" y="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4"/>
                  <a:pt x="0" y="26"/>
                  <a:pt x="0" y="28"/>
                </a:cubicBezTo>
                <a:cubicBezTo>
                  <a:pt x="0" y="30"/>
                  <a:pt x="1" y="32"/>
                  <a:pt x="2" y="34"/>
                </a:cubicBezTo>
                <a:cubicBezTo>
                  <a:pt x="58" y="93"/>
                  <a:pt x="58" y="93"/>
                  <a:pt x="58" y="93"/>
                </a:cubicBezTo>
                <a:cubicBezTo>
                  <a:pt x="60" y="95"/>
                  <a:pt x="62" y="96"/>
                  <a:pt x="64" y="96"/>
                </a:cubicBezTo>
                <a:cubicBezTo>
                  <a:pt x="66" y="96"/>
                  <a:pt x="68" y="95"/>
                  <a:pt x="70" y="93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7" y="32"/>
                  <a:pt x="128" y="30"/>
                  <a:pt x="128" y="28"/>
                </a:cubicBezTo>
                <a:cubicBezTo>
                  <a:pt x="128" y="26"/>
                  <a:pt x="127" y="24"/>
                  <a:pt x="126" y="23"/>
                </a:cubicBezTo>
                <a:close/>
                <a:moveTo>
                  <a:pt x="73" y="28"/>
                </a:moveTo>
                <a:cubicBezTo>
                  <a:pt x="55" y="28"/>
                  <a:pt x="55" y="28"/>
                  <a:pt x="55" y="28"/>
                </a:cubicBezTo>
                <a:cubicBezTo>
                  <a:pt x="64" y="21"/>
                  <a:pt x="64" y="21"/>
                  <a:pt x="64" y="21"/>
                </a:cubicBezTo>
                <a:lnTo>
                  <a:pt x="73" y="28"/>
                </a:lnTo>
                <a:close/>
                <a:moveTo>
                  <a:pt x="67" y="18"/>
                </a:moveTo>
                <a:cubicBezTo>
                  <a:pt x="78" y="9"/>
                  <a:pt x="78" y="9"/>
                  <a:pt x="78" y="9"/>
                </a:cubicBezTo>
                <a:cubicBezTo>
                  <a:pt x="86" y="17"/>
                  <a:pt x="86" y="17"/>
                  <a:pt x="86" y="17"/>
                </a:cubicBezTo>
                <a:cubicBezTo>
                  <a:pt x="76" y="25"/>
                  <a:pt x="76" y="25"/>
                  <a:pt x="76" y="25"/>
                </a:cubicBezTo>
                <a:lnTo>
                  <a:pt x="67" y="18"/>
                </a:lnTo>
                <a:close/>
                <a:moveTo>
                  <a:pt x="52" y="25"/>
                </a:moveTo>
                <a:cubicBezTo>
                  <a:pt x="42" y="17"/>
                  <a:pt x="42" y="17"/>
                  <a:pt x="42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1" y="18"/>
                  <a:pt x="61" y="18"/>
                  <a:pt x="61" y="18"/>
                </a:cubicBezTo>
                <a:lnTo>
                  <a:pt x="52" y="25"/>
                </a:lnTo>
                <a:close/>
                <a:moveTo>
                  <a:pt x="74" y="32"/>
                </a:moveTo>
                <a:cubicBezTo>
                  <a:pt x="64" y="82"/>
                  <a:pt x="64" y="82"/>
                  <a:pt x="64" y="82"/>
                </a:cubicBezTo>
                <a:cubicBezTo>
                  <a:pt x="54" y="32"/>
                  <a:pt x="54" y="32"/>
                  <a:pt x="54" y="32"/>
                </a:cubicBezTo>
                <a:lnTo>
                  <a:pt x="74" y="32"/>
                </a:lnTo>
                <a:close/>
                <a:moveTo>
                  <a:pt x="78" y="32"/>
                </a:moveTo>
                <a:cubicBezTo>
                  <a:pt x="98" y="32"/>
                  <a:pt x="98" y="32"/>
                  <a:pt x="98" y="32"/>
                </a:cubicBezTo>
                <a:cubicBezTo>
                  <a:pt x="68" y="81"/>
                  <a:pt x="68" y="81"/>
                  <a:pt x="68" y="81"/>
                </a:cubicBezTo>
                <a:lnTo>
                  <a:pt x="78" y="32"/>
                </a:lnTo>
                <a:close/>
                <a:moveTo>
                  <a:pt x="79" y="28"/>
                </a:moveTo>
                <a:cubicBezTo>
                  <a:pt x="89" y="20"/>
                  <a:pt x="89" y="20"/>
                  <a:pt x="89" y="20"/>
                </a:cubicBezTo>
                <a:cubicBezTo>
                  <a:pt x="97" y="28"/>
                  <a:pt x="97" y="28"/>
                  <a:pt x="97" y="28"/>
                </a:cubicBezTo>
                <a:lnTo>
                  <a:pt x="79" y="28"/>
                </a:lnTo>
                <a:close/>
                <a:moveTo>
                  <a:pt x="83" y="8"/>
                </a:moveTo>
                <a:cubicBezTo>
                  <a:pt x="97" y="8"/>
                  <a:pt x="97" y="8"/>
                  <a:pt x="97" y="8"/>
                </a:cubicBezTo>
                <a:cubicBezTo>
                  <a:pt x="89" y="14"/>
                  <a:pt x="89" y="14"/>
                  <a:pt x="89" y="14"/>
                </a:cubicBezTo>
                <a:lnTo>
                  <a:pt x="83" y="8"/>
                </a:lnTo>
                <a:close/>
                <a:moveTo>
                  <a:pt x="64" y="15"/>
                </a:moveTo>
                <a:cubicBezTo>
                  <a:pt x="55" y="8"/>
                  <a:pt x="55" y="8"/>
                  <a:pt x="55" y="8"/>
                </a:cubicBezTo>
                <a:cubicBezTo>
                  <a:pt x="73" y="8"/>
                  <a:pt x="73" y="8"/>
                  <a:pt x="73" y="8"/>
                </a:cubicBezTo>
                <a:lnTo>
                  <a:pt x="64" y="15"/>
                </a:lnTo>
                <a:close/>
                <a:moveTo>
                  <a:pt x="39" y="14"/>
                </a:moveTo>
                <a:cubicBezTo>
                  <a:pt x="31" y="8"/>
                  <a:pt x="31" y="8"/>
                  <a:pt x="31" y="8"/>
                </a:cubicBezTo>
                <a:cubicBezTo>
                  <a:pt x="45" y="8"/>
                  <a:pt x="45" y="8"/>
                  <a:pt x="45" y="8"/>
                </a:cubicBezTo>
                <a:lnTo>
                  <a:pt x="39" y="14"/>
                </a:lnTo>
                <a:close/>
                <a:moveTo>
                  <a:pt x="39" y="20"/>
                </a:moveTo>
                <a:cubicBezTo>
                  <a:pt x="49" y="28"/>
                  <a:pt x="49" y="28"/>
                  <a:pt x="49" y="28"/>
                </a:cubicBezTo>
                <a:cubicBezTo>
                  <a:pt x="31" y="28"/>
                  <a:pt x="31" y="28"/>
                  <a:pt x="31" y="28"/>
                </a:cubicBezTo>
                <a:lnTo>
                  <a:pt x="39" y="20"/>
                </a:lnTo>
                <a:close/>
                <a:moveTo>
                  <a:pt x="50" y="32"/>
                </a:moveTo>
                <a:cubicBezTo>
                  <a:pt x="60" y="81"/>
                  <a:pt x="60" y="81"/>
                  <a:pt x="60" y="81"/>
                </a:cubicBezTo>
                <a:cubicBezTo>
                  <a:pt x="30" y="32"/>
                  <a:pt x="30" y="32"/>
                  <a:pt x="30" y="32"/>
                </a:cubicBezTo>
                <a:lnTo>
                  <a:pt x="50" y="32"/>
                </a:lnTo>
                <a:close/>
                <a:moveTo>
                  <a:pt x="51" y="74"/>
                </a:moveTo>
                <a:cubicBezTo>
                  <a:pt x="11" y="32"/>
                  <a:pt x="11" y="32"/>
                  <a:pt x="11" y="32"/>
                </a:cubicBezTo>
                <a:cubicBezTo>
                  <a:pt x="26" y="32"/>
                  <a:pt x="26" y="32"/>
                  <a:pt x="26" y="32"/>
                </a:cubicBezTo>
                <a:lnTo>
                  <a:pt x="51" y="74"/>
                </a:lnTo>
                <a:close/>
                <a:moveTo>
                  <a:pt x="102" y="32"/>
                </a:moveTo>
                <a:cubicBezTo>
                  <a:pt x="117" y="32"/>
                  <a:pt x="117" y="32"/>
                  <a:pt x="117" y="32"/>
                </a:cubicBezTo>
                <a:cubicBezTo>
                  <a:pt x="77" y="74"/>
                  <a:pt x="77" y="74"/>
                  <a:pt x="77" y="74"/>
                </a:cubicBezTo>
                <a:lnTo>
                  <a:pt x="102" y="32"/>
                </a:lnTo>
                <a:close/>
                <a:moveTo>
                  <a:pt x="103" y="28"/>
                </a:moveTo>
                <a:cubicBezTo>
                  <a:pt x="92" y="17"/>
                  <a:pt x="92" y="17"/>
                  <a:pt x="92" y="17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20" y="28"/>
                  <a:pt x="120" y="28"/>
                  <a:pt x="120" y="28"/>
                </a:cubicBezTo>
                <a:lnTo>
                  <a:pt x="103" y="28"/>
                </a:lnTo>
                <a:close/>
                <a:moveTo>
                  <a:pt x="27" y="10"/>
                </a:moveTo>
                <a:cubicBezTo>
                  <a:pt x="36" y="17"/>
                  <a:pt x="36" y="17"/>
                  <a:pt x="36" y="17"/>
                </a:cubicBezTo>
                <a:cubicBezTo>
                  <a:pt x="25" y="28"/>
                  <a:pt x="25" y="28"/>
                  <a:pt x="25" y="28"/>
                </a:cubicBezTo>
                <a:cubicBezTo>
                  <a:pt x="8" y="28"/>
                  <a:pt x="8" y="28"/>
                  <a:pt x="8" y="28"/>
                </a:cubicBezTo>
                <a:lnTo>
                  <a:pt x="27" y="1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4" name="Google Shape;574;p28"/>
          <p:cNvGrpSpPr/>
          <p:nvPr/>
        </p:nvGrpSpPr>
        <p:grpSpPr>
          <a:xfrm>
            <a:off x="2806986" y="548121"/>
            <a:ext cx="328183" cy="285218"/>
            <a:chOff x="2303444" y="6030256"/>
            <a:chExt cx="484188" cy="420800"/>
          </a:xfrm>
        </p:grpSpPr>
        <p:sp>
          <p:nvSpPr>
            <p:cNvPr id="575" name="Google Shape;575;p28"/>
            <p:cNvSpPr/>
            <p:nvPr/>
          </p:nvSpPr>
          <p:spPr>
            <a:xfrm>
              <a:off x="2303444" y="6030256"/>
              <a:ext cx="484188" cy="346075"/>
            </a:xfrm>
            <a:custGeom>
              <a:rect b="b" l="l" r="r" t="t"/>
              <a:pathLst>
                <a:path extrusionOk="0" h="92" w="128">
                  <a:moveTo>
                    <a:pt x="128" y="24"/>
                  </a:moveTo>
                  <a:cubicBezTo>
                    <a:pt x="128" y="18"/>
                    <a:pt x="124" y="14"/>
                    <a:pt x="119" y="1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6" y="0"/>
                    <a:pt x="65" y="0"/>
                    <a:pt x="64" y="0"/>
                  </a:cubicBezTo>
                  <a:cubicBezTo>
                    <a:pt x="63" y="0"/>
                    <a:pt x="62" y="0"/>
                    <a:pt x="61" y="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4" y="14"/>
                    <a:pt x="0" y="18"/>
                    <a:pt x="0" y="24"/>
                  </a:cubicBezTo>
                  <a:cubicBezTo>
                    <a:pt x="0" y="30"/>
                    <a:pt x="4" y="34"/>
                    <a:pt x="9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83"/>
                    <a:pt x="32" y="92"/>
                    <a:pt x="64" y="92"/>
                  </a:cubicBezTo>
                  <a:cubicBezTo>
                    <a:pt x="96" y="92"/>
                    <a:pt x="108" y="83"/>
                    <a:pt x="108" y="72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19" y="36"/>
                    <a:pt x="119" y="36"/>
                    <a:pt x="119" y="36"/>
                  </a:cubicBezTo>
                  <a:cubicBezTo>
                    <a:pt x="124" y="34"/>
                    <a:pt x="128" y="30"/>
                    <a:pt x="128" y="24"/>
                  </a:cubicBezTo>
                  <a:close/>
                  <a:moveTo>
                    <a:pt x="100" y="72"/>
                  </a:moveTo>
                  <a:cubicBezTo>
                    <a:pt x="100" y="76"/>
                    <a:pt x="88" y="84"/>
                    <a:pt x="64" y="84"/>
                  </a:cubicBezTo>
                  <a:cubicBezTo>
                    <a:pt x="40" y="84"/>
                    <a:pt x="28" y="76"/>
                    <a:pt x="28" y="72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2" y="48"/>
                    <a:pt x="63" y="48"/>
                    <a:pt x="64" y="48"/>
                  </a:cubicBezTo>
                  <a:cubicBezTo>
                    <a:pt x="65" y="48"/>
                    <a:pt x="66" y="48"/>
                    <a:pt x="67" y="48"/>
                  </a:cubicBezTo>
                  <a:cubicBezTo>
                    <a:pt x="100" y="40"/>
                    <a:pt x="100" y="40"/>
                    <a:pt x="100" y="40"/>
                  </a:cubicBezTo>
                  <a:lnTo>
                    <a:pt x="100" y="72"/>
                  </a:lnTo>
                  <a:close/>
                  <a:moveTo>
                    <a:pt x="65" y="40"/>
                  </a:moveTo>
                  <a:cubicBezTo>
                    <a:pt x="65" y="40"/>
                    <a:pt x="64" y="40"/>
                    <a:pt x="64" y="40"/>
                  </a:cubicBezTo>
                  <a:cubicBezTo>
                    <a:pt x="64" y="40"/>
                    <a:pt x="63" y="40"/>
                    <a:pt x="63" y="40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9" y="27"/>
                    <a:pt x="8" y="26"/>
                    <a:pt x="8" y="24"/>
                  </a:cubicBezTo>
                  <a:cubicBezTo>
                    <a:pt x="8" y="22"/>
                    <a:pt x="9" y="21"/>
                    <a:pt x="11" y="2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3" y="8"/>
                    <a:pt x="64" y="8"/>
                    <a:pt x="64" y="8"/>
                  </a:cubicBezTo>
                  <a:cubicBezTo>
                    <a:pt x="64" y="8"/>
                    <a:pt x="65" y="8"/>
                    <a:pt x="65" y="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9" y="21"/>
                    <a:pt x="120" y="22"/>
                    <a:pt x="120" y="24"/>
                  </a:cubicBezTo>
                  <a:cubicBezTo>
                    <a:pt x="120" y="26"/>
                    <a:pt x="119" y="27"/>
                    <a:pt x="117" y="28"/>
                  </a:cubicBezTo>
                  <a:lnTo>
                    <a:pt x="65" y="4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2741594" y="6181068"/>
              <a:ext cx="30163" cy="165100"/>
            </a:xfrm>
            <a:custGeom>
              <a:rect b="b" l="l" r="r" t="t"/>
              <a:pathLst>
                <a:path extrusionOk="0" h="44" w="8">
                  <a:moveTo>
                    <a:pt x="0" y="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8" y="42"/>
                    <a:pt x="8" y="4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2727307" y="6360456"/>
              <a:ext cx="60300" cy="906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8" name="Google Shape;578;p28"/>
          <p:cNvGrpSpPr/>
          <p:nvPr/>
        </p:nvGrpSpPr>
        <p:grpSpPr>
          <a:xfrm>
            <a:off x="3524060" y="1683727"/>
            <a:ext cx="328183" cy="204441"/>
            <a:chOff x="8308975" y="-595313"/>
            <a:chExt cx="484188" cy="301625"/>
          </a:xfrm>
        </p:grpSpPr>
        <p:sp>
          <p:nvSpPr>
            <p:cNvPr id="579" name="Google Shape;579;p28"/>
            <p:cNvSpPr/>
            <p:nvPr/>
          </p:nvSpPr>
          <p:spPr>
            <a:xfrm>
              <a:off x="8308975" y="-595313"/>
              <a:ext cx="484188" cy="301625"/>
            </a:xfrm>
            <a:custGeom>
              <a:rect b="b" l="l" r="r" t="t"/>
              <a:pathLst>
                <a:path extrusionOk="0" h="80" w="128">
                  <a:moveTo>
                    <a:pt x="128" y="39"/>
                  </a:moveTo>
                  <a:cubicBezTo>
                    <a:pt x="128" y="39"/>
                    <a:pt x="128" y="39"/>
                    <a:pt x="128" y="39"/>
                  </a:cubicBezTo>
                  <a:cubicBezTo>
                    <a:pt x="128" y="39"/>
                    <a:pt x="128" y="38"/>
                    <a:pt x="127" y="38"/>
                  </a:cubicBezTo>
                  <a:cubicBezTo>
                    <a:pt x="127" y="38"/>
                    <a:pt x="127" y="38"/>
                    <a:pt x="127" y="38"/>
                  </a:cubicBezTo>
                  <a:cubicBezTo>
                    <a:pt x="116" y="16"/>
                    <a:pt x="91" y="0"/>
                    <a:pt x="64" y="0"/>
                  </a:cubicBezTo>
                  <a:cubicBezTo>
                    <a:pt x="37" y="0"/>
                    <a:pt x="12" y="16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40"/>
                    <a:pt x="0" y="40"/>
                  </a:cubicBezTo>
                  <a:cubicBezTo>
                    <a:pt x="0" y="40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2" y="64"/>
                    <a:pt x="37" y="80"/>
                    <a:pt x="64" y="80"/>
                  </a:cubicBezTo>
                  <a:cubicBezTo>
                    <a:pt x="91" y="80"/>
                    <a:pt x="116" y="64"/>
                    <a:pt x="127" y="42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8" y="41"/>
                    <a:pt x="128" y="40"/>
                    <a:pt x="128" y="40"/>
                  </a:cubicBezTo>
                  <a:cubicBezTo>
                    <a:pt x="128" y="40"/>
                    <a:pt x="128" y="39"/>
                    <a:pt x="128" y="39"/>
                  </a:cubicBezTo>
                  <a:close/>
                  <a:moveTo>
                    <a:pt x="64" y="72"/>
                  </a:moveTo>
                  <a:cubicBezTo>
                    <a:pt x="41" y="72"/>
                    <a:pt x="19" y="59"/>
                    <a:pt x="9" y="40"/>
                  </a:cubicBezTo>
                  <a:cubicBezTo>
                    <a:pt x="20" y="21"/>
                    <a:pt x="41" y="8"/>
                    <a:pt x="64" y="8"/>
                  </a:cubicBezTo>
                  <a:cubicBezTo>
                    <a:pt x="86" y="8"/>
                    <a:pt x="108" y="21"/>
                    <a:pt x="119" y="40"/>
                  </a:cubicBezTo>
                  <a:cubicBezTo>
                    <a:pt x="108" y="59"/>
                    <a:pt x="86" y="72"/>
                    <a:pt x="64" y="7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8491538" y="-504825"/>
              <a:ext cx="68263" cy="68263"/>
            </a:xfrm>
            <a:custGeom>
              <a:rect b="b" l="l" r="r" t="t"/>
              <a:pathLst>
                <a:path extrusionOk="0" h="18" w="18"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7"/>
                    <a:pt x="1" y="18"/>
                    <a:pt x="2" y="18"/>
                  </a:cubicBezTo>
                  <a:cubicBezTo>
                    <a:pt x="3" y="18"/>
                    <a:pt x="4" y="17"/>
                    <a:pt x="4" y="16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4"/>
                    <a:pt x="18" y="3"/>
                    <a:pt x="18" y="2"/>
                  </a:cubicBezTo>
                  <a:cubicBezTo>
                    <a:pt x="18" y="1"/>
                    <a:pt x="17" y="0"/>
                    <a:pt x="1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8445500" y="-549275"/>
              <a:ext cx="211138" cy="209550"/>
            </a:xfrm>
            <a:custGeom>
              <a:rect b="b" l="l" r="r" t="t"/>
              <a:pathLst>
                <a:path extrusionOk="0" h="56" w="56">
                  <a:moveTo>
                    <a:pt x="28" y="0"/>
                  </a:move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  <a:moveTo>
                    <a:pt x="28" y="52"/>
                  </a:move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2" name="Google Shape;582;p28"/>
          <p:cNvGrpSpPr/>
          <p:nvPr/>
        </p:nvGrpSpPr>
        <p:grpSpPr>
          <a:xfrm>
            <a:off x="2079716" y="1622633"/>
            <a:ext cx="327643" cy="326525"/>
            <a:chOff x="8588375" y="100013"/>
            <a:chExt cx="930276" cy="927101"/>
          </a:xfrm>
        </p:grpSpPr>
        <p:sp>
          <p:nvSpPr>
            <p:cNvPr id="583" name="Google Shape;583;p28"/>
            <p:cNvSpPr/>
            <p:nvPr/>
          </p:nvSpPr>
          <p:spPr>
            <a:xfrm>
              <a:off x="8921750" y="187326"/>
              <a:ext cx="509588" cy="504825"/>
            </a:xfrm>
            <a:custGeom>
              <a:rect b="b" l="l" r="r" t="t"/>
              <a:pathLst>
                <a:path extrusionOk="0" h="133" w="134">
                  <a:moveTo>
                    <a:pt x="7" y="133"/>
                  </a:moveTo>
                  <a:cubicBezTo>
                    <a:pt x="5" y="133"/>
                    <a:pt x="4" y="132"/>
                    <a:pt x="3" y="131"/>
                  </a:cubicBezTo>
                  <a:cubicBezTo>
                    <a:pt x="0" y="129"/>
                    <a:pt x="0" y="125"/>
                    <a:pt x="3" y="123"/>
                  </a:cubicBezTo>
                  <a:cubicBezTo>
                    <a:pt x="123" y="3"/>
                    <a:pt x="123" y="3"/>
                    <a:pt x="123" y="3"/>
                  </a:cubicBezTo>
                  <a:cubicBezTo>
                    <a:pt x="125" y="0"/>
                    <a:pt x="129" y="0"/>
                    <a:pt x="131" y="3"/>
                  </a:cubicBezTo>
                  <a:cubicBezTo>
                    <a:pt x="134" y="5"/>
                    <a:pt x="134" y="9"/>
                    <a:pt x="131" y="1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0" y="132"/>
                    <a:pt x="9" y="133"/>
                    <a:pt x="7" y="133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9164638" y="100013"/>
              <a:ext cx="354013" cy="346075"/>
            </a:xfrm>
            <a:custGeom>
              <a:rect b="b" l="l" r="r" t="t"/>
              <a:pathLst>
                <a:path extrusionOk="0" h="91" w="93">
                  <a:moveTo>
                    <a:pt x="41" y="91"/>
                  </a:moveTo>
                  <a:cubicBezTo>
                    <a:pt x="32" y="91"/>
                    <a:pt x="23" y="87"/>
                    <a:pt x="15" y="78"/>
                  </a:cubicBezTo>
                  <a:cubicBezTo>
                    <a:pt x="4" y="68"/>
                    <a:pt x="0" y="57"/>
                    <a:pt x="3" y="46"/>
                  </a:cubicBezTo>
                  <a:cubicBezTo>
                    <a:pt x="9" y="18"/>
                    <a:pt x="56" y="2"/>
                    <a:pt x="61" y="0"/>
                  </a:cubicBezTo>
                  <a:cubicBezTo>
                    <a:pt x="63" y="0"/>
                    <a:pt x="65" y="0"/>
                    <a:pt x="67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9" y="24"/>
                    <a:pt x="91" y="25"/>
                    <a:pt x="92" y="26"/>
                  </a:cubicBezTo>
                  <a:cubicBezTo>
                    <a:pt x="93" y="28"/>
                    <a:pt x="93" y="30"/>
                    <a:pt x="93" y="32"/>
                  </a:cubicBezTo>
                  <a:cubicBezTo>
                    <a:pt x="91" y="38"/>
                    <a:pt x="72" y="91"/>
                    <a:pt x="41" y="91"/>
                  </a:cubicBezTo>
                  <a:close/>
                  <a:moveTo>
                    <a:pt x="57" y="15"/>
                  </a:moveTo>
                  <a:cubicBezTo>
                    <a:pt x="42" y="21"/>
                    <a:pt x="18" y="33"/>
                    <a:pt x="15" y="48"/>
                  </a:cubicBezTo>
                  <a:cubicBezTo>
                    <a:pt x="13" y="55"/>
                    <a:pt x="16" y="62"/>
                    <a:pt x="23" y="70"/>
                  </a:cubicBezTo>
                  <a:cubicBezTo>
                    <a:pt x="29" y="76"/>
                    <a:pt x="35" y="79"/>
                    <a:pt x="41" y="79"/>
                  </a:cubicBezTo>
                  <a:cubicBezTo>
                    <a:pt x="57" y="79"/>
                    <a:pt x="72" y="53"/>
                    <a:pt x="78" y="36"/>
                  </a:cubicBezTo>
                  <a:cubicBezTo>
                    <a:pt x="63" y="36"/>
                    <a:pt x="63" y="36"/>
                    <a:pt x="63" y="36"/>
                  </a:cubicBezTo>
                  <a:cubicBezTo>
                    <a:pt x="60" y="36"/>
                    <a:pt x="57" y="33"/>
                    <a:pt x="57" y="30"/>
                  </a:cubicBezTo>
                  <a:lnTo>
                    <a:pt x="57" y="15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9290050" y="142876"/>
              <a:ext cx="46038" cy="185738"/>
            </a:xfrm>
            <a:custGeom>
              <a:rect b="b" l="l" r="r" t="t"/>
              <a:pathLst>
                <a:path extrusionOk="0" h="49" w="12">
                  <a:moveTo>
                    <a:pt x="6" y="49"/>
                  </a:moveTo>
                  <a:cubicBezTo>
                    <a:pt x="3" y="49"/>
                    <a:pt x="0" y="46"/>
                    <a:pt x="0" y="4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6"/>
                    <a:pt x="9" y="49"/>
                    <a:pt x="6" y="49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8588375" y="882651"/>
              <a:ext cx="147638" cy="144463"/>
            </a:xfrm>
            <a:custGeom>
              <a:rect b="b" l="l" r="r" t="t"/>
              <a:pathLst>
                <a:path extrusionOk="0" h="38" w="39">
                  <a:moveTo>
                    <a:pt x="7" y="38"/>
                  </a:moveTo>
                  <a:cubicBezTo>
                    <a:pt x="5" y="38"/>
                    <a:pt x="4" y="37"/>
                    <a:pt x="3" y="36"/>
                  </a:cubicBezTo>
                  <a:cubicBezTo>
                    <a:pt x="0" y="34"/>
                    <a:pt x="0" y="30"/>
                    <a:pt x="3" y="28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0"/>
                    <a:pt x="35" y="0"/>
                    <a:pt x="37" y="2"/>
                  </a:cubicBezTo>
                  <a:cubicBezTo>
                    <a:pt x="39" y="4"/>
                    <a:pt x="39" y="8"/>
                    <a:pt x="37" y="1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7"/>
                    <a:pt x="9" y="38"/>
                    <a:pt x="7" y="38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9161463" y="882651"/>
              <a:ext cx="147638" cy="144463"/>
            </a:xfrm>
            <a:custGeom>
              <a:rect b="b" l="l" r="r" t="t"/>
              <a:pathLst>
                <a:path extrusionOk="0" h="38" w="39">
                  <a:moveTo>
                    <a:pt x="32" y="38"/>
                  </a:moveTo>
                  <a:cubicBezTo>
                    <a:pt x="30" y="38"/>
                    <a:pt x="29" y="37"/>
                    <a:pt x="28" y="36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0" y="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9" y="30"/>
                    <a:pt x="39" y="34"/>
                    <a:pt x="36" y="36"/>
                  </a:cubicBezTo>
                  <a:cubicBezTo>
                    <a:pt x="35" y="37"/>
                    <a:pt x="34" y="38"/>
                    <a:pt x="32" y="38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8591550" y="312738"/>
              <a:ext cx="714375" cy="714375"/>
            </a:xfrm>
            <a:custGeom>
              <a:rect b="b" l="l" r="r" t="t"/>
              <a:pathLst>
                <a:path extrusionOk="0" h="188" w="188">
                  <a:moveTo>
                    <a:pt x="94" y="188"/>
                  </a:moveTo>
                  <a:cubicBezTo>
                    <a:pt x="42" y="188"/>
                    <a:pt x="0" y="146"/>
                    <a:pt x="0" y="94"/>
                  </a:cubicBezTo>
                  <a:cubicBezTo>
                    <a:pt x="0" y="42"/>
                    <a:pt x="42" y="0"/>
                    <a:pt x="94" y="0"/>
                  </a:cubicBezTo>
                  <a:cubicBezTo>
                    <a:pt x="146" y="0"/>
                    <a:pt x="188" y="42"/>
                    <a:pt x="188" y="94"/>
                  </a:cubicBezTo>
                  <a:cubicBezTo>
                    <a:pt x="188" y="146"/>
                    <a:pt x="146" y="188"/>
                    <a:pt x="94" y="188"/>
                  </a:cubicBezTo>
                  <a:close/>
                  <a:moveTo>
                    <a:pt x="94" y="12"/>
                  </a:moveTo>
                  <a:cubicBezTo>
                    <a:pt x="49" y="12"/>
                    <a:pt x="12" y="49"/>
                    <a:pt x="12" y="94"/>
                  </a:cubicBezTo>
                  <a:cubicBezTo>
                    <a:pt x="12" y="139"/>
                    <a:pt x="49" y="176"/>
                    <a:pt x="94" y="176"/>
                  </a:cubicBezTo>
                  <a:cubicBezTo>
                    <a:pt x="139" y="176"/>
                    <a:pt x="176" y="139"/>
                    <a:pt x="176" y="94"/>
                  </a:cubicBezTo>
                  <a:cubicBezTo>
                    <a:pt x="176" y="49"/>
                    <a:pt x="139" y="12"/>
                    <a:pt x="94" y="1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8713788" y="434976"/>
              <a:ext cx="469900" cy="469900"/>
            </a:xfrm>
            <a:custGeom>
              <a:rect b="b" l="l" r="r" t="t"/>
              <a:pathLst>
                <a:path extrusionOk="0" h="124" w="124">
                  <a:moveTo>
                    <a:pt x="62" y="124"/>
                  </a:moveTo>
                  <a:cubicBezTo>
                    <a:pt x="28" y="124"/>
                    <a:pt x="0" y="96"/>
                    <a:pt x="0" y="62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96" y="0"/>
                    <a:pt x="124" y="28"/>
                    <a:pt x="124" y="62"/>
                  </a:cubicBezTo>
                  <a:cubicBezTo>
                    <a:pt x="124" y="96"/>
                    <a:pt x="96" y="124"/>
                    <a:pt x="62" y="124"/>
                  </a:cubicBezTo>
                  <a:close/>
                  <a:moveTo>
                    <a:pt x="62" y="12"/>
                  </a:moveTo>
                  <a:cubicBezTo>
                    <a:pt x="34" y="12"/>
                    <a:pt x="12" y="34"/>
                    <a:pt x="12" y="62"/>
                  </a:cubicBezTo>
                  <a:cubicBezTo>
                    <a:pt x="12" y="90"/>
                    <a:pt x="34" y="112"/>
                    <a:pt x="62" y="112"/>
                  </a:cubicBezTo>
                  <a:cubicBezTo>
                    <a:pt x="90" y="112"/>
                    <a:pt x="112" y="90"/>
                    <a:pt x="112" y="62"/>
                  </a:cubicBezTo>
                  <a:cubicBezTo>
                    <a:pt x="112" y="34"/>
                    <a:pt x="90" y="12"/>
                    <a:pt x="62" y="1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8834438" y="555626"/>
              <a:ext cx="228600" cy="228600"/>
            </a:xfrm>
            <a:custGeom>
              <a:rect b="b" l="l" r="r" t="t"/>
              <a:pathLst>
                <a:path extrusionOk="0" h="60" w="60">
                  <a:moveTo>
                    <a:pt x="30" y="60"/>
                  </a:moveTo>
                  <a:cubicBezTo>
                    <a:pt x="13" y="60"/>
                    <a:pt x="0" y="47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7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8910638" y="631826"/>
              <a:ext cx="76200" cy="76200"/>
            </a:xfrm>
            <a:custGeom>
              <a:rect b="b" l="l" r="r" t="t"/>
              <a:pathLst>
                <a:path extrusionOk="0" h="20" w="20">
                  <a:moveTo>
                    <a:pt x="10" y="20"/>
                  </a:moveTo>
                  <a:cubicBezTo>
                    <a:pt x="4" y="20"/>
                    <a:pt x="0" y="16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6"/>
                    <a:pt x="16" y="20"/>
                    <a:pt x="10" y="20"/>
                  </a:cubicBezTo>
                  <a:close/>
                  <a:moveTo>
                    <a:pt x="10" y="8"/>
                  </a:moveTo>
                  <a:cubicBezTo>
                    <a:pt x="9" y="8"/>
                    <a:pt x="8" y="9"/>
                    <a:pt x="8" y="10"/>
                  </a:cubicBezTo>
                  <a:cubicBezTo>
                    <a:pt x="8" y="11"/>
                    <a:pt x="9" y="12"/>
                    <a:pt x="10" y="12"/>
                  </a:cubicBezTo>
                  <a:cubicBezTo>
                    <a:pt x="11" y="12"/>
                    <a:pt x="12" y="11"/>
                    <a:pt x="12" y="10"/>
                  </a:cubicBezTo>
                  <a:cubicBezTo>
                    <a:pt x="12" y="9"/>
                    <a:pt x="11" y="8"/>
                    <a:pt x="10" y="8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2" name="Google Shape;592;p28"/>
          <p:cNvSpPr/>
          <p:nvPr/>
        </p:nvSpPr>
        <p:spPr>
          <a:xfrm>
            <a:off x="4241203" y="1650538"/>
            <a:ext cx="272920" cy="270814"/>
          </a:xfrm>
          <a:custGeom>
            <a:rect b="b" l="l" r="r" t="t"/>
            <a:pathLst>
              <a:path extrusionOk="0" h="161" w="162">
                <a:moveTo>
                  <a:pt x="56" y="161"/>
                </a:moveTo>
                <a:cubicBezTo>
                  <a:pt x="56" y="161"/>
                  <a:pt x="56" y="161"/>
                  <a:pt x="56" y="161"/>
                </a:cubicBezTo>
                <a:cubicBezTo>
                  <a:pt x="53" y="161"/>
                  <a:pt x="52" y="160"/>
                  <a:pt x="50" y="158"/>
                </a:cubicBezTo>
                <a:cubicBezTo>
                  <a:pt x="30" y="131"/>
                  <a:pt x="30" y="131"/>
                  <a:pt x="30" y="131"/>
                </a:cubicBezTo>
                <a:cubicBezTo>
                  <a:pt x="3" y="111"/>
                  <a:pt x="3" y="111"/>
                  <a:pt x="3" y="111"/>
                </a:cubicBezTo>
                <a:cubicBezTo>
                  <a:pt x="1" y="110"/>
                  <a:pt x="0" y="108"/>
                  <a:pt x="0" y="105"/>
                </a:cubicBezTo>
                <a:cubicBezTo>
                  <a:pt x="0" y="103"/>
                  <a:pt x="0" y="101"/>
                  <a:pt x="2" y="100"/>
                </a:cubicBezTo>
                <a:cubicBezTo>
                  <a:pt x="13" y="89"/>
                  <a:pt x="13" y="89"/>
                  <a:pt x="13" y="89"/>
                </a:cubicBezTo>
                <a:cubicBezTo>
                  <a:pt x="14" y="87"/>
                  <a:pt x="16" y="87"/>
                  <a:pt x="18" y="87"/>
                </a:cubicBezTo>
                <a:cubicBezTo>
                  <a:pt x="18" y="87"/>
                  <a:pt x="19" y="87"/>
                  <a:pt x="20" y="87"/>
                </a:cubicBezTo>
                <a:cubicBezTo>
                  <a:pt x="39" y="92"/>
                  <a:pt x="39" y="92"/>
                  <a:pt x="39" y="92"/>
                </a:cubicBezTo>
                <a:cubicBezTo>
                  <a:pt x="62" y="69"/>
                  <a:pt x="62" y="69"/>
                  <a:pt x="62" y="69"/>
                </a:cubicBezTo>
                <a:cubicBezTo>
                  <a:pt x="11" y="41"/>
                  <a:pt x="11" y="41"/>
                  <a:pt x="11" y="41"/>
                </a:cubicBezTo>
                <a:cubicBezTo>
                  <a:pt x="9" y="40"/>
                  <a:pt x="7" y="38"/>
                  <a:pt x="7" y="36"/>
                </a:cubicBezTo>
                <a:cubicBezTo>
                  <a:pt x="7" y="33"/>
                  <a:pt x="7" y="31"/>
                  <a:pt x="9" y="29"/>
                </a:cubicBezTo>
                <a:cubicBezTo>
                  <a:pt x="23" y="15"/>
                  <a:pt x="23" y="15"/>
                  <a:pt x="23" y="15"/>
                </a:cubicBezTo>
                <a:cubicBezTo>
                  <a:pt x="25" y="13"/>
                  <a:pt x="28" y="13"/>
                  <a:pt x="30" y="13"/>
                </a:cubicBezTo>
                <a:cubicBezTo>
                  <a:pt x="101" y="30"/>
                  <a:pt x="101" y="30"/>
                  <a:pt x="101" y="30"/>
                </a:cubicBezTo>
                <a:cubicBezTo>
                  <a:pt x="116" y="14"/>
                  <a:pt x="116" y="14"/>
                  <a:pt x="116" y="14"/>
                </a:cubicBezTo>
                <a:cubicBezTo>
                  <a:pt x="125" y="6"/>
                  <a:pt x="137" y="0"/>
                  <a:pt x="146" y="0"/>
                </a:cubicBezTo>
                <a:cubicBezTo>
                  <a:pt x="151" y="0"/>
                  <a:pt x="154" y="1"/>
                  <a:pt x="157" y="4"/>
                </a:cubicBezTo>
                <a:cubicBezTo>
                  <a:pt x="161" y="8"/>
                  <a:pt x="162" y="15"/>
                  <a:pt x="159" y="24"/>
                </a:cubicBezTo>
                <a:cubicBezTo>
                  <a:pt x="157" y="31"/>
                  <a:pt x="152" y="39"/>
                  <a:pt x="147" y="44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48" y="134"/>
                  <a:pt x="148" y="134"/>
                  <a:pt x="148" y="134"/>
                </a:cubicBezTo>
                <a:cubicBezTo>
                  <a:pt x="148" y="137"/>
                  <a:pt x="147" y="140"/>
                  <a:pt x="145" y="142"/>
                </a:cubicBezTo>
                <a:cubicBezTo>
                  <a:pt x="131" y="153"/>
                  <a:pt x="131" y="153"/>
                  <a:pt x="131" y="153"/>
                </a:cubicBezTo>
                <a:cubicBezTo>
                  <a:pt x="130" y="154"/>
                  <a:pt x="128" y="154"/>
                  <a:pt x="126" y="154"/>
                </a:cubicBezTo>
                <a:cubicBezTo>
                  <a:pt x="126" y="154"/>
                  <a:pt x="125" y="154"/>
                  <a:pt x="124" y="154"/>
                </a:cubicBezTo>
                <a:cubicBezTo>
                  <a:pt x="122" y="153"/>
                  <a:pt x="120" y="152"/>
                  <a:pt x="120" y="150"/>
                </a:cubicBezTo>
                <a:cubicBezTo>
                  <a:pt x="92" y="99"/>
                  <a:pt x="92" y="99"/>
                  <a:pt x="92" y="99"/>
                </a:cubicBezTo>
                <a:cubicBezTo>
                  <a:pt x="69" y="122"/>
                  <a:pt x="69" y="122"/>
                  <a:pt x="69" y="122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75" y="144"/>
                  <a:pt x="74" y="146"/>
                  <a:pt x="72" y="148"/>
                </a:cubicBezTo>
                <a:cubicBezTo>
                  <a:pt x="62" y="159"/>
                  <a:pt x="62" y="159"/>
                  <a:pt x="62" y="159"/>
                </a:cubicBezTo>
                <a:cubicBezTo>
                  <a:pt x="60" y="160"/>
                  <a:pt x="58" y="161"/>
                  <a:pt x="56" y="161"/>
                </a:cubicBezTo>
                <a:close/>
                <a:moveTo>
                  <a:pt x="8" y="105"/>
                </a:moveTo>
                <a:cubicBezTo>
                  <a:pt x="36" y="126"/>
                  <a:pt x="36" y="126"/>
                  <a:pt x="36" y="126"/>
                </a:cubicBezTo>
                <a:cubicBezTo>
                  <a:pt x="56" y="153"/>
                  <a:pt x="56" y="153"/>
                  <a:pt x="56" y="153"/>
                </a:cubicBezTo>
                <a:cubicBezTo>
                  <a:pt x="66" y="143"/>
                  <a:pt x="66" y="143"/>
                  <a:pt x="66" y="143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94" y="86"/>
                  <a:pt x="94" y="86"/>
                  <a:pt x="94" y="86"/>
                </a:cubicBezTo>
                <a:cubicBezTo>
                  <a:pt x="126" y="146"/>
                  <a:pt x="126" y="146"/>
                  <a:pt x="126" y="146"/>
                </a:cubicBezTo>
                <a:cubicBezTo>
                  <a:pt x="140" y="136"/>
                  <a:pt x="140" y="136"/>
                  <a:pt x="140" y="136"/>
                </a:cubicBezTo>
                <a:cubicBezTo>
                  <a:pt x="122" y="58"/>
                  <a:pt x="122" y="58"/>
                  <a:pt x="122" y="58"/>
                </a:cubicBezTo>
                <a:cubicBezTo>
                  <a:pt x="141" y="39"/>
                  <a:pt x="141" y="39"/>
                  <a:pt x="141" y="39"/>
                </a:cubicBezTo>
                <a:cubicBezTo>
                  <a:pt x="146" y="34"/>
                  <a:pt x="150" y="28"/>
                  <a:pt x="152" y="22"/>
                </a:cubicBezTo>
                <a:cubicBezTo>
                  <a:pt x="154" y="16"/>
                  <a:pt x="153" y="12"/>
                  <a:pt x="151" y="10"/>
                </a:cubicBezTo>
                <a:cubicBezTo>
                  <a:pt x="150" y="8"/>
                  <a:pt x="149" y="8"/>
                  <a:pt x="146" y="8"/>
                </a:cubicBezTo>
                <a:cubicBezTo>
                  <a:pt x="139" y="8"/>
                  <a:pt x="129" y="13"/>
                  <a:pt x="122" y="20"/>
                </a:cubicBezTo>
                <a:cubicBezTo>
                  <a:pt x="103" y="39"/>
                  <a:pt x="103" y="39"/>
                  <a:pt x="103" y="39"/>
                </a:cubicBezTo>
                <a:cubicBezTo>
                  <a:pt x="28" y="21"/>
                  <a:pt x="28" y="21"/>
                  <a:pt x="28" y="21"/>
                </a:cubicBezTo>
                <a:cubicBezTo>
                  <a:pt x="15" y="35"/>
                  <a:pt x="15" y="35"/>
                  <a:pt x="15" y="35"/>
                </a:cubicBezTo>
                <a:cubicBezTo>
                  <a:pt x="75" y="67"/>
                  <a:pt x="75" y="67"/>
                  <a:pt x="75" y="67"/>
                </a:cubicBezTo>
                <a:cubicBezTo>
                  <a:pt x="41" y="101"/>
                  <a:pt x="41" y="101"/>
                  <a:pt x="41" y="101"/>
                </a:cubicBezTo>
                <a:cubicBezTo>
                  <a:pt x="18" y="95"/>
                  <a:pt x="18" y="95"/>
                  <a:pt x="18" y="95"/>
                </a:cubicBezTo>
                <a:lnTo>
                  <a:pt x="8" y="10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3" name="Google Shape;593;p28"/>
          <p:cNvGrpSpPr/>
          <p:nvPr/>
        </p:nvGrpSpPr>
        <p:grpSpPr>
          <a:xfrm>
            <a:off x="2814125" y="2760675"/>
            <a:ext cx="313931" cy="258168"/>
            <a:chOff x="3573463" y="252413"/>
            <a:chExt cx="241300" cy="198438"/>
          </a:xfrm>
        </p:grpSpPr>
        <p:sp>
          <p:nvSpPr>
            <p:cNvPr id="594" name="Google Shape;594;p28"/>
            <p:cNvSpPr/>
            <p:nvPr/>
          </p:nvSpPr>
          <p:spPr>
            <a:xfrm>
              <a:off x="3573463" y="252413"/>
              <a:ext cx="241300" cy="198438"/>
            </a:xfrm>
            <a:custGeom>
              <a:rect b="b" l="l" r="r" t="t"/>
              <a:pathLst>
                <a:path extrusionOk="0" h="53" w="64">
                  <a:moveTo>
                    <a:pt x="0" y="23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3" y="51"/>
                    <a:pt x="48" y="53"/>
                    <a:pt x="64" y="30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52" y="3"/>
                    <a:pt x="17" y="0"/>
                    <a:pt x="0" y="23"/>
                  </a:cubicBezTo>
                  <a:close/>
                  <a:moveTo>
                    <a:pt x="32" y="41"/>
                  </a:moveTo>
                  <a:cubicBezTo>
                    <a:pt x="24" y="40"/>
                    <a:pt x="18" y="33"/>
                    <a:pt x="18" y="25"/>
                  </a:cubicBezTo>
                  <a:cubicBezTo>
                    <a:pt x="19" y="17"/>
                    <a:pt x="26" y="11"/>
                    <a:pt x="34" y="12"/>
                  </a:cubicBezTo>
                  <a:cubicBezTo>
                    <a:pt x="42" y="13"/>
                    <a:pt x="48" y="20"/>
                    <a:pt x="47" y="28"/>
                  </a:cubicBezTo>
                  <a:cubicBezTo>
                    <a:pt x="47" y="36"/>
                    <a:pt x="40" y="42"/>
                    <a:pt x="32" y="4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3667126" y="323851"/>
              <a:ext cx="57300" cy="555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6" name="Google Shape;596;p28"/>
          <p:cNvGrpSpPr/>
          <p:nvPr/>
        </p:nvGrpSpPr>
        <p:grpSpPr>
          <a:xfrm>
            <a:off x="8348061" y="587266"/>
            <a:ext cx="208419" cy="243689"/>
            <a:chOff x="4535488" y="1625601"/>
            <a:chExt cx="206376" cy="241300"/>
          </a:xfrm>
        </p:grpSpPr>
        <p:sp>
          <p:nvSpPr>
            <p:cNvPr id="597" name="Google Shape;597;p28"/>
            <p:cNvSpPr/>
            <p:nvPr/>
          </p:nvSpPr>
          <p:spPr>
            <a:xfrm>
              <a:off x="4543426" y="1625601"/>
              <a:ext cx="198438" cy="188913"/>
            </a:xfrm>
            <a:custGeom>
              <a:rect b="b" l="l" r="r" t="t"/>
              <a:pathLst>
                <a:path extrusionOk="0" h="50" w="53">
                  <a:moveTo>
                    <a:pt x="49" y="8"/>
                  </a:moveTo>
                  <a:cubicBezTo>
                    <a:pt x="51" y="8"/>
                    <a:pt x="53" y="6"/>
                    <a:pt x="53" y="4"/>
                  </a:cubicBezTo>
                  <a:cubicBezTo>
                    <a:pt x="53" y="2"/>
                    <a:pt x="51" y="0"/>
                    <a:pt x="49" y="0"/>
                  </a:cubicBezTo>
                  <a:cubicBezTo>
                    <a:pt x="46" y="0"/>
                    <a:pt x="45" y="2"/>
                    <a:pt x="45" y="4"/>
                  </a:cubicBezTo>
                  <a:cubicBezTo>
                    <a:pt x="45" y="5"/>
                    <a:pt x="45" y="6"/>
                    <a:pt x="45" y="6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0"/>
                    <a:pt x="4" y="0"/>
                    <a:pt x="3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16"/>
                    <a:pt x="5" y="28"/>
                    <a:pt x="14" y="37"/>
                  </a:cubicBezTo>
                  <a:cubicBezTo>
                    <a:pt x="22" y="46"/>
                    <a:pt x="34" y="50"/>
                    <a:pt x="46" y="50"/>
                  </a:cubicBezTo>
                  <a:cubicBezTo>
                    <a:pt x="48" y="50"/>
                    <a:pt x="49" y="49"/>
                    <a:pt x="50" y="48"/>
                  </a:cubicBezTo>
                  <a:cubicBezTo>
                    <a:pt x="51" y="46"/>
                    <a:pt x="50" y="44"/>
                    <a:pt x="49" y="43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7" y="8"/>
                    <a:pt x="48" y="8"/>
                    <a:pt x="49" y="8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4535488" y="1779588"/>
              <a:ext cx="96838" cy="87313"/>
            </a:xfrm>
            <a:custGeom>
              <a:rect b="b" l="l" r="r" t="t"/>
              <a:pathLst>
                <a:path extrusionOk="0" h="23" w="26">
                  <a:moveTo>
                    <a:pt x="23" y="9"/>
                  </a:moveTo>
                  <a:cubicBezTo>
                    <a:pt x="22" y="8"/>
                    <a:pt x="22" y="8"/>
                    <a:pt x="22" y="8"/>
                  </a:cubicBezTo>
                  <a:cubicBezTo>
                    <a:pt x="18" y="6"/>
                    <a:pt x="15" y="3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1"/>
                    <a:pt x="0" y="22"/>
                  </a:cubicBezTo>
                  <a:cubicBezTo>
                    <a:pt x="1" y="23"/>
                    <a:pt x="1" y="23"/>
                    <a:pt x="2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3"/>
                    <a:pt x="25" y="23"/>
                    <a:pt x="26" y="22"/>
                  </a:cubicBezTo>
                  <a:cubicBezTo>
                    <a:pt x="26" y="22"/>
                    <a:pt x="26" y="21"/>
                    <a:pt x="26" y="20"/>
                  </a:cubicBezTo>
                  <a:lnTo>
                    <a:pt x="23" y="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9" name="Google Shape;599;p28"/>
          <p:cNvGrpSpPr/>
          <p:nvPr/>
        </p:nvGrpSpPr>
        <p:grpSpPr>
          <a:xfrm>
            <a:off x="7713866" y="2790937"/>
            <a:ext cx="212801" cy="197815"/>
            <a:chOff x="5992813" y="695326"/>
            <a:chExt cx="225425" cy="209550"/>
          </a:xfrm>
        </p:grpSpPr>
        <p:sp>
          <p:nvSpPr>
            <p:cNvPr id="600" name="Google Shape;600;p28"/>
            <p:cNvSpPr/>
            <p:nvPr/>
          </p:nvSpPr>
          <p:spPr>
            <a:xfrm>
              <a:off x="6022976" y="874713"/>
              <a:ext cx="165100" cy="30163"/>
            </a:xfrm>
            <a:custGeom>
              <a:rect b="b" l="l" r="r" t="t"/>
              <a:pathLst>
                <a:path extrusionOk="0" h="8" w="44">
                  <a:moveTo>
                    <a:pt x="4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4" y="8"/>
                    <a:pt x="44" y="8"/>
                    <a:pt x="44" y="7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0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5992813" y="695326"/>
              <a:ext cx="225425" cy="165100"/>
            </a:xfrm>
            <a:custGeom>
              <a:rect b="b" l="l" r="r" t="t"/>
              <a:pathLst>
                <a:path extrusionOk="0" h="44" w="60">
                  <a:moveTo>
                    <a:pt x="60" y="6"/>
                  </a:moveTo>
                  <a:cubicBezTo>
                    <a:pt x="60" y="3"/>
                    <a:pt x="57" y="0"/>
                    <a:pt x="54" y="0"/>
                  </a:cubicBezTo>
                  <a:cubicBezTo>
                    <a:pt x="51" y="0"/>
                    <a:pt x="48" y="3"/>
                    <a:pt x="48" y="6"/>
                  </a:cubicBezTo>
                  <a:cubicBezTo>
                    <a:pt x="48" y="8"/>
                    <a:pt x="49" y="10"/>
                    <a:pt x="51" y="11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5" y="10"/>
                    <a:pt x="36" y="8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ubicBezTo>
                    <a:pt x="27" y="0"/>
                    <a:pt x="24" y="3"/>
                    <a:pt x="24" y="6"/>
                  </a:cubicBezTo>
                  <a:cubicBezTo>
                    <a:pt x="24" y="8"/>
                    <a:pt x="25" y="10"/>
                    <a:pt x="27" y="11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1" y="10"/>
                    <a:pt x="12" y="8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2" y="11"/>
                    <a:pt x="4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8" y="11"/>
                    <a:pt x="60" y="9"/>
                    <a:pt x="60" y="6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2" name="Google Shape;602;p28"/>
          <p:cNvGrpSpPr/>
          <p:nvPr/>
        </p:nvGrpSpPr>
        <p:grpSpPr>
          <a:xfrm>
            <a:off x="8273068" y="1696099"/>
            <a:ext cx="359095" cy="180383"/>
            <a:chOff x="5567364" y="4362450"/>
            <a:chExt cx="341313" cy="171450"/>
          </a:xfrm>
        </p:grpSpPr>
        <p:sp>
          <p:nvSpPr>
            <p:cNvPr id="603" name="Google Shape;603;p28"/>
            <p:cNvSpPr/>
            <p:nvPr/>
          </p:nvSpPr>
          <p:spPr>
            <a:xfrm>
              <a:off x="5567364" y="4362450"/>
              <a:ext cx="341313" cy="171450"/>
            </a:xfrm>
            <a:custGeom>
              <a:rect b="b" l="l" r="r" t="t"/>
              <a:pathLst>
                <a:path extrusionOk="0" h="64" w="128">
                  <a:moveTo>
                    <a:pt x="98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0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14" y="64"/>
                    <a:pt x="128" y="50"/>
                    <a:pt x="128" y="32"/>
                  </a:cubicBezTo>
                  <a:cubicBezTo>
                    <a:pt x="128" y="14"/>
                    <a:pt x="114" y="0"/>
                    <a:pt x="98" y="0"/>
                  </a:cubicBezTo>
                  <a:close/>
                  <a:moveTo>
                    <a:pt x="8" y="32"/>
                  </a:moveTo>
                  <a:cubicBezTo>
                    <a:pt x="8" y="19"/>
                    <a:pt x="18" y="8"/>
                    <a:pt x="30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0" y="21"/>
                    <a:pt x="60" y="43"/>
                    <a:pt x="62" y="56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18" y="56"/>
                    <a:pt x="8" y="45"/>
                    <a:pt x="8" y="32"/>
                  </a:cubicBezTo>
                  <a:close/>
                  <a:moveTo>
                    <a:pt x="98" y="56"/>
                  </a:moveTo>
                  <a:cubicBezTo>
                    <a:pt x="67" y="56"/>
                    <a:pt x="67" y="56"/>
                    <a:pt x="67" y="56"/>
                  </a:cubicBezTo>
                  <a:cubicBezTo>
                    <a:pt x="64" y="44"/>
                    <a:pt x="64" y="20"/>
                    <a:pt x="67" y="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110" y="8"/>
                    <a:pt x="120" y="19"/>
                    <a:pt x="120" y="32"/>
                  </a:cubicBezTo>
                  <a:cubicBezTo>
                    <a:pt x="120" y="45"/>
                    <a:pt x="110" y="56"/>
                    <a:pt x="98" y="56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5603876" y="4400550"/>
              <a:ext cx="53975" cy="52388"/>
            </a:xfrm>
            <a:custGeom>
              <a:rect b="b" l="l" r="r" t="t"/>
              <a:pathLst>
                <a:path extrusionOk="0" h="20" w="20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19"/>
                    <a:pt x="1" y="20"/>
                    <a:pt x="2" y="20"/>
                  </a:cubicBezTo>
                  <a:cubicBezTo>
                    <a:pt x="3" y="20"/>
                    <a:pt x="4" y="19"/>
                    <a:pt x="4" y="18"/>
                  </a:cubicBezTo>
                  <a:cubicBezTo>
                    <a:pt x="4" y="10"/>
                    <a:pt x="10" y="4"/>
                    <a:pt x="18" y="4"/>
                  </a:cubicBezTo>
                  <a:cubicBezTo>
                    <a:pt x="19" y="4"/>
                    <a:pt x="20" y="3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5818189" y="4441825"/>
              <a:ext cx="52388" cy="53975"/>
            </a:xfrm>
            <a:custGeom>
              <a:rect b="b" l="l" r="r" t="t"/>
              <a:pathLst>
                <a:path extrusionOk="0" h="20" w="20">
                  <a:moveTo>
                    <a:pt x="18" y="0"/>
                  </a:moveTo>
                  <a:cubicBezTo>
                    <a:pt x="17" y="0"/>
                    <a:pt x="16" y="1"/>
                    <a:pt x="16" y="2"/>
                  </a:cubicBezTo>
                  <a:cubicBezTo>
                    <a:pt x="16" y="10"/>
                    <a:pt x="10" y="16"/>
                    <a:pt x="2" y="16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9"/>
                    <a:pt x="1" y="20"/>
                    <a:pt x="2" y="20"/>
                  </a:cubicBezTo>
                  <a:cubicBezTo>
                    <a:pt x="12" y="20"/>
                    <a:pt x="20" y="1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6" name="Google Shape;606;p28"/>
          <p:cNvSpPr/>
          <p:nvPr/>
        </p:nvSpPr>
        <p:spPr>
          <a:xfrm>
            <a:off x="4975001" y="2738458"/>
            <a:ext cx="181264" cy="302604"/>
          </a:xfrm>
          <a:custGeom>
            <a:rect b="b" l="l" r="r" t="t"/>
            <a:pathLst>
              <a:path extrusionOk="0" h="120" w="72">
                <a:moveTo>
                  <a:pt x="40" y="8"/>
                </a:moveTo>
                <a:cubicBezTo>
                  <a:pt x="40" y="48"/>
                  <a:pt x="40" y="48"/>
                  <a:pt x="40" y="48"/>
                </a:cubicBezTo>
                <a:cubicBezTo>
                  <a:pt x="64" y="48"/>
                  <a:pt x="64" y="48"/>
                  <a:pt x="64" y="48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72"/>
                  <a:pt x="32" y="72"/>
                  <a:pt x="32" y="72"/>
                </a:cubicBezTo>
                <a:cubicBezTo>
                  <a:pt x="8" y="72"/>
                  <a:pt x="8" y="72"/>
                  <a:pt x="8" y="72"/>
                </a:cubicBezTo>
                <a:cubicBezTo>
                  <a:pt x="40" y="8"/>
                  <a:pt x="40" y="8"/>
                  <a:pt x="40" y="8"/>
                </a:cubicBezTo>
                <a:moveTo>
                  <a:pt x="40" y="0"/>
                </a:moveTo>
                <a:cubicBezTo>
                  <a:pt x="37" y="0"/>
                  <a:pt x="34" y="2"/>
                  <a:pt x="33" y="4"/>
                </a:cubicBezTo>
                <a:cubicBezTo>
                  <a:pt x="1" y="68"/>
                  <a:pt x="1" y="68"/>
                  <a:pt x="1" y="68"/>
                </a:cubicBezTo>
                <a:cubicBezTo>
                  <a:pt x="0" y="71"/>
                  <a:pt x="0" y="74"/>
                  <a:pt x="1" y="76"/>
                </a:cubicBezTo>
                <a:cubicBezTo>
                  <a:pt x="3" y="79"/>
                  <a:pt x="5" y="80"/>
                  <a:pt x="8" y="80"/>
                </a:cubicBezTo>
                <a:cubicBezTo>
                  <a:pt x="24" y="80"/>
                  <a:pt x="24" y="80"/>
                  <a:pt x="24" y="80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24" y="116"/>
                  <a:pt x="27" y="119"/>
                  <a:pt x="30" y="120"/>
                </a:cubicBezTo>
                <a:cubicBezTo>
                  <a:pt x="31" y="120"/>
                  <a:pt x="31" y="120"/>
                  <a:pt x="32" y="120"/>
                </a:cubicBezTo>
                <a:cubicBezTo>
                  <a:pt x="35" y="120"/>
                  <a:pt x="38" y="118"/>
                  <a:pt x="39" y="116"/>
                </a:cubicBezTo>
                <a:cubicBezTo>
                  <a:pt x="71" y="52"/>
                  <a:pt x="71" y="52"/>
                  <a:pt x="71" y="52"/>
                </a:cubicBezTo>
                <a:cubicBezTo>
                  <a:pt x="72" y="49"/>
                  <a:pt x="72" y="46"/>
                  <a:pt x="71" y="44"/>
                </a:cubicBezTo>
                <a:cubicBezTo>
                  <a:pt x="69" y="41"/>
                  <a:pt x="67" y="40"/>
                  <a:pt x="64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8"/>
                  <a:pt x="48" y="8"/>
                  <a:pt x="48" y="8"/>
                </a:cubicBezTo>
                <a:cubicBezTo>
                  <a:pt x="48" y="4"/>
                  <a:pt x="45" y="1"/>
                  <a:pt x="42" y="0"/>
                </a:cubicBezTo>
                <a:cubicBezTo>
                  <a:pt x="41" y="0"/>
                  <a:pt x="41" y="0"/>
                  <a:pt x="40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7" name="Google Shape;607;p28"/>
          <p:cNvGrpSpPr/>
          <p:nvPr/>
        </p:nvGrpSpPr>
        <p:grpSpPr>
          <a:xfrm>
            <a:off x="8283232" y="1189234"/>
            <a:ext cx="338042" cy="147984"/>
            <a:chOff x="1482726" y="5056188"/>
            <a:chExt cx="319088" cy="139700"/>
          </a:xfrm>
        </p:grpSpPr>
        <p:sp>
          <p:nvSpPr>
            <p:cNvPr id="608" name="Google Shape;608;p28"/>
            <p:cNvSpPr/>
            <p:nvPr/>
          </p:nvSpPr>
          <p:spPr>
            <a:xfrm>
              <a:off x="1482726" y="5056188"/>
              <a:ext cx="319088" cy="139700"/>
            </a:xfrm>
            <a:custGeom>
              <a:rect b="b" l="l" r="r" t="t"/>
              <a:pathLst>
                <a:path extrusionOk="0" h="52" w="120">
                  <a:moveTo>
                    <a:pt x="94" y="0"/>
                  </a:moveTo>
                  <a:cubicBezTo>
                    <a:pt x="84" y="0"/>
                    <a:pt x="75" y="6"/>
                    <a:pt x="70" y="15"/>
                  </a:cubicBezTo>
                  <a:cubicBezTo>
                    <a:pt x="68" y="13"/>
                    <a:pt x="64" y="12"/>
                    <a:pt x="60" y="12"/>
                  </a:cubicBezTo>
                  <a:cubicBezTo>
                    <a:pt x="56" y="12"/>
                    <a:pt x="52" y="13"/>
                    <a:pt x="50" y="15"/>
                  </a:cubicBezTo>
                  <a:cubicBezTo>
                    <a:pt x="45" y="6"/>
                    <a:pt x="3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24"/>
                    <a:pt x="52" y="21"/>
                    <a:pt x="51" y="19"/>
                  </a:cubicBezTo>
                  <a:cubicBezTo>
                    <a:pt x="53" y="17"/>
                    <a:pt x="56" y="16"/>
                    <a:pt x="60" y="16"/>
                  </a:cubicBezTo>
                  <a:cubicBezTo>
                    <a:pt x="64" y="16"/>
                    <a:pt x="67" y="17"/>
                    <a:pt x="69" y="19"/>
                  </a:cubicBezTo>
                  <a:cubicBezTo>
                    <a:pt x="68" y="21"/>
                    <a:pt x="68" y="24"/>
                    <a:pt x="68" y="26"/>
                  </a:cubicBezTo>
                  <a:cubicBezTo>
                    <a:pt x="68" y="40"/>
                    <a:pt x="80" y="52"/>
                    <a:pt x="94" y="52"/>
                  </a:cubicBezTo>
                  <a:cubicBezTo>
                    <a:pt x="108" y="52"/>
                    <a:pt x="120" y="40"/>
                    <a:pt x="120" y="26"/>
                  </a:cubicBezTo>
                  <a:cubicBezTo>
                    <a:pt x="120" y="12"/>
                    <a:pt x="108" y="0"/>
                    <a:pt x="94" y="0"/>
                  </a:cubicBezTo>
                  <a:close/>
                  <a:moveTo>
                    <a:pt x="26" y="44"/>
                  </a:moveTo>
                  <a:cubicBezTo>
                    <a:pt x="16" y="44"/>
                    <a:pt x="8" y="36"/>
                    <a:pt x="8" y="26"/>
                  </a:cubicBezTo>
                  <a:cubicBezTo>
                    <a:pt x="8" y="16"/>
                    <a:pt x="16" y="8"/>
                    <a:pt x="26" y="8"/>
                  </a:cubicBezTo>
                  <a:cubicBezTo>
                    <a:pt x="36" y="8"/>
                    <a:pt x="44" y="16"/>
                    <a:pt x="44" y="26"/>
                  </a:cubicBezTo>
                  <a:cubicBezTo>
                    <a:pt x="44" y="36"/>
                    <a:pt x="36" y="44"/>
                    <a:pt x="26" y="44"/>
                  </a:cubicBezTo>
                  <a:close/>
                  <a:moveTo>
                    <a:pt x="94" y="44"/>
                  </a:moveTo>
                  <a:cubicBezTo>
                    <a:pt x="84" y="44"/>
                    <a:pt x="76" y="36"/>
                    <a:pt x="76" y="26"/>
                  </a:cubicBezTo>
                  <a:cubicBezTo>
                    <a:pt x="76" y="16"/>
                    <a:pt x="84" y="8"/>
                    <a:pt x="94" y="8"/>
                  </a:cubicBezTo>
                  <a:cubicBezTo>
                    <a:pt x="104" y="8"/>
                    <a:pt x="112" y="16"/>
                    <a:pt x="112" y="26"/>
                  </a:cubicBezTo>
                  <a:cubicBezTo>
                    <a:pt x="112" y="36"/>
                    <a:pt x="104" y="44"/>
                    <a:pt x="94" y="44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1519238" y="5094288"/>
              <a:ext cx="42863" cy="42863"/>
            </a:xfrm>
            <a:custGeom>
              <a:rect b="b" l="l" r="r" t="t"/>
              <a:pathLst>
                <a:path extrusionOk="0" h="16" w="16">
                  <a:moveTo>
                    <a:pt x="14" y="0"/>
                  </a:moveTo>
                  <a:cubicBezTo>
                    <a:pt x="14" y="0"/>
                    <a:pt x="13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4" y="16"/>
                    <a:pt x="4" y="15"/>
                    <a:pt x="4" y="14"/>
                  </a:cubicBezTo>
                  <a:cubicBezTo>
                    <a:pt x="4" y="13"/>
                    <a:pt x="4" y="13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cubicBezTo>
                    <a:pt x="13" y="4"/>
                    <a:pt x="13" y="4"/>
                    <a:pt x="14" y="4"/>
                  </a:cubicBezTo>
                  <a:cubicBezTo>
                    <a:pt x="15" y="4"/>
                    <a:pt x="16" y="4"/>
                    <a:pt x="16" y="3"/>
                  </a:cubicBezTo>
                  <a:cubicBezTo>
                    <a:pt x="16" y="2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1701801" y="5094288"/>
              <a:ext cx="41275" cy="42863"/>
            </a:xfrm>
            <a:custGeom>
              <a:rect b="b" l="l" r="r" t="t"/>
              <a:pathLst>
                <a:path extrusionOk="0" h="16" w="16">
                  <a:moveTo>
                    <a:pt x="14" y="0"/>
                  </a:moveTo>
                  <a:cubicBezTo>
                    <a:pt x="14" y="0"/>
                    <a:pt x="13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4" y="16"/>
                    <a:pt x="4" y="15"/>
                    <a:pt x="4" y="14"/>
                  </a:cubicBezTo>
                  <a:cubicBezTo>
                    <a:pt x="4" y="13"/>
                    <a:pt x="4" y="13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cubicBezTo>
                    <a:pt x="13" y="4"/>
                    <a:pt x="13" y="4"/>
                    <a:pt x="14" y="4"/>
                  </a:cubicBezTo>
                  <a:cubicBezTo>
                    <a:pt x="15" y="4"/>
                    <a:pt x="16" y="4"/>
                    <a:pt x="16" y="3"/>
                  </a:cubicBezTo>
                  <a:cubicBezTo>
                    <a:pt x="16" y="2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1" name="Google Shape;611;p28"/>
          <p:cNvGrpSpPr/>
          <p:nvPr/>
        </p:nvGrpSpPr>
        <p:grpSpPr>
          <a:xfrm>
            <a:off x="800133" y="3287171"/>
            <a:ext cx="250642" cy="243313"/>
            <a:chOff x="8337551" y="5000625"/>
            <a:chExt cx="271463" cy="263525"/>
          </a:xfrm>
        </p:grpSpPr>
        <p:sp>
          <p:nvSpPr>
            <p:cNvPr id="612" name="Google Shape;612;p28"/>
            <p:cNvSpPr/>
            <p:nvPr/>
          </p:nvSpPr>
          <p:spPr>
            <a:xfrm>
              <a:off x="8337551" y="5000625"/>
              <a:ext cx="271463" cy="263525"/>
            </a:xfrm>
            <a:custGeom>
              <a:rect b="b" l="l" r="r" t="t"/>
              <a:pathLst>
                <a:path extrusionOk="0" h="99" w="102">
                  <a:moveTo>
                    <a:pt x="88" y="10"/>
                  </a:moveTo>
                  <a:cubicBezTo>
                    <a:pt x="82" y="3"/>
                    <a:pt x="73" y="0"/>
                    <a:pt x="64" y="0"/>
                  </a:cubicBezTo>
                  <a:cubicBezTo>
                    <a:pt x="55" y="0"/>
                    <a:pt x="47" y="3"/>
                    <a:pt x="40" y="10"/>
                  </a:cubicBezTo>
                  <a:cubicBezTo>
                    <a:pt x="31" y="19"/>
                    <a:pt x="28" y="33"/>
                    <a:pt x="32" y="46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0" y="78"/>
                    <a:pt x="0" y="83"/>
                    <a:pt x="0" y="86"/>
                  </a:cubicBezTo>
                  <a:cubicBezTo>
                    <a:pt x="0" y="92"/>
                    <a:pt x="5" y="96"/>
                    <a:pt x="6" y="97"/>
                  </a:cubicBezTo>
                  <a:cubicBezTo>
                    <a:pt x="8" y="99"/>
                    <a:pt x="8" y="99"/>
                    <a:pt x="8" y="99"/>
                  </a:cubicBezTo>
                  <a:cubicBezTo>
                    <a:pt x="12" y="98"/>
                    <a:pt x="12" y="98"/>
                    <a:pt x="12" y="98"/>
                  </a:cubicBezTo>
                  <a:cubicBezTo>
                    <a:pt x="31" y="95"/>
                    <a:pt x="31" y="95"/>
                    <a:pt x="31" y="95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42" y="84"/>
                    <a:pt x="42" y="84"/>
                    <a:pt x="42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7" y="67"/>
                    <a:pt x="61" y="68"/>
                    <a:pt x="64" y="68"/>
                  </a:cubicBezTo>
                  <a:cubicBezTo>
                    <a:pt x="73" y="68"/>
                    <a:pt x="82" y="64"/>
                    <a:pt x="88" y="58"/>
                  </a:cubicBezTo>
                  <a:cubicBezTo>
                    <a:pt x="102" y="45"/>
                    <a:pt x="102" y="23"/>
                    <a:pt x="88" y="10"/>
                  </a:cubicBezTo>
                  <a:close/>
                  <a:moveTo>
                    <a:pt x="83" y="52"/>
                  </a:moveTo>
                  <a:cubicBezTo>
                    <a:pt x="78" y="57"/>
                    <a:pt x="71" y="60"/>
                    <a:pt x="64" y="60"/>
                  </a:cubicBezTo>
                  <a:cubicBezTo>
                    <a:pt x="60" y="60"/>
                    <a:pt x="55" y="58"/>
                    <a:pt x="51" y="56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11" y="90"/>
                    <a:pt x="4" y="85"/>
                    <a:pt x="11" y="79"/>
                  </a:cubicBezTo>
                  <a:cubicBezTo>
                    <a:pt x="16" y="74"/>
                    <a:pt x="35" y="54"/>
                    <a:pt x="42" y="47"/>
                  </a:cubicBezTo>
                  <a:cubicBezTo>
                    <a:pt x="36" y="37"/>
                    <a:pt x="37" y="24"/>
                    <a:pt x="46" y="15"/>
                  </a:cubicBezTo>
                  <a:cubicBezTo>
                    <a:pt x="51" y="10"/>
                    <a:pt x="58" y="8"/>
                    <a:pt x="64" y="8"/>
                  </a:cubicBezTo>
                  <a:cubicBezTo>
                    <a:pt x="71" y="8"/>
                    <a:pt x="78" y="10"/>
                    <a:pt x="83" y="15"/>
                  </a:cubicBezTo>
                  <a:cubicBezTo>
                    <a:pt x="93" y="25"/>
                    <a:pt x="93" y="42"/>
                    <a:pt x="83" y="5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8480426" y="5048250"/>
              <a:ext cx="69850" cy="66675"/>
            </a:xfrm>
            <a:custGeom>
              <a:rect b="b" l="l" r="r" t="t"/>
              <a:pathLst>
                <a:path extrusionOk="0" h="25" w="26">
                  <a:moveTo>
                    <a:pt x="4" y="5"/>
                  </a:moveTo>
                  <a:cubicBezTo>
                    <a:pt x="0" y="9"/>
                    <a:pt x="0" y="17"/>
                    <a:pt x="4" y="21"/>
                  </a:cubicBezTo>
                  <a:cubicBezTo>
                    <a:pt x="7" y="24"/>
                    <a:pt x="10" y="25"/>
                    <a:pt x="13" y="25"/>
                  </a:cubicBezTo>
                  <a:cubicBezTo>
                    <a:pt x="16" y="25"/>
                    <a:pt x="19" y="24"/>
                    <a:pt x="21" y="21"/>
                  </a:cubicBezTo>
                  <a:cubicBezTo>
                    <a:pt x="26" y="17"/>
                    <a:pt x="26" y="9"/>
                    <a:pt x="21" y="5"/>
                  </a:cubicBezTo>
                  <a:cubicBezTo>
                    <a:pt x="17" y="0"/>
                    <a:pt x="9" y="0"/>
                    <a:pt x="4" y="5"/>
                  </a:cubicBezTo>
                  <a:close/>
                  <a:moveTo>
                    <a:pt x="19" y="19"/>
                  </a:moveTo>
                  <a:cubicBezTo>
                    <a:pt x="16" y="22"/>
                    <a:pt x="10" y="22"/>
                    <a:pt x="7" y="19"/>
                  </a:cubicBezTo>
                  <a:cubicBezTo>
                    <a:pt x="4" y="16"/>
                    <a:pt x="4" y="10"/>
                    <a:pt x="7" y="7"/>
                  </a:cubicBezTo>
                  <a:cubicBezTo>
                    <a:pt x="9" y="6"/>
                    <a:pt x="11" y="5"/>
                    <a:pt x="13" y="5"/>
                  </a:cubicBezTo>
                  <a:cubicBezTo>
                    <a:pt x="15" y="5"/>
                    <a:pt x="17" y="6"/>
                    <a:pt x="19" y="7"/>
                  </a:cubicBezTo>
                  <a:cubicBezTo>
                    <a:pt x="22" y="10"/>
                    <a:pt x="22" y="16"/>
                    <a:pt x="19" y="19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4" name="Google Shape;614;p28"/>
          <p:cNvGrpSpPr/>
          <p:nvPr/>
        </p:nvGrpSpPr>
        <p:grpSpPr>
          <a:xfrm>
            <a:off x="2093470" y="558815"/>
            <a:ext cx="301414" cy="263488"/>
            <a:chOff x="4054476" y="5502276"/>
            <a:chExt cx="239712" cy="209550"/>
          </a:xfrm>
        </p:grpSpPr>
        <p:sp>
          <p:nvSpPr>
            <p:cNvPr id="615" name="Google Shape;615;p28"/>
            <p:cNvSpPr/>
            <p:nvPr/>
          </p:nvSpPr>
          <p:spPr>
            <a:xfrm>
              <a:off x="4054476" y="5546726"/>
              <a:ext cx="30163" cy="165100"/>
            </a:xfrm>
            <a:custGeom>
              <a:rect b="b" l="l" r="r" t="t"/>
              <a:pathLst>
                <a:path extrusionOk="0" h="44" w="8">
                  <a:moveTo>
                    <a:pt x="0" y="8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0" y="40"/>
                    <a:pt x="4" y="44"/>
                    <a:pt x="8" y="4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4098926" y="5502276"/>
              <a:ext cx="150813" cy="209550"/>
            </a:xfrm>
            <a:custGeom>
              <a:rect b="b" l="l" r="r" t="t"/>
              <a:pathLst>
                <a:path extrusionOk="0" h="56" w="40">
                  <a:moveTo>
                    <a:pt x="32" y="4"/>
                  </a:moveTo>
                  <a:cubicBezTo>
                    <a:pt x="32" y="2"/>
                    <a:pt x="30" y="0"/>
                    <a:pt x="28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0"/>
                    <a:pt x="8" y="2"/>
                    <a:pt x="8" y="4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2" y="12"/>
                    <a:pt x="32" y="12"/>
                    <a:pt x="32" y="12"/>
                  </a:cubicBezTo>
                  <a:lnTo>
                    <a:pt x="32" y="4"/>
                  </a:lnTo>
                  <a:close/>
                  <a:moveTo>
                    <a:pt x="28" y="12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28" y="4"/>
                    <a:pt x="28" y="4"/>
                    <a:pt x="28" y="4"/>
                  </a:cubicBezTo>
                  <a:lnTo>
                    <a:pt x="28" y="1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4265613" y="5546726"/>
              <a:ext cx="28575" cy="165100"/>
            </a:xfrm>
            <a:custGeom>
              <a:rect b="b" l="l" r="r" t="t"/>
              <a:pathLst>
                <a:path extrusionOk="0" h="44" w="8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" y="44"/>
                    <a:pt x="8" y="40"/>
                    <a:pt x="8" y="3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8" name="Google Shape;618;p28"/>
          <p:cNvGrpSpPr/>
          <p:nvPr/>
        </p:nvGrpSpPr>
        <p:grpSpPr>
          <a:xfrm>
            <a:off x="2773023" y="1065536"/>
            <a:ext cx="395742" cy="395742"/>
            <a:chOff x="5978526" y="4030663"/>
            <a:chExt cx="239713" cy="239713"/>
          </a:xfrm>
        </p:grpSpPr>
        <p:sp>
          <p:nvSpPr>
            <p:cNvPr id="619" name="Google Shape;619;p28"/>
            <p:cNvSpPr/>
            <p:nvPr/>
          </p:nvSpPr>
          <p:spPr>
            <a:xfrm>
              <a:off x="6015038" y="4056063"/>
              <a:ext cx="26988" cy="26988"/>
            </a:xfrm>
            <a:custGeom>
              <a:rect b="b" l="l" r="r" t="t"/>
              <a:pathLst>
                <a:path extrusionOk="0" h="7" w="7">
                  <a:moveTo>
                    <a:pt x="6" y="4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6"/>
                    <a:pt x="7" y="5"/>
                    <a:pt x="6" y="4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5978526" y="4135438"/>
              <a:ext cx="28575" cy="14288"/>
            </a:xfrm>
            <a:custGeom>
              <a:rect b="b" l="l" r="r" t="t"/>
              <a:pathLst>
                <a:path extrusionOk="0" h="4" w="8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8" y="3"/>
                    <a:pt x="8" y="2"/>
                  </a:cubicBezTo>
                  <a:cubicBezTo>
                    <a:pt x="8" y="1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6188076" y="4149725"/>
              <a:ext cx="30163" cy="15875"/>
            </a:xfrm>
            <a:custGeom>
              <a:rect b="b" l="l" r="r" t="t"/>
              <a:pathLst>
                <a:path extrusionOk="0" h="4" w="8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8" y="3"/>
                    <a:pt x="8" y="2"/>
                  </a:cubicBezTo>
                  <a:cubicBezTo>
                    <a:pt x="8" y="1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6165851" y="4067175"/>
              <a:ext cx="25400" cy="26988"/>
            </a:xfrm>
            <a:custGeom>
              <a:rect b="b" l="l" r="r" t="t"/>
              <a:pathLst>
                <a:path extrusionOk="0" h="7" w="7">
                  <a:moveTo>
                    <a:pt x="6" y="1"/>
                  </a:moveTo>
                  <a:cubicBezTo>
                    <a:pt x="5" y="0"/>
                    <a:pt x="4" y="0"/>
                    <a:pt x="3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6"/>
                    <a:pt x="0" y="6"/>
                  </a:cubicBezTo>
                  <a:cubicBezTo>
                    <a:pt x="1" y="7"/>
                    <a:pt x="2" y="7"/>
                    <a:pt x="3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2"/>
                    <a:pt x="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6097588" y="4030663"/>
              <a:ext cx="15875" cy="28575"/>
            </a:xfrm>
            <a:custGeom>
              <a:rect b="b" l="l" r="r" t="t"/>
              <a:pathLst>
                <a:path extrusionOk="0" h="8" w="4">
                  <a:moveTo>
                    <a:pt x="2" y="8"/>
                  </a:moveTo>
                  <a:cubicBezTo>
                    <a:pt x="3" y="8"/>
                    <a:pt x="3" y="8"/>
                    <a:pt x="3" y="7"/>
                  </a:cubicBezTo>
                  <a:cubicBezTo>
                    <a:pt x="4" y="7"/>
                    <a:pt x="4" y="7"/>
                    <a:pt x="4" y="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8"/>
                    <a:pt x="2" y="8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6037263" y="4089400"/>
              <a:ext cx="120650" cy="136525"/>
            </a:xfrm>
            <a:custGeom>
              <a:rect b="b" l="l" r="r" t="t"/>
              <a:pathLst>
                <a:path extrusionOk="0" h="36" w="32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2"/>
                    <a:pt x="3" y="27"/>
                    <a:pt x="8" y="30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9" y="27"/>
                    <a:pt x="32" y="22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22" y="26"/>
                  </a:moveTo>
                  <a:cubicBezTo>
                    <a:pt x="20" y="27"/>
                    <a:pt x="20" y="27"/>
                    <a:pt x="20" y="27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6" y="24"/>
                    <a:pt x="4" y="20"/>
                    <a:pt x="4" y="16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23" y="4"/>
                    <a:pt x="28" y="9"/>
                    <a:pt x="28" y="16"/>
                  </a:cubicBezTo>
                  <a:cubicBezTo>
                    <a:pt x="28" y="20"/>
                    <a:pt x="26" y="24"/>
                    <a:pt x="22" y="26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6067426" y="4240213"/>
              <a:ext cx="60325" cy="30163"/>
            </a:xfrm>
            <a:custGeom>
              <a:rect b="b" l="l" r="r" t="t"/>
              <a:pathLst>
                <a:path extrusionOk="0" h="8" w="16">
                  <a:moveTo>
                    <a:pt x="0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6"/>
                    <a:pt x="6" y="8"/>
                    <a:pt x="8" y="8"/>
                  </a:cubicBezTo>
                  <a:cubicBezTo>
                    <a:pt x="10" y="8"/>
                    <a:pt x="12" y="6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28"/>
          <p:cNvGrpSpPr/>
          <p:nvPr/>
        </p:nvGrpSpPr>
        <p:grpSpPr>
          <a:xfrm>
            <a:off x="7004916" y="1630498"/>
            <a:ext cx="310678" cy="310679"/>
            <a:chOff x="5492751" y="2584451"/>
            <a:chExt cx="244475" cy="244475"/>
          </a:xfrm>
        </p:grpSpPr>
        <p:sp>
          <p:nvSpPr>
            <p:cNvPr id="627" name="Google Shape;627;p28"/>
            <p:cNvSpPr/>
            <p:nvPr/>
          </p:nvSpPr>
          <p:spPr>
            <a:xfrm>
              <a:off x="5519738" y="2700338"/>
              <a:ext cx="217488" cy="128588"/>
            </a:xfrm>
            <a:custGeom>
              <a:rect b="b" l="l" r="r" t="t"/>
              <a:pathLst>
                <a:path extrusionOk="0" h="34" w="58">
                  <a:moveTo>
                    <a:pt x="39" y="23"/>
                  </a:moveTo>
                  <a:cubicBezTo>
                    <a:pt x="37" y="18"/>
                    <a:pt x="31" y="8"/>
                    <a:pt x="25" y="0"/>
                  </a:cubicBezTo>
                  <a:cubicBezTo>
                    <a:pt x="25" y="0"/>
                    <a:pt x="17" y="0"/>
                    <a:pt x="17" y="0"/>
                  </a:cubicBezTo>
                  <a:cubicBezTo>
                    <a:pt x="22" y="6"/>
                    <a:pt x="27" y="15"/>
                    <a:pt x="29" y="22"/>
                  </a:cubicBezTo>
                  <a:cubicBezTo>
                    <a:pt x="16" y="23"/>
                    <a:pt x="5" y="27"/>
                    <a:pt x="0" y="34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4" y="28"/>
                    <a:pt x="48" y="24"/>
                    <a:pt x="39" y="23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5492751" y="2584451"/>
              <a:ext cx="165100" cy="168275"/>
            </a:xfrm>
            <a:custGeom>
              <a:rect b="b" l="l" r="r" t="t"/>
              <a:pathLst>
                <a:path extrusionOk="0" h="45" w="44">
                  <a:moveTo>
                    <a:pt x="11" y="21"/>
                  </a:moveTo>
                  <a:cubicBezTo>
                    <a:pt x="8" y="26"/>
                    <a:pt x="7" y="32"/>
                    <a:pt x="12" y="45"/>
                  </a:cubicBezTo>
                  <a:cubicBezTo>
                    <a:pt x="12" y="38"/>
                    <a:pt x="17" y="28"/>
                    <a:pt x="20" y="25"/>
                  </a:cubicBezTo>
                  <a:cubicBezTo>
                    <a:pt x="24" y="25"/>
                    <a:pt x="28" y="29"/>
                    <a:pt x="28" y="29"/>
                  </a:cubicBezTo>
                  <a:cubicBezTo>
                    <a:pt x="28" y="25"/>
                    <a:pt x="27" y="23"/>
                    <a:pt x="26" y="20"/>
                  </a:cubicBezTo>
                  <a:cubicBezTo>
                    <a:pt x="32" y="20"/>
                    <a:pt x="41" y="21"/>
                    <a:pt x="44" y="29"/>
                  </a:cubicBezTo>
                  <a:cubicBezTo>
                    <a:pt x="40" y="17"/>
                    <a:pt x="32" y="13"/>
                    <a:pt x="28" y="13"/>
                  </a:cubicBezTo>
                  <a:cubicBezTo>
                    <a:pt x="32" y="9"/>
                    <a:pt x="32" y="9"/>
                    <a:pt x="40" y="9"/>
                  </a:cubicBezTo>
                  <a:cubicBezTo>
                    <a:pt x="28" y="0"/>
                    <a:pt x="20" y="7"/>
                    <a:pt x="17" y="11"/>
                  </a:cubicBezTo>
                  <a:cubicBezTo>
                    <a:pt x="16" y="8"/>
                    <a:pt x="16" y="4"/>
                    <a:pt x="16" y="1"/>
                  </a:cubicBezTo>
                  <a:cubicBezTo>
                    <a:pt x="16" y="1"/>
                    <a:pt x="12" y="5"/>
                    <a:pt x="11" y="10"/>
                  </a:cubicBezTo>
                  <a:cubicBezTo>
                    <a:pt x="6" y="9"/>
                    <a:pt x="1" y="5"/>
                    <a:pt x="1" y="5"/>
                  </a:cubicBezTo>
                  <a:cubicBezTo>
                    <a:pt x="3" y="7"/>
                    <a:pt x="5" y="13"/>
                    <a:pt x="7" y="14"/>
                  </a:cubicBezTo>
                  <a:cubicBezTo>
                    <a:pt x="0" y="19"/>
                    <a:pt x="1" y="33"/>
                    <a:pt x="1" y="33"/>
                  </a:cubicBezTo>
                  <a:cubicBezTo>
                    <a:pt x="5" y="26"/>
                    <a:pt x="7" y="22"/>
                    <a:pt x="11" y="2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9" name="Google Shape;629;p28"/>
          <p:cNvGrpSpPr/>
          <p:nvPr/>
        </p:nvGrpSpPr>
        <p:grpSpPr>
          <a:xfrm>
            <a:off x="5626239" y="1645315"/>
            <a:ext cx="329030" cy="281300"/>
            <a:chOff x="3255944" y="243818"/>
            <a:chExt cx="514350" cy="439738"/>
          </a:xfrm>
        </p:grpSpPr>
        <p:sp>
          <p:nvSpPr>
            <p:cNvPr id="630" name="Google Shape;630;p28"/>
            <p:cNvSpPr/>
            <p:nvPr/>
          </p:nvSpPr>
          <p:spPr>
            <a:xfrm>
              <a:off x="3255944" y="243818"/>
              <a:ext cx="514350" cy="439738"/>
            </a:xfrm>
            <a:custGeom>
              <a:rect b="b" l="l" r="r" t="t"/>
              <a:pathLst>
                <a:path extrusionOk="0" h="117" w="136">
                  <a:moveTo>
                    <a:pt x="121" y="15"/>
                  </a:moveTo>
                  <a:cubicBezTo>
                    <a:pt x="106" y="1"/>
                    <a:pt x="83" y="0"/>
                    <a:pt x="68" y="14"/>
                  </a:cubicBezTo>
                  <a:cubicBezTo>
                    <a:pt x="53" y="0"/>
                    <a:pt x="30" y="1"/>
                    <a:pt x="15" y="15"/>
                  </a:cubicBezTo>
                  <a:cubicBezTo>
                    <a:pt x="0" y="30"/>
                    <a:pt x="0" y="54"/>
                    <a:pt x="15" y="69"/>
                  </a:cubicBezTo>
                  <a:cubicBezTo>
                    <a:pt x="20" y="73"/>
                    <a:pt x="59" y="112"/>
                    <a:pt x="59" y="112"/>
                  </a:cubicBezTo>
                  <a:cubicBezTo>
                    <a:pt x="64" y="117"/>
                    <a:pt x="72" y="117"/>
                    <a:pt x="77" y="112"/>
                  </a:cubicBezTo>
                  <a:cubicBezTo>
                    <a:pt x="77" y="112"/>
                    <a:pt x="120" y="69"/>
                    <a:pt x="121" y="69"/>
                  </a:cubicBezTo>
                  <a:cubicBezTo>
                    <a:pt x="136" y="54"/>
                    <a:pt x="136" y="30"/>
                    <a:pt x="121" y="15"/>
                  </a:cubicBezTo>
                  <a:close/>
                  <a:moveTo>
                    <a:pt x="115" y="63"/>
                  </a:moveTo>
                  <a:cubicBezTo>
                    <a:pt x="71" y="107"/>
                    <a:pt x="71" y="107"/>
                    <a:pt x="71" y="107"/>
                  </a:cubicBezTo>
                  <a:cubicBezTo>
                    <a:pt x="69" y="108"/>
                    <a:pt x="67" y="108"/>
                    <a:pt x="65" y="107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9" y="51"/>
                    <a:pt x="9" y="32"/>
                    <a:pt x="21" y="21"/>
                  </a:cubicBezTo>
                  <a:cubicBezTo>
                    <a:pt x="32" y="9"/>
                    <a:pt x="51" y="9"/>
                    <a:pt x="63" y="20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85" y="9"/>
                    <a:pt x="104" y="9"/>
                    <a:pt x="115" y="21"/>
                  </a:cubicBezTo>
                  <a:cubicBezTo>
                    <a:pt x="127" y="32"/>
                    <a:pt x="127" y="51"/>
                    <a:pt x="115" y="63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3346432" y="334306"/>
              <a:ext cx="71438" cy="71438"/>
            </a:xfrm>
            <a:custGeom>
              <a:rect b="b" l="l" r="r" t="t"/>
              <a:pathLst>
                <a:path extrusionOk="0" h="19" w="19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9"/>
                    <a:pt x="2" y="19"/>
                  </a:cubicBezTo>
                  <a:cubicBezTo>
                    <a:pt x="3" y="19"/>
                    <a:pt x="4" y="18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4"/>
                    <a:pt x="19" y="3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2" name="Google Shape;632;p28"/>
          <p:cNvSpPr/>
          <p:nvPr/>
        </p:nvSpPr>
        <p:spPr>
          <a:xfrm>
            <a:off x="6371494" y="2758663"/>
            <a:ext cx="262191" cy="262191"/>
          </a:xfrm>
          <a:custGeom>
            <a:rect b="b" l="l" r="r" t="t"/>
            <a:pathLst>
              <a:path extrusionOk="0" h="124" w="124">
                <a:moveTo>
                  <a:pt x="62" y="0"/>
                </a:moveTo>
                <a:cubicBezTo>
                  <a:pt x="28" y="0"/>
                  <a:pt x="0" y="28"/>
                  <a:pt x="0" y="62"/>
                </a:cubicBezTo>
                <a:cubicBezTo>
                  <a:pt x="0" y="96"/>
                  <a:pt x="28" y="124"/>
                  <a:pt x="62" y="124"/>
                </a:cubicBezTo>
                <a:cubicBezTo>
                  <a:pt x="96" y="124"/>
                  <a:pt x="124" y="96"/>
                  <a:pt x="124" y="62"/>
                </a:cubicBezTo>
                <a:cubicBezTo>
                  <a:pt x="124" y="28"/>
                  <a:pt x="96" y="0"/>
                  <a:pt x="62" y="0"/>
                </a:cubicBezTo>
                <a:close/>
                <a:moveTo>
                  <a:pt x="116" y="60"/>
                </a:moveTo>
                <a:cubicBezTo>
                  <a:pt x="92" y="60"/>
                  <a:pt x="92" y="60"/>
                  <a:pt x="92" y="60"/>
                </a:cubicBezTo>
                <a:cubicBezTo>
                  <a:pt x="92" y="51"/>
                  <a:pt x="90" y="43"/>
                  <a:pt x="87" y="35"/>
                </a:cubicBezTo>
                <a:cubicBezTo>
                  <a:pt x="93" y="33"/>
                  <a:pt x="98" y="30"/>
                  <a:pt x="102" y="26"/>
                </a:cubicBezTo>
                <a:cubicBezTo>
                  <a:pt x="110" y="35"/>
                  <a:pt x="115" y="47"/>
                  <a:pt x="116" y="60"/>
                </a:cubicBezTo>
                <a:close/>
                <a:moveTo>
                  <a:pt x="60" y="116"/>
                </a:moveTo>
                <a:cubicBezTo>
                  <a:pt x="53" y="110"/>
                  <a:pt x="48" y="103"/>
                  <a:pt x="43" y="95"/>
                </a:cubicBezTo>
                <a:cubicBezTo>
                  <a:pt x="49" y="93"/>
                  <a:pt x="54" y="92"/>
                  <a:pt x="60" y="92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116"/>
                  <a:pt x="60" y="116"/>
                  <a:pt x="60" y="116"/>
                </a:cubicBezTo>
                <a:close/>
                <a:moveTo>
                  <a:pt x="64" y="8"/>
                </a:moveTo>
                <a:cubicBezTo>
                  <a:pt x="72" y="14"/>
                  <a:pt x="78" y="23"/>
                  <a:pt x="82" y="33"/>
                </a:cubicBezTo>
                <a:cubicBezTo>
                  <a:pt x="76" y="35"/>
                  <a:pt x="70" y="36"/>
                  <a:pt x="64" y="36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8"/>
                  <a:pt x="64" y="8"/>
                  <a:pt x="64" y="8"/>
                </a:cubicBezTo>
                <a:close/>
                <a:moveTo>
                  <a:pt x="71" y="9"/>
                </a:moveTo>
                <a:cubicBezTo>
                  <a:pt x="82" y="11"/>
                  <a:pt x="92" y="16"/>
                  <a:pt x="100" y="23"/>
                </a:cubicBezTo>
                <a:cubicBezTo>
                  <a:pt x="95" y="26"/>
                  <a:pt x="91" y="29"/>
                  <a:pt x="86" y="31"/>
                </a:cubicBezTo>
                <a:cubicBezTo>
                  <a:pt x="82" y="23"/>
                  <a:pt x="77" y="15"/>
                  <a:pt x="71" y="9"/>
                </a:cubicBezTo>
                <a:close/>
                <a:moveTo>
                  <a:pt x="60" y="8"/>
                </a:moveTo>
                <a:cubicBezTo>
                  <a:pt x="60" y="36"/>
                  <a:pt x="60" y="36"/>
                  <a:pt x="60" y="36"/>
                </a:cubicBezTo>
                <a:cubicBezTo>
                  <a:pt x="54" y="36"/>
                  <a:pt x="48" y="35"/>
                  <a:pt x="42" y="33"/>
                </a:cubicBezTo>
                <a:cubicBezTo>
                  <a:pt x="46" y="23"/>
                  <a:pt x="52" y="14"/>
                  <a:pt x="60" y="8"/>
                </a:cubicBezTo>
                <a:cubicBezTo>
                  <a:pt x="60" y="8"/>
                  <a:pt x="60" y="8"/>
                  <a:pt x="60" y="8"/>
                </a:cubicBezTo>
                <a:close/>
                <a:moveTo>
                  <a:pt x="38" y="31"/>
                </a:moveTo>
                <a:cubicBezTo>
                  <a:pt x="33" y="29"/>
                  <a:pt x="29" y="26"/>
                  <a:pt x="24" y="23"/>
                </a:cubicBezTo>
                <a:cubicBezTo>
                  <a:pt x="32" y="16"/>
                  <a:pt x="42" y="11"/>
                  <a:pt x="53" y="9"/>
                </a:cubicBezTo>
                <a:cubicBezTo>
                  <a:pt x="47" y="15"/>
                  <a:pt x="42" y="23"/>
                  <a:pt x="38" y="31"/>
                </a:cubicBezTo>
                <a:close/>
                <a:moveTo>
                  <a:pt x="40" y="36"/>
                </a:moveTo>
                <a:cubicBezTo>
                  <a:pt x="47" y="38"/>
                  <a:pt x="53" y="40"/>
                  <a:pt x="60" y="40"/>
                </a:cubicBezTo>
                <a:cubicBezTo>
                  <a:pt x="60" y="60"/>
                  <a:pt x="60" y="60"/>
                  <a:pt x="60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52"/>
                  <a:pt x="38" y="44"/>
                  <a:pt x="40" y="36"/>
                </a:cubicBezTo>
                <a:close/>
                <a:moveTo>
                  <a:pt x="60" y="64"/>
                </a:moveTo>
                <a:cubicBezTo>
                  <a:pt x="60" y="88"/>
                  <a:pt x="60" y="88"/>
                  <a:pt x="60" y="88"/>
                </a:cubicBezTo>
                <a:cubicBezTo>
                  <a:pt x="54" y="88"/>
                  <a:pt x="48" y="89"/>
                  <a:pt x="42" y="91"/>
                </a:cubicBezTo>
                <a:cubicBezTo>
                  <a:pt x="38" y="83"/>
                  <a:pt x="36" y="74"/>
                  <a:pt x="36" y="64"/>
                </a:cubicBezTo>
                <a:lnTo>
                  <a:pt x="60" y="64"/>
                </a:lnTo>
                <a:close/>
                <a:moveTo>
                  <a:pt x="53" y="115"/>
                </a:moveTo>
                <a:cubicBezTo>
                  <a:pt x="43" y="114"/>
                  <a:pt x="34" y="109"/>
                  <a:pt x="27" y="103"/>
                </a:cubicBezTo>
                <a:cubicBezTo>
                  <a:pt x="31" y="100"/>
                  <a:pt x="35" y="98"/>
                  <a:pt x="40" y="96"/>
                </a:cubicBezTo>
                <a:cubicBezTo>
                  <a:pt x="43" y="103"/>
                  <a:pt x="48" y="110"/>
                  <a:pt x="53" y="115"/>
                </a:cubicBezTo>
                <a:close/>
                <a:moveTo>
                  <a:pt x="64" y="116"/>
                </a:moveTo>
                <a:cubicBezTo>
                  <a:pt x="64" y="92"/>
                  <a:pt x="64" y="92"/>
                  <a:pt x="64" y="92"/>
                </a:cubicBezTo>
                <a:cubicBezTo>
                  <a:pt x="70" y="92"/>
                  <a:pt x="75" y="93"/>
                  <a:pt x="81" y="95"/>
                </a:cubicBezTo>
                <a:cubicBezTo>
                  <a:pt x="76" y="103"/>
                  <a:pt x="71" y="110"/>
                  <a:pt x="64" y="116"/>
                </a:cubicBezTo>
                <a:cubicBezTo>
                  <a:pt x="64" y="116"/>
                  <a:pt x="64" y="116"/>
                  <a:pt x="64" y="116"/>
                </a:cubicBezTo>
                <a:close/>
                <a:moveTo>
                  <a:pt x="84" y="96"/>
                </a:moveTo>
                <a:cubicBezTo>
                  <a:pt x="89" y="98"/>
                  <a:pt x="93" y="100"/>
                  <a:pt x="97" y="103"/>
                </a:cubicBezTo>
                <a:cubicBezTo>
                  <a:pt x="90" y="109"/>
                  <a:pt x="81" y="114"/>
                  <a:pt x="71" y="115"/>
                </a:cubicBezTo>
                <a:cubicBezTo>
                  <a:pt x="76" y="110"/>
                  <a:pt x="81" y="103"/>
                  <a:pt x="84" y="96"/>
                </a:cubicBezTo>
                <a:close/>
                <a:moveTo>
                  <a:pt x="82" y="91"/>
                </a:moveTo>
                <a:cubicBezTo>
                  <a:pt x="76" y="89"/>
                  <a:pt x="70" y="88"/>
                  <a:pt x="64" y="88"/>
                </a:cubicBezTo>
                <a:cubicBezTo>
                  <a:pt x="64" y="64"/>
                  <a:pt x="64" y="64"/>
                  <a:pt x="64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8" y="74"/>
                  <a:pt x="86" y="83"/>
                  <a:pt x="82" y="91"/>
                </a:cubicBezTo>
                <a:close/>
                <a:moveTo>
                  <a:pt x="64" y="60"/>
                </a:moveTo>
                <a:cubicBezTo>
                  <a:pt x="64" y="40"/>
                  <a:pt x="64" y="40"/>
                  <a:pt x="64" y="40"/>
                </a:cubicBezTo>
                <a:cubicBezTo>
                  <a:pt x="71" y="40"/>
                  <a:pt x="77" y="38"/>
                  <a:pt x="84" y="36"/>
                </a:cubicBezTo>
                <a:cubicBezTo>
                  <a:pt x="86" y="44"/>
                  <a:pt x="88" y="52"/>
                  <a:pt x="88" y="60"/>
                </a:cubicBezTo>
                <a:lnTo>
                  <a:pt x="64" y="60"/>
                </a:lnTo>
                <a:close/>
                <a:moveTo>
                  <a:pt x="22" y="26"/>
                </a:moveTo>
                <a:cubicBezTo>
                  <a:pt x="26" y="30"/>
                  <a:pt x="31" y="33"/>
                  <a:pt x="37" y="35"/>
                </a:cubicBezTo>
                <a:cubicBezTo>
                  <a:pt x="34" y="43"/>
                  <a:pt x="32" y="51"/>
                  <a:pt x="32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9" y="47"/>
                  <a:pt x="14" y="35"/>
                  <a:pt x="22" y="26"/>
                </a:cubicBezTo>
                <a:close/>
                <a:moveTo>
                  <a:pt x="8" y="64"/>
                </a:moveTo>
                <a:cubicBezTo>
                  <a:pt x="32" y="64"/>
                  <a:pt x="32" y="64"/>
                  <a:pt x="32" y="64"/>
                </a:cubicBezTo>
                <a:cubicBezTo>
                  <a:pt x="32" y="74"/>
                  <a:pt x="34" y="84"/>
                  <a:pt x="38" y="93"/>
                </a:cubicBezTo>
                <a:cubicBezTo>
                  <a:pt x="33" y="95"/>
                  <a:pt x="28" y="97"/>
                  <a:pt x="24" y="100"/>
                </a:cubicBezTo>
                <a:cubicBezTo>
                  <a:pt x="15" y="91"/>
                  <a:pt x="9" y="78"/>
                  <a:pt x="8" y="64"/>
                </a:cubicBezTo>
                <a:close/>
                <a:moveTo>
                  <a:pt x="100" y="100"/>
                </a:moveTo>
                <a:cubicBezTo>
                  <a:pt x="96" y="97"/>
                  <a:pt x="91" y="95"/>
                  <a:pt x="86" y="93"/>
                </a:cubicBezTo>
                <a:cubicBezTo>
                  <a:pt x="90" y="84"/>
                  <a:pt x="92" y="74"/>
                  <a:pt x="92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5" y="78"/>
                  <a:pt x="109" y="91"/>
                  <a:pt x="100" y="10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3" name="Google Shape;633;p28"/>
          <p:cNvGrpSpPr/>
          <p:nvPr/>
        </p:nvGrpSpPr>
        <p:grpSpPr>
          <a:xfrm>
            <a:off x="5684179" y="2761231"/>
            <a:ext cx="212061" cy="256845"/>
            <a:chOff x="10387014" y="2925763"/>
            <a:chExt cx="255588" cy="309563"/>
          </a:xfrm>
        </p:grpSpPr>
        <p:sp>
          <p:nvSpPr>
            <p:cNvPr id="634" name="Google Shape;634;p28"/>
            <p:cNvSpPr/>
            <p:nvPr/>
          </p:nvSpPr>
          <p:spPr>
            <a:xfrm>
              <a:off x="10387014" y="2925763"/>
              <a:ext cx="255588" cy="309563"/>
            </a:xfrm>
            <a:custGeom>
              <a:rect b="b" l="l" r="r" t="t"/>
              <a:pathLst>
                <a:path extrusionOk="0" h="116" w="96">
                  <a:moveTo>
                    <a:pt x="84" y="44"/>
                  </a:moveTo>
                  <a:cubicBezTo>
                    <a:pt x="72" y="44"/>
                    <a:pt x="72" y="44"/>
                    <a:pt x="72" y="44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11"/>
                    <a:pt x="61" y="0"/>
                    <a:pt x="48" y="0"/>
                  </a:cubicBezTo>
                  <a:cubicBezTo>
                    <a:pt x="35" y="0"/>
                    <a:pt x="24" y="11"/>
                    <a:pt x="24" y="25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" y="44"/>
                    <a:pt x="0" y="49"/>
                    <a:pt x="0" y="56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1"/>
                    <a:pt x="5" y="116"/>
                    <a:pt x="12" y="116"/>
                  </a:cubicBezTo>
                  <a:cubicBezTo>
                    <a:pt x="84" y="116"/>
                    <a:pt x="84" y="116"/>
                    <a:pt x="84" y="116"/>
                  </a:cubicBezTo>
                  <a:cubicBezTo>
                    <a:pt x="91" y="116"/>
                    <a:pt x="96" y="111"/>
                    <a:pt x="96" y="104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6" y="49"/>
                    <a:pt x="91" y="44"/>
                    <a:pt x="84" y="44"/>
                  </a:cubicBezTo>
                  <a:close/>
                  <a:moveTo>
                    <a:pt x="32" y="25"/>
                  </a:moveTo>
                  <a:cubicBezTo>
                    <a:pt x="32" y="15"/>
                    <a:pt x="39" y="8"/>
                    <a:pt x="48" y="8"/>
                  </a:cubicBezTo>
                  <a:cubicBezTo>
                    <a:pt x="57" y="8"/>
                    <a:pt x="64" y="15"/>
                    <a:pt x="64" y="25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32" y="44"/>
                    <a:pt x="32" y="44"/>
                    <a:pt x="32" y="44"/>
                  </a:cubicBezTo>
                  <a:lnTo>
                    <a:pt x="32" y="25"/>
                  </a:lnTo>
                  <a:close/>
                  <a:moveTo>
                    <a:pt x="88" y="104"/>
                  </a:moveTo>
                  <a:cubicBezTo>
                    <a:pt x="88" y="106"/>
                    <a:pt x="86" y="108"/>
                    <a:pt x="84" y="108"/>
                  </a:cubicBezTo>
                  <a:cubicBezTo>
                    <a:pt x="12" y="108"/>
                    <a:pt x="12" y="108"/>
                    <a:pt x="12" y="108"/>
                  </a:cubicBezTo>
                  <a:cubicBezTo>
                    <a:pt x="10" y="108"/>
                    <a:pt x="8" y="106"/>
                    <a:pt x="8" y="10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8" y="54"/>
                    <a:pt x="10" y="52"/>
                    <a:pt x="12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6" y="52"/>
                    <a:pt x="88" y="54"/>
                    <a:pt x="88" y="56"/>
                  </a:cubicBezTo>
                  <a:lnTo>
                    <a:pt x="88" y="10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10488614" y="3100388"/>
              <a:ext cx="52388" cy="79375"/>
            </a:xfrm>
            <a:custGeom>
              <a:rect b="b" l="l" r="r" t="t"/>
              <a:pathLst>
                <a:path extrusionOk="0" h="30" w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3"/>
                    <a:pt x="2" y="16"/>
                    <a:pt x="4" y="18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7"/>
                    <a:pt x="7" y="30"/>
                    <a:pt x="10" y="30"/>
                  </a:cubicBezTo>
                  <a:cubicBezTo>
                    <a:pt x="13" y="30"/>
                    <a:pt x="16" y="27"/>
                    <a:pt x="16" y="24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6"/>
                    <a:pt x="20" y="13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2" y="16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5"/>
                    <a:pt x="11" y="26"/>
                    <a:pt x="10" y="26"/>
                  </a:cubicBezTo>
                  <a:cubicBezTo>
                    <a:pt x="9" y="26"/>
                    <a:pt x="8" y="25"/>
                    <a:pt x="8" y="24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6" y="15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4" y="15"/>
                    <a:pt x="12" y="16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6" name="Google Shape;636;p28"/>
          <p:cNvSpPr/>
          <p:nvPr/>
        </p:nvSpPr>
        <p:spPr>
          <a:xfrm>
            <a:off x="3537478" y="539216"/>
            <a:ext cx="301504" cy="303042"/>
          </a:xfrm>
          <a:custGeom>
            <a:rect b="b" l="l" r="r" t="t"/>
            <a:pathLst>
              <a:path extrusionOk="0" h="247" w="246">
                <a:moveTo>
                  <a:pt x="234" y="13"/>
                </a:moveTo>
                <a:cubicBezTo>
                  <a:pt x="221" y="0"/>
                  <a:pt x="196" y="11"/>
                  <a:pt x="175" y="35"/>
                </a:cubicBezTo>
                <a:cubicBezTo>
                  <a:pt x="153" y="60"/>
                  <a:pt x="153" y="60"/>
                  <a:pt x="153" y="60"/>
                </a:cubicBezTo>
                <a:cubicBezTo>
                  <a:pt x="24" y="36"/>
                  <a:pt x="24" y="36"/>
                  <a:pt x="24" y="36"/>
                </a:cubicBezTo>
                <a:cubicBezTo>
                  <a:pt x="5" y="55"/>
                  <a:pt x="5" y="55"/>
                  <a:pt x="5" y="55"/>
                </a:cubicBezTo>
                <a:cubicBezTo>
                  <a:pt x="107" y="109"/>
                  <a:pt x="107" y="109"/>
                  <a:pt x="107" y="109"/>
                </a:cubicBezTo>
                <a:cubicBezTo>
                  <a:pt x="65" y="159"/>
                  <a:pt x="65" y="159"/>
                  <a:pt x="65" y="159"/>
                </a:cubicBezTo>
                <a:cubicBezTo>
                  <a:pt x="61" y="164"/>
                  <a:pt x="57" y="168"/>
                  <a:pt x="54" y="172"/>
                </a:cubicBezTo>
                <a:cubicBezTo>
                  <a:pt x="12" y="161"/>
                  <a:pt x="12" y="161"/>
                  <a:pt x="12" y="161"/>
                </a:cubicBezTo>
                <a:cubicBezTo>
                  <a:pt x="0" y="173"/>
                  <a:pt x="0" y="173"/>
                  <a:pt x="0" y="173"/>
                </a:cubicBezTo>
                <a:cubicBezTo>
                  <a:pt x="47" y="200"/>
                  <a:pt x="47" y="200"/>
                  <a:pt x="47" y="200"/>
                </a:cubicBezTo>
                <a:cubicBezTo>
                  <a:pt x="74" y="247"/>
                  <a:pt x="74" y="247"/>
                  <a:pt x="74" y="247"/>
                </a:cubicBezTo>
                <a:cubicBezTo>
                  <a:pt x="86" y="235"/>
                  <a:pt x="86" y="235"/>
                  <a:pt x="86" y="235"/>
                </a:cubicBezTo>
                <a:cubicBezTo>
                  <a:pt x="75" y="193"/>
                  <a:pt x="75" y="193"/>
                  <a:pt x="75" y="193"/>
                </a:cubicBezTo>
                <a:cubicBezTo>
                  <a:pt x="79" y="190"/>
                  <a:pt x="83" y="186"/>
                  <a:pt x="88" y="182"/>
                </a:cubicBezTo>
                <a:cubicBezTo>
                  <a:pt x="138" y="140"/>
                  <a:pt x="138" y="140"/>
                  <a:pt x="138" y="140"/>
                </a:cubicBezTo>
                <a:cubicBezTo>
                  <a:pt x="192" y="242"/>
                  <a:pt x="192" y="242"/>
                  <a:pt x="192" y="242"/>
                </a:cubicBezTo>
                <a:cubicBezTo>
                  <a:pt x="211" y="223"/>
                  <a:pt x="211" y="223"/>
                  <a:pt x="211" y="223"/>
                </a:cubicBezTo>
                <a:cubicBezTo>
                  <a:pt x="187" y="94"/>
                  <a:pt x="187" y="94"/>
                  <a:pt x="187" y="94"/>
                </a:cubicBezTo>
                <a:cubicBezTo>
                  <a:pt x="212" y="72"/>
                  <a:pt x="212" y="72"/>
                  <a:pt x="212" y="72"/>
                </a:cubicBezTo>
                <a:cubicBezTo>
                  <a:pt x="236" y="51"/>
                  <a:pt x="246" y="25"/>
                  <a:pt x="234" y="13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7" name="Google Shape;637;p28"/>
          <p:cNvGrpSpPr/>
          <p:nvPr/>
        </p:nvGrpSpPr>
        <p:grpSpPr>
          <a:xfrm>
            <a:off x="822780" y="1122641"/>
            <a:ext cx="206393" cy="281902"/>
            <a:chOff x="5772150" y="2981325"/>
            <a:chExt cx="650875" cy="889001"/>
          </a:xfrm>
        </p:grpSpPr>
        <p:sp>
          <p:nvSpPr>
            <p:cNvPr id="638" name="Google Shape;638;p28"/>
            <p:cNvSpPr/>
            <p:nvPr/>
          </p:nvSpPr>
          <p:spPr>
            <a:xfrm>
              <a:off x="5875338" y="3159125"/>
              <a:ext cx="146100" cy="45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5875338" y="3375025"/>
              <a:ext cx="368400" cy="42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5875338" y="3470275"/>
              <a:ext cx="368400" cy="45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5875338" y="3565525"/>
              <a:ext cx="206400" cy="45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5772150" y="2981325"/>
              <a:ext cx="650875" cy="835025"/>
            </a:xfrm>
            <a:custGeom>
              <a:rect b="b" l="l" r="r" t="t"/>
              <a:pathLst>
                <a:path extrusionOk="0" h="220" w="170">
                  <a:moveTo>
                    <a:pt x="87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204"/>
                    <a:pt x="15" y="220"/>
                    <a:pt x="34" y="220"/>
                  </a:cubicBezTo>
                  <a:cubicBezTo>
                    <a:pt x="91" y="220"/>
                    <a:pt x="91" y="220"/>
                    <a:pt x="91" y="220"/>
                  </a:cubicBezTo>
                  <a:cubicBezTo>
                    <a:pt x="91" y="203"/>
                    <a:pt x="91" y="203"/>
                    <a:pt x="91" y="203"/>
                  </a:cubicBezTo>
                  <a:cubicBezTo>
                    <a:pt x="34" y="203"/>
                    <a:pt x="34" y="203"/>
                    <a:pt x="34" y="203"/>
                  </a:cubicBezTo>
                  <a:cubicBezTo>
                    <a:pt x="24" y="203"/>
                    <a:pt x="16" y="195"/>
                    <a:pt x="16" y="18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24"/>
                    <a:pt x="24" y="16"/>
                    <a:pt x="34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9" y="81"/>
                    <a:pt x="90" y="93"/>
                    <a:pt x="105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185"/>
                    <a:pt x="154" y="185"/>
                    <a:pt x="154" y="185"/>
                  </a:cubicBezTo>
                  <a:cubicBezTo>
                    <a:pt x="154" y="193"/>
                    <a:pt x="149" y="199"/>
                    <a:pt x="143" y="202"/>
                  </a:cubicBezTo>
                  <a:cubicBezTo>
                    <a:pt x="143" y="219"/>
                    <a:pt x="143" y="219"/>
                    <a:pt x="143" y="219"/>
                  </a:cubicBezTo>
                  <a:cubicBezTo>
                    <a:pt x="158" y="216"/>
                    <a:pt x="170" y="202"/>
                    <a:pt x="170" y="185"/>
                  </a:cubicBezTo>
                  <a:cubicBezTo>
                    <a:pt x="170" y="83"/>
                    <a:pt x="170" y="83"/>
                    <a:pt x="170" y="83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6154738" y="3744913"/>
              <a:ext cx="130175" cy="125413"/>
            </a:xfrm>
            <a:custGeom>
              <a:rect b="b" l="l" r="r" t="t"/>
              <a:pathLst>
                <a:path extrusionOk="0" h="33" w="34">
                  <a:moveTo>
                    <a:pt x="32" y="0"/>
                  </a:moveTo>
                  <a:cubicBezTo>
                    <a:pt x="32" y="1"/>
                    <a:pt x="31" y="1"/>
                    <a:pt x="31" y="2"/>
                  </a:cubicBezTo>
                  <a:cubicBezTo>
                    <a:pt x="30" y="4"/>
                    <a:pt x="29" y="6"/>
                    <a:pt x="26" y="7"/>
                  </a:cubicBezTo>
                  <a:cubicBezTo>
                    <a:pt x="25" y="7"/>
                    <a:pt x="25" y="8"/>
                    <a:pt x="24" y="8"/>
                  </a:cubicBezTo>
                  <a:cubicBezTo>
                    <a:pt x="22" y="8"/>
                    <a:pt x="20" y="7"/>
                    <a:pt x="19" y="6"/>
                  </a:cubicBezTo>
                  <a:cubicBezTo>
                    <a:pt x="18" y="6"/>
                    <a:pt x="17" y="5"/>
                    <a:pt x="17" y="5"/>
                  </a:cubicBezTo>
                  <a:cubicBezTo>
                    <a:pt x="17" y="5"/>
                    <a:pt x="16" y="6"/>
                    <a:pt x="16" y="6"/>
                  </a:cubicBezTo>
                  <a:cubicBezTo>
                    <a:pt x="14" y="7"/>
                    <a:pt x="12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9" y="7"/>
                    <a:pt x="8" y="7"/>
                  </a:cubicBezTo>
                  <a:cubicBezTo>
                    <a:pt x="5" y="6"/>
                    <a:pt x="4" y="4"/>
                    <a:pt x="3" y="2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6178550" y="3625850"/>
              <a:ext cx="84000" cy="810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6127750" y="3573463"/>
              <a:ext cx="187325" cy="185738"/>
            </a:xfrm>
            <a:custGeom>
              <a:rect b="b" l="l" r="r" t="t"/>
              <a:pathLst>
                <a:path extrusionOk="0" h="49" w="49">
                  <a:moveTo>
                    <a:pt x="44" y="18"/>
                  </a:moveTo>
                  <a:cubicBezTo>
                    <a:pt x="43" y="16"/>
                    <a:pt x="45" y="12"/>
                    <a:pt x="44" y="10"/>
                  </a:cubicBezTo>
                  <a:cubicBezTo>
                    <a:pt x="42" y="8"/>
                    <a:pt x="38" y="9"/>
                    <a:pt x="36" y="7"/>
                  </a:cubicBezTo>
                  <a:cubicBezTo>
                    <a:pt x="34" y="6"/>
                    <a:pt x="34" y="2"/>
                    <a:pt x="32" y="1"/>
                  </a:cubicBezTo>
                  <a:cubicBezTo>
                    <a:pt x="29" y="0"/>
                    <a:pt x="27" y="3"/>
                    <a:pt x="24" y="3"/>
                  </a:cubicBezTo>
                  <a:cubicBezTo>
                    <a:pt x="22" y="3"/>
                    <a:pt x="19" y="0"/>
                    <a:pt x="16" y="1"/>
                  </a:cubicBezTo>
                  <a:cubicBezTo>
                    <a:pt x="14" y="2"/>
                    <a:pt x="14" y="6"/>
                    <a:pt x="12" y="7"/>
                  </a:cubicBezTo>
                  <a:cubicBezTo>
                    <a:pt x="10" y="9"/>
                    <a:pt x="6" y="8"/>
                    <a:pt x="4" y="10"/>
                  </a:cubicBezTo>
                  <a:cubicBezTo>
                    <a:pt x="3" y="12"/>
                    <a:pt x="5" y="16"/>
                    <a:pt x="4" y="18"/>
                  </a:cubicBezTo>
                  <a:cubicBezTo>
                    <a:pt x="3" y="20"/>
                    <a:pt x="0" y="22"/>
                    <a:pt x="0" y="24"/>
                  </a:cubicBezTo>
                  <a:cubicBezTo>
                    <a:pt x="0" y="27"/>
                    <a:pt x="3" y="29"/>
                    <a:pt x="4" y="31"/>
                  </a:cubicBezTo>
                  <a:cubicBezTo>
                    <a:pt x="5" y="33"/>
                    <a:pt x="3" y="37"/>
                    <a:pt x="4" y="39"/>
                  </a:cubicBezTo>
                  <a:cubicBezTo>
                    <a:pt x="6" y="41"/>
                    <a:pt x="10" y="40"/>
                    <a:pt x="12" y="41"/>
                  </a:cubicBezTo>
                  <a:cubicBezTo>
                    <a:pt x="14" y="43"/>
                    <a:pt x="14" y="47"/>
                    <a:pt x="16" y="48"/>
                  </a:cubicBezTo>
                  <a:cubicBezTo>
                    <a:pt x="19" y="49"/>
                    <a:pt x="22" y="45"/>
                    <a:pt x="24" y="45"/>
                  </a:cubicBezTo>
                  <a:cubicBezTo>
                    <a:pt x="27" y="45"/>
                    <a:pt x="29" y="49"/>
                    <a:pt x="32" y="48"/>
                  </a:cubicBezTo>
                  <a:cubicBezTo>
                    <a:pt x="34" y="47"/>
                    <a:pt x="34" y="43"/>
                    <a:pt x="36" y="41"/>
                  </a:cubicBezTo>
                  <a:cubicBezTo>
                    <a:pt x="38" y="40"/>
                    <a:pt x="42" y="41"/>
                    <a:pt x="44" y="39"/>
                  </a:cubicBezTo>
                  <a:cubicBezTo>
                    <a:pt x="45" y="37"/>
                    <a:pt x="43" y="33"/>
                    <a:pt x="44" y="31"/>
                  </a:cubicBezTo>
                  <a:cubicBezTo>
                    <a:pt x="45" y="29"/>
                    <a:pt x="49" y="27"/>
                    <a:pt x="49" y="24"/>
                  </a:cubicBezTo>
                  <a:cubicBezTo>
                    <a:pt x="49" y="22"/>
                    <a:pt x="45" y="20"/>
                    <a:pt x="44" y="18"/>
                  </a:cubicBezTo>
                  <a:close/>
                  <a:moveTo>
                    <a:pt x="24" y="37"/>
                  </a:moveTo>
                  <a:cubicBezTo>
                    <a:pt x="17" y="37"/>
                    <a:pt x="11" y="32"/>
                    <a:pt x="11" y="24"/>
                  </a:cubicBezTo>
                  <a:cubicBezTo>
                    <a:pt x="11" y="17"/>
                    <a:pt x="17" y="12"/>
                    <a:pt x="24" y="12"/>
                  </a:cubicBezTo>
                  <a:cubicBezTo>
                    <a:pt x="31" y="12"/>
                    <a:pt x="37" y="17"/>
                    <a:pt x="37" y="24"/>
                  </a:cubicBezTo>
                  <a:cubicBezTo>
                    <a:pt x="37" y="32"/>
                    <a:pt x="31" y="37"/>
                    <a:pt x="24" y="37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6" name="Google Shape;646;p28"/>
          <p:cNvSpPr/>
          <p:nvPr/>
        </p:nvSpPr>
        <p:spPr>
          <a:xfrm>
            <a:off x="5677571" y="1135654"/>
            <a:ext cx="226058" cy="255750"/>
          </a:xfrm>
          <a:custGeom>
            <a:rect b="b" l="l" r="r" t="t"/>
            <a:pathLst>
              <a:path extrusionOk="0" h="219" w="193">
                <a:moveTo>
                  <a:pt x="182" y="147"/>
                </a:moveTo>
                <a:cubicBezTo>
                  <a:pt x="179" y="147"/>
                  <a:pt x="177" y="148"/>
                  <a:pt x="175" y="150"/>
                </a:cubicBezTo>
                <a:cubicBezTo>
                  <a:pt x="146" y="110"/>
                  <a:pt x="146" y="110"/>
                  <a:pt x="146" y="110"/>
                </a:cubicBezTo>
                <a:cubicBezTo>
                  <a:pt x="175" y="70"/>
                  <a:pt x="175" y="70"/>
                  <a:pt x="175" y="70"/>
                </a:cubicBezTo>
                <a:cubicBezTo>
                  <a:pt x="177" y="71"/>
                  <a:pt x="179" y="72"/>
                  <a:pt x="182" y="72"/>
                </a:cubicBezTo>
                <a:cubicBezTo>
                  <a:pt x="188" y="72"/>
                  <a:pt x="193" y="67"/>
                  <a:pt x="193" y="60"/>
                </a:cubicBezTo>
                <a:cubicBezTo>
                  <a:pt x="193" y="54"/>
                  <a:pt x="188" y="49"/>
                  <a:pt x="182" y="49"/>
                </a:cubicBezTo>
                <a:cubicBezTo>
                  <a:pt x="175" y="49"/>
                  <a:pt x="170" y="54"/>
                  <a:pt x="170" y="60"/>
                </a:cubicBezTo>
                <a:cubicBezTo>
                  <a:pt x="170" y="61"/>
                  <a:pt x="170" y="61"/>
                  <a:pt x="170" y="62"/>
                </a:cubicBezTo>
                <a:cubicBezTo>
                  <a:pt x="121" y="67"/>
                  <a:pt x="121" y="67"/>
                  <a:pt x="121" y="67"/>
                </a:cubicBezTo>
                <a:cubicBezTo>
                  <a:pt x="101" y="22"/>
                  <a:pt x="101" y="22"/>
                  <a:pt x="101" y="22"/>
                </a:cubicBezTo>
                <a:cubicBezTo>
                  <a:pt x="105" y="20"/>
                  <a:pt x="108" y="16"/>
                  <a:pt x="108" y="12"/>
                </a:cubicBezTo>
                <a:cubicBezTo>
                  <a:pt x="108" y="5"/>
                  <a:pt x="103" y="0"/>
                  <a:pt x="97" y="0"/>
                </a:cubicBezTo>
                <a:cubicBezTo>
                  <a:pt x="90" y="0"/>
                  <a:pt x="85" y="5"/>
                  <a:pt x="85" y="12"/>
                </a:cubicBezTo>
                <a:cubicBezTo>
                  <a:pt x="85" y="16"/>
                  <a:pt x="88" y="20"/>
                  <a:pt x="92" y="22"/>
                </a:cubicBezTo>
                <a:cubicBezTo>
                  <a:pt x="72" y="67"/>
                  <a:pt x="72" y="67"/>
                  <a:pt x="72" y="67"/>
                </a:cubicBezTo>
                <a:cubicBezTo>
                  <a:pt x="23" y="62"/>
                  <a:pt x="23" y="62"/>
                  <a:pt x="23" y="62"/>
                </a:cubicBezTo>
                <a:cubicBezTo>
                  <a:pt x="23" y="61"/>
                  <a:pt x="23" y="61"/>
                  <a:pt x="23" y="60"/>
                </a:cubicBezTo>
                <a:cubicBezTo>
                  <a:pt x="23" y="54"/>
                  <a:pt x="18" y="49"/>
                  <a:pt x="12" y="49"/>
                </a:cubicBezTo>
                <a:cubicBezTo>
                  <a:pt x="5" y="49"/>
                  <a:pt x="0" y="54"/>
                  <a:pt x="0" y="60"/>
                </a:cubicBezTo>
                <a:cubicBezTo>
                  <a:pt x="0" y="67"/>
                  <a:pt x="5" y="72"/>
                  <a:pt x="12" y="72"/>
                </a:cubicBezTo>
                <a:cubicBezTo>
                  <a:pt x="14" y="72"/>
                  <a:pt x="16" y="71"/>
                  <a:pt x="18" y="70"/>
                </a:cubicBezTo>
                <a:cubicBezTo>
                  <a:pt x="48" y="110"/>
                  <a:pt x="48" y="110"/>
                  <a:pt x="48" y="110"/>
                </a:cubicBezTo>
                <a:cubicBezTo>
                  <a:pt x="19" y="150"/>
                  <a:pt x="19" y="150"/>
                  <a:pt x="19" y="150"/>
                </a:cubicBezTo>
                <a:cubicBezTo>
                  <a:pt x="17" y="148"/>
                  <a:pt x="14" y="147"/>
                  <a:pt x="12" y="147"/>
                </a:cubicBezTo>
                <a:cubicBezTo>
                  <a:pt x="5" y="147"/>
                  <a:pt x="0" y="152"/>
                  <a:pt x="0" y="159"/>
                </a:cubicBezTo>
                <a:cubicBezTo>
                  <a:pt x="0" y="165"/>
                  <a:pt x="5" y="170"/>
                  <a:pt x="12" y="170"/>
                </a:cubicBezTo>
                <a:cubicBezTo>
                  <a:pt x="18" y="170"/>
                  <a:pt x="23" y="165"/>
                  <a:pt x="23" y="159"/>
                </a:cubicBezTo>
                <a:cubicBezTo>
                  <a:pt x="23" y="158"/>
                  <a:pt x="23" y="158"/>
                  <a:pt x="23" y="158"/>
                </a:cubicBezTo>
                <a:cubicBezTo>
                  <a:pt x="72" y="152"/>
                  <a:pt x="72" y="152"/>
                  <a:pt x="72" y="152"/>
                </a:cubicBezTo>
                <a:cubicBezTo>
                  <a:pt x="92" y="197"/>
                  <a:pt x="92" y="197"/>
                  <a:pt x="92" y="197"/>
                </a:cubicBezTo>
                <a:cubicBezTo>
                  <a:pt x="88" y="199"/>
                  <a:pt x="85" y="203"/>
                  <a:pt x="85" y="208"/>
                </a:cubicBezTo>
                <a:cubicBezTo>
                  <a:pt x="85" y="214"/>
                  <a:pt x="90" y="219"/>
                  <a:pt x="97" y="219"/>
                </a:cubicBezTo>
                <a:cubicBezTo>
                  <a:pt x="103" y="219"/>
                  <a:pt x="108" y="214"/>
                  <a:pt x="108" y="208"/>
                </a:cubicBezTo>
                <a:cubicBezTo>
                  <a:pt x="108" y="203"/>
                  <a:pt x="105" y="199"/>
                  <a:pt x="101" y="197"/>
                </a:cubicBezTo>
                <a:cubicBezTo>
                  <a:pt x="121" y="152"/>
                  <a:pt x="121" y="152"/>
                  <a:pt x="121" y="152"/>
                </a:cubicBezTo>
                <a:cubicBezTo>
                  <a:pt x="170" y="158"/>
                  <a:pt x="170" y="158"/>
                  <a:pt x="170" y="158"/>
                </a:cubicBezTo>
                <a:cubicBezTo>
                  <a:pt x="170" y="158"/>
                  <a:pt x="170" y="158"/>
                  <a:pt x="170" y="159"/>
                </a:cubicBezTo>
                <a:cubicBezTo>
                  <a:pt x="170" y="165"/>
                  <a:pt x="175" y="170"/>
                  <a:pt x="182" y="170"/>
                </a:cubicBezTo>
                <a:cubicBezTo>
                  <a:pt x="188" y="170"/>
                  <a:pt x="193" y="165"/>
                  <a:pt x="193" y="159"/>
                </a:cubicBezTo>
                <a:cubicBezTo>
                  <a:pt x="193" y="152"/>
                  <a:pt x="188" y="147"/>
                  <a:pt x="182" y="147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7" name="Google Shape;647;p28"/>
          <p:cNvGrpSpPr/>
          <p:nvPr/>
        </p:nvGrpSpPr>
        <p:grpSpPr>
          <a:xfrm>
            <a:off x="7033802" y="1144101"/>
            <a:ext cx="252038" cy="238452"/>
            <a:chOff x="8493125" y="2289175"/>
            <a:chExt cx="854075" cy="808038"/>
          </a:xfrm>
        </p:grpSpPr>
        <p:sp>
          <p:nvSpPr>
            <p:cNvPr id="648" name="Google Shape;648;p28"/>
            <p:cNvSpPr/>
            <p:nvPr/>
          </p:nvSpPr>
          <p:spPr>
            <a:xfrm>
              <a:off x="8493125" y="2762250"/>
              <a:ext cx="854075" cy="334963"/>
            </a:xfrm>
            <a:custGeom>
              <a:rect b="b" l="l" r="r" t="t"/>
              <a:pathLst>
                <a:path extrusionOk="0" h="211" w="538">
                  <a:moveTo>
                    <a:pt x="517" y="57"/>
                  </a:moveTo>
                  <a:lnTo>
                    <a:pt x="335" y="0"/>
                  </a:lnTo>
                  <a:lnTo>
                    <a:pt x="299" y="161"/>
                  </a:lnTo>
                  <a:lnTo>
                    <a:pt x="278" y="33"/>
                  </a:lnTo>
                  <a:lnTo>
                    <a:pt x="287" y="24"/>
                  </a:lnTo>
                  <a:lnTo>
                    <a:pt x="304" y="5"/>
                  </a:lnTo>
                  <a:lnTo>
                    <a:pt x="235" y="5"/>
                  </a:lnTo>
                  <a:lnTo>
                    <a:pt x="251" y="24"/>
                  </a:lnTo>
                  <a:lnTo>
                    <a:pt x="261" y="33"/>
                  </a:lnTo>
                  <a:lnTo>
                    <a:pt x="239" y="161"/>
                  </a:lnTo>
                  <a:lnTo>
                    <a:pt x="204" y="0"/>
                  </a:lnTo>
                  <a:lnTo>
                    <a:pt x="20" y="57"/>
                  </a:lnTo>
                  <a:lnTo>
                    <a:pt x="0" y="211"/>
                  </a:lnTo>
                  <a:lnTo>
                    <a:pt x="538" y="211"/>
                  </a:lnTo>
                  <a:lnTo>
                    <a:pt x="517" y="57"/>
                  </a:lnTo>
                  <a:close/>
                  <a:moveTo>
                    <a:pt x="459" y="156"/>
                  </a:moveTo>
                  <a:lnTo>
                    <a:pt x="366" y="156"/>
                  </a:lnTo>
                  <a:lnTo>
                    <a:pt x="366" y="129"/>
                  </a:lnTo>
                  <a:lnTo>
                    <a:pt x="412" y="122"/>
                  </a:lnTo>
                  <a:lnTo>
                    <a:pt x="459" y="129"/>
                  </a:lnTo>
                  <a:lnTo>
                    <a:pt x="459" y="156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8729663" y="2289175"/>
              <a:ext cx="382500" cy="4269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0" name="Google Shape;650;p28"/>
          <p:cNvGrpSpPr/>
          <p:nvPr/>
        </p:nvGrpSpPr>
        <p:grpSpPr>
          <a:xfrm>
            <a:off x="7700952" y="1676716"/>
            <a:ext cx="238611" cy="218726"/>
            <a:chOff x="7816850" y="1350963"/>
            <a:chExt cx="895350" cy="820737"/>
          </a:xfrm>
        </p:grpSpPr>
        <p:sp>
          <p:nvSpPr>
            <p:cNvPr id="651" name="Google Shape;651;p28"/>
            <p:cNvSpPr/>
            <p:nvPr/>
          </p:nvSpPr>
          <p:spPr>
            <a:xfrm>
              <a:off x="7850188" y="1792288"/>
              <a:ext cx="828675" cy="379412"/>
            </a:xfrm>
            <a:custGeom>
              <a:rect b="b" l="l" r="r" t="t"/>
              <a:pathLst>
                <a:path extrusionOk="0" h="100" w="218">
                  <a:moveTo>
                    <a:pt x="119" y="26"/>
                  </a:moveTo>
                  <a:cubicBezTo>
                    <a:pt x="99" y="26"/>
                    <a:pt x="99" y="26"/>
                    <a:pt x="99" y="26"/>
                  </a:cubicBezTo>
                  <a:cubicBezTo>
                    <a:pt x="85" y="26"/>
                    <a:pt x="73" y="14"/>
                    <a:pt x="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6"/>
                    <a:pt x="13" y="100"/>
                    <a:pt x="29" y="100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205" y="100"/>
                    <a:pt x="218" y="86"/>
                    <a:pt x="218" y="7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14"/>
                    <a:pt x="133" y="26"/>
                    <a:pt x="119" y="26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7816850" y="1350963"/>
              <a:ext cx="895350" cy="498475"/>
            </a:xfrm>
            <a:custGeom>
              <a:rect b="b" l="l" r="r" t="t"/>
              <a:pathLst>
                <a:path extrusionOk="0" h="131" w="236">
                  <a:moveTo>
                    <a:pt x="204" y="44"/>
                  </a:moveTo>
                  <a:cubicBezTo>
                    <a:pt x="163" y="44"/>
                    <a:pt x="163" y="44"/>
                    <a:pt x="163" y="44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14"/>
                    <a:pt x="150" y="0"/>
                    <a:pt x="13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86" y="0"/>
                    <a:pt x="73" y="14"/>
                    <a:pt x="73" y="30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15" y="44"/>
                    <a:pt x="0" y="58"/>
                    <a:pt x="0" y="7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92" y="106"/>
                    <a:pt x="92" y="106"/>
                    <a:pt x="92" y="106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92" y="124"/>
                    <a:pt x="99" y="131"/>
                    <a:pt x="108" y="131"/>
                  </a:cubicBezTo>
                  <a:cubicBezTo>
                    <a:pt x="128" y="131"/>
                    <a:pt x="128" y="131"/>
                    <a:pt x="128" y="131"/>
                  </a:cubicBezTo>
                  <a:cubicBezTo>
                    <a:pt x="137" y="131"/>
                    <a:pt x="144" y="124"/>
                    <a:pt x="144" y="115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6" y="58"/>
                    <a:pt x="221" y="44"/>
                    <a:pt x="204" y="44"/>
                  </a:cubicBezTo>
                  <a:close/>
                  <a:moveTo>
                    <a:pt x="92" y="30"/>
                  </a:moveTo>
                  <a:cubicBezTo>
                    <a:pt x="92" y="24"/>
                    <a:pt x="97" y="19"/>
                    <a:pt x="103" y="19"/>
                  </a:cubicBezTo>
                  <a:cubicBezTo>
                    <a:pt x="133" y="19"/>
                    <a:pt x="133" y="19"/>
                    <a:pt x="133" y="19"/>
                  </a:cubicBezTo>
                  <a:cubicBezTo>
                    <a:pt x="139" y="19"/>
                    <a:pt x="144" y="24"/>
                    <a:pt x="144" y="30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92" y="44"/>
                    <a:pt x="92" y="44"/>
                    <a:pt x="92" y="44"/>
                  </a:cubicBezTo>
                  <a:lnTo>
                    <a:pt x="92" y="3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3" name="Google Shape;653;p28"/>
          <p:cNvSpPr/>
          <p:nvPr/>
        </p:nvSpPr>
        <p:spPr>
          <a:xfrm>
            <a:off x="790301" y="555167"/>
            <a:ext cx="271140" cy="271139"/>
          </a:xfrm>
          <a:custGeom>
            <a:rect b="b" l="l" r="r" t="t"/>
            <a:pathLst>
              <a:path extrusionOk="0" h="128" w="128">
                <a:moveTo>
                  <a:pt x="126" y="1"/>
                </a:moveTo>
                <a:cubicBezTo>
                  <a:pt x="126" y="0"/>
                  <a:pt x="125" y="0"/>
                  <a:pt x="124" y="0"/>
                </a:cubicBezTo>
                <a:cubicBezTo>
                  <a:pt x="123" y="0"/>
                  <a:pt x="122" y="0"/>
                  <a:pt x="122" y="1"/>
                </a:cubicBezTo>
                <a:cubicBezTo>
                  <a:pt x="2" y="81"/>
                  <a:pt x="2" y="81"/>
                  <a:pt x="2" y="81"/>
                </a:cubicBezTo>
                <a:cubicBezTo>
                  <a:pt x="1" y="81"/>
                  <a:pt x="0" y="83"/>
                  <a:pt x="0" y="84"/>
                </a:cubicBezTo>
                <a:cubicBezTo>
                  <a:pt x="0" y="86"/>
                  <a:pt x="1" y="87"/>
                  <a:pt x="3" y="88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49" y="126"/>
                  <a:pt x="49" y="126"/>
                  <a:pt x="49" y="126"/>
                </a:cubicBezTo>
                <a:cubicBezTo>
                  <a:pt x="49" y="127"/>
                  <a:pt x="51" y="128"/>
                  <a:pt x="52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3" y="128"/>
                  <a:pt x="55" y="127"/>
                  <a:pt x="55" y="126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03" y="128"/>
                  <a:pt x="103" y="128"/>
                  <a:pt x="103" y="128"/>
                </a:cubicBezTo>
                <a:cubicBezTo>
                  <a:pt x="103" y="128"/>
                  <a:pt x="103" y="128"/>
                  <a:pt x="104" y="128"/>
                </a:cubicBezTo>
                <a:cubicBezTo>
                  <a:pt x="105" y="128"/>
                  <a:pt x="105" y="128"/>
                  <a:pt x="106" y="127"/>
                </a:cubicBezTo>
                <a:cubicBezTo>
                  <a:pt x="107" y="127"/>
                  <a:pt x="108" y="126"/>
                  <a:pt x="108" y="125"/>
                </a:cubicBezTo>
                <a:cubicBezTo>
                  <a:pt x="128" y="5"/>
                  <a:pt x="128" y="5"/>
                  <a:pt x="128" y="5"/>
                </a:cubicBezTo>
                <a:cubicBezTo>
                  <a:pt x="128" y="3"/>
                  <a:pt x="128" y="2"/>
                  <a:pt x="126" y="1"/>
                </a:cubicBezTo>
                <a:close/>
                <a:moveTo>
                  <a:pt x="13" y="83"/>
                </a:moveTo>
                <a:cubicBezTo>
                  <a:pt x="105" y="21"/>
                  <a:pt x="105" y="21"/>
                  <a:pt x="105" y="21"/>
                </a:cubicBezTo>
                <a:cubicBezTo>
                  <a:pt x="38" y="93"/>
                  <a:pt x="38" y="93"/>
                  <a:pt x="38" y="93"/>
                </a:cubicBezTo>
                <a:cubicBezTo>
                  <a:pt x="37" y="93"/>
                  <a:pt x="37" y="93"/>
                  <a:pt x="37" y="93"/>
                </a:cubicBezTo>
                <a:lnTo>
                  <a:pt x="13" y="83"/>
                </a:lnTo>
                <a:close/>
                <a:moveTo>
                  <a:pt x="41" y="96"/>
                </a:moveTo>
                <a:cubicBezTo>
                  <a:pt x="41" y="96"/>
                  <a:pt x="41" y="96"/>
                  <a:pt x="41" y="96"/>
                </a:cubicBezTo>
                <a:cubicBezTo>
                  <a:pt x="117" y="15"/>
                  <a:pt x="117" y="15"/>
                  <a:pt x="117" y="15"/>
                </a:cubicBezTo>
                <a:cubicBezTo>
                  <a:pt x="52" y="116"/>
                  <a:pt x="52" y="116"/>
                  <a:pt x="52" y="116"/>
                </a:cubicBezTo>
                <a:lnTo>
                  <a:pt x="41" y="96"/>
                </a:lnTo>
                <a:close/>
                <a:moveTo>
                  <a:pt x="101" y="118"/>
                </a:moveTo>
                <a:cubicBezTo>
                  <a:pt x="67" y="105"/>
                  <a:pt x="67" y="105"/>
                  <a:pt x="67" y="105"/>
                </a:cubicBezTo>
                <a:cubicBezTo>
                  <a:pt x="66" y="104"/>
                  <a:pt x="65" y="104"/>
                  <a:pt x="64" y="104"/>
                </a:cubicBezTo>
                <a:cubicBezTo>
                  <a:pt x="117" y="23"/>
                  <a:pt x="117" y="23"/>
                  <a:pt x="117" y="23"/>
                </a:cubicBezTo>
                <a:lnTo>
                  <a:pt x="101" y="11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4" name="Google Shape;654;p28"/>
          <p:cNvGrpSpPr/>
          <p:nvPr/>
        </p:nvGrpSpPr>
        <p:grpSpPr>
          <a:xfrm>
            <a:off x="6367011" y="555142"/>
            <a:ext cx="271136" cy="271136"/>
            <a:chOff x="837205" y="3542332"/>
            <a:chExt cx="400024" cy="400024"/>
          </a:xfrm>
        </p:grpSpPr>
        <p:sp>
          <p:nvSpPr>
            <p:cNvPr id="655" name="Google Shape;655;p28"/>
            <p:cNvSpPr/>
            <p:nvPr/>
          </p:nvSpPr>
          <p:spPr>
            <a:xfrm>
              <a:off x="837205" y="3542332"/>
              <a:ext cx="400024" cy="400024"/>
            </a:xfrm>
            <a:custGeom>
              <a:rect b="b" l="l" r="r" t="t"/>
              <a:pathLst>
                <a:path extrusionOk="0" h="128" w="128">
                  <a:moveTo>
                    <a:pt x="11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1" y="0"/>
                    <a:pt x="16" y="5"/>
                    <a:pt x="16" y="1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5" y="20"/>
                    <a:pt x="0" y="25"/>
                    <a:pt x="0" y="3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21" y="128"/>
                    <a:pt x="128" y="121"/>
                    <a:pt x="128" y="1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5"/>
                    <a:pt x="123" y="0"/>
                    <a:pt x="116" y="0"/>
                  </a:cubicBezTo>
                  <a:close/>
                  <a:moveTo>
                    <a:pt x="120" y="112"/>
                  </a:moveTo>
                  <a:cubicBezTo>
                    <a:pt x="120" y="116"/>
                    <a:pt x="116" y="120"/>
                    <a:pt x="112" y="120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20"/>
                    <a:pt x="8" y="116"/>
                    <a:pt x="8" y="11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0"/>
                    <a:pt x="10" y="28"/>
                    <a:pt x="1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6" y="110"/>
                    <a:pt x="18" y="112"/>
                    <a:pt x="20" y="112"/>
                  </a:cubicBezTo>
                  <a:cubicBezTo>
                    <a:pt x="22" y="112"/>
                    <a:pt x="24" y="110"/>
                    <a:pt x="24" y="108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0"/>
                    <a:pt x="26" y="8"/>
                    <a:pt x="28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8" y="8"/>
                    <a:pt x="120" y="10"/>
                    <a:pt x="120" y="12"/>
                  </a:cubicBezTo>
                  <a:lnTo>
                    <a:pt x="120" y="11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1074843" y="3692836"/>
              <a:ext cx="112218" cy="11882"/>
            </a:xfrm>
            <a:custGeom>
              <a:rect b="b" l="l" r="r" t="t"/>
              <a:pathLst>
                <a:path extrusionOk="0" h="4" w="36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1074843" y="3655870"/>
              <a:ext cx="112218" cy="11882"/>
            </a:xfrm>
            <a:custGeom>
              <a:rect b="b" l="l" r="r" t="t"/>
              <a:pathLst>
                <a:path extrusionOk="0" h="4" w="36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1074843" y="3617583"/>
              <a:ext cx="112218" cy="13202"/>
            </a:xfrm>
            <a:custGeom>
              <a:rect b="b" l="l" r="r" t="t"/>
              <a:pathLst>
                <a:path extrusionOk="0" h="4" w="36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937541" y="3880306"/>
              <a:ext cx="112218" cy="11882"/>
            </a:xfrm>
            <a:custGeom>
              <a:rect b="b" l="l" r="r" t="t"/>
              <a:pathLst>
                <a:path extrusionOk="0" h="4" w="36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937541" y="3843340"/>
              <a:ext cx="112218" cy="11882"/>
            </a:xfrm>
            <a:custGeom>
              <a:rect b="b" l="l" r="r" t="t"/>
              <a:pathLst>
                <a:path extrusionOk="0" h="4" w="36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937541" y="3805053"/>
              <a:ext cx="112218" cy="13202"/>
            </a:xfrm>
            <a:custGeom>
              <a:rect b="b" l="l" r="r" t="t"/>
              <a:pathLst>
                <a:path extrusionOk="0" h="4" w="36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1074843" y="3880306"/>
              <a:ext cx="112218" cy="11882"/>
            </a:xfrm>
            <a:custGeom>
              <a:rect b="b" l="l" r="r" t="t"/>
              <a:pathLst>
                <a:path extrusionOk="0" h="4" w="36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1074843" y="3843340"/>
              <a:ext cx="112218" cy="11882"/>
            </a:xfrm>
            <a:custGeom>
              <a:rect b="b" l="l" r="r" t="t"/>
              <a:pathLst>
                <a:path extrusionOk="0" h="4" w="36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1074843" y="3805053"/>
              <a:ext cx="112218" cy="13202"/>
            </a:xfrm>
            <a:custGeom>
              <a:rect b="b" l="l" r="r" t="t"/>
              <a:pathLst>
                <a:path extrusionOk="0" h="4" w="36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937541" y="3729802"/>
              <a:ext cx="249520" cy="13202"/>
            </a:xfrm>
            <a:custGeom>
              <a:rect b="b" l="l" r="r" t="t"/>
              <a:pathLst>
                <a:path extrusionOk="0" h="4" w="80">
                  <a:moveTo>
                    <a:pt x="7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9" y="4"/>
                    <a:pt x="80" y="3"/>
                    <a:pt x="80" y="2"/>
                  </a:cubicBezTo>
                  <a:cubicBezTo>
                    <a:pt x="80" y="1"/>
                    <a:pt x="79" y="0"/>
                    <a:pt x="7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937541" y="3768087"/>
              <a:ext cx="249520" cy="11882"/>
            </a:xfrm>
            <a:custGeom>
              <a:rect b="b" l="l" r="r" t="t"/>
              <a:pathLst>
                <a:path extrusionOk="0" h="4" w="80">
                  <a:moveTo>
                    <a:pt x="7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9" y="4"/>
                    <a:pt x="80" y="3"/>
                    <a:pt x="80" y="2"/>
                  </a:cubicBezTo>
                  <a:cubicBezTo>
                    <a:pt x="80" y="1"/>
                    <a:pt x="79" y="0"/>
                    <a:pt x="7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937541" y="3592500"/>
              <a:ext cx="112218" cy="112218"/>
            </a:xfrm>
            <a:custGeom>
              <a:rect b="b" l="l" r="r" t="t"/>
              <a:pathLst>
                <a:path extrusionOk="0" h="36" w="36">
                  <a:moveTo>
                    <a:pt x="4" y="36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4" y="36"/>
                    <a:pt x="36" y="34"/>
                    <a:pt x="36" y="32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4" y="0"/>
                    <a:pt x="3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4"/>
                    <a:pt x="2" y="36"/>
                    <a:pt x="4" y="36"/>
                  </a:cubicBezTo>
                  <a:close/>
                  <a:moveTo>
                    <a:pt x="8" y="8"/>
                  </a:moveTo>
                  <a:cubicBezTo>
                    <a:pt x="28" y="8"/>
                    <a:pt x="28" y="8"/>
                    <a:pt x="28" y="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8" y="28"/>
                    <a:pt x="8" y="28"/>
                    <a:pt x="8" y="28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8" name="Google Shape;668;p28"/>
          <p:cNvGrpSpPr/>
          <p:nvPr/>
        </p:nvGrpSpPr>
        <p:grpSpPr>
          <a:xfrm>
            <a:off x="6364761" y="1127927"/>
            <a:ext cx="275610" cy="271136"/>
            <a:chOff x="2433339" y="4342379"/>
            <a:chExt cx="406625" cy="400024"/>
          </a:xfrm>
        </p:grpSpPr>
        <p:sp>
          <p:nvSpPr>
            <p:cNvPr id="669" name="Google Shape;669;p28"/>
            <p:cNvSpPr/>
            <p:nvPr/>
          </p:nvSpPr>
          <p:spPr>
            <a:xfrm>
              <a:off x="2433339" y="4342379"/>
              <a:ext cx="406625" cy="400024"/>
            </a:xfrm>
            <a:custGeom>
              <a:rect b="b" l="l" r="r" t="t"/>
              <a:pathLst>
                <a:path extrusionOk="0" h="128" w="130">
                  <a:moveTo>
                    <a:pt x="127" y="42"/>
                  </a:moveTo>
                  <a:cubicBezTo>
                    <a:pt x="87" y="2"/>
                    <a:pt x="87" y="2"/>
                    <a:pt x="87" y="2"/>
                  </a:cubicBezTo>
                  <a:cubicBezTo>
                    <a:pt x="85" y="0"/>
                    <a:pt x="82" y="0"/>
                    <a:pt x="79" y="0"/>
                  </a:cubicBezTo>
                  <a:cubicBezTo>
                    <a:pt x="78" y="1"/>
                    <a:pt x="76" y="1"/>
                    <a:pt x="75" y="2"/>
                  </a:cubicBezTo>
                  <a:cubicBezTo>
                    <a:pt x="74" y="3"/>
                    <a:pt x="74" y="4"/>
                    <a:pt x="73" y="6"/>
                  </a:cubicBezTo>
                  <a:cubicBezTo>
                    <a:pt x="72" y="12"/>
                    <a:pt x="68" y="17"/>
                    <a:pt x="64" y="21"/>
                  </a:cubicBezTo>
                  <a:cubicBezTo>
                    <a:pt x="58" y="27"/>
                    <a:pt x="50" y="32"/>
                    <a:pt x="41" y="37"/>
                  </a:cubicBezTo>
                  <a:cubicBezTo>
                    <a:pt x="32" y="42"/>
                    <a:pt x="23" y="48"/>
                    <a:pt x="15" y="55"/>
                  </a:cubicBezTo>
                  <a:cubicBezTo>
                    <a:pt x="8" y="62"/>
                    <a:pt x="4" y="69"/>
                    <a:pt x="1" y="78"/>
                  </a:cubicBezTo>
                  <a:cubicBezTo>
                    <a:pt x="0" y="80"/>
                    <a:pt x="1" y="84"/>
                    <a:pt x="3" y="8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5" y="128"/>
                    <a:pt x="48" y="128"/>
                    <a:pt x="51" y="128"/>
                  </a:cubicBezTo>
                  <a:cubicBezTo>
                    <a:pt x="52" y="127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2"/>
                  </a:cubicBezTo>
                  <a:cubicBezTo>
                    <a:pt x="58" y="116"/>
                    <a:pt x="62" y="111"/>
                    <a:pt x="66" y="107"/>
                  </a:cubicBezTo>
                  <a:cubicBezTo>
                    <a:pt x="72" y="101"/>
                    <a:pt x="80" y="96"/>
                    <a:pt x="89" y="91"/>
                  </a:cubicBezTo>
                  <a:cubicBezTo>
                    <a:pt x="98" y="86"/>
                    <a:pt x="107" y="80"/>
                    <a:pt x="115" y="73"/>
                  </a:cubicBezTo>
                  <a:cubicBezTo>
                    <a:pt x="122" y="66"/>
                    <a:pt x="126" y="59"/>
                    <a:pt x="129" y="50"/>
                  </a:cubicBezTo>
                  <a:cubicBezTo>
                    <a:pt x="130" y="48"/>
                    <a:pt x="129" y="44"/>
                    <a:pt x="127" y="42"/>
                  </a:cubicBezTo>
                  <a:close/>
                  <a:moveTo>
                    <a:pt x="49" y="120"/>
                  </a:moveTo>
                  <a:cubicBezTo>
                    <a:pt x="36" y="107"/>
                    <a:pt x="22" y="93"/>
                    <a:pt x="9" y="80"/>
                  </a:cubicBezTo>
                  <a:cubicBezTo>
                    <a:pt x="20" y="43"/>
                    <a:pt x="70" y="45"/>
                    <a:pt x="81" y="8"/>
                  </a:cubicBezTo>
                  <a:cubicBezTo>
                    <a:pt x="94" y="21"/>
                    <a:pt x="108" y="35"/>
                    <a:pt x="121" y="48"/>
                  </a:cubicBezTo>
                  <a:cubicBezTo>
                    <a:pt x="110" y="85"/>
                    <a:pt x="60" y="83"/>
                    <a:pt x="49" y="12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2581203" y="4482321"/>
              <a:ext cx="108257" cy="113538"/>
            </a:xfrm>
            <a:custGeom>
              <a:rect b="b" l="l" r="r" t="t"/>
              <a:pathLst>
                <a:path extrusionOk="0" h="36" w="35">
                  <a:moveTo>
                    <a:pt x="32" y="15"/>
                  </a:moveTo>
                  <a:cubicBezTo>
                    <a:pt x="31" y="14"/>
                    <a:pt x="30" y="13"/>
                    <a:pt x="28" y="12"/>
                  </a:cubicBezTo>
                  <a:cubicBezTo>
                    <a:pt x="27" y="12"/>
                    <a:pt x="26" y="12"/>
                    <a:pt x="24" y="12"/>
                  </a:cubicBezTo>
                  <a:cubicBezTo>
                    <a:pt x="23" y="12"/>
                    <a:pt x="22" y="12"/>
                    <a:pt x="20" y="13"/>
                  </a:cubicBezTo>
                  <a:cubicBezTo>
                    <a:pt x="19" y="13"/>
                    <a:pt x="18" y="14"/>
                    <a:pt x="16" y="15"/>
                  </a:cubicBezTo>
                  <a:cubicBezTo>
                    <a:pt x="14" y="12"/>
                    <a:pt x="12" y="10"/>
                    <a:pt x="10" y="7"/>
                  </a:cubicBezTo>
                  <a:cubicBezTo>
                    <a:pt x="11" y="7"/>
                    <a:pt x="12" y="6"/>
                    <a:pt x="13" y="6"/>
                  </a:cubicBezTo>
                  <a:cubicBezTo>
                    <a:pt x="14" y="6"/>
                    <a:pt x="14" y="6"/>
                    <a:pt x="15" y="6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18" y="7"/>
                    <a:pt x="19" y="7"/>
                    <a:pt x="19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4"/>
                    <a:pt x="20" y="3"/>
                    <a:pt x="20" y="2"/>
                  </a:cubicBezTo>
                  <a:cubicBezTo>
                    <a:pt x="19" y="1"/>
                    <a:pt x="18" y="1"/>
                    <a:pt x="16" y="0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1"/>
                    <a:pt x="10" y="1"/>
                    <a:pt x="9" y="2"/>
                  </a:cubicBezTo>
                  <a:cubicBezTo>
                    <a:pt x="8" y="3"/>
                    <a:pt x="7" y="3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3" y="5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2" y="9"/>
                    <a:pt x="2" y="10"/>
                  </a:cubicBezTo>
                  <a:cubicBezTo>
                    <a:pt x="1" y="12"/>
                    <a:pt x="1" y="13"/>
                    <a:pt x="1" y="15"/>
                  </a:cubicBezTo>
                  <a:cubicBezTo>
                    <a:pt x="0" y="16"/>
                    <a:pt x="1" y="17"/>
                    <a:pt x="1" y="18"/>
                  </a:cubicBezTo>
                  <a:cubicBezTo>
                    <a:pt x="1" y="20"/>
                    <a:pt x="2" y="21"/>
                    <a:pt x="3" y="22"/>
                  </a:cubicBezTo>
                  <a:cubicBezTo>
                    <a:pt x="5" y="23"/>
                    <a:pt x="8" y="24"/>
                    <a:pt x="10" y="24"/>
                  </a:cubicBezTo>
                  <a:cubicBezTo>
                    <a:pt x="13" y="23"/>
                    <a:pt x="15" y="23"/>
                    <a:pt x="18" y="21"/>
                  </a:cubicBezTo>
                  <a:cubicBezTo>
                    <a:pt x="21" y="24"/>
                    <a:pt x="23" y="27"/>
                    <a:pt x="25" y="29"/>
                  </a:cubicBezTo>
                  <a:cubicBezTo>
                    <a:pt x="24" y="30"/>
                    <a:pt x="24" y="30"/>
                    <a:pt x="23" y="31"/>
                  </a:cubicBezTo>
                  <a:cubicBezTo>
                    <a:pt x="22" y="31"/>
                    <a:pt x="21" y="31"/>
                    <a:pt x="21" y="31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8" y="29"/>
                    <a:pt x="18" y="29"/>
                    <a:pt x="17" y="29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15" y="28"/>
                    <a:pt x="15" y="29"/>
                    <a:pt x="14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2"/>
                    <a:pt x="13" y="33"/>
                    <a:pt x="14" y="33"/>
                  </a:cubicBezTo>
                  <a:cubicBezTo>
                    <a:pt x="15" y="34"/>
                    <a:pt x="16" y="35"/>
                    <a:pt x="17" y="35"/>
                  </a:cubicBezTo>
                  <a:cubicBezTo>
                    <a:pt x="18" y="36"/>
                    <a:pt x="19" y="36"/>
                    <a:pt x="20" y="36"/>
                  </a:cubicBezTo>
                  <a:cubicBezTo>
                    <a:pt x="22" y="36"/>
                    <a:pt x="23" y="36"/>
                    <a:pt x="25" y="36"/>
                  </a:cubicBezTo>
                  <a:cubicBezTo>
                    <a:pt x="26" y="35"/>
                    <a:pt x="27" y="34"/>
                    <a:pt x="29" y="33"/>
                  </a:cubicBezTo>
                  <a:cubicBezTo>
                    <a:pt x="30" y="33"/>
                    <a:pt x="30" y="34"/>
                    <a:pt x="31" y="35"/>
                  </a:cubicBezTo>
                  <a:cubicBezTo>
                    <a:pt x="31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4"/>
                  </a:cubicBezTo>
                  <a:cubicBezTo>
                    <a:pt x="33" y="34"/>
                    <a:pt x="34" y="34"/>
                    <a:pt x="34" y="33"/>
                  </a:cubicBezTo>
                  <a:cubicBezTo>
                    <a:pt x="34" y="33"/>
                    <a:pt x="33" y="32"/>
                    <a:pt x="33" y="32"/>
                  </a:cubicBezTo>
                  <a:cubicBezTo>
                    <a:pt x="32" y="32"/>
                    <a:pt x="32" y="31"/>
                    <a:pt x="31" y="30"/>
                  </a:cubicBezTo>
                  <a:cubicBezTo>
                    <a:pt x="32" y="29"/>
                    <a:pt x="33" y="27"/>
                    <a:pt x="34" y="26"/>
                  </a:cubicBezTo>
                  <a:cubicBezTo>
                    <a:pt x="35" y="24"/>
                    <a:pt x="35" y="23"/>
                    <a:pt x="35" y="21"/>
                  </a:cubicBezTo>
                  <a:cubicBezTo>
                    <a:pt x="35" y="20"/>
                    <a:pt x="35" y="19"/>
                    <a:pt x="35" y="18"/>
                  </a:cubicBezTo>
                  <a:cubicBezTo>
                    <a:pt x="34" y="17"/>
                    <a:pt x="33" y="16"/>
                    <a:pt x="32" y="15"/>
                  </a:cubicBezTo>
                  <a:close/>
                  <a:moveTo>
                    <a:pt x="10" y="17"/>
                  </a:moveTo>
                  <a:cubicBezTo>
                    <a:pt x="9" y="17"/>
                    <a:pt x="8" y="17"/>
                    <a:pt x="7" y="16"/>
                  </a:cubicBezTo>
                  <a:cubicBezTo>
                    <a:pt x="7" y="16"/>
                    <a:pt x="6" y="15"/>
                    <a:pt x="6" y="15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2"/>
                    <a:pt x="7" y="11"/>
                  </a:cubicBezTo>
                  <a:cubicBezTo>
                    <a:pt x="7" y="11"/>
                    <a:pt x="7" y="10"/>
                    <a:pt x="8" y="9"/>
                  </a:cubicBezTo>
                  <a:cubicBezTo>
                    <a:pt x="10" y="11"/>
                    <a:pt x="12" y="14"/>
                    <a:pt x="14" y="16"/>
                  </a:cubicBezTo>
                  <a:cubicBezTo>
                    <a:pt x="12" y="17"/>
                    <a:pt x="11" y="17"/>
                    <a:pt x="10" y="17"/>
                  </a:cubicBezTo>
                  <a:close/>
                  <a:moveTo>
                    <a:pt x="29" y="25"/>
                  </a:moveTo>
                  <a:cubicBezTo>
                    <a:pt x="28" y="26"/>
                    <a:pt x="28" y="27"/>
                    <a:pt x="27" y="27"/>
                  </a:cubicBezTo>
                  <a:cubicBezTo>
                    <a:pt x="25" y="25"/>
                    <a:pt x="23" y="22"/>
                    <a:pt x="21" y="20"/>
                  </a:cubicBezTo>
                  <a:cubicBezTo>
                    <a:pt x="21" y="20"/>
                    <a:pt x="22" y="19"/>
                    <a:pt x="23" y="19"/>
                  </a:cubicBezTo>
                  <a:cubicBezTo>
                    <a:pt x="23" y="19"/>
                    <a:pt x="24" y="19"/>
                    <a:pt x="25" y="18"/>
                  </a:cubicBezTo>
                  <a:cubicBezTo>
                    <a:pt x="25" y="18"/>
                    <a:pt x="26" y="18"/>
                    <a:pt x="27" y="19"/>
                  </a:cubicBezTo>
                  <a:cubicBezTo>
                    <a:pt x="27" y="19"/>
                    <a:pt x="28" y="19"/>
                    <a:pt x="28" y="20"/>
                  </a:cubicBezTo>
                  <a:cubicBezTo>
                    <a:pt x="29" y="20"/>
                    <a:pt x="29" y="21"/>
                    <a:pt x="29" y="21"/>
                  </a:cubicBezTo>
                  <a:cubicBezTo>
                    <a:pt x="30" y="22"/>
                    <a:pt x="30" y="23"/>
                    <a:pt x="29" y="23"/>
                  </a:cubicBezTo>
                  <a:cubicBezTo>
                    <a:pt x="29" y="24"/>
                    <a:pt x="29" y="25"/>
                    <a:pt x="29" y="25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2571961" y="4616983"/>
              <a:ext cx="59410" cy="66011"/>
            </a:xfrm>
            <a:custGeom>
              <a:rect b="b" l="l" r="r" t="t"/>
              <a:pathLst>
                <a:path extrusionOk="0" h="21" w="19"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3" y="3"/>
                    <a:pt x="11" y="5"/>
                    <a:pt x="9" y="7"/>
                  </a:cubicBezTo>
                  <a:cubicBezTo>
                    <a:pt x="6" y="9"/>
                    <a:pt x="5" y="11"/>
                    <a:pt x="3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4"/>
                    <a:pt x="9" y="12"/>
                    <a:pt x="11" y="10"/>
                  </a:cubicBezTo>
                  <a:cubicBezTo>
                    <a:pt x="14" y="8"/>
                    <a:pt x="16" y="6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9" y="4"/>
                  </a:cubicBezTo>
                  <a:cubicBezTo>
                    <a:pt x="19" y="3"/>
                    <a:pt x="19" y="2"/>
                    <a:pt x="19" y="1"/>
                  </a:cubicBezTo>
                  <a:cubicBezTo>
                    <a:pt x="18" y="0"/>
                    <a:pt x="17" y="0"/>
                    <a:pt x="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2643252" y="4404429"/>
              <a:ext cx="62050" cy="66011"/>
            </a:xfrm>
            <a:custGeom>
              <a:rect b="b" l="l" r="r" t="t"/>
              <a:pathLst>
                <a:path extrusionOk="0" h="21" w="20">
                  <a:moveTo>
                    <a:pt x="8" y="11"/>
                  </a:moveTo>
                  <a:cubicBezTo>
                    <a:pt x="5" y="13"/>
                    <a:pt x="3" y="15"/>
                    <a:pt x="1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8"/>
                    <a:pt x="8" y="16"/>
                    <a:pt x="10" y="14"/>
                  </a:cubicBezTo>
                  <a:cubicBezTo>
                    <a:pt x="13" y="12"/>
                    <a:pt x="14" y="9"/>
                    <a:pt x="16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2"/>
                    <a:pt x="20" y="1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1" y="7"/>
                    <a:pt x="10" y="9"/>
                    <a:pt x="8" y="1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3" name="Google Shape;673;p28"/>
          <p:cNvGrpSpPr/>
          <p:nvPr/>
        </p:nvGrpSpPr>
        <p:grpSpPr>
          <a:xfrm>
            <a:off x="7684027" y="1153418"/>
            <a:ext cx="271136" cy="220130"/>
            <a:chOff x="4037394" y="5979440"/>
            <a:chExt cx="400024" cy="324772"/>
          </a:xfrm>
        </p:grpSpPr>
        <p:sp>
          <p:nvSpPr>
            <p:cNvPr id="674" name="Google Shape;674;p28"/>
            <p:cNvSpPr/>
            <p:nvPr/>
          </p:nvSpPr>
          <p:spPr>
            <a:xfrm>
              <a:off x="4311998" y="6078455"/>
              <a:ext cx="75252" cy="100336"/>
            </a:xfrm>
            <a:custGeom>
              <a:rect b="b" l="l" r="r" t="t"/>
              <a:pathLst>
                <a:path extrusionOk="0" h="32" w="24">
                  <a:moveTo>
                    <a:pt x="11" y="2"/>
                  </a:moveTo>
                  <a:cubicBezTo>
                    <a:pt x="11" y="1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2"/>
                    <a:pt x="24" y="30"/>
                    <a:pt x="24" y="28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1"/>
                    <a:pt x="24" y="20"/>
                    <a:pt x="23" y="20"/>
                  </a:cubicBezTo>
                  <a:lnTo>
                    <a:pt x="11" y="2"/>
                  </a:lnTo>
                  <a:close/>
                  <a:moveTo>
                    <a:pt x="20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20" y="22"/>
                    <a:pt x="20" y="22"/>
                    <a:pt x="20" y="22"/>
                  </a:cubicBezTo>
                  <a:lnTo>
                    <a:pt x="20" y="28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4037394" y="5979440"/>
              <a:ext cx="400024" cy="324772"/>
            </a:xfrm>
            <a:custGeom>
              <a:rect b="b" l="l" r="r" t="t"/>
              <a:pathLst>
                <a:path extrusionOk="0" h="104" w="128">
                  <a:moveTo>
                    <a:pt x="126" y="49"/>
                  </a:moveTo>
                  <a:cubicBezTo>
                    <a:pt x="110" y="25"/>
                    <a:pt x="110" y="25"/>
                    <a:pt x="110" y="25"/>
                  </a:cubicBezTo>
                  <a:cubicBezTo>
                    <a:pt x="108" y="22"/>
                    <a:pt x="104" y="20"/>
                    <a:pt x="100" y="20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4" y="5"/>
                    <a:pt x="79" y="0"/>
                    <a:pt x="7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3"/>
                    <a:pt x="5" y="68"/>
                    <a:pt x="12" y="68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2" y="87"/>
                    <a:pt x="17" y="92"/>
                    <a:pt x="24" y="92"/>
                  </a:cubicBezTo>
                  <a:cubicBezTo>
                    <a:pt x="29" y="92"/>
                    <a:pt x="29" y="92"/>
                    <a:pt x="29" y="92"/>
                  </a:cubicBezTo>
                  <a:cubicBezTo>
                    <a:pt x="30" y="99"/>
                    <a:pt x="37" y="104"/>
                    <a:pt x="44" y="104"/>
                  </a:cubicBezTo>
                  <a:cubicBezTo>
                    <a:pt x="51" y="104"/>
                    <a:pt x="58" y="99"/>
                    <a:pt x="59" y="92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2" y="99"/>
                    <a:pt x="89" y="104"/>
                    <a:pt x="96" y="104"/>
                  </a:cubicBezTo>
                  <a:cubicBezTo>
                    <a:pt x="103" y="104"/>
                    <a:pt x="110" y="99"/>
                    <a:pt x="111" y="92"/>
                  </a:cubicBezTo>
                  <a:cubicBezTo>
                    <a:pt x="116" y="92"/>
                    <a:pt x="116" y="92"/>
                    <a:pt x="116" y="92"/>
                  </a:cubicBezTo>
                  <a:cubicBezTo>
                    <a:pt x="123" y="92"/>
                    <a:pt x="128" y="87"/>
                    <a:pt x="128" y="80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8" y="54"/>
                    <a:pt x="127" y="51"/>
                    <a:pt x="126" y="49"/>
                  </a:cubicBezTo>
                  <a:close/>
                  <a:moveTo>
                    <a:pt x="12" y="60"/>
                  </a:moveTo>
                  <a:cubicBezTo>
                    <a:pt x="10" y="60"/>
                    <a:pt x="8" y="58"/>
                    <a:pt x="8" y="56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4" y="8"/>
                    <a:pt x="76" y="10"/>
                    <a:pt x="76" y="12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6" y="56"/>
                    <a:pt x="76" y="56"/>
                    <a:pt x="76" y="56"/>
                  </a:cubicBezTo>
                  <a:cubicBezTo>
                    <a:pt x="76" y="58"/>
                    <a:pt x="74" y="60"/>
                    <a:pt x="72" y="60"/>
                  </a:cubicBezTo>
                  <a:lnTo>
                    <a:pt x="12" y="60"/>
                  </a:lnTo>
                  <a:close/>
                  <a:moveTo>
                    <a:pt x="44" y="96"/>
                  </a:moveTo>
                  <a:cubicBezTo>
                    <a:pt x="40" y="96"/>
                    <a:pt x="36" y="92"/>
                    <a:pt x="36" y="88"/>
                  </a:cubicBezTo>
                  <a:cubicBezTo>
                    <a:pt x="36" y="84"/>
                    <a:pt x="40" y="80"/>
                    <a:pt x="44" y="80"/>
                  </a:cubicBezTo>
                  <a:cubicBezTo>
                    <a:pt x="48" y="80"/>
                    <a:pt x="52" y="84"/>
                    <a:pt x="52" y="88"/>
                  </a:cubicBezTo>
                  <a:cubicBezTo>
                    <a:pt x="52" y="92"/>
                    <a:pt x="48" y="96"/>
                    <a:pt x="44" y="96"/>
                  </a:cubicBezTo>
                  <a:close/>
                  <a:moveTo>
                    <a:pt x="96" y="96"/>
                  </a:moveTo>
                  <a:cubicBezTo>
                    <a:pt x="92" y="96"/>
                    <a:pt x="88" y="92"/>
                    <a:pt x="88" y="88"/>
                  </a:cubicBezTo>
                  <a:cubicBezTo>
                    <a:pt x="88" y="84"/>
                    <a:pt x="92" y="80"/>
                    <a:pt x="96" y="80"/>
                  </a:cubicBezTo>
                  <a:cubicBezTo>
                    <a:pt x="100" y="80"/>
                    <a:pt x="104" y="84"/>
                    <a:pt x="104" y="88"/>
                  </a:cubicBezTo>
                  <a:cubicBezTo>
                    <a:pt x="104" y="92"/>
                    <a:pt x="100" y="96"/>
                    <a:pt x="96" y="96"/>
                  </a:cubicBezTo>
                  <a:close/>
                  <a:moveTo>
                    <a:pt x="120" y="80"/>
                  </a:moveTo>
                  <a:cubicBezTo>
                    <a:pt x="120" y="82"/>
                    <a:pt x="118" y="84"/>
                    <a:pt x="116" y="84"/>
                  </a:cubicBezTo>
                  <a:cubicBezTo>
                    <a:pt x="111" y="84"/>
                    <a:pt x="111" y="84"/>
                    <a:pt x="111" y="84"/>
                  </a:cubicBezTo>
                  <a:cubicBezTo>
                    <a:pt x="110" y="77"/>
                    <a:pt x="103" y="72"/>
                    <a:pt x="96" y="72"/>
                  </a:cubicBezTo>
                  <a:cubicBezTo>
                    <a:pt x="89" y="72"/>
                    <a:pt x="82" y="77"/>
                    <a:pt x="81" y="8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58" y="77"/>
                    <a:pt x="51" y="72"/>
                    <a:pt x="44" y="72"/>
                  </a:cubicBezTo>
                  <a:cubicBezTo>
                    <a:pt x="37" y="72"/>
                    <a:pt x="30" y="77"/>
                    <a:pt x="29" y="8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2" y="84"/>
                    <a:pt x="20" y="82"/>
                    <a:pt x="20" y="80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9" y="68"/>
                    <a:pt x="84" y="63"/>
                    <a:pt x="84" y="56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1" y="28"/>
                    <a:pt x="103" y="29"/>
                    <a:pt x="103" y="30"/>
                  </a:cubicBezTo>
                  <a:cubicBezTo>
                    <a:pt x="119" y="54"/>
                    <a:pt x="119" y="54"/>
                    <a:pt x="119" y="54"/>
                  </a:cubicBezTo>
                  <a:cubicBezTo>
                    <a:pt x="120" y="54"/>
                    <a:pt x="120" y="55"/>
                    <a:pt x="120" y="56"/>
                  </a:cubicBezTo>
                  <a:lnTo>
                    <a:pt x="120" y="8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6" name="Google Shape;676;p28"/>
          <p:cNvSpPr/>
          <p:nvPr/>
        </p:nvSpPr>
        <p:spPr>
          <a:xfrm>
            <a:off x="4242093" y="2754189"/>
            <a:ext cx="271140" cy="271139"/>
          </a:xfrm>
          <a:custGeom>
            <a:rect b="b" l="l" r="r" t="t"/>
            <a:pathLst>
              <a:path extrusionOk="0" h="128" w="128">
                <a:moveTo>
                  <a:pt x="100" y="0"/>
                </a:moveTo>
                <a:cubicBezTo>
                  <a:pt x="92" y="0"/>
                  <a:pt x="85" y="6"/>
                  <a:pt x="81" y="14"/>
                </a:cubicBezTo>
                <a:cubicBezTo>
                  <a:pt x="81" y="14"/>
                  <a:pt x="81" y="14"/>
                  <a:pt x="81" y="14"/>
                </a:cubicBezTo>
                <a:cubicBezTo>
                  <a:pt x="74" y="27"/>
                  <a:pt x="64" y="36"/>
                  <a:pt x="53" y="36"/>
                </a:cubicBezTo>
                <a:cubicBezTo>
                  <a:pt x="50" y="36"/>
                  <a:pt x="50" y="36"/>
                  <a:pt x="50" y="36"/>
                </a:cubicBezTo>
                <a:cubicBezTo>
                  <a:pt x="33" y="36"/>
                  <a:pt x="33" y="36"/>
                  <a:pt x="33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7" y="36"/>
                  <a:pt x="0" y="45"/>
                  <a:pt x="0" y="56"/>
                </a:cubicBezTo>
                <a:cubicBezTo>
                  <a:pt x="0" y="67"/>
                  <a:pt x="7" y="76"/>
                  <a:pt x="16" y="76"/>
                </a:cubicBezTo>
                <a:cubicBezTo>
                  <a:pt x="20" y="76"/>
                  <a:pt x="24" y="80"/>
                  <a:pt x="24" y="84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24"/>
                  <a:pt x="28" y="128"/>
                  <a:pt x="32" y="128"/>
                </a:cubicBezTo>
                <a:cubicBezTo>
                  <a:pt x="48" y="128"/>
                  <a:pt x="48" y="128"/>
                  <a:pt x="48" y="128"/>
                </a:cubicBezTo>
                <a:cubicBezTo>
                  <a:pt x="52" y="128"/>
                  <a:pt x="56" y="124"/>
                  <a:pt x="56" y="120"/>
                </a:cubicBezTo>
                <a:cubicBezTo>
                  <a:pt x="56" y="116"/>
                  <a:pt x="56" y="116"/>
                  <a:pt x="56" y="116"/>
                </a:cubicBezTo>
                <a:cubicBezTo>
                  <a:pt x="56" y="112"/>
                  <a:pt x="52" y="110"/>
                  <a:pt x="52" y="108"/>
                </a:cubicBezTo>
                <a:cubicBezTo>
                  <a:pt x="52" y="80"/>
                  <a:pt x="52" y="80"/>
                  <a:pt x="52" y="80"/>
                </a:cubicBezTo>
                <a:cubicBezTo>
                  <a:pt x="52" y="80"/>
                  <a:pt x="52" y="80"/>
                  <a:pt x="52" y="80"/>
                </a:cubicBezTo>
                <a:cubicBezTo>
                  <a:pt x="52" y="79"/>
                  <a:pt x="52" y="79"/>
                  <a:pt x="53" y="78"/>
                </a:cubicBezTo>
                <a:cubicBezTo>
                  <a:pt x="53" y="78"/>
                  <a:pt x="53" y="78"/>
                  <a:pt x="53" y="78"/>
                </a:cubicBezTo>
                <a:cubicBezTo>
                  <a:pt x="53" y="77"/>
                  <a:pt x="53" y="77"/>
                  <a:pt x="54" y="77"/>
                </a:cubicBezTo>
                <a:cubicBezTo>
                  <a:pt x="54" y="77"/>
                  <a:pt x="54" y="77"/>
                  <a:pt x="54" y="77"/>
                </a:cubicBezTo>
                <a:cubicBezTo>
                  <a:pt x="54" y="77"/>
                  <a:pt x="54" y="77"/>
                  <a:pt x="54" y="77"/>
                </a:cubicBezTo>
                <a:cubicBezTo>
                  <a:pt x="54" y="76"/>
                  <a:pt x="55" y="76"/>
                  <a:pt x="55" y="76"/>
                </a:cubicBezTo>
                <a:cubicBezTo>
                  <a:pt x="65" y="77"/>
                  <a:pt x="74" y="85"/>
                  <a:pt x="81" y="98"/>
                </a:cubicBezTo>
                <a:cubicBezTo>
                  <a:pt x="81" y="98"/>
                  <a:pt x="81" y="98"/>
                  <a:pt x="81" y="98"/>
                </a:cubicBezTo>
                <a:cubicBezTo>
                  <a:pt x="85" y="106"/>
                  <a:pt x="92" y="112"/>
                  <a:pt x="100" y="112"/>
                </a:cubicBezTo>
                <a:cubicBezTo>
                  <a:pt x="118" y="112"/>
                  <a:pt x="128" y="84"/>
                  <a:pt x="128" y="56"/>
                </a:cubicBezTo>
                <a:cubicBezTo>
                  <a:pt x="128" y="28"/>
                  <a:pt x="118" y="0"/>
                  <a:pt x="100" y="0"/>
                </a:cubicBezTo>
                <a:close/>
                <a:moveTo>
                  <a:pt x="80" y="56"/>
                </a:moveTo>
                <a:cubicBezTo>
                  <a:pt x="80" y="52"/>
                  <a:pt x="80" y="48"/>
                  <a:pt x="81" y="44"/>
                </a:cubicBezTo>
                <a:cubicBezTo>
                  <a:pt x="92" y="44"/>
                  <a:pt x="92" y="44"/>
                  <a:pt x="92" y="44"/>
                </a:cubicBezTo>
                <a:cubicBezTo>
                  <a:pt x="96" y="44"/>
                  <a:pt x="100" y="49"/>
                  <a:pt x="100" y="56"/>
                </a:cubicBezTo>
                <a:cubicBezTo>
                  <a:pt x="100" y="63"/>
                  <a:pt x="96" y="68"/>
                  <a:pt x="92" y="68"/>
                </a:cubicBezTo>
                <a:cubicBezTo>
                  <a:pt x="81" y="68"/>
                  <a:pt x="81" y="68"/>
                  <a:pt x="81" y="68"/>
                </a:cubicBezTo>
                <a:cubicBezTo>
                  <a:pt x="80" y="64"/>
                  <a:pt x="80" y="60"/>
                  <a:pt x="80" y="56"/>
                </a:cubicBezTo>
                <a:close/>
                <a:moveTo>
                  <a:pt x="8" y="56"/>
                </a:moveTo>
                <a:cubicBezTo>
                  <a:pt x="8" y="49"/>
                  <a:pt x="12" y="44"/>
                  <a:pt x="16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2" y="47"/>
                  <a:pt x="40" y="51"/>
                  <a:pt x="40" y="56"/>
                </a:cubicBezTo>
                <a:cubicBezTo>
                  <a:pt x="40" y="61"/>
                  <a:pt x="42" y="65"/>
                  <a:pt x="44" y="68"/>
                </a:cubicBezTo>
                <a:cubicBezTo>
                  <a:pt x="16" y="68"/>
                  <a:pt x="16" y="68"/>
                  <a:pt x="16" y="68"/>
                </a:cubicBezTo>
                <a:cubicBezTo>
                  <a:pt x="12" y="68"/>
                  <a:pt x="8" y="63"/>
                  <a:pt x="8" y="56"/>
                </a:cubicBezTo>
                <a:close/>
                <a:moveTo>
                  <a:pt x="48" y="120"/>
                </a:moveTo>
                <a:cubicBezTo>
                  <a:pt x="32" y="120"/>
                  <a:pt x="32" y="120"/>
                  <a:pt x="32" y="120"/>
                </a:cubicBezTo>
                <a:cubicBezTo>
                  <a:pt x="32" y="84"/>
                  <a:pt x="32" y="84"/>
                  <a:pt x="32" y="84"/>
                </a:cubicBezTo>
                <a:cubicBezTo>
                  <a:pt x="32" y="81"/>
                  <a:pt x="31" y="78"/>
                  <a:pt x="30" y="76"/>
                </a:cubicBezTo>
                <a:cubicBezTo>
                  <a:pt x="33" y="76"/>
                  <a:pt x="33" y="76"/>
                  <a:pt x="33" y="76"/>
                </a:cubicBezTo>
                <a:cubicBezTo>
                  <a:pt x="33" y="76"/>
                  <a:pt x="33" y="76"/>
                  <a:pt x="33" y="76"/>
                </a:cubicBezTo>
                <a:cubicBezTo>
                  <a:pt x="45" y="76"/>
                  <a:pt x="45" y="76"/>
                  <a:pt x="45" y="76"/>
                </a:cubicBezTo>
                <a:cubicBezTo>
                  <a:pt x="44" y="77"/>
                  <a:pt x="44" y="79"/>
                  <a:pt x="44" y="80"/>
                </a:cubicBezTo>
                <a:cubicBezTo>
                  <a:pt x="44" y="108"/>
                  <a:pt x="44" y="108"/>
                  <a:pt x="44" y="108"/>
                </a:cubicBezTo>
                <a:cubicBezTo>
                  <a:pt x="44" y="112"/>
                  <a:pt x="46" y="114"/>
                  <a:pt x="47" y="116"/>
                </a:cubicBezTo>
                <a:cubicBezTo>
                  <a:pt x="48" y="116"/>
                  <a:pt x="48" y="116"/>
                  <a:pt x="48" y="117"/>
                </a:cubicBezTo>
                <a:lnTo>
                  <a:pt x="48" y="120"/>
                </a:lnTo>
                <a:close/>
                <a:moveTo>
                  <a:pt x="53" y="68"/>
                </a:moveTo>
                <a:cubicBezTo>
                  <a:pt x="52" y="68"/>
                  <a:pt x="52" y="68"/>
                  <a:pt x="52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48" y="68"/>
                  <a:pt x="44" y="63"/>
                  <a:pt x="44" y="56"/>
                </a:cubicBezTo>
                <a:cubicBezTo>
                  <a:pt x="44" y="49"/>
                  <a:pt x="48" y="44"/>
                  <a:pt x="52" y="44"/>
                </a:cubicBezTo>
                <a:cubicBezTo>
                  <a:pt x="53" y="44"/>
                  <a:pt x="53" y="44"/>
                  <a:pt x="53" y="44"/>
                </a:cubicBezTo>
                <a:cubicBezTo>
                  <a:pt x="60" y="44"/>
                  <a:pt x="68" y="41"/>
                  <a:pt x="74" y="36"/>
                </a:cubicBezTo>
                <a:cubicBezTo>
                  <a:pt x="73" y="42"/>
                  <a:pt x="72" y="49"/>
                  <a:pt x="72" y="56"/>
                </a:cubicBezTo>
                <a:cubicBezTo>
                  <a:pt x="72" y="63"/>
                  <a:pt x="73" y="70"/>
                  <a:pt x="74" y="76"/>
                </a:cubicBezTo>
                <a:cubicBezTo>
                  <a:pt x="68" y="71"/>
                  <a:pt x="60" y="68"/>
                  <a:pt x="53" y="68"/>
                </a:cubicBezTo>
                <a:close/>
                <a:moveTo>
                  <a:pt x="100" y="104"/>
                </a:moveTo>
                <a:cubicBezTo>
                  <a:pt x="92" y="104"/>
                  <a:pt x="85" y="93"/>
                  <a:pt x="82" y="76"/>
                </a:cubicBezTo>
                <a:cubicBezTo>
                  <a:pt x="92" y="76"/>
                  <a:pt x="92" y="76"/>
                  <a:pt x="92" y="76"/>
                </a:cubicBezTo>
                <a:cubicBezTo>
                  <a:pt x="101" y="76"/>
                  <a:pt x="108" y="67"/>
                  <a:pt x="108" y="56"/>
                </a:cubicBezTo>
                <a:cubicBezTo>
                  <a:pt x="108" y="45"/>
                  <a:pt x="101" y="36"/>
                  <a:pt x="92" y="36"/>
                </a:cubicBezTo>
                <a:cubicBezTo>
                  <a:pt x="82" y="36"/>
                  <a:pt x="82" y="36"/>
                  <a:pt x="82" y="36"/>
                </a:cubicBezTo>
                <a:cubicBezTo>
                  <a:pt x="85" y="19"/>
                  <a:pt x="92" y="8"/>
                  <a:pt x="100" y="8"/>
                </a:cubicBezTo>
                <a:cubicBezTo>
                  <a:pt x="111" y="8"/>
                  <a:pt x="120" y="29"/>
                  <a:pt x="120" y="56"/>
                </a:cubicBezTo>
                <a:cubicBezTo>
                  <a:pt x="120" y="83"/>
                  <a:pt x="111" y="104"/>
                  <a:pt x="100" y="104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7" name="Google Shape;677;p28"/>
          <p:cNvGrpSpPr/>
          <p:nvPr/>
        </p:nvGrpSpPr>
        <p:grpSpPr>
          <a:xfrm>
            <a:off x="1422215" y="1648372"/>
            <a:ext cx="279076" cy="275146"/>
            <a:chOff x="9934575" y="-392112"/>
            <a:chExt cx="450850" cy="444500"/>
          </a:xfrm>
        </p:grpSpPr>
        <p:sp>
          <p:nvSpPr>
            <p:cNvPr id="678" name="Google Shape;678;p28"/>
            <p:cNvSpPr/>
            <p:nvPr/>
          </p:nvSpPr>
          <p:spPr>
            <a:xfrm>
              <a:off x="9934575" y="-392112"/>
              <a:ext cx="450850" cy="444500"/>
            </a:xfrm>
            <a:custGeom>
              <a:rect b="b" l="l" r="r" t="t"/>
              <a:pathLst>
                <a:path extrusionOk="0" h="118" w="120">
                  <a:moveTo>
                    <a:pt x="111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8"/>
                    <a:pt x="4" y="112"/>
                    <a:pt x="9" y="112"/>
                  </a:cubicBezTo>
                  <a:cubicBezTo>
                    <a:pt x="16" y="112"/>
                    <a:pt x="16" y="112"/>
                    <a:pt x="16" y="112"/>
                  </a:cubicBezTo>
                  <a:cubicBezTo>
                    <a:pt x="16" y="112"/>
                    <a:pt x="16" y="112"/>
                    <a:pt x="16" y="112"/>
                  </a:cubicBezTo>
                  <a:cubicBezTo>
                    <a:pt x="16" y="115"/>
                    <a:pt x="19" y="118"/>
                    <a:pt x="22" y="118"/>
                  </a:cubicBezTo>
                  <a:cubicBezTo>
                    <a:pt x="25" y="118"/>
                    <a:pt x="28" y="115"/>
                    <a:pt x="28" y="112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92" y="115"/>
                    <a:pt x="95" y="118"/>
                    <a:pt x="98" y="118"/>
                  </a:cubicBezTo>
                  <a:cubicBezTo>
                    <a:pt x="101" y="118"/>
                    <a:pt x="104" y="115"/>
                    <a:pt x="104" y="112"/>
                  </a:cubicBezTo>
                  <a:cubicBezTo>
                    <a:pt x="104" y="112"/>
                    <a:pt x="104" y="112"/>
                    <a:pt x="104" y="112"/>
                  </a:cubicBezTo>
                  <a:cubicBezTo>
                    <a:pt x="111" y="112"/>
                    <a:pt x="111" y="112"/>
                    <a:pt x="111" y="112"/>
                  </a:cubicBezTo>
                  <a:cubicBezTo>
                    <a:pt x="116" y="112"/>
                    <a:pt x="120" y="108"/>
                    <a:pt x="120" y="103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120" y="4"/>
                    <a:pt x="116" y="0"/>
                    <a:pt x="111" y="0"/>
                  </a:cubicBezTo>
                  <a:close/>
                  <a:moveTo>
                    <a:pt x="112" y="103"/>
                  </a:moveTo>
                  <a:cubicBezTo>
                    <a:pt x="112" y="104"/>
                    <a:pt x="112" y="104"/>
                    <a:pt x="111" y="104"/>
                  </a:cubicBezTo>
                  <a:cubicBezTo>
                    <a:pt x="9" y="104"/>
                    <a:pt x="9" y="104"/>
                    <a:pt x="9" y="104"/>
                  </a:cubicBezTo>
                  <a:cubicBezTo>
                    <a:pt x="8" y="104"/>
                    <a:pt x="8" y="104"/>
                    <a:pt x="8" y="103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8"/>
                    <a:pt x="8" y="8"/>
                    <a:pt x="9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2" y="8"/>
                    <a:pt x="112" y="8"/>
                    <a:pt x="112" y="9"/>
                  </a:cubicBezTo>
                  <a:lnTo>
                    <a:pt x="112" y="103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10061575" y="-279400"/>
              <a:ext cx="195263" cy="196850"/>
            </a:xfrm>
            <a:custGeom>
              <a:rect b="b" l="l" r="r" t="t"/>
              <a:pathLst>
                <a:path extrusionOk="0" h="52" w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26" y="48"/>
                  </a:moveTo>
                  <a:cubicBezTo>
                    <a:pt x="14" y="48"/>
                    <a:pt x="4" y="38"/>
                    <a:pt x="4" y="26"/>
                  </a:cubicBezTo>
                  <a:cubicBezTo>
                    <a:pt x="4" y="14"/>
                    <a:pt x="14" y="4"/>
                    <a:pt x="26" y="4"/>
                  </a:cubicBezTo>
                  <a:cubicBezTo>
                    <a:pt x="38" y="4"/>
                    <a:pt x="48" y="14"/>
                    <a:pt x="48" y="26"/>
                  </a:cubicBezTo>
                  <a:cubicBezTo>
                    <a:pt x="48" y="38"/>
                    <a:pt x="38" y="48"/>
                    <a:pt x="26" y="48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10121900" y="-246062"/>
              <a:ext cx="74613" cy="103188"/>
            </a:xfrm>
            <a:custGeom>
              <a:rect b="b" l="l" r="r" t="t"/>
              <a:pathLst>
                <a:path extrusionOk="0" h="27" w="20">
                  <a:moveTo>
                    <a:pt x="12" y="7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9" y="0"/>
                    <a:pt x="8" y="1"/>
                    <a:pt x="8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3" y="8"/>
                    <a:pt x="0" y="12"/>
                    <a:pt x="0" y="17"/>
                  </a:cubicBezTo>
                  <a:cubicBezTo>
                    <a:pt x="0" y="23"/>
                    <a:pt x="4" y="27"/>
                    <a:pt x="10" y="27"/>
                  </a:cubicBezTo>
                  <a:cubicBezTo>
                    <a:pt x="16" y="27"/>
                    <a:pt x="20" y="23"/>
                    <a:pt x="20" y="17"/>
                  </a:cubicBezTo>
                  <a:cubicBezTo>
                    <a:pt x="20" y="12"/>
                    <a:pt x="17" y="8"/>
                    <a:pt x="12" y="7"/>
                  </a:cubicBezTo>
                  <a:close/>
                  <a:moveTo>
                    <a:pt x="10" y="23"/>
                  </a:moveTo>
                  <a:cubicBezTo>
                    <a:pt x="7" y="23"/>
                    <a:pt x="4" y="20"/>
                    <a:pt x="4" y="17"/>
                  </a:cubicBezTo>
                  <a:cubicBezTo>
                    <a:pt x="4" y="14"/>
                    <a:pt x="6" y="12"/>
                    <a:pt x="8" y="11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5"/>
                    <a:pt x="9" y="16"/>
                    <a:pt x="10" y="16"/>
                  </a:cubicBezTo>
                  <a:cubicBezTo>
                    <a:pt x="11" y="16"/>
                    <a:pt x="12" y="15"/>
                    <a:pt x="12" y="14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12"/>
                    <a:pt x="16" y="14"/>
                    <a:pt x="16" y="17"/>
                  </a:cubicBezTo>
                  <a:cubicBezTo>
                    <a:pt x="16" y="20"/>
                    <a:pt x="13" y="23"/>
                    <a:pt x="10" y="23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9994900" y="-331787"/>
              <a:ext cx="344488" cy="301625"/>
            </a:xfrm>
            <a:custGeom>
              <a:rect b="b" l="l" r="r" t="t"/>
              <a:pathLst>
                <a:path extrusionOk="0" h="80" w="92">
                  <a:moveTo>
                    <a:pt x="88" y="13"/>
                  </a:moveTo>
                  <a:cubicBezTo>
                    <a:pt x="88" y="5"/>
                    <a:pt x="88" y="5"/>
                    <a:pt x="88" y="5"/>
                  </a:cubicBezTo>
                  <a:cubicBezTo>
                    <a:pt x="88" y="2"/>
                    <a:pt x="86" y="0"/>
                    <a:pt x="8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8"/>
                    <a:pt x="2" y="80"/>
                    <a:pt x="5" y="80"/>
                  </a:cubicBezTo>
                  <a:cubicBezTo>
                    <a:pt x="83" y="80"/>
                    <a:pt x="83" y="80"/>
                    <a:pt x="83" y="80"/>
                  </a:cubicBezTo>
                  <a:cubicBezTo>
                    <a:pt x="86" y="80"/>
                    <a:pt x="88" y="78"/>
                    <a:pt x="88" y="75"/>
                  </a:cubicBezTo>
                  <a:cubicBezTo>
                    <a:pt x="88" y="69"/>
                    <a:pt x="88" y="69"/>
                    <a:pt x="88" y="69"/>
                  </a:cubicBezTo>
                  <a:cubicBezTo>
                    <a:pt x="90" y="68"/>
                    <a:pt x="92" y="66"/>
                    <a:pt x="92" y="63"/>
                  </a:cubicBezTo>
                  <a:cubicBezTo>
                    <a:pt x="92" y="59"/>
                    <a:pt x="92" y="59"/>
                    <a:pt x="92" y="59"/>
                  </a:cubicBezTo>
                  <a:cubicBezTo>
                    <a:pt x="92" y="56"/>
                    <a:pt x="90" y="54"/>
                    <a:pt x="88" y="53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90" y="28"/>
                    <a:pt x="92" y="26"/>
                    <a:pt x="92" y="23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lose/>
                  <a:moveTo>
                    <a:pt x="83" y="76"/>
                  </a:moveTo>
                  <a:cubicBezTo>
                    <a:pt x="5" y="76"/>
                    <a:pt x="5" y="76"/>
                    <a:pt x="5" y="76"/>
                  </a:cubicBezTo>
                  <a:cubicBezTo>
                    <a:pt x="4" y="76"/>
                    <a:pt x="4" y="76"/>
                    <a:pt x="4" y="7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4" y="4"/>
                    <a:pt x="84" y="4"/>
                    <a:pt x="84" y="5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82" y="14"/>
                    <a:pt x="80" y="16"/>
                    <a:pt x="80" y="19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6"/>
                    <a:pt x="82" y="28"/>
                    <a:pt x="84" y="29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2" y="54"/>
                    <a:pt x="80" y="56"/>
                    <a:pt x="80" y="59"/>
                  </a:cubicBezTo>
                  <a:cubicBezTo>
                    <a:pt x="80" y="63"/>
                    <a:pt x="80" y="63"/>
                    <a:pt x="80" y="63"/>
                  </a:cubicBezTo>
                  <a:cubicBezTo>
                    <a:pt x="80" y="66"/>
                    <a:pt x="82" y="68"/>
                    <a:pt x="84" y="69"/>
                  </a:cubicBezTo>
                  <a:cubicBezTo>
                    <a:pt x="84" y="75"/>
                    <a:pt x="84" y="75"/>
                    <a:pt x="84" y="75"/>
                  </a:cubicBezTo>
                  <a:cubicBezTo>
                    <a:pt x="84" y="76"/>
                    <a:pt x="84" y="76"/>
                    <a:pt x="83" y="76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2" name="Google Shape;682;p28"/>
          <p:cNvGrpSpPr/>
          <p:nvPr/>
        </p:nvGrpSpPr>
        <p:grpSpPr>
          <a:xfrm>
            <a:off x="7677049" y="547623"/>
            <a:ext cx="285142" cy="286218"/>
            <a:chOff x="1298575" y="588963"/>
            <a:chExt cx="420688" cy="422275"/>
          </a:xfrm>
        </p:grpSpPr>
        <p:sp>
          <p:nvSpPr>
            <p:cNvPr id="683" name="Google Shape;683;p28"/>
            <p:cNvSpPr/>
            <p:nvPr/>
          </p:nvSpPr>
          <p:spPr>
            <a:xfrm>
              <a:off x="1298575" y="588963"/>
              <a:ext cx="420688" cy="422275"/>
            </a:xfrm>
            <a:custGeom>
              <a:rect b="b" l="l" r="r" t="t"/>
              <a:pathLst>
                <a:path extrusionOk="0" h="112" w="112">
                  <a:moveTo>
                    <a:pt x="60" y="8"/>
                  </a:moveTo>
                  <a:cubicBezTo>
                    <a:pt x="62" y="8"/>
                    <a:pt x="64" y="10"/>
                    <a:pt x="64" y="12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9" y="18"/>
                    <a:pt x="74" y="20"/>
                    <a:pt x="78" y="23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2" y="18"/>
                    <a:pt x="83" y="18"/>
                    <a:pt x="84" y="18"/>
                  </a:cubicBezTo>
                  <a:cubicBezTo>
                    <a:pt x="85" y="18"/>
                    <a:pt x="86" y="18"/>
                    <a:pt x="87" y="19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4" y="26"/>
                    <a:pt x="94" y="29"/>
                    <a:pt x="93" y="31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92" y="38"/>
                    <a:pt x="94" y="43"/>
                    <a:pt x="95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2" y="48"/>
                    <a:pt x="104" y="50"/>
                    <a:pt x="104" y="52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4" y="62"/>
                    <a:pt x="102" y="64"/>
                    <a:pt x="100" y="64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4" y="69"/>
                    <a:pt x="92" y="74"/>
                    <a:pt x="89" y="78"/>
                  </a:cubicBezTo>
                  <a:cubicBezTo>
                    <a:pt x="93" y="81"/>
                    <a:pt x="93" y="81"/>
                    <a:pt x="93" y="81"/>
                  </a:cubicBezTo>
                  <a:cubicBezTo>
                    <a:pt x="94" y="83"/>
                    <a:pt x="94" y="86"/>
                    <a:pt x="93" y="87"/>
                  </a:cubicBezTo>
                  <a:cubicBezTo>
                    <a:pt x="87" y="93"/>
                    <a:pt x="87" y="93"/>
                    <a:pt x="87" y="93"/>
                  </a:cubicBezTo>
                  <a:cubicBezTo>
                    <a:pt x="86" y="94"/>
                    <a:pt x="85" y="94"/>
                    <a:pt x="84" y="94"/>
                  </a:cubicBezTo>
                  <a:cubicBezTo>
                    <a:pt x="83" y="94"/>
                    <a:pt x="82" y="94"/>
                    <a:pt x="81" y="93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4" y="92"/>
                    <a:pt x="69" y="94"/>
                    <a:pt x="64" y="95"/>
                  </a:cubicBezTo>
                  <a:cubicBezTo>
                    <a:pt x="64" y="100"/>
                    <a:pt x="64" y="100"/>
                    <a:pt x="64" y="100"/>
                  </a:cubicBezTo>
                  <a:cubicBezTo>
                    <a:pt x="64" y="102"/>
                    <a:pt x="62" y="104"/>
                    <a:pt x="60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0" y="104"/>
                    <a:pt x="48" y="102"/>
                    <a:pt x="48" y="100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43" y="94"/>
                    <a:pt x="38" y="92"/>
                    <a:pt x="34" y="89"/>
                  </a:cubicBezTo>
                  <a:cubicBezTo>
                    <a:pt x="31" y="93"/>
                    <a:pt x="31" y="93"/>
                    <a:pt x="31" y="93"/>
                  </a:cubicBezTo>
                  <a:cubicBezTo>
                    <a:pt x="30" y="94"/>
                    <a:pt x="29" y="94"/>
                    <a:pt x="28" y="94"/>
                  </a:cubicBezTo>
                  <a:cubicBezTo>
                    <a:pt x="27" y="94"/>
                    <a:pt x="26" y="94"/>
                    <a:pt x="25" y="93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8" y="86"/>
                    <a:pt x="18" y="83"/>
                    <a:pt x="19" y="81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0" y="74"/>
                    <a:pt x="18" y="69"/>
                    <a:pt x="17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0" y="64"/>
                    <a:pt x="8" y="62"/>
                    <a:pt x="8" y="60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0"/>
                    <a:pt x="10" y="48"/>
                    <a:pt x="12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3"/>
                    <a:pt x="20" y="38"/>
                    <a:pt x="23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8" y="29"/>
                    <a:pt x="18" y="26"/>
                    <a:pt x="19" y="25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6" y="18"/>
                    <a:pt x="27" y="18"/>
                    <a:pt x="28" y="18"/>
                  </a:cubicBezTo>
                  <a:cubicBezTo>
                    <a:pt x="29" y="18"/>
                    <a:pt x="30" y="18"/>
                    <a:pt x="31" y="19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8" y="20"/>
                    <a:pt x="43" y="18"/>
                    <a:pt x="48" y="17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0"/>
                    <a:pt x="50" y="8"/>
                    <a:pt x="52" y="8"/>
                  </a:cubicBezTo>
                  <a:cubicBezTo>
                    <a:pt x="60" y="8"/>
                    <a:pt x="60" y="8"/>
                    <a:pt x="60" y="8"/>
                  </a:cubicBezTo>
                  <a:moveTo>
                    <a:pt x="60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46" y="0"/>
                    <a:pt x="41" y="5"/>
                    <a:pt x="40" y="11"/>
                  </a:cubicBezTo>
                  <a:cubicBezTo>
                    <a:pt x="38" y="11"/>
                    <a:pt x="37" y="12"/>
                    <a:pt x="35" y="13"/>
                  </a:cubicBezTo>
                  <a:cubicBezTo>
                    <a:pt x="33" y="11"/>
                    <a:pt x="31" y="10"/>
                    <a:pt x="28" y="10"/>
                  </a:cubicBezTo>
                  <a:cubicBezTo>
                    <a:pt x="25" y="10"/>
                    <a:pt x="21" y="11"/>
                    <a:pt x="19" y="14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1" y="22"/>
                    <a:pt x="10" y="25"/>
                    <a:pt x="10" y="28"/>
                  </a:cubicBezTo>
                  <a:cubicBezTo>
                    <a:pt x="10" y="31"/>
                    <a:pt x="11" y="33"/>
                    <a:pt x="13" y="35"/>
                  </a:cubicBezTo>
                  <a:cubicBezTo>
                    <a:pt x="12" y="37"/>
                    <a:pt x="11" y="38"/>
                    <a:pt x="11" y="40"/>
                  </a:cubicBezTo>
                  <a:cubicBezTo>
                    <a:pt x="5" y="41"/>
                    <a:pt x="0" y="46"/>
                    <a:pt x="0" y="52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6"/>
                    <a:pt x="5" y="71"/>
                    <a:pt x="11" y="72"/>
                  </a:cubicBezTo>
                  <a:cubicBezTo>
                    <a:pt x="11" y="74"/>
                    <a:pt x="12" y="75"/>
                    <a:pt x="13" y="77"/>
                  </a:cubicBezTo>
                  <a:cubicBezTo>
                    <a:pt x="11" y="79"/>
                    <a:pt x="10" y="81"/>
                    <a:pt x="10" y="84"/>
                  </a:cubicBezTo>
                  <a:cubicBezTo>
                    <a:pt x="10" y="87"/>
                    <a:pt x="11" y="91"/>
                    <a:pt x="14" y="93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21" y="101"/>
                    <a:pt x="25" y="102"/>
                    <a:pt x="28" y="102"/>
                  </a:cubicBezTo>
                  <a:cubicBezTo>
                    <a:pt x="31" y="102"/>
                    <a:pt x="33" y="101"/>
                    <a:pt x="35" y="99"/>
                  </a:cubicBezTo>
                  <a:cubicBezTo>
                    <a:pt x="37" y="100"/>
                    <a:pt x="38" y="101"/>
                    <a:pt x="40" y="101"/>
                  </a:cubicBezTo>
                  <a:cubicBezTo>
                    <a:pt x="41" y="107"/>
                    <a:pt x="46" y="112"/>
                    <a:pt x="52" y="112"/>
                  </a:cubicBezTo>
                  <a:cubicBezTo>
                    <a:pt x="60" y="112"/>
                    <a:pt x="60" y="112"/>
                    <a:pt x="60" y="112"/>
                  </a:cubicBezTo>
                  <a:cubicBezTo>
                    <a:pt x="66" y="112"/>
                    <a:pt x="71" y="107"/>
                    <a:pt x="72" y="101"/>
                  </a:cubicBezTo>
                  <a:cubicBezTo>
                    <a:pt x="74" y="101"/>
                    <a:pt x="75" y="100"/>
                    <a:pt x="77" y="99"/>
                  </a:cubicBezTo>
                  <a:cubicBezTo>
                    <a:pt x="79" y="101"/>
                    <a:pt x="81" y="102"/>
                    <a:pt x="84" y="102"/>
                  </a:cubicBezTo>
                  <a:cubicBezTo>
                    <a:pt x="87" y="102"/>
                    <a:pt x="91" y="101"/>
                    <a:pt x="93" y="98"/>
                  </a:cubicBezTo>
                  <a:cubicBezTo>
                    <a:pt x="98" y="93"/>
                    <a:pt x="98" y="93"/>
                    <a:pt x="98" y="93"/>
                  </a:cubicBezTo>
                  <a:cubicBezTo>
                    <a:pt x="101" y="91"/>
                    <a:pt x="102" y="87"/>
                    <a:pt x="102" y="84"/>
                  </a:cubicBezTo>
                  <a:cubicBezTo>
                    <a:pt x="102" y="81"/>
                    <a:pt x="101" y="79"/>
                    <a:pt x="99" y="77"/>
                  </a:cubicBezTo>
                  <a:cubicBezTo>
                    <a:pt x="100" y="75"/>
                    <a:pt x="101" y="74"/>
                    <a:pt x="101" y="72"/>
                  </a:cubicBezTo>
                  <a:cubicBezTo>
                    <a:pt x="107" y="71"/>
                    <a:pt x="112" y="66"/>
                    <a:pt x="112" y="60"/>
                  </a:cubicBezTo>
                  <a:cubicBezTo>
                    <a:pt x="112" y="52"/>
                    <a:pt x="112" y="52"/>
                    <a:pt x="112" y="52"/>
                  </a:cubicBezTo>
                  <a:cubicBezTo>
                    <a:pt x="112" y="46"/>
                    <a:pt x="107" y="41"/>
                    <a:pt x="101" y="40"/>
                  </a:cubicBezTo>
                  <a:cubicBezTo>
                    <a:pt x="101" y="38"/>
                    <a:pt x="100" y="37"/>
                    <a:pt x="99" y="35"/>
                  </a:cubicBezTo>
                  <a:cubicBezTo>
                    <a:pt x="101" y="33"/>
                    <a:pt x="102" y="31"/>
                    <a:pt x="102" y="28"/>
                  </a:cubicBezTo>
                  <a:cubicBezTo>
                    <a:pt x="102" y="25"/>
                    <a:pt x="101" y="22"/>
                    <a:pt x="98" y="19"/>
                  </a:cubicBezTo>
                  <a:cubicBezTo>
                    <a:pt x="93" y="14"/>
                    <a:pt x="93" y="14"/>
                    <a:pt x="93" y="14"/>
                  </a:cubicBezTo>
                  <a:cubicBezTo>
                    <a:pt x="91" y="11"/>
                    <a:pt x="87" y="10"/>
                    <a:pt x="84" y="10"/>
                  </a:cubicBezTo>
                  <a:cubicBezTo>
                    <a:pt x="81" y="10"/>
                    <a:pt x="79" y="11"/>
                    <a:pt x="77" y="13"/>
                  </a:cubicBezTo>
                  <a:cubicBezTo>
                    <a:pt x="75" y="12"/>
                    <a:pt x="74" y="11"/>
                    <a:pt x="72" y="11"/>
                  </a:cubicBezTo>
                  <a:cubicBezTo>
                    <a:pt x="71" y="5"/>
                    <a:pt x="66" y="0"/>
                    <a:pt x="6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1411288" y="701675"/>
              <a:ext cx="195263" cy="196850"/>
            </a:xfrm>
            <a:custGeom>
              <a:rect b="b" l="l" r="r" t="t"/>
              <a:pathLst>
                <a:path extrusionOk="0" h="52" w="52">
                  <a:moveTo>
                    <a:pt x="26" y="52"/>
                  </a:moveTo>
                  <a:cubicBezTo>
                    <a:pt x="12" y="52"/>
                    <a:pt x="0" y="40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40"/>
                    <a:pt x="40" y="52"/>
                    <a:pt x="26" y="52"/>
                  </a:cubicBezTo>
                  <a:close/>
                  <a:moveTo>
                    <a:pt x="26" y="4"/>
                  </a:moveTo>
                  <a:cubicBezTo>
                    <a:pt x="14" y="4"/>
                    <a:pt x="4" y="14"/>
                    <a:pt x="4" y="26"/>
                  </a:cubicBezTo>
                  <a:cubicBezTo>
                    <a:pt x="4" y="38"/>
                    <a:pt x="14" y="48"/>
                    <a:pt x="26" y="48"/>
                  </a:cubicBezTo>
                  <a:cubicBezTo>
                    <a:pt x="38" y="48"/>
                    <a:pt x="48" y="38"/>
                    <a:pt x="48" y="26"/>
                  </a:cubicBezTo>
                  <a:cubicBezTo>
                    <a:pt x="48" y="14"/>
                    <a:pt x="38" y="4"/>
                    <a:pt x="26" y="4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1455738" y="747713"/>
              <a:ext cx="106363" cy="106363"/>
            </a:xfrm>
            <a:custGeom>
              <a:rect b="b" l="l" r="r" t="t"/>
              <a:pathLst>
                <a:path extrusionOk="0" h="28" w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4"/>
                  </a:moveTo>
                  <a:cubicBezTo>
                    <a:pt x="8" y="4"/>
                    <a:pt x="4" y="8"/>
                    <a:pt x="4" y="14"/>
                  </a:cubicBezTo>
                  <a:cubicBezTo>
                    <a:pt x="4" y="20"/>
                    <a:pt x="8" y="24"/>
                    <a:pt x="14" y="24"/>
                  </a:cubicBezTo>
                  <a:cubicBezTo>
                    <a:pt x="20" y="24"/>
                    <a:pt x="24" y="20"/>
                    <a:pt x="24" y="14"/>
                  </a:cubicBezTo>
                  <a:cubicBezTo>
                    <a:pt x="24" y="8"/>
                    <a:pt x="20" y="4"/>
                    <a:pt x="14" y="4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6" name="Google Shape;686;p28"/>
          <p:cNvGrpSpPr/>
          <p:nvPr/>
        </p:nvGrpSpPr>
        <p:grpSpPr>
          <a:xfrm>
            <a:off x="2107431" y="2752479"/>
            <a:ext cx="273660" cy="274524"/>
            <a:chOff x="1727201" y="319088"/>
            <a:chExt cx="503237" cy="504825"/>
          </a:xfrm>
        </p:grpSpPr>
        <p:sp>
          <p:nvSpPr>
            <p:cNvPr id="687" name="Google Shape;687;p28"/>
            <p:cNvSpPr/>
            <p:nvPr/>
          </p:nvSpPr>
          <p:spPr>
            <a:xfrm>
              <a:off x="1812925" y="406400"/>
              <a:ext cx="120650" cy="119062"/>
            </a:xfrm>
            <a:custGeom>
              <a:rect b="b" l="l" r="r" t="t"/>
              <a:pathLst>
                <a:path extrusionOk="0" h="32" w="32">
                  <a:moveTo>
                    <a:pt x="30" y="0"/>
                  </a:moveTo>
                  <a:cubicBezTo>
                    <a:pt x="13" y="0"/>
                    <a:pt x="0" y="13"/>
                    <a:pt x="0" y="30"/>
                  </a:cubicBezTo>
                  <a:cubicBezTo>
                    <a:pt x="0" y="31"/>
                    <a:pt x="1" y="32"/>
                    <a:pt x="2" y="32"/>
                  </a:cubicBezTo>
                  <a:cubicBezTo>
                    <a:pt x="3" y="32"/>
                    <a:pt x="4" y="31"/>
                    <a:pt x="4" y="30"/>
                  </a:cubicBezTo>
                  <a:cubicBezTo>
                    <a:pt x="4" y="15"/>
                    <a:pt x="15" y="4"/>
                    <a:pt x="30" y="4"/>
                  </a:cubicBezTo>
                  <a:cubicBezTo>
                    <a:pt x="31" y="4"/>
                    <a:pt x="32" y="3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1727201" y="319088"/>
              <a:ext cx="503237" cy="504825"/>
            </a:xfrm>
            <a:custGeom>
              <a:rect b="b" l="l" r="r" t="t"/>
              <a:pathLst>
                <a:path extrusionOk="0" h="134" w="134">
                  <a:moveTo>
                    <a:pt x="131" y="120"/>
                  </a:moveTo>
                  <a:cubicBezTo>
                    <a:pt x="102" y="91"/>
                    <a:pt x="102" y="91"/>
                    <a:pt x="102" y="91"/>
                  </a:cubicBezTo>
                  <a:cubicBezTo>
                    <a:pt x="100" y="89"/>
                    <a:pt x="98" y="89"/>
                    <a:pt x="95" y="90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105" y="65"/>
                    <a:pt x="104" y="36"/>
                    <a:pt x="87" y="19"/>
                  </a:cubicBezTo>
                  <a:cubicBezTo>
                    <a:pt x="68" y="0"/>
                    <a:pt x="38" y="0"/>
                    <a:pt x="19" y="19"/>
                  </a:cubicBezTo>
                  <a:cubicBezTo>
                    <a:pt x="0" y="37"/>
                    <a:pt x="0" y="68"/>
                    <a:pt x="19" y="87"/>
                  </a:cubicBezTo>
                  <a:cubicBezTo>
                    <a:pt x="37" y="104"/>
                    <a:pt x="65" y="105"/>
                    <a:pt x="84" y="89"/>
                  </a:cubicBezTo>
                  <a:cubicBezTo>
                    <a:pt x="84" y="89"/>
                    <a:pt x="84" y="89"/>
                    <a:pt x="84" y="89"/>
                  </a:cubicBezTo>
                  <a:cubicBezTo>
                    <a:pt x="90" y="95"/>
                    <a:pt x="90" y="95"/>
                    <a:pt x="90" y="95"/>
                  </a:cubicBezTo>
                  <a:cubicBezTo>
                    <a:pt x="89" y="98"/>
                    <a:pt x="89" y="100"/>
                    <a:pt x="91" y="102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22" y="134"/>
                    <a:pt x="127" y="133"/>
                    <a:pt x="130" y="130"/>
                  </a:cubicBezTo>
                  <a:cubicBezTo>
                    <a:pt x="133" y="127"/>
                    <a:pt x="134" y="122"/>
                    <a:pt x="131" y="120"/>
                  </a:cubicBezTo>
                  <a:close/>
                  <a:moveTo>
                    <a:pt x="81" y="81"/>
                  </a:moveTo>
                  <a:cubicBezTo>
                    <a:pt x="65" y="97"/>
                    <a:pt x="40" y="97"/>
                    <a:pt x="24" y="81"/>
                  </a:cubicBezTo>
                  <a:cubicBezTo>
                    <a:pt x="9" y="65"/>
                    <a:pt x="9" y="40"/>
                    <a:pt x="24" y="24"/>
                  </a:cubicBezTo>
                  <a:cubicBezTo>
                    <a:pt x="40" y="9"/>
                    <a:pt x="65" y="9"/>
                    <a:pt x="81" y="24"/>
                  </a:cubicBezTo>
                  <a:cubicBezTo>
                    <a:pt x="97" y="40"/>
                    <a:pt x="97" y="65"/>
                    <a:pt x="81" y="8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9" name="Google Shape;689;p28"/>
          <p:cNvGrpSpPr/>
          <p:nvPr/>
        </p:nvGrpSpPr>
        <p:grpSpPr>
          <a:xfrm>
            <a:off x="1447385" y="3277037"/>
            <a:ext cx="227970" cy="227970"/>
            <a:chOff x="9463088" y="4214813"/>
            <a:chExt cx="420687" cy="420687"/>
          </a:xfrm>
        </p:grpSpPr>
        <p:sp>
          <p:nvSpPr>
            <p:cNvPr id="690" name="Google Shape;690;p28"/>
            <p:cNvSpPr/>
            <p:nvPr/>
          </p:nvSpPr>
          <p:spPr>
            <a:xfrm>
              <a:off x="9463088" y="4214813"/>
              <a:ext cx="420687" cy="420687"/>
            </a:xfrm>
            <a:custGeom>
              <a:rect b="b" l="l" r="r" t="t"/>
              <a:pathLst>
                <a:path extrusionOk="0" h="112" w="112">
                  <a:moveTo>
                    <a:pt x="100" y="8"/>
                  </a:moveTo>
                  <a:cubicBezTo>
                    <a:pt x="102" y="8"/>
                    <a:pt x="104" y="10"/>
                    <a:pt x="104" y="12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4" y="102"/>
                    <a:pt x="102" y="104"/>
                    <a:pt x="100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8" y="102"/>
                    <a:pt x="8" y="100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100" y="8"/>
                    <a:pt x="100" y="8"/>
                    <a:pt x="100" y="8"/>
                  </a:cubicBezTo>
                  <a:moveTo>
                    <a:pt x="10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7"/>
                    <a:pt x="5" y="112"/>
                    <a:pt x="12" y="112"/>
                  </a:cubicBezTo>
                  <a:cubicBezTo>
                    <a:pt x="100" y="112"/>
                    <a:pt x="100" y="112"/>
                    <a:pt x="100" y="112"/>
                  </a:cubicBezTo>
                  <a:cubicBezTo>
                    <a:pt x="107" y="112"/>
                    <a:pt x="112" y="107"/>
                    <a:pt x="112" y="100"/>
                  </a:cubicBezTo>
                  <a:cubicBezTo>
                    <a:pt x="112" y="12"/>
                    <a:pt x="112" y="12"/>
                    <a:pt x="112" y="12"/>
                  </a:cubicBezTo>
                  <a:cubicBezTo>
                    <a:pt x="112" y="5"/>
                    <a:pt x="107" y="0"/>
                    <a:pt x="10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9537700" y="4289425"/>
              <a:ext cx="269875" cy="271462"/>
            </a:xfrm>
            <a:custGeom>
              <a:rect b="b" l="l" r="r" t="t"/>
              <a:pathLst>
                <a:path extrusionOk="0" h="171" w="170">
                  <a:moveTo>
                    <a:pt x="104" y="0"/>
                  </a:moveTo>
                  <a:lnTo>
                    <a:pt x="128" y="24"/>
                  </a:lnTo>
                  <a:lnTo>
                    <a:pt x="95" y="57"/>
                  </a:lnTo>
                  <a:lnTo>
                    <a:pt x="114" y="76"/>
                  </a:lnTo>
                  <a:lnTo>
                    <a:pt x="147" y="43"/>
                  </a:lnTo>
                  <a:lnTo>
                    <a:pt x="170" y="66"/>
                  </a:lnTo>
                  <a:lnTo>
                    <a:pt x="170" y="0"/>
                  </a:lnTo>
                  <a:lnTo>
                    <a:pt x="104" y="0"/>
                  </a:lnTo>
                  <a:close/>
                  <a:moveTo>
                    <a:pt x="57" y="95"/>
                  </a:moveTo>
                  <a:lnTo>
                    <a:pt x="24" y="128"/>
                  </a:lnTo>
                  <a:lnTo>
                    <a:pt x="0" y="104"/>
                  </a:lnTo>
                  <a:lnTo>
                    <a:pt x="0" y="171"/>
                  </a:lnTo>
                  <a:lnTo>
                    <a:pt x="66" y="171"/>
                  </a:lnTo>
                  <a:lnTo>
                    <a:pt x="43" y="147"/>
                  </a:lnTo>
                  <a:lnTo>
                    <a:pt x="76" y="114"/>
                  </a:lnTo>
                  <a:lnTo>
                    <a:pt x="57" y="95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2" name="Google Shape;692;p28"/>
          <p:cNvSpPr/>
          <p:nvPr/>
        </p:nvSpPr>
        <p:spPr>
          <a:xfrm>
            <a:off x="6352484" y="1640143"/>
            <a:ext cx="300210" cy="291601"/>
          </a:xfrm>
          <a:custGeom>
            <a:rect b="b" l="l" r="r" t="t"/>
            <a:pathLst>
              <a:path extrusionOk="0" h="112" w="118">
                <a:moveTo>
                  <a:pt x="112" y="26"/>
                </a:moveTo>
                <a:cubicBezTo>
                  <a:pt x="108" y="22"/>
                  <a:pt x="102" y="19"/>
                  <a:pt x="95" y="20"/>
                </a:cubicBezTo>
                <a:cubicBezTo>
                  <a:pt x="95" y="16"/>
                  <a:pt x="95" y="16"/>
                  <a:pt x="95" y="16"/>
                </a:cubicBezTo>
                <a:cubicBezTo>
                  <a:pt x="95" y="12"/>
                  <a:pt x="95" y="12"/>
                  <a:pt x="95" y="12"/>
                </a:cubicBezTo>
                <a:cubicBezTo>
                  <a:pt x="95" y="5"/>
                  <a:pt x="90" y="0"/>
                  <a:pt x="83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8" y="0"/>
                  <a:pt x="23" y="5"/>
                  <a:pt x="23" y="12"/>
                </a:cubicBezTo>
                <a:cubicBezTo>
                  <a:pt x="23" y="16"/>
                  <a:pt x="23" y="16"/>
                  <a:pt x="23" y="16"/>
                </a:cubicBezTo>
                <a:cubicBezTo>
                  <a:pt x="23" y="20"/>
                  <a:pt x="23" y="20"/>
                  <a:pt x="23" y="20"/>
                </a:cubicBezTo>
                <a:cubicBezTo>
                  <a:pt x="16" y="19"/>
                  <a:pt x="10" y="22"/>
                  <a:pt x="6" y="26"/>
                </a:cubicBezTo>
                <a:cubicBezTo>
                  <a:pt x="1" y="32"/>
                  <a:pt x="0" y="39"/>
                  <a:pt x="3" y="45"/>
                </a:cubicBezTo>
                <a:cubicBezTo>
                  <a:pt x="7" y="53"/>
                  <a:pt x="14" y="57"/>
                  <a:pt x="24" y="58"/>
                </a:cubicBezTo>
                <a:cubicBezTo>
                  <a:pt x="28" y="74"/>
                  <a:pt x="40" y="86"/>
                  <a:pt x="55" y="88"/>
                </a:cubicBezTo>
                <a:cubicBezTo>
                  <a:pt x="55" y="88"/>
                  <a:pt x="55" y="88"/>
                  <a:pt x="55" y="88"/>
                </a:cubicBezTo>
                <a:cubicBezTo>
                  <a:pt x="55" y="104"/>
                  <a:pt x="55" y="104"/>
                  <a:pt x="55" y="104"/>
                </a:cubicBezTo>
                <a:cubicBezTo>
                  <a:pt x="47" y="104"/>
                  <a:pt x="47" y="104"/>
                  <a:pt x="47" y="104"/>
                </a:cubicBezTo>
                <a:cubicBezTo>
                  <a:pt x="45" y="104"/>
                  <a:pt x="43" y="106"/>
                  <a:pt x="43" y="108"/>
                </a:cubicBezTo>
                <a:cubicBezTo>
                  <a:pt x="43" y="110"/>
                  <a:pt x="45" y="112"/>
                  <a:pt x="47" y="112"/>
                </a:cubicBezTo>
                <a:cubicBezTo>
                  <a:pt x="71" y="112"/>
                  <a:pt x="71" y="112"/>
                  <a:pt x="71" y="112"/>
                </a:cubicBezTo>
                <a:cubicBezTo>
                  <a:pt x="73" y="112"/>
                  <a:pt x="75" y="110"/>
                  <a:pt x="75" y="108"/>
                </a:cubicBezTo>
                <a:cubicBezTo>
                  <a:pt x="75" y="106"/>
                  <a:pt x="73" y="104"/>
                  <a:pt x="71" y="104"/>
                </a:cubicBezTo>
                <a:cubicBezTo>
                  <a:pt x="63" y="104"/>
                  <a:pt x="63" y="104"/>
                  <a:pt x="63" y="104"/>
                </a:cubicBezTo>
                <a:cubicBezTo>
                  <a:pt x="63" y="88"/>
                  <a:pt x="63" y="88"/>
                  <a:pt x="63" y="88"/>
                </a:cubicBezTo>
                <a:cubicBezTo>
                  <a:pt x="63" y="88"/>
                  <a:pt x="63" y="88"/>
                  <a:pt x="63" y="88"/>
                </a:cubicBezTo>
                <a:cubicBezTo>
                  <a:pt x="78" y="86"/>
                  <a:pt x="90" y="74"/>
                  <a:pt x="94" y="58"/>
                </a:cubicBezTo>
                <a:cubicBezTo>
                  <a:pt x="104" y="57"/>
                  <a:pt x="111" y="53"/>
                  <a:pt x="115" y="45"/>
                </a:cubicBezTo>
                <a:cubicBezTo>
                  <a:pt x="118" y="39"/>
                  <a:pt x="117" y="32"/>
                  <a:pt x="112" y="26"/>
                </a:cubicBezTo>
                <a:close/>
                <a:moveTo>
                  <a:pt x="11" y="42"/>
                </a:moveTo>
                <a:cubicBezTo>
                  <a:pt x="9" y="39"/>
                  <a:pt x="9" y="34"/>
                  <a:pt x="12" y="31"/>
                </a:cubicBezTo>
                <a:cubicBezTo>
                  <a:pt x="14" y="29"/>
                  <a:pt x="18" y="28"/>
                  <a:pt x="23" y="28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49"/>
                  <a:pt x="23" y="49"/>
                  <a:pt x="23" y="50"/>
                </a:cubicBezTo>
                <a:cubicBezTo>
                  <a:pt x="17" y="49"/>
                  <a:pt x="13" y="46"/>
                  <a:pt x="11" y="42"/>
                </a:cubicBezTo>
                <a:close/>
                <a:moveTo>
                  <a:pt x="87" y="16"/>
                </a:moveTo>
                <a:cubicBezTo>
                  <a:pt x="87" y="48"/>
                  <a:pt x="87" y="48"/>
                  <a:pt x="87" y="48"/>
                </a:cubicBezTo>
                <a:cubicBezTo>
                  <a:pt x="87" y="66"/>
                  <a:pt x="74" y="80"/>
                  <a:pt x="59" y="80"/>
                </a:cubicBezTo>
                <a:cubicBezTo>
                  <a:pt x="44" y="80"/>
                  <a:pt x="31" y="66"/>
                  <a:pt x="31" y="48"/>
                </a:cubicBezTo>
                <a:cubicBezTo>
                  <a:pt x="31" y="16"/>
                  <a:pt x="31" y="16"/>
                  <a:pt x="31" y="16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0"/>
                  <a:pt x="33" y="8"/>
                  <a:pt x="35" y="8"/>
                </a:cubicBezTo>
                <a:cubicBezTo>
                  <a:pt x="83" y="8"/>
                  <a:pt x="83" y="8"/>
                  <a:pt x="83" y="8"/>
                </a:cubicBezTo>
                <a:cubicBezTo>
                  <a:pt x="85" y="8"/>
                  <a:pt x="87" y="10"/>
                  <a:pt x="87" y="12"/>
                </a:cubicBezTo>
                <a:lnTo>
                  <a:pt x="87" y="16"/>
                </a:lnTo>
                <a:close/>
                <a:moveTo>
                  <a:pt x="107" y="42"/>
                </a:moveTo>
                <a:cubicBezTo>
                  <a:pt x="105" y="46"/>
                  <a:pt x="101" y="49"/>
                  <a:pt x="95" y="50"/>
                </a:cubicBezTo>
                <a:cubicBezTo>
                  <a:pt x="95" y="49"/>
                  <a:pt x="95" y="49"/>
                  <a:pt x="95" y="48"/>
                </a:cubicBezTo>
                <a:cubicBezTo>
                  <a:pt x="95" y="28"/>
                  <a:pt x="95" y="28"/>
                  <a:pt x="95" y="28"/>
                </a:cubicBezTo>
                <a:cubicBezTo>
                  <a:pt x="100" y="28"/>
                  <a:pt x="104" y="29"/>
                  <a:pt x="106" y="31"/>
                </a:cubicBezTo>
                <a:cubicBezTo>
                  <a:pt x="109" y="34"/>
                  <a:pt x="109" y="39"/>
                  <a:pt x="107" y="42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3" name="Google Shape;693;p28"/>
          <p:cNvGrpSpPr/>
          <p:nvPr/>
        </p:nvGrpSpPr>
        <p:grpSpPr>
          <a:xfrm>
            <a:off x="8322388" y="2781218"/>
            <a:ext cx="261115" cy="217279"/>
            <a:chOff x="11764963" y="1333500"/>
            <a:chExt cx="434975" cy="361950"/>
          </a:xfrm>
        </p:grpSpPr>
        <p:sp>
          <p:nvSpPr>
            <p:cNvPr id="694" name="Google Shape;694;p28"/>
            <p:cNvSpPr/>
            <p:nvPr/>
          </p:nvSpPr>
          <p:spPr>
            <a:xfrm>
              <a:off x="11891963" y="1603375"/>
              <a:ext cx="90488" cy="92075"/>
            </a:xfrm>
            <a:custGeom>
              <a:rect b="b" l="l" r="r" t="t"/>
              <a:pathLst>
                <a:path extrusionOk="0" h="24" w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12042775" y="1603375"/>
              <a:ext cx="90488" cy="92075"/>
            </a:xfrm>
            <a:custGeom>
              <a:rect b="b" l="l" r="r" t="t"/>
              <a:pathLst>
                <a:path extrusionOk="0" h="24" w="24">
                  <a:moveTo>
                    <a:pt x="12" y="8"/>
                  </a:moveTo>
                  <a:cubicBezTo>
                    <a:pt x="14" y="8"/>
                    <a:pt x="16" y="10"/>
                    <a:pt x="16" y="12"/>
                  </a:cubicBezTo>
                  <a:cubicBezTo>
                    <a:pt x="16" y="14"/>
                    <a:pt x="14" y="16"/>
                    <a:pt x="12" y="16"/>
                  </a:cubicBezTo>
                  <a:cubicBezTo>
                    <a:pt x="10" y="16"/>
                    <a:pt x="8" y="14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11764963" y="1333500"/>
              <a:ext cx="404813" cy="246062"/>
            </a:xfrm>
            <a:custGeom>
              <a:rect b="b" l="l" r="r" t="t"/>
              <a:pathLst>
                <a:path extrusionOk="0" h="64" w="108">
                  <a:moveTo>
                    <a:pt x="37" y="5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6" y="64"/>
                    <a:pt x="108" y="62"/>
                    <a:pt x="108" y="60"/>
                  </a:cubicBezTo>
                  <a:cubicBezTo>
                    <a:pt x="108" y="58"/>
                    <a:pt x="106" y="56"/>
                    <a:pt x="104" y="56"/>
                  </a:cubicBezTo>
                  <a:lnTo>
                    <a:pt x="37" y="56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11899900" y="1363663"/>
              <a:ext cx="300038" cy="153987"/>
            </a:xfrm>
            <a:custGeom>
              <a:rect b="b" l="l" r="r" t="t"/>
              <a:pathLst>
                <a:path extrusionOk="0" h="40" w="80">
                  <a:moveTo>
                    <a:pt x="68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0" y="32"/>
                    <a:pt x="8" y="34"/>
                    <a:pt x="8" y="36"/>
                  </a:cubicBezTo>
                  <a:cubicBezTo>
                    <a:pt x="8" y="38"/>
                    <a:pt x="10" y="40"/>
                    <a:pt x="12" y="40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70" y="40"/>
                    <a:pt x="72" y="38"/>
                    <a:pt x="72" y="36"/>
                  </a:cubicBezTo>
                  <a:cubicBezTo>
                    <a:pt x="72" y="34"/>
                    <a:pt x="70" y="32"/>
                    <a:pt x="68" y="32"/>
                  </a:cubicBezTo>
                  <a:close/>
                  <a:moveTo>
                    <a:pt x="72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6" y="16"/>
                    <a:pt x="4" y="18"/>
                    <a:pt x="4" y="20"/>
                  </a:cubicBezTo>
                  <a:cubicBezTo>
                    <a:pt x="4" y="22"/>
                    <a:pt x="6" y="24"/>
                    <a:pt x="8" y="24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4" y="24"/>
                    <a:pt x="76" y="22"/>
                    <a:pt x="76" y="20"/>
                  </a:cubicBezTo>
                  <a:cubicBezTo>
                    <a:pt x="76" y="18"/>
                    <a:pt x="74" y="16"/>
                    <a:pt x="72" y="16"/>
                  </a:cubicBezTo>
                  <a:close/>
                  <a:moveTo>
                    <a:pt x="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8" y="8"/>
                    <a:pt x="80" y="6"/>
                    <a:pt x="80" y="4"/>
                  </a:cubicBezTo>
                  <a:cubicBezTo>
                    <a:pt x="80" y="2"/>
                    <a:pt x="78" y="0"/>
                    <a:pt x="7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8" name="Google Shape;698;p28"/>
          <p:cNvSpPr/>
          <p:nvPr/>
        </p:nvSpPr>
        <p:spPr>
          <a:xfrm>
            <a:off x="4928281" y="1639594"/>
            <a:ext cx="274704" cy="292700"/>
          </a:xfrm>
          <a:custGeom>
            <a:rect b="b" l="l" r="r" t="t"/>
            <a:pathLst>
              <a:path extrusionOk="0" h="128" w="120">
                <a:moveTo>
                  <a:pt x="60" y="0"/>
                </a:moveTo>
                <a:cubicBezTo>
                  <a:pt x="27" y="0"/>
                  <a:pt x="0" y="27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6" y="111"/>
                  <a:pt x="56" y="111"/>
                  <a:pt x="56" y="111"/>
                </a:cubicBezTo>
                <a:cubicBezTo>
                  <a:pt x="56" y="116"/>
                  <a:pt x="51" y="120"/>
                  <a:pt x="46" y="120"/>
                </a:cubicBezTo>
                <a:cubicBezTo>
                  <a:pt x="40" y="120"/>
                  <a:pt x="36" y="116"/>
                  <a:pt x="36" y="111"/>
                </a:cubicBezTo>
                <a:cubicBezTo>
                  <a:pt x="36" y="108"/>
                  <a:pt x="34" y="107"/>
                  <a:pt x="32" y="107"/>
                </a:cubicBezTo>
                <a:cubicBezTo>
                  <a:pt x="30" y="107"/>
                  <a:pt x="28" y="108"/>
                  <a:pt x="28" y="111"/>
                </a:cubicBezTo>
                <a:cubicBezTo>
                  <a:pt x="28" y="120"/>
                  <a:pt x="36" y="128"/>
                  <a:pt x="46" y="128"/>
                </a:cubicBezTo>
                <a:cubicBezTo>
                  <a:pt x="56" y="128"/>
                  <a:pt x="64" y="120"/>
                  <a:pt x="64" y="111"/>
                </a:cubicBezTo>
                <a:cubicBezTo>
                  <a:pt x="64" y="64"/>
                  <a:pt x="64" y="64"/>
                  <a:pt x="64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27"/>
                  <a:pt x="93" y="0"/>
                  <a:pt x="60" y="0"/>
                </a:cubicBezTo>
                <a:close/>
                <a:moveTo>
                  <a:pt x="8" y="56"/>
                </a:moveTo>
                <a:cubicBezTo>
                  <a:pt x="10" y="32"/>
                  <a:pt x="28" y="13"/>
                  <a:pt x="51" y="9"/>
                </a:cubicBezTo>
                <a:cubicBezTo>
                  <a:pt x="38" y="17"/>
                  <a:pt x="30" y="35"/>
                  <a:pt x="30" y="56"/>
                </a:cubicBezTo>
                <a:lnTo>
                  <a:pt x="8" y="56"/>
                </a:lnTo>
                <a:close/>
                <a:moveTo>
                  <a:pt x="34" y="56"/>
                </a:moveTo>
                <a:cubicBezTo>
                  <a:pt x="34" y="32"/>
                  <a:pt x="44" y="14"/>
                  <a:pt x="60" y="9"/>
                </a:cubicBezTo>
                <a:cubicBezTo>
                  <a:pt x="76" y="14"/>
                  <a:pt x="86" y="32"/>
                  <a:pt x="86" y="56"/>
                </a:cubicBezTo>
                <a:lnTo>
                  <a:pt x="34" y="56"/>
                </a:lnTo>
                <a:close/>
                <a:moveTo>
                  <a:pt x="90" y="56"/>
                </a:moveTo>
                <a:cubicBezTo>
                  <a:pt x="90" y="35"/>
                  <a:pt x="82" y="17"/>
                  <a:pt x="69" y="9"/>
                </a:cubicBezTo>
                <a:cubicBezTo>
                  <a:pt x="92" y="13"/>
                  <a:pt x="110" y="32"/>
                  <a:pt x="112" y="56"/>
                </a:cubicBezTo>
                <a:lnTo>
                  <a:pt x="90" y="5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9" name="Google Shape;699;p28"/>
          <p:cNvGrpSpPr/>
          <p:nvPr/>
        </p:nvGrpSpPr>
        <p:grpSpPr>
          <a:xfrm>
            <a:off x="1414577" y="1122798"/>
            <a:ext cx="294000" cy="281428"/>
            <a:chOff x="9886950" y="1016001"/>
            <a:chExt cx="482600" cy="461963"/>
          </a:xfrm>
        </p:grpSpPr>
        <p:sp>
          <p:nvSpPr>
            <p:cNvPr id="700" name="Google Shape;700;p28"/>
            <p:cNvSpPr/>
            <p:nvPr/>
          </p:nvSpPr>
          <p:spPr>
            <a:xfrm>
              <a:off x="9886950" y="1016001"/>
              <a:ext cx="482600" cy="461963"/>
            </a:xfrm>
            <a:custGeom>
              <a:rect b="b" l="l" r="r" t="t"/>
              <a:pathLst>
                <a:path extrusionOk="0" h="122" w="128">
                  <a:moveTo>
                    <a:pt x="11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9"/>
                    <a:pt x="5" y="104"/>
                    <a:pt x="11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1" y="106"/>
                    <a:pt x="39" y="109"/>
                    <a:pt x="37" y="110"/>
                  </a:cubicBezTo>
                  <a:cubicBezTo>
                    <a:pt x="36" y="111"/>
                    <a:pt x="35" y="112"/>
                    <a:pt x="34" y="113"/>
                  </a:cubicBezTo>
                  <a:cubicBezTo>
                    <a:pt x="34" y="114"/>
                    <a:pt x="33" y="116"/>
                    <a:pt x="34" y="118"/>
                  </a:cubicBezTo>
                  <a:cubicBezTo>
                    <a:pt x="35" y="120"/>
                    <a:pt x="37" y="122"/>
                    <a:pt x="42" y="122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91" y="122"/>
                    <a:pt x="93" y="120"/>
                    <a:pt x="94" y="118"/>
                  </a:cubicBezTo>
                  <a:cubicBezTo>
                    <a:pt x="95" y="116"/>
                    <a:pt x="94" y="114"/>
                    <a:pt x="94" y="113"/>
                  </a:cubicBezTo>
                  <a:cubicBezTo>
                    <a:pt x="93" y="112"/>
                    <a:pt x="92" y="111"/>
                    <a:pt x="91" y="110"/>
                  </a:cubicBezTo>
                  <a:cubicBezTo>
                    <a:pt x="89" y="109"/>
                    <a:pt x="87" y="106"/>
                    <a:pt x="85" y="104"/>
                  </a:cubicBezTo>
                  <a:cubicBezTo>
                    <a:pt x="117" y="104"/>
                    <a:pt x="117" y="104"/>
                    <a:pt x="117" y="104"/>
                  </a:cubicBezTo>
                  <a:cubicBezTo>
                    <a:pt x="123" y="104"/>
                    <a:pt x="128" y="99"/>
                    <a:pt x="128" y="93"/>
                  </a:cubicBezTo>
                  <a:cubicBezTo>
                    <a:pt x="128" y="11"/>
                    <a:pt x="128" y="11"/>
                    <a:pt x="128" y="11"/>
                  </a:cubicBezTo>
                  <a:cubicBezTo>
                    <a:pt x="128" y="5"/>
                    <a:pt x="123" y="0"/>
                    <a:pt x="117" y="0"/>
                  </a:cubicBezTo>
                  <a:close/>
                  <a:moveTo>
                    <a:pt x="88" y="113"/>
                  </a:moveTo>
                  <a:cubicBezTo>
                    <a:pt x="89" y="114"/>
                    <a:pt x="90" y="115"/>
                    <a:pt x="90" y="116"/>
                  </a:cubicBezTo>
                  <a:cubicBezTo>
                    <a:pt x="90" y="116"/>
                    <a:pt x="91" y="116"/>
                    <a:pt x="90" y="116"/>
                  </a:cubicBezTo>
                  <a:cubicBezTo>
                    <a:pt x="90" y="117"/>
                    <a:pt x="88" y="118"/>
                    <a:pt x="86" y="118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40" y="118"/>
                    <a:pt x="38" y="117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5"/>
                    <a:pt x="39" y="114"/>
                    <a:pt x="40" y="113"/>
                  </a:cubicBezTo>
                  <a:cubicBezTo>
                    <a:pt x="44" y="109"/>
                    <a:pt x="47" y="106"/>
                    <a:pt x="48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1" y="106"/>
                    <a:pt x="84" y="109"/>
                    <a:pt x="88" y="113"/>
                  </a:cubicBezTo>
                  <a:close/>
                  <a:moveTo>
                    <a:pt x="120" y="93"/>
                  </a:moveTo>
                  <a:cubicBezTo>
                    <a:pt x="120" y="95"/>
                    <a:pt x="119" y="96"/>
                    <a:pt x="117" y="96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9" y="96"/>
                    <a:pt x="8" y="95"/>
                    <a:pt x="8" y="9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9" y="8"/>
                    <a:pt x="120" y="9"/>
                    <a:pt x="120" y="11"/>
                  </a:cubicBezTo>
                  <a:lnTo>
                    <a:pt x="120" y="93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9947275" y="1076326"/>
              <a:ext cx="361950" cy="242888"/>
            </a:xfrm>
            <a:custGeom>
              <a:rect b="b" l="l" r="r" t="t"/>
              <a:pathLst>
                <a:path extrusionOk="0" h="64" w="96">
                  <a:moveTo>
                    <a:pt x="8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3" y="64"/>
                    <a:pt x="7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93" y="64"/>
                    <a:pt x="96" y="61"/>
                    <a:pt x="96" y="5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3"/>
                    <a:pt x="93" y="0"/>
                    <a:pt x="89" y="0"/>
                  </a:cubicBezTo>
                  <a:close/>
                  <a:moveTo>
                    <a:pt x="92" y="57"/>
                  </a:moveTo>
                  <a:cubicBezTo>
                    <a:pt x="92" y="59"/>
                    <a:pt x="91" y="60"/>
                    <a:pt x="89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4" y="59"/>
                    <a:pt x="4" y="5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5" y="4"/>
                    <a:pt x="7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91" y="4"/>
                    <a:pt x="92" y="5"/>
                    <a:pt x="92" y="7"/>
                  </a:cubicBezTo>
                  <a:lnTo>
                    <a:pt x="92" y="57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10104438" y="1327151"/>
              <a:ext cx="46037" cy="44450"/>
            </a:xfrm>
            <a:custGeom>
              <a:rect b="b" l="l" r="r" t="t"/>
              <a:pathLst>
                <a:path extrusionOk="0" h="12" w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10067925" y="1198563"/>
              <a:ext cx="44450" cy="90488"/>
            </a:xfrm>
            <a:custGeom>
              <a:rect b="b" l="l" r="r" t="t"/>
              <a:pathLst>
                <a:path extrusionOk="0" h="24" w="12">
                  <a:moveTo>
                    <a:pt x="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1" y="24"/>
                    <a:pt x="3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1" y="24"/>
                    <a:pt x="12" y="22"/>
                    <a:pt x="12" y="2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1"/>
                    <a:pt x="11" y="0"/>
                    <a:pt x="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10218738" y="1106488"/>
              <a:ext cx="44450" cy="182563"/>
            </a:xfrm>
            <a:custGeom>
              <a:rect b="b" l="l" r="r" t="t"/>
              <a:pathLst>
                <a:path extrusionOk="0" h="48" w="12">
                  <a:moveTo>
                    <a:pt x="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7"/>
                    <a:pt x="1" y="48"/>
                    <a:pt x="3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1" y="48"/>
                    <a:pt x="12" y="47"/>
                    <a:pt x="12" y="45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1"/>
                    <a:pt x="11" y="0"/>
                    <a:pt x="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10142538" y="1166813"/>
              <a:ext cx="46037" cy="122238"/>
            </a:xfrm>
            <a:custGeom>
              <a:rect b="b" l="l" r="r" t="t"/>
              <a:pathLst>
                <a:path extrusionOk="0" h="32" w="12">
                  <a:moveTo>
                    <a:pt x="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1"/>
                    <a:pt x="1" y="32"/>
                    <a:pt x="3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1" y="32"/>
                    <a:pt x="12" y="31"/>
                    <a:pt x="12" y="29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1"/>
                    <a:pt x="11" y="0"/>
                    <a:pt x="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9991725" y="1136651"/>
              <a:ext cx="46037" cy="152400"/>
            </a:xfrm>
            <a:custGeom>
              <a:rect b="b" l="l" r="r" t="t"/>
              <a:pathLst>
                <a:path extrusionOk="0" h="40" w="12">
                  <a:moveTo>
                    <a:pt x="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9"/>
                    <a:pt x="1" y="40"/>
                    <a:pt x="3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1" y="40"/>
                    <a:pt x="12" y="39"/>
                    <a:pt x="12" y="3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1"/>
                    <a:pt x="11" y="0"/>
                    <a:pt x="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7" name="Google Shape;707;p28"/>
          <p:cNvGrpSpPr/>
          <p:nvPr/>
        </p:nvGrpSpPr>
        <p:grpSpPr>
          <a:xfrm>
            <a:off x="1405106" y="534709"/>
            <a:ext cx="313118" cy="312042"/>
            <a:chOff x="8310563" y="882650"/>
            <a:chExt cx="461962" cy="460375"/>
          </a:xfrm>
        </p:grpSpPr>
        <p:sp>
          <p:nvSpPr>
            <p:cNvPr id="708" name="Google Shape;708;p28"/>
            <p:cNvSpPr/>
            <p:nvPr/>
          </p:nvSpPr>
          <p:spPr>
            <a:xfrm>
              <a:off x="8434388" y="1004888"/>
              <a:ext cx="214312" cy="214313"/>
            </a:xfrm>
            <a:custGeom>
              <a:rect b="b" l="l" r="r" t="t"/>
              <a:pathLst>
                <a:path extrusionOk="0" h="56" w="56">
                  <a:moveTo>
                    <a:pt x="28" y="8"/>
                  </a:moveTo>
                  <a:cubicBezTo>
                    <a:pt x="39" y="8"/>
                    <a:pt x="48" y="17"/>
                    <a:pt x="48" y="28"/>
                  </a:cubicBezTo>
                  <a:cubicBezTo>
                    <a:pt x="48" y="39"/>
                    <a:pt x="39" y="48"/>
                    <a:pt x="28" y="48"/>
                  </a:cubicBezTo>
                  <a:cubicBezTo>
                    <a:pt x="17" y="48"/>
                    <a:pt x="8" y="39"/>
                    <a:pt x="8" y="28"/>
                  </a:cubicBezTo>
                  <a:cubicBezTo>
                    <a:pt x="8" y="17"/>
                    <a:pt x="17" y="8"/>
                    <a:pt x="28" y="8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8526463" y="882650"/>
              <a:ext cx="30162" cy="460375"/>
            </a:xfrm>
            <a:custGeom>
              <a:rect b="b" l="l" r="r" t="t"/>
              <a:pathLst>
                <a:path extrusionOk="0" h="120" w="8">
                  <a:moveTo>
                    <a:pt x="4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2" y="24"/>
                    <a:pt x="4" y="24"/>
                  </a:cubicBezTo>
                  <a:cubicBezTo>
                    <a:pt x="6" y="24"/>
                    <a:pt x="8" y="22"/>
                    <a:pt x="8" y="19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2"/>
                    <a:pt x="6" y="0"/>
                    <a:pt x="4" y="0"/>
                  </a:cubicBezTo>
                  <a:close/>
                  <a:moveTo>
                    <a:pt x="4" y="96"/>
                  </a:moveTo>
                  <a:cubicBezTo>
                    <a:pt x="2" y="96"/>
                    <a:pt x="0" y="98"/>
                    <a:pt x="0" y="10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8"/>
                    <a:pt x="2" y="120"/>
                    <a:pt x="4" y="120"/>
                  </a:cubicBezTo>
                  <a:cubicBezTo>
                    <a:pt x="6" y="120"/>
                    <a:pt x="8" y="118"/>
                    <a:pt x="8" y="115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8" y="98"/>
                    <a:pt x="6" y="96"/>
                    <a:pt x="4" y="96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8310563" y="1096963"/>
              <a:ext cx="461962" cy="30163"/>
            </a:xfrm>
            <a:custGeom>
              <a:rect b="b" l="l" r="r" t="t"/>
              <a:pathLst>
                <a:path extrusionOk="0" h="8" w="120">
                  <a:moveTo>
                    <a:pt x="115" y="0"/>
                  </a:moveTo>
                  <a:cubicBezTo>
                    <a:pt x="101" y="0"/>
                    <a:pt x="101" y="0"/>
                    <a:pt x="101" y="0"/>
                  </a:cubicBezTo>
                  <a:cubicBezTo>
                    <a:pt x="98" y="0"/>
                    <a:pt x="96" y="2"/>
                    <a:pt x="96" y="4"/>
                  </a:cubicBezTo>
                  <a:cubicBezTo>
                    <a:pt x="96" y="6"/>
                    <a:pt x="98" y="8"/>
                    <a:pt x="101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8" y="8"/>
                    <a:pt x="120" y="6"/>
                    <a:pt x="120" y="4"/>
                  </a:cubicBezTo>
                  <a:cubicBezTo>
                    <a:pt x="120" y="2"/>
                    <a:pt x="118" y="0"/>
                    <a:pt x="115" y="0"/>
                  </a:cubicBezTo>
                  <a:close/>
                  <a:moveTo>
                    <a:pt x="19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2" y="8"/>
                    <a:pt x="24" y="6"/>
                    <a:pt x="24" y="4"/>
                  </a:cubicBezTo>
                  <a:cubicBezTo>
                    <a:pt x="24" y="2"/>
                    <a:pt x="22" y="0"/>
                    <a:pt x="1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8372475" y="942975"/>
              <a:ext cx="338137" cy="338138"/>
            </a:xfrm>
            <a:custGeom>
              <a:rect b="b" l="l" r="r" t="t"/>
              <a:pathLst>
                <a:path extrusionOk="0" h="88" w="88">
                  <a:moveTo>
                    <a:pt x="86" y="2"/>
                  </a:moveTo>
                  <a:cubicBezTo>
                    <a:pt x="85" y="0"/>
                    <a:pt x="82" y="0"/>
                    <a:pt x="80" y="2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8" y="14"/>
                    <a:pt x="68" y="17"/>
                    <a:pt x="69" y="19"/>
                  </a:cubicBezTo>
                  <a:cubicBezTo>
                    <a:pt x="71" y="20"/>
                    <a:pt x="74" y="20"/>
                    <a:pt x="76" y="1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8" y="6"/>
                    <a:pt x="88" y="3"/>
                    <a:pt x="86" y="2"/>
                  </a:cubicBezTo>
                  <a:close/>
                  <a:moveTo>
                    <a:pt x="12" y="70"/>
                  </a:moveTo>
                  <a:cubicBezTo>
                    <a:pt x="2" y="80"/>
                    <a:pt x="2" y="80"/>
                    <a:pt x="2" y="80"/>
                  </a:cubicBezTo>
                  <a:cubicBezTo>
                    <a:pt x="0" y="82"/>
                    <a:pt x="0" y="85"/>
                    <a:pt x="2" y="86"/>
                  </a:cubicBezTo>
                  <a:cubicBezTo>
                    <a:pt x="3" y="88"/>
                    <a:pt x="6" y="88"/>
                    <a:pt x="8" y="86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20" y="74"/>
                    <a:pt x="20" y="71"/>
                    <a:pt x="19" y="69"/>
                  </a:cubicBezTo>
                  <a:cubicBezTo>
                    <a:pt x="17" y="68"/>
                    <a:pt x="14" y="68"/>
                    <a:pt x="12" y="7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8372475" y="942975"/>
              <a:ext cx="338137" cy="338138"/>
            </a:xfrm>
            <a:custGeom>
              <a:rect b="b" l="l" r="r" t="t"/>
              <a:pathLst>
                <a:path extrusionOk="0" h="88" w="88">
                  <a:moveTo>
                    <a:pt x="86" y="80"/>
                  </a:moveTo>
                  <a:cubicBezTo>
                    <a:pt x="76" y="70"/>
                    <a:pt x="76" y="70"/>
                    <a:pt x="76" y="70"/>
                  </a:cubicBezTo>
                  <a:cubicBezTo>
                    <a:pt x="74" y="68"/>
                    <a:pt x="71" y="68"/>
                    <a:pt x="69" y="69"/>
                  </a:cubicBezTo>
                  <a:cubicBezTo>
                    <a:pt x="68" y="71"/>
                    <a:pt x="68" y="74"/>
                    <a:pt x="70" y="76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82" y="88"/>
                    <a:pt x="85" y="88"/>
                    <a:pt x="86" y="86"/>
                  </a:cubicBezTo>
                  <a:cubicBezTo>
                    <a:pt x="88" y="85"/>
                    <a:pt x="88" y="82"/>
                    <a:pt x="86" y="80"/>
                  </a:cubicBezTo>
                  <a:close/>
                  <a:moveTo>
                    <a:pt x="8" y="2"/>
                  </a:moveTo>
                  <a:cubicBezTo>
                    <a:pt x="6" y="0"/>
                    <a:pt x="3" y="0"/>
                    <a:pt x="2" y="2"/>
                  </a:cubicBezTo>
                  <a:cubicBezTo>
                    <a:pt x="0" y="3"/>
                    <a:pt x="0" y="6"/>
                    <a:pt x="2" y="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4" y="20"/>
                    <a:pt x="17" y="20"/>
                    <a:pt x="19" y="19"/>
                  </a:cubicBezTo>
                  <a:cubicBezTo>
                    <a:pt x="20" y="17"/>
                    <a:pt x="20" y="14"/>
                    <a:pt x="18" y="12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3" name="Google Shape;713;p28"/>
          <p:cNvGrpSpPr/>
          <p:nvPr/>
        </p:nvGrpSpPr>
        <p:grpSpPr>
          <a:xfrm>
            <a:off x="753175" y="1658930"/>
            <a:ext cx="345258" cy="253956"/>
            <a:chOff x="5775325" y="3484563"/>
            <a:chExt cx="714376" cy="525462"/>
          </a:xfrm>
        </p:grpSpPr>
        <p:sp>
          <p:nvSpPr>
            <p:cNvPr id="714" name="Google Shape;714;p28"/>
            <p:cNvSpPr/>
            <p:nvPr/>
          </p:nvSpPr>
          <p:spPr>
            <a:xfrm>
              <a:off x="5775325" y="3662363"/>
              <a:ext cx="350838" cy="314325"/>
            </a:xfrm>
            <a:custGeom>
              <a:rect b="b" l="l" r="r" t="t"/>
              <a:pathLst>
                <a:path extrusionOk="0" h="46" w="52">
                  <a:moveTo>
                    <a:pt x="0" y="3"/>
                  </a:moveTo>
                  <a:cubicBezTo>
                    <a:pt x="6" y="5"/>
                    <a:pt x="10" y="7"/>
                    <a:pt x="13" y="12"/>
                  </a:cubicBezTo>
                  <a:cubicBezTo>
                    <a:pt x="18" y="20"/>
                    <a:pt x="19" y="26"/>
                    <a:pt x="23" y="34"/>
                  </a:cubicBezTo>
                  <a:cubicBezTo>
                    <a:pt x="28" y="44"/>
                    <a:pt x="38" y="46"/>
                    <a:pt x="42" y="45"/>
                  </a:cubicBezTo>
                  <a:cubicBezTo>
                    <a:pt x="42" y="36"/>
                    <a:pt x="36" y="24"/>
                    <a:pt x="27" y="17"/>
                  </a:cubicBezTo>
                  <a:cubicBezTo>
                    <a:pt x="38" y="24"/>
                    <a:pt x="44" y="33"/>
                    <a:pt x="45" y="44"/>
                  </a:cubicBezTo>
                  <a:cubicBezTo>
                    <a:pt x="45" y="44"/>
                    <a:pt x="52" y="39"/>
                    <a:pt x="50" y="29"/>
                  </a:cubicBezTo>
                  <a:cubicBezTo>
                    <a:pt x="46" y="5"/>
                    <a:pt x="18" y="0"/>
                    <a:pt x="0" y="3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6072188" y="3484563"/>
              <a:ext cx="417513" cy="525462"/>
            </a:xfrm>
            <a:custGeom>
              <a:rect b="b" l="l" r="r" t="t"/>
              <a:pathLst>
                <a:path extrusionOk="0" h="77" w="62">
                  <a:moveTo>
                    <a:pt x="0" y="38"/>
                  </a:moveTo>
                  <a:cubicBezTo>
                    <a:pt x="5" y="43"/>
                    <a:pt x="7" y="48"/>
                    <a:pt x="8" y="56"/>
                  </a:cubicBezTo>
                  <a:cubicBezTo>
                    <a:pt x="9" y="61"/>
                    <a:pt x="7" y="66"/>
                    <a:pt x="5" y="70"/>
                  </a:cubicBezTo>
                  <a:cubicBezTo>
                    <a:pt x="6" y="73"/>
                    <a:pt x="10" y="74"/>
                    <a:pt x="10" y="74"/>
                  </a:cubicBezTo>
                  <a:cubicBezTo>
                    <a:pt x="11" y="56"/>
                    <a:pt x="14" y="42"/>
                    <a:pt x="29" y="29"/>
                  </a:cubicBezTo>
                  <a:cubicBezTo>
                    <a:pt x="17" y="42"/>
                    <a:pt x="12" y="62"/>
                    <a:pt x="13" y="75"/>
                  </a:cubicBezTo>
                  <a:cubicBezTo>
                    <a:pt x="21" y="77"/>
                    <a:pt x="35" y="69"/>
                    <a:pt x="39" y="52"/>
                  </a:cubicBezTo>
                  <a:cubicBezTo>
                    <a:pt x="43" y="39"/>
                    <a:pt x="41" y="30"/>
                    <a:pt x="46" y="18"/>
                  </a:cubicBezTo>
                  <a:cubicBezTo>
                    <a:pt x="50" y="9"/>
                    <a:pt x="55" y="5"/>
                    <a:pt x="62" y="0"/>
                  </a:cubicBezTo>
                  <a:cubicBezTo>
                    <a:pt x="40" y="1"/>
                    <a:pt x="8" y="13"/>
                    <a:pt x="0" y="38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6" name="Google Shape;716;p28"/>
          <p:cNvGrpSpPr/>
          <p:nvPr/>
        </p:nvGrpSpPr>
        <p:grpSpPr>
          <a:xfrm>
            <a:off x="2814576" y="1683432"/>
            <a:ext cx="312409" cy="204706"/>
            <a:chOff x="5757863" y="2919413"/>
            <a:chExt cx="695324" cy="455612"/>
          </a:xfrm>
        </p:grpSpPr>
        <p:sp>
          <p:nvSpPr>
            <p:cNvPr id="717" name="Google Shape;717;p28"/>
            <p:cNvSpPr/>
            <p:nvPr/>
          </p:nvSpPr>
          <p:spPr>
            <a:xfrm>
              <a:off x="5875338" y="2919413"/>
              <a:ext cx="468312" cy="455612"/>
            </a:xfrm>
            <a:custGeom>
              <a:rect b="b" l="l" r="r" t="t"/>
              <a:pathLst>
                <a:path extrusionOk="0" h="216" w="223">
                  <a:moveTo>
                    <a:pt x="223" y="216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176"/>
                    <a:pt x="65" y="148"/>
                    <a:pt x="83" y="144"/>
                  </a:cubicBezTo>
                  <a:cubicBezTo>
                    <a:pt x="84" y="143"/>
                    <a:pt x="84" y="140"/>
                    <a:pt x="85" y="137"/>
                  </a:cubicBezTo>
                  <a:cubicBezTo>
                    <a:pt x="81" y="132"/>
                    <a:pt x="71" y="120"/>
                    <a:pt x="67" y="103"/>
                  </a:cubicBezTo>
                  <a:cubicBezTo>
                    <a:pt x="63" y="102"/>
                    <a:pt x="60" y="98"/>
                    <a:pt x="58" y="92"/>
                  </a:cubicBezTo>
                  <a:cubicBezTo>
                    <a:pt x="55" y="85"/>
                    <a:pt x="55" y="74"/>
                    <a:pt x="60" y="67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59" y="57"/>
                    <a:pt x="56" y="32"/>
                    <a:pt x="71" y="15"/>
                  </a:cubicBezTo>
                  <a:cubicBezTo>
                    <a:pt x="80" y="5"/>
                    <a:pt x="94" y="0"/>
                    <a:pt x="111" y="0"/>
                  </a:cubicBezTo>
                  <a:cubicBezTo>
                    <a:pt x="129" y="0"/>
                    <a:pt x="142" y="5"/>
                    <a:pt x="151" y="15"/>
                  </a:cubicBezTo>
                  <a:cubicBezTo>
                    <a:pt x="166" y="32"/>
                    <a:pt x="164" y="57"/>
                    <a:pt x="163" y="67"/>
                  </a:cubicBezTo>
                  <a:cubicBezTo>
                    <a:pt x="163" y="67"/>
                    <a:pt x="163" y="67"/>
                    <a:pt x="163" y="67"/>
                  </a:cubicBezTo>
                  <a:cubicBezTo>
                    <a:pt x="168" y="74"/>
                    <a:pt x="168" y="85"/>
                    <a:pt x="165" y="92"/>
                  </a:cubicBezTo>
                  <a:cubicBezTo>
                    <a:pt x="163" y="98"/>
                    <a:pt x="160" y="102"/>
                    <a:pt x="156" y="103"/>
                  </a:cubicBezTo>
                  <a:cubicBezTo>
                    <a:pt x="152" y="120"/>
                    <a:pt x="142" y="132"/>
                    <a:pt x="138" y="137"/>
                  </a:cubicBezTo>
                  <a:cubicBezTo>
                    <a:pt x="138" y="140"/>
                    <a:pt x="139" y="143"/>
                    <a:pt x="140" y="144"/>
                  </a:cubicBezTo>
                  <a:cubicBezTo>
                    <a:pt x="158" y="148"/>
                    <a:pt x="223" y="176"/>
                    <a:pt x="223" y="211"/>
                  </a:cubicBezTo>
                  <a:lnTo>
                    <a:pt x="223" y="216"/>
                  </a:lnTo>
                  <a:close/>
                  <a:moveTo>
                    <a:pt x="12" y="205"/>
                  </a:moveTo>
                  <a:cubicBezTo>
                    <a:pt x="211" y="205"/>
                    <a:pt x="211" y="205"/>
                    <a:pt x="211" y="205"/>
                  </a:cubicBezTo>
                  <a:cubicBezTo>
                    <a:pt x="208" y="195"/>
                    <a:pt x="197" y="185"/>
                    <a:pt x="181" y="175"/>
                  </a:cubicBezTo>
                  <a:cubicBezTo>
                    <a:pt x="164" y="164"/>
                    <a:pt x="144" y="157"/>
                    <a:pt x="137" y="155"/>
                  </a:cubicBezTo>
                  <a:cubicBezTo>
                    <a:pt x="128" y="154"/>
                    <a:pt x="127" y="140"/>
                    <a:pt x="127" y="134"/>
                  </a:cubicBezTo>
                  <a:cubicBezTo>
                    <a:pt x="127" y="132"/>
                    <a:pt x="127" y="132"/>
                    <a:pt x="127" y="132"/>
                  </a:cubicBezTo>
                  <a:cubicBezTo>
                    <a:pt x="128" y="130"/>
                    <a:pt x="128" y="130"/>
                    <a:pt x="128" y="130"/>
                  </a:cubicBezTo>
                  <a:cubicBezTo>
                    <a:pt x="128" y="130"/>
                    <a:pt x="142" y="116"/>
                    <a:pt x="145" y="98"/>
                  </a:cubicBezTo>
                  <a:cubicBezTo>
                    <a:pt x="146" y="93"/>
                    <a:pt x="146" y="93"/>
                    <a:pt x="146" y="93"/>
                  </a:cubicBezTo>
                  <a:cubicBezTo>
                    <a:pt x="151" y="93"/>
                    <a:pt x="151" y="93"/>
                    <a:pt x="151" y="93"/>
                  </a:cubicBezTo>
                  <a:cubicBezTo>
                    <a:pt x="152" y="93"/>
                    <a:pt x="154" y="91"/>
                    <a:pt x="155" y="86"/>
                  </a:cubicBezTo>
                  <a:cubicBezTo>
                    <a:pt x="156" y="81"/>
                    <a:pt x="155" y="76"/>
                    <a:pt x="153" y="74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51" y="69"/>
                    <a:pt x="151" y="69"/>
                    <a:pt x="151" y="69"/>
                  </a:cubicBezTo>
                  <a:cubicBezTo>
                    <a:pt x="151" y="68"/>
                    <a:pt x="151" y="67"/>
                    <a:pt x="151" y="66"/>
                  </a:cubicBezTo>
                  <a:cubicBezTo>
                    <a:pt x="152" y="57"/>
                    <a:pt x="154" y="36"/>
                    <a:pt x="143" y="23"/>
                  </a:cubicBezTo>
                  <a:cubicBezTo>
                    <a:pt x="136" y="15"/>
                    <a:pt x="126" y="12"/>
                    <a:pt x="111" y="12"/>
                  </a:cubicBezTo>
                  <a:cubicBezTo>
                    <a:pt x="97" y="12"/>
                    <a:pt x="87" y="15"/>
                    <a:pt x="80" y="23"/>
                  </a:cubicBezTo>
                  <a:cubicBezTo>
                    <a:pt x="68" y="36"/>
                    <a:pt x="71" y="57"/>
                    <a:pt x="72" y="66"/>
                  </a:cubicBezTo>
                  <a:cubicBezTo>
                    <a:pt x="72" y="67"/>
                    <a:pt x="72" y="68"/>
                    <a:pt x="72" y="69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67" y="76"/>
                    <a:pt x="67" y="81"/>
                    <a:pt x="68" y="86"/>
                  </a:cubicBezTo>
                  <a:cubicBezTo>
                    <a:pt x="69" y="91"/>
                    <a:pt x="71" y="93"/>
                    <a:pt x="72" y="93"/>
                  </a:cubicBezTo>
                  <a:cubicBezTo>
                    <a:pt x="77" y="93"/>
                    <a:pt x="77" y="93"/>
                    <a:pt x="77" y="93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80" y="116"/>
                    <a:pt x="94" y="130"/>
                    <a:pt x="95" y="130"/>
                  </a:cubicBezTo>
                  <a:cubicBezTo>
                    <a:pt x="96" y="132"/>
                    <a:pt x="96" y="132"/>
                    <a:pt x="96" y="132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96" y="140"/>
                    <a:pt x="95" y="154"/>
                    <a:pt x="86" y="155"/>
                  </a:cubicBezTo>
                  <a:cubicBezTo>
                    <a:pt x="79" y="157"/>
                    <a:pt x="59" y="164"/>
                    <a:pt x="42" y="175"/>
                  </a:cubicBezTo>
                  <a:cubicBezTo>
                    <a:pt x="25" y="185"/>
                    <a:pt x="15" y="195"/>
                    <a:pt x="12" y="205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6216650" y="2936875"/>
              <a:ext cx="236537" cy="381000"/>
            </a:xfrm>
            <a:custGeom>
              <a:rect b="b" l="l" r="r" t="t"/>
              <a:pathLst>
                <a:path extrusionOk="0" h="181" w="113">
                  <a:moveTo>
                    <a:pt x="43" y="120"/>
                  </a:moveTo>
                  <a:cubicBezTo>
                    <a:pt x="42" y="119"/>
                    <a:pt x="42" y="117"/>
                    <a:pt x="42" y="114"/>
                  </a:cubicBezTo>
                  <a:cubicBezTo>
                    <a:pt x="45" y="110"/>
                    <a:pt x="53" y="100"/>
                    <a:pt x="57" y="86"/>
                  </a:cubicBezTo>
                  <a:cubicBezTo>
                    <a:pt x="60" y="85"/>
                    <a:pt x="62" y="82"/>
                    <a:pt x="64" y="77"/>
                  </a:cubicBezTo>
                  <a:cubicBezTo>
                    <a:pt x="66" y="71"/>
                    <a:pt x="67" y="62"/>
                    <a:pt x="62" y="56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63" y="48"/>
                    <a:pt x="65" y="27"/>
                    <a:pt x="53" y="13"/>
                  </a:cubicBezTo>
                  <a:cubicBezTo>
                    <a:pt x="45" y="5"/>
                    <a:pt x="34" y="0"/>
                    <a:pt x="19" y="0"/>
                  </a:cubicBezTo>
                  <a:cubicBezTo>
                    <a:pt x="12" y="0"/>
                    <a:pt x="5" y="2"/>
                    <a:pt x="0" y="4"/>
                  </a:cubicBezTo>
                  <a:cubicBezTo>
                    <a:pt x="2" y="6"/>
                    <a:pt x="3" y="9"/>
                    <a:pt x="5" y="12"/>
                  </a:cubicBezTo>
                  <a:cubicBezTo>
                    <a:pt x="9" y="11"/>
                    <a:pt x="14" y="10"/>
                    <a:pt x="19" y="10"/>
                  </a:cubicBezTo>
                  <a:cubicBezTo>
                    <a:pt x="31" y="10"/>
                    <a:pt x="40" y="13"/>
                    <a:pt x="46" y="19"/>
                  </a:cubicBezTo>
                  <a:cubicBezTo>
                    <a:pt x="55" y="30"/>
                    <a:pt x="53" y="48"/>
                    <a:pt x="53" y="55"/>
                  </a:cubicBezTo>
                  <a:cubicBezTo>
                    <a:pt x="52" y="56"/>
                    <a:pt x="52" y="57"/>
                    <a:pt x="52" y="58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6" y="63"/>
                    <a:pt x="57" y="68"/>
                    <a:pt x="56" y="72"/>
                  </a:cubicBezTo>
                  <a:cubicBezTo>
                    <a:pt x="55" y="76"/>
                    <a:pt x="53" y="78"/>
                    <a:pt x="52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45" y="97"/>
                    <a:pt x="34" y="109"/>
                    <a:pt x="33" y="109"/>
                  </a:cubicBezTo>
                  <a:cubicBezTo>
                    <a:pt x="32" y="110"/>
                    <a:pt x="32" y="110"/>
                    <a:pt x="32" y="110"/>
                  </a:cubicBezTo>
                  <a:cubicBezTo>
                    <a:pt x="32" y="112"/>
                    <a:pt x="32" y="112"/>
                    <a:pt x="32" y="112"/>
                  </a:cubicBezTo>
                  <a:cubicBezTo>
                    <a:pt x="32" y="117"/>
                    <a:pt x="33" y="129"/>
                    <a:pt x="41" y="130"/>
                  </a:cubicBezTo>
                  <a:cubicBezTo>
                    <a:pt x="47" y="131"/>
                    <a:pt x="63" y="137"/>
                    <a:pt x="77" y="146"/>
                  </a:cubicBezTo>
                  <a:cubicBezTo>
                    <a:pt x="91" y="154"/>
                    <a:pt x="100" y="163"/>
                    <a:pt x="102" y="171"/>
                  </a:cubicBezTo>
                  <a:cubicBezTo>
                    <a:pt x="58" y="171"/>
                    <a:pt x="58" y="171"/>
                    <a:pt x="58" y="171"/>
                  </a:cubicBezTo>
                  <a:cubicBezTo>
                    <a:pt x="60" y="174"/>
                    <a:pt x="63" y="177"/>
                    <a:pt x="65" y="181"/>
                  </a:cubicBezTo>
                  <a:cubicBezTo>
                    <a:pt x="113" y="181"/>
                    <a:pt x="113" y="181"/>
                    <a:pt x="113" y="181"/>
                  </a:cubicBezTo>
                  <a:cubicBezTo>
                    <a:pt x="113" y="176"/>
                    <a:pt x="113" y="176"/>
                    <a:pt x="113" y="176"/>
                  </a:cubicBezTo>
                  <a:cubicBezTo>
                    <a:pt x="113" y="147"/>
                    <a:pt x="58" y="123"/>
                    <a:pt x="43" y="12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5757863" y="2936875"/>
              <a:ext cx="244475" cy="381000"/>
            </a:xfrm>
            <a:custGeom>
              <a:rect b="b" l="l" r="r" t="t"/>
              <a:pathLst>
                <a:path extrusionOk="0" h="181" w="116">
                  <a:moveTo>
                    <a:pt x="59" y="171"/>
                  </a:moveTo>
                  <a:cubicBezTo>
                    <a:pt x="11" y="171"/>
                    <a:pt x="11" y="171"/>
                    <a:pt x="11" y="171"/>
                  </a:cubicBezTo>
                  <a:cubicBezTo>
                    <a:pt x="13" y="163"/>
                    <a:pt x="22" y="154"/>
                    <a:pt x="35" y="146"/>
                  </a:cubicBezTo>
                  <a:cubicBezTo>
                    <a:pt x="50" y="137"/>
                    <a:pt x="66" y="131"/>
                    <a:pt x="72" y="130"/>
                  </a:cubicBezTo>
                  <a:cubicBezTo>
                    <a:pt x="80" y="129"/>
                    <a:pt x="81" y="117"/>
                    <a:pt x="81" y="112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79" y="109"/>
                    <a:pt x="79" y="109"/>
                    <a:pt x="79" y="109"/>
                  </a:cubicBezTo>
                  <a:cubicBezTo>
                    <a:pt x="79" y="109"/>
                    <a:pt x="68" y="97"/>
                    <a:pt x="65" y="82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0" y="78"/>
                    <a:pt x="58" y="76"/>
                    <a:pt x="57" y="72"/>
                  </a:cubicBezTo>
                  <a:cubicBezTo>
                    <a:pt x="56" y="68"/>
                    <a:pt x="57" y="63"/>
                    <a:pt x="59" y="62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0" y="57"/>
                    <a:pt x="60" y="56"/>
                    <a:pt x="60" y="55"/>
                  </a:cubicBezTo>
                  <a:cubicBezTo>
                    <a:pt x="59" y="48"/>
                    <a:pt x="58" y="30"/>
                    <a:pt x="67" y="19"/>
                  </a:cubicBezTo>
                  <a:cubicBezTo>
                    <a:pt x="73" y="13"/>
                    <a:pt x="82" y="10"/>
                    <a:pt x="93" y="10"/>
                  </a:cubicBezTo>
                  <a:cubicBezTo>
                    <a:pt x="101" y="10"/>
                    <a:pt x="107" y="11"/>
                    <a:pt x="112" y="13"/>
                  </a:cubicBezTo>
                  <a:cubicBezTo>
                    <a:pt x="113" y="11"/>
                    <a:pt x="114" y="8"/>
                    <a:pt x="116" y="5"/>
                  </a:cubicBezTo>
                  <a:cubicBezTo>
                    <a:pt x="110" y="2"/>
                    <a:pt x="102" y="0"/>
                    <a:pt x="93" y="0"/>
                  </a:cubicBezTo>
                  <a:cubicBezTo>
                    <a:pt x="79" y="0"/>
                    <a:pt x="67" y="5"/>
                    <a:pt x="60" y="13"/>
                  </a:cubicBezTo>
                  <a:cubicBezTo>
                    <a:pt x="48" y="27"/>
                    <a:pt x="50" y="48"/>
                    <a:pt x="51" y="56"/>
                  </a:cubicBezTo>
                  <a:cubicBezTo>
                    <a:pt x="51" y="56"/>
                    <a:pt x="51" y="56"/>
                    <a:pt x="51" y="56"/>
                  </a:cubicBezTo>
                  <a:cubicBezTo>
                    <a:pt x="46" y="62"/>
                    <a:pt x="46" y="71"/>
                    <a:pt x="49" y="77"/>
                  </a:cubicBezTo>
                  <a:cubicBezTo>
                    <a:pt x="50" y="82"/>
                    <a:pt x="53" y="85"/>
                    <a:pt x="56" y="86"/>
                  </a:cubicBezTo>
                  <a:cubicBezTo>
                    <a:pt x="59" y="100"/>
                    <a:pt x="68" y="110"/>
                    <a:pt x="71" y="114"/>
                  </a:cubicBezTo>
                  <a:cubicBezTo>
                    <a:pt x="71" y="117"/>
                    <a:pt x="70" y="119"/>
                    <a:pt x="70" y="120"/>
                  </a:cubicBezTo>
                  <a:cubicBezTo>
                    <a:pt x="55" y="123"/>
                    <a:pt x="0" y="147"/>
                    <a:pt x="0" y="176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52" y="181"/>
                    <a:pt x="52" y="181"/>
                    <a:pt x="52" y="181"/>
                  </a:cubicBezTo>
                  <a:cubicBezTo>
                    <a:pt x="54" y="177"/>
                    <a:pt x="56" y="174"/>
                    <a:pt x="59" y="17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0" name="Google Shape;720;p28"/>
          <p:cNvSpPr/>
          <p:nvPr/>
        </p:nvSpPr>
        <p:spPr>
          <a:xfrm>
            <a:off x="3541481" y="1122634"/>
            <a:ext cx="293498" cy="281790"/>
          </a:xfrm>
          <a:custGeom>
            <a:rect b="b" l="l" r="r" t="t"/>
            <a:pathLst>
              <a:path extrusionOk="0" h="150" w="156">
                <a:moveTo>
                  <a:pt x="156" y="150"/>
                </a:moveTo>
                <a:cubicBezTo>
                  <a:pt x="0" y="150"/>
                  <a:pt x="0" y="150"/>
                  <a:pt x="0" y="150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22"/>
                  <a:pt x="46" y="103"/>
                  <a:pt x="58" y="100"/>
                </a:cubicBezTo>
                <a:cubicBezTo>
                  <a:pt x="59" y="99"/>
                  <a:pt x="59" y="97"/>
                  <a:pt x="59" y="95"/>
                </a:cubicBezTo>
                <a:cubicBezTo>
                  <a:pt x="56" y="92"/>
                  <a:pt x="50" y="83"/>
                  <a:pt x="47" y="72"/>
                </a:cubicBezTo>
                <a:cubicBezTo>
                  <a:pt x="44" y="70"/>
                  <a:pt x="42" y="68"/>
                  <a:pt x="41" y="64"/>
                </a:cubicBezTo>
                <a:cubicBezTo>
                  <a:pt x="39" y="58"/>
                  <a:pt x="39" y="51"/>
                  <a:pt x="42" y="46"/>
                </a:cubicBezTo>
                <a:cubicBezTo>
                  <a:pt x="42" y="46"/>
                  <a:pt x="42" y="46"/>
                  <a:pt x="42" y="46"/>
                </a:cubicBezTo>
                <a:cubicBezTo>
                  <a:pt x="42" y="39"/>
                  <a:pt x="40" y="22"/>
                  <a:pt x="50" y="10"/>
                </a:cubicBezTo>
                <a:cubicBezTo>
                  <a:pt x="56" y="3"/>
                  <a:pt x="66" y="0"/>
                  <a:pt x="78" y="0"/>
                </a:cubicBezTo>
                <a:cubicBezTo>
                  <a:pt x="90" y="0"/>
                  <a:pt x="100" y="3"/>
                  <a:pt x="106" y="10"/>
                </a:cubicBezTo>
                <a:cubicBezTo>
                  <a:pt x="116" y="22"/>
                  <a:pt x="114" y="39"/>
                  <a:pt x="114" y="46"/>
                </a:cubicBezTo>
                <a:cubicBezTo>
                  <a:pt x="114" y="46"/>
                  <a:pt x="114" y="46"/>
                  <a:pt x="114" y="46"/>
                </a:cubicBezTo>
                <a:cubicBezTo>
                  <a:pt x="117" y="51"/>
                  <a:pt x="117" y="58"/>
                  <a:pt x="115" y="64"/>
                </a:cubicBezTo>
                <a:cubicBezTo>
                  <a:pt x="114" y="68"/>
                  <a:pt x="112" y="70"/>
                  <a:pt x="109" y="72"/>
                </a:cubicBezTo>
                <a:cubicBezTo>
                  <a:pt x="106" y="83"/>
                  <a:pt x="100" y="92"/>
                  <a:pt x="97" y="95"/>
                </a:cubicBezTo>
                <a:cubicBezTo>
                  <a:pt x="97" y="97"/>
                  <a:pt x="97" y="99"/>
                  <a:pt x="98" y="100"/>
                </a:cubicBezTo>
                <a:cubicBezTo>
                  <a:pt x="110" y="103"/>
                  <a:pt x="156" y="122"/>
                  <a:pt x="156" y="146"/>
                </a:cubicBezTo>
                <a:lnTo>
                  <a:pt x="156" y="150"/>
                </a:lnTo>
                <a:close/>
                <a:moveTo>
                  <a:pt x="9" y="142"/>
                </a:moveTo>
                <a:cubicBezTo>
                  <a:pt x="147" y="142"/>
                  <a:pt x="147" y="142"/>
                  <a:pt x="147" y="142"/>
                </a:cubicBezTo>
                <a:cubicBezTo>
                  <a:pt x="145" y="136"/>
                  <a:pt x="138" y="128"/>
                  <a:pt x="126" y="121"/>
                </a:cubicBezTo>
                <a:cubicBezTo>
                  <a:pt x="114" y="114"/>
                  <a:pt x="101" y="109"/>
                  <a:pt x="96" y="108"/>
                </a:cubicBezTo>
                <a:cubicBezTo>
                  <a:pt x="89" y="107"/>
                  <a:pt x="89" y="97"/>
                  <a:pt x="89" y="93"/>
                </a:cubicBezTo>
                <a:cubicBezTo>
                  <a:pt x="89" y="92"/>
                  <a:pt x="89" y="92"/>
                  <a:pt x="89" y="92"/>
                </a:cubicBezTo>
                <a:cubicBezTo>
                  <a:pt x="90" y="90"/>
                  <a:pt x="90" y="90"/>
                  <a:pt x="90" y="90"/>
                </a:cubicBezTo>
                <a:cubicBezTo>
                  <a:pt x="90" y="90"/>
                  <a:pt x="100" y="80"/>
                  <a:pt x="102" y="68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106" y="64"/>
                  <a:pt x="106" y="64"/>
                  <a:pt x="106" y="64"/>
                </a:cubicBezTo>
                <a:cubicBezTo>
                  <a:pt x="106" y="64"/>
                  <a:pt x="107" y="63"/>
                  <a:pt x="108" y="60"/>
                </a:cubicBezTo>
                <a:cubicBezTo>
                  <a:pt x="109" y="56"/>
                  <a:pt x="109" y="52"/>
                  <a:pt x="107" y="51"/>
                </a:cubicBezTo>
                <a:cubicBezTo>
                  <a:pt x="105" y="50"/>
                  <a:pt x="105" y="50"/>
                  <a:pt x="105" y="50"/>
                </a:cubicBezTo>
                <a:cubicBezTo>
                  <a:pt x="106" y="48"/>
                  <a:pt x="106" y="48"/>
                  <a:pt x="106" y="48"/>
                </a:cubicBezTo>
                <a:cubicBezTo>
                  <a:pt x="106" y="47"/>
                  <a:pt x="106" y="46"/>
                  <a:pt x="106" y="45"/>
                </a:cubicBezTo>
                <a:cubicBezTo>
                  <a:pt x="106" y="39"/>
                  <a:pt x="108" y="24"/>
                  <a:pt x="100" y="15"/>
                </a:cubicBezTo>
                <a:cubicBezTo>
                  <a:pt x="95" y="10"/>
                  <a:pt x="88" y="8"/>
                  <a:pt x="78" y="8"/>
                </a:cubicBezTo>
                <a:cubicBezTo>
                  <a:pt x="68" y="8"/>
                  <a:pt x="61" y="10"/>
                  <a:pt x="56" y="15"/>
                </a:cubicBezTo>
                <a:cubicBezTo>
                  <a:pt x="48" y="24"/>
                  <a:pt x="50" y="39"/>
                  <a:pt x="50" y="45"/>
                </a:cubicBezTo>
                <a:cubicBezTo>
                  <a:pt x="50" y="46"/>
                  <a:pt x="50" y="47"/>
                  <a:pt x="50" y="48"/>
                </a:cubicBezTo>
                <a:cubicBezTo>
                  <a:pt x="51" y="50"/>
                  <a:pt x="51" y="50"/>
                  <a:pt x="51" y="50"/>
                </a:cubicBezTo>
                <a:cubicBezTo>
                  <a:pt x="49" y="51"/>
                  <a:pt x="49" y="51"/>
                  <a:pt x="49" y="51"/>
                </a:cubicBezTo>
                <a:cubicBezTo>
                  <a:pt x="47" y="52"/>
                  <a:pt x="47" y="56"/>
                  <a:pt x="48" y="60"/>
                </a:cubicBezTo>
                <a:cubicBezTo>
                  <a:pt x="49" y="63"/>
                  <a:pt x="50" y="64"/>
                  <a:pt x="50" y="64"/>
                </a:cubicBezTo>
                <a:cubicBezTo>
                  <a:pt x="54" y="64"/>
                  <a:pt x="54" y="64"/>
                  <a:pt x="54" y="64"/>
                </a:cubicBezTo>
                <a:cubicBezTo>
                  <a:pt x="54" y="68"/>
                  <a:pt x="54" y="68"/>
                  <a:pt x="54" y="68"/>
                </a:cubicBezTo>
                <a:cubicBezTo>
                  <a:pt x="56" y="80"/>
                  <a:pt x="66" y="90"/>
                  <a:pt x="66" y="90"/>
                </a:cubicBezTo>
                <a:cubicBezTo>
                  <a:pt x="67" y="92"/>
                  <a:pt x="67" y="92"/>
                  <a:pt x="67" y="92"/>
                </a:cubicBezTo>
                <a:cubicBezTo>
                  <a:pt x="67" y="93"/>
                  <a:pt x="67" y="93"/>
                  <a:pt x="67" y="93"/>
                </a:cubicBezTo>
                <a:cubicBezTo>
                  <a:pt x="67" y="97"/>
                  <a:pt x="67" y="107"/>
                  <a:pt x="60" y="108"/>
                </a:cubicBezTo>
                <a:cubicBezTo>
                  <a:pt x="55" y="109"/>
                  <a:pt x="42" y="114"/>
                  <a:pt x="30" y="121"/>
                </a:cubicBezTo>
                <a:cubicBezTo>
                  <a:pt x="18" y="128"/>
                  <a:pt x="11" y="136"/>
                  <a:pt x="9" y="142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1" name="Google Shape;721;p28"/>
          <p:cNvGrpSpPr/>
          <p:nvPr/>
        </p:nvGrpSpPr>
        <p:grpSpPr>
          <a:xfrm>
            <a:off x="7036354" y="2765726"/>
            <a:ext cx="247869" cy="247869"/>
            <a:chOff x="9017001" y="5008563"/>
            <a:chExt cx="255587" cy="255588"/>
          </a:xfrm>
        </p:grpSpPr>
        <p:sp>
          <p:nvSpPr>
            <p:cNvPr id="722" name="Google Shape;722;p28"/>
            <p:cNvSpPr/>
            <p:nvPr/>
          </p:nvSpPr>
          <p:spPr>
            <a:xfrm>
              <a:off x="9017001" y="5024438"/>
              <a:ext cx="239713" cy="239713"/>
            </a:xfrm>
            <a:custGeom>
              <a:rect b="b" l="l" r="r" t="t"/>
              <a:pathLst>
                <a:path extrusionOk="0" h="90" w="90">
                  <a:moveTo>
                    <a:pt x="86" y="60"/>
                  </a:moveTo>
                  <a:cubicBezTo>
                    <a:pt x="68" y="60"/>
                    <a:pt x="68" y="60"/>
                    <a:pt x="68" y="60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26"/>
                    <a:pt x="64" y="22"/>
                    <a:pt x="59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2"/>
                    <a:pt x="28" y="0"/>
                    <a:pt x="26" y="0"/>
                  </a:cubicBezTo>
                  <a:cubicBezTo>
                    <a:pt x="24" y="0"/>
                    <a:pt x="22" y="2"/>
                    <a:pt x="22" y="4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4"/>
                    <a:pt x="0" y="26"/>
                  </a:cubicBezTo>
                  <a:cubicBezTo>
                    <a:pt x="0" y="28"/>
                    <a:pt x="2" y="30"/>
                    <a:pt x="4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64"/>
                    <a:pt x="26" y="68"/>
                    <a:pt x="31" y="68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0" y="88"/>
                    <a:pt x="62" y="90"/>
                    <a:pt x="64" y="90"/>
                  </a:cubicBezTo>
                  <a:cubicBezTo>
                    <a:pt x="66" y="90"/>
                    <a:pt x="68" y="88"/>
                    <a:pt x="68" y="86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88" y="68"/>
                    <a:pt x="90" y="66"/>
                    <a:pt x="90" y="64"/>
                  </a:cubicBezTo>
                  <a:cubicBezTo>
                    <a:pt x="90" y="62"/>
                    <a:pt x="88" y="60"/>
                    <a:pt x="86" y="60"/>
                  </a:cubicBezTo>
                  <a:close/>
                  <a:moveTo>
                    <a:pt x="31" y="60"/>
                  </a:moveTo>
                  <a:cubicBezTo>
                    <a:pt x="31" y="60"/>
                    <a:pt x="30" y="59"/>
                    <a:pt x="30" y="59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30"/>
                    <a:pt x="60" y="31"/>
                    <a:pt x="60" y="31"/>
                  </a:cubicBezTo>
                  <a:cubicBezTo>
                    <a:pt x="60" y="60"/>
                    <a:pt x="60" y="60"/>
                    <a:pt x="60" y="60"/>
                  </a:cubicBezTo>
                  <a:lnTo>
                    <a:pt x="31" y="6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9102726" y="5146675"/>
              <a:ext cx="31750" cy="33338"/>
            </a:xfrm>
            <a:custGeom>
              <a:rect b="b" l="l" r="r" t="t"/>
              <a:pathLst>
                <a:path extrusionOk="0" h="12" w="12">
                  <a:moveTo>
                    <a:pt x="5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7"/>
                    <a:pt x="0" y="9"/>
                    <a:pt x="1" y="11"/>
                  </a:cubicBezTo>
                  <a:cubicBezTo>
                    <a:pt x="2" y="12"/>
                    <a:pt x="3" y="12"/>
                    <a:pt x="4" y="12"/>
                  </a:cubicBezTo>
                  <a:cubicBezTo>
                    <a:pt x="5" y="12"/>
                    <a:pt x="6" y="12"/>
                    <a:pt x="7" y="1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5"/>
                    <a:pt x="12" y="3"/>
                    <a:pt x="11" y="1"/>
                  </a:cubicBezTo>
                  <a:cubicBezTo>
                    <a:pt x="9" y="0"/>
                    <a:pt x="7" y="0"/>
                    <a:pt x="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9197976" y="5046663"/>
              <a:ext cx="38100" cy="36513"/>
            </a:xfrm>
            <a:custGeom>
              <a:rect b="b" l="l" r="r" t="t"/>
              <a:pathLst>
                <a:path extrusionOk="0" h="14" w="14">
                  <a:moveTo>
                    <a:pt x="4" y="14"/>
                  </a:moveTo>
                  <a:cubicBezTo>
                    <a:pt x="5" y="14"/>
                    <a:pt x="6" y="13"/>
                    <a:pt x="7" y="13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4" y="6"/>
                    <a:pt x="14" y="4"/>
                    <a:pt x="12" y="2"/>
                  </a:cubicBezTo>
                  <a:cubicBezTo>
                    <a:pt x="10" y="0"/>
                    <a:pt x="8" y="0"/>
                    <a:pt x="6" y="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0" y="11"/>
                    <a:pt x="1" y="13"/>
                  </a:cubicBezTo>
                  <a:cubicBezTo>
                    <a:pt x="2" y="13"/>
                    <a:pt x="3" y="14"/>
                    <a:pt x="4" y="14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9136063" y="5110163"/>
              <a:ext cx="34925" cy="34925"/>
            </a:xfrm>
            <a:custGeom>
              <a:rect b="b" l="l" r="r" t="t"/>
              <a:pathLst>
                <a:path extrusionOk="0" h="13" w="13">
                  <a:moveTo>
                    <a:pt x="6" y="2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0" y="8"/>
                    <a:pt x="0" y="10"/>
                    <a:pt x="1" y="12"/>
                  </a:cubicBezTo>
                  <a:cubicBezTo>
                    <a:pt x="2" y="12"/>
                    <a:pt x="3" y="13"/>
                    <a:pt x="4" y="13"/>
                  </a:cubicBezTo>
                  <a:cubicBezTo>
                    <a:pt x="5" y="13"/>
                    <a:pt x="6" y="12"/>
                    <a:pt x="7" y="12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3" y="6"/>
                    <a:pt x="13" y="3"/>
                    <a:pt x="11" y="2"/>
                  </a:cubicBezTo>
                  <a:cubicBezTo>
                    <a:pt x="10" y="0"/>
                    <a:pt x="7" y="0"/>
                    <a:pt x="6" y="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9237663" y="5008563"/>
              <a:ext cx="34925" cy="34925"/>
            </a:xfrm>
            <a:custGeom>
              <a:rect b="b" l="l" r="r" t="t"/>
              <a:pathLst>
                <a:path extrusionOk="0" h="13" w="13">
                  <a:moveTo>
                    <a:pt x="12" y="1"/>
                  </a:moveTo>
                  <a:cubicBezTo>
                    <a:pt x="10" y="0"/>
                    <a:pt x="8" y="0"/>
                    <a:pt x="6" y="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8"/>
                    <a:pt x="0" y="10"/>
                    <a:pt x="1" y="12"/>
                  </a:cubicBezTo>
                  <a:cubicBezTo>
                    <a:pt x="2" y="13"/>
                    <a:pt x="3" y="13"/>
                    <a:pt x="4" y="13"/>
                  </a:cubicBezTo>
                  <a:cubicBezTo>
                    <a:pt x="5" y="13"/>
                    <a:pt x="6" y="13"/>
                    <a:pt x="7" y="12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5"/>
                    <a:pt x="13" y="3"/>
                    <a:pt x="1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7" name="Google Shape;727;p28"/>
          <p:cNvGrpSpPr/>
          <p:nvPr/>
        </p:nvGrpSpPr>
        <p:grpSpPr>
          <a:xfrm>
            <a:off x="4243903" y="556837"/>
            <a:ext cx="267501" cy="267501"/>
            <a:chOff x="128589" y="4298950"/>
            <a:chExt cx="298450" cy="298450"/>
          </a:xfrm>
        </p:grpSpPr>
        <p:sp>
          <p:nvSpPr>
            <p:cNvPr id="728" name="Google Shape;728;p28"/>
            <p:cNvSpPr/>
            <p:nvPr/>
          </p:nvSpPr>
          <p:spPr>
            <a:xfrm>
              <a:off x="128589" y="4298950"/>
              <a:ext cx="298450" cy="298450"/>
            </a:xfrm>
            <a:custGeom>
              <a:rect b="b" l="l" r="r" t="t"/>
              <a:pathLst>
                <a:path extrusionOk="0" h="112" w="112">
                  <a:moveTo>
                    <a:pt x="8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100"/>
                    <a:pt x="12" y="112"/>
                    <a:pt x="26" y="112"/>
                  </a:cubicBezTo>
                  <a:cubicBezTo>
                    <a:pt x="86" y="112"/>
                    <a:pt x="86" y="112"/>
                    <a:pt x="86" y="112"/>
                  </a:cubicBezTo>
                  <a:cubicBezTo>
                    <a:pt x="100" y="112"/>
                    <a:pt x="112" y="100"/>
                    <a:pt x="112" y="86"/>
                  </a:cubicBezTo>
                  <a:cubicBezTo>
                    <a:pt x="112" y="26"/>
                    <a:pt x="112" y="26"/>
                    <a:pt x="112" y="26"/>
                  </a:cubicBezTo>
                  <a:cubicBezTo>
                    <a:pt x="112" y="12"/>
                    <a:pt x="100" y="0"/>
                    <a:pt x="86" y="0"/>
                  </a:cubicBezTo>
                  <a:close/>
                  <a:moveTo>
                    <a:pt x="104" y="86"/>
                  </a:moveTo>
                  <a:cubicBezTo>
                    <a:pt x="104" y="96"/>
                    <a:pt x="96" y="104"/>
                    <a:pt x="86" y="104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16" y="104"/>
                    <a:pt x="8" y="96"/>
                    <a:pt x="8" y="8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16"/>
                    <a:pt x="16" y="8"/>
                    <a:pt x="26" y="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96" y="8"/>
                    <a:pt x="104" y="16"/>
                    <a:pt x="104" y="26"/>
                  </a:cubicBezTo>
                  <a:lnTo>
                    <a:pt x="104" y="86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180976" y="4351338"/>
              <a:ext cx="65088" cy="65088"/>
            </a:xfrm>
            <a:custGeom>
              <a:rect b="b" l="l" r="r" t="t"/>
              <a:pathLst>
                <a:path extrusionOk="0" h="24" w="24">
                  <a:moveTo>
                    <a:pt x="12" y="4"/>
                  </a:move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246064" y="4416425"/>
              <a:ext cx="63500" cy="63500"/>
            </a:xfrm>
            <a:custGeom>
              <a:rect b="b" l="l" r="r" t="t"/>
              <a:pathLst>
                <a:path extrusionOk="0" h="24" w="24">
                  <a:moveTo>
                    <a:pt x="12" y="4"/>
                  </a:move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309564" y="4351338"/>
              <a:ext cx="63500" cy="65088"/>
            </a:xfrm>
            <a:custGeom>
              <a:rect b="b" l="l" r="r" t="t"/>
              <a:pathLst>
                <a:path extrusionOk="0" h="24" w="24">
                  <a:moveTo>
                    <a:pt x="12" y="4"/>
                  </a:move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180976" y="4479925"/>
              <a:ext cx="65088" cy="63500"/>
            </a:xfrm>
            <a:custGeom>
              <a:rect b="b" l="l" r="r" t="t"/>
              <a:pathLst>
                <a:path extrusionOk="0" h="24" w="24">
                  <a:moveTo>
                    <a:pt x="12" y="4"/>
                  </a:move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309564" y="4479925"/>
              <a:ext cx="63500" cy="63500"/>
            </a:xfrm>
            <a:custGeom>
              <a:rect b="b" l="l" r="r" t="t"/>
              <a:pathLst>
                <a:path extrusionOk="0" h="24" w="24">
                  <a:moveTo>
                    <a:pt x="12" y="4"/>
                  </a:move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4" name="Google Shape;734;p28"/>
          <p:cNvGrpSpPr/>
          <p:nvPr/>
        </p:nvGrpSpPr>
        <p:grpSpPr>
          <a:xfrm>
            <a:off x="824226" y="2221048"/>
            <a:ext cx="203432" cy="230963"/>
            <a:chOff x="2641601" y="5472113"/>
            <a:chExt cx="211138" cy="239713"/>
          </a:xfrm>
        </p:grpSpPr>
        <p:sp>
          <p:nvSpPr>
            <p:cNvPr id="735" name="Google Shape;735;p28"/>
            <p:cNvSpPr/>
            <p:nvPr/>
          </p:nvSpPr>
          <p:spPr>
            <a:xfrm>
              <a:off x="2641601" y="5516563"/>
              <a:ext cx="211138" cy="195263"/>
            </a:xfrm>
            <a:custGeom>
              <a:rect b="b" l="l" r="r" t="t"/>
              <a:pathLst>
                <a:path extrusionOk="0" h="52" w="56">
                  <a:moveTo>
                    <a:pt x="28" y="8"/>
                  </a:moveTo>
                  <a:cubicBezTo>
                    <a:pt x="7" y="0"/>
                    <a:pt x="0" y="12"/>
                    <a:pt x="0" y="24"/>
                  </a:cubicBezTo>
                  <a:cubicBezTo>
                    <a:pt x="0" y="36"/>
                    <a:pt x="14" y="52"/>
                    <a:pt x="20" y="52"/>
                  </a:cubicBezTo>
                  <a:cubicBezTo>
                    <a:pt x="28" y="52"/>
                    <a:pt x="28" y="48"/>
                    <a:pt x="28" y="48"/>
                  </a:cubicBezTo>
                  <a:cubicBezTo>
                    <a:pt x="28" y="48"/>
                    <a:pt x="28" y="52"/>
                    <a:pt x="36" y="52"/>
                  </a:cubicBezTo>
                  <a:cubicBezTo>
                    <a:pt x="42" y="52"/>
                    <a:pt x="56" y="36"/>
                    <a:pt x="56" y="24"/>
                  </a:cubicBezTo>
                  <a:cubicBezTo>
                    <a:pt x="56" y="12"/>
                    <a:pt x="49" y="0"/>
                    <a:pt x="28" y="8"/>
                  </a:cubicBezTo>
                  <a:close/>
                  <a:moveTo>
                    <a:pt x="12" y="40"/>
                  </a:moveTo>
                  <a:cubicBezTo>
                    <a:pt x="0" y="24"/>
                    <a:pt x="12" y="12"/>
                    <a:pt x="12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12" y="20"/>
                    <a:pt x="12" y="4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2687638" y="5472113"/>
              <a:ext cx="60325" cy="60325"/>
            </a:xfrm>
            <a:custGeom>
              <a:rect b="b" l="l" r="r" t="t"/>
              <a:pathLst>
                <a:path extrusionOk="0" h="16" w="16">
                  <a:moveTo>
                    <a:pt x="16" y="16"/>
                  </a:moveTo>
                  <a:cubicBezTo>
                    <a:pt x="12" y="8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16"/>
                    <a:pt x="12" y="16"/>
                    <a:pt x="12" y="16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2747963" y="5472113"/>
              <a:ext cx="74613" cy="60325"/>
            </a:xfrm>
            <a:custGeom>
              <a:rect b="b" l="l" r="r" t="t"/>
              <a:pathLst>
                <a:path extrusionOk="0" h="16" w="20">
                  <a:moveTo>
                    <a:pt x="20" y="0"/>
                  </a:moveTo>
                  <a:cubicBezTo>
                    <a:pt x="20" y="0"/>
                    <a:pt x="0" y="0"/>
                    <a:pt x="0" y="16"/>
                  </a:cubicBezTo>
                  <a:cubicBezTo>
                    <a:pt x="0" y="16"/>
                    <a:pt x="20" y="16"/>
                    <a:pt x="2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8" name="Google Shape;738;p28"/>
          <p:cNvGrpSpPr/>
          <p:nvPr/>
        </p:nvGrpSpPr>
        <p:grpSpPr>
          <a:xfrm>
            <a:off x="1459912" y="2233950"/>
            <a:ext cx="203421" cy="204852"/>
            <a:chOff x="5016501" y="1625601"/>
            <a:chExt cx="239713" cy="241400"/>
          </a:xfrm>
        </p:grpSpPr>
        <p:sp>
          <p:nvSpPr>
            <p:cNvPr id="739" name="Google Shape;739;p28"/>
            <p:cNvSpPr/>
            <p:nvPr/>
          </p:nvSpPr>
          <p:spPr>
            <a:xfrm>
              <a:off x="5016501" y="1803401"/>
              <a:ext cx="63600" cy="636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5019676" y="1709738"/>
              <a:ext cx="153988" cy="157163"/>
            </a:xfrm>
            <a:custGeom>
              <a:rect b="b" l="l" r="r" t="t"/>
              <a:pathLst>
                <a:path extrusionOk="0" h="42" w="41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8" y="11"/>
                    <a:pt x="15" y="15"/>
                    <a:pt x="21" y="20"/>
                  </a:cubicBezTo>
                  <a:cubicBezTo>
                    <a:pt x="26" y="26"/>
                    <a:pt x="30" y="33"/>
                    <a:pt x="30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19"/>
                    <a:pt x="22" y="0"/>
                    <a:pt x="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5019676" y="1625601"/>
              <a:ext cx="236538" cy="241300"/>
            </a:xfrm>
            <a:custGeom>
              <a:rect b="b" l="l" r="r" t="t"/>
              <a:pathLst>
                <a:path extrusionOk="0" h="64" w="63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28" y="12"/>
                    <a:pt x="51" y="35"/>
                    <a:pt x="52" y="64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3" y="29"/>
                    <a:pt x="34" y="0"/>
                    <a:pt x="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2" name="Google Shape;742;p28"/>
          <p:cNvGrpSpPr/>
          <p:nvPr/>
        </p:nvGrpSpPr>
        <p:grpSpPr>
          <a:xfrm>
            <a:off x="4249608" y="2247945"/>
            <a:ext cx="255754" cy="176673"/>
            <a:chOff x="3092451" y="1625601"/>
            <a:chExt cx="241300" cy="166688"/>
          </a:xfrm>
        </p:grpSpPr>
        <p:sp>
          <p:nvSpPr>
            <p:cNvPr id="743" name="Google Shape;743;p28"/>
            <p:cNvSpPr/>
            <p:nvPr/>
          </p:nvSpPr>
          <p:spPr>
            <a:xfrm>
              <a:off x="3092451" y="1625601"/>
              <a:ext cx="165100" cy="166688"/>
            </a:xfrm>
            <a:custGeom>
              <a:rect b="b" l="l" r="r" t="t"/>
              <a:pathLst>
                <a:path extrusionOk="0" h="44" w="44">
                  <a:moveTo>
                    <a:pt x="4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2" y="44"/>
                    <a:pt x="44" y="42"/>
                    <a:pt x="44" y="40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2"/>
                    <a:pt x="42" y="0"/>
                    <a:pt x="4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3273426" y="1649413"/>
              <a:ext cx="60325" cy="119063"/>
            </a:xfrm>
            <a:custGeom>
              <a:rect b="b" l="l" r="r" t="t"/>
              <a:pathLst>
                <a:path extrusionOk="0" h="32" w="16">
                  <a:moveTo>
                    <a:pt x="13" y="1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4" y="6"/>
                    <a:pt x="2" y="7"/>
                    <a:pt x="0" y="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" y="24"/>
                    <a:pt x="4" y="26"/>
                    <a:pt x="5" y="27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4" y="32"/>
                    <a:pt x="16" y="31"/>
                    <a:pt x="16" y="29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4" y="0"/>
                    <a:pt x="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5" name="Google Shape;745;p28"/>
          <p:cNvSpPr/>
          <p:nvPr/>
        </p:nvSpPr>
        <p:spPr>
          <a:xfrm>
            <a:off x="2847424" y="2212694"/>
            <a:ext cx="247354" cy="247353"/>
          </a:xfrm>
          <a:custGeom>
            <a:rect b="b" l="l" r="r" t="t"/>
            <a:pathLst>
              <a:path extrusionOk="0" h="62" w="62">
                <a:moveTo>
                  <a:pt x="50" y="49"/>
                </a:moveTo>
                <a:cubicBezTo>
                  <a:pt x="47" y="49"/>
                  <a:pt x="45" y="51"/>
                  <a:pt x="44" y="54"/>
                </a:cubicBezTo>
                <a:cubicBezTo>
                  <a:pt x="24" y="54"/>
                  <a:pt x="24" y="54"/>
                  <a:pt x="24" y="54"/>
                </a:cubicBezTo>
                <a:cubicBezTo>
                  <a:pt x="23" y="52"/>
                  <a:pt x="22" y="51"/>
                  <a:pt x="21" y="50"/>
                </a:cubicBezTo>
                <a:cubicBezTo>
                  <a:pt x="24" y="42"/>
                  <a:pt x="24" y="42"/>
                  <a:pt x="24" y="42"/>
                </a:cubicBezTo>
                <a:cubicBezTo>
                  <a:pt x="56" y="42"/>
                  <a:pt x="56" y="42"/>
                  <a:pt x="56" y="42"/>
                </a:cubicBezTo>
                <a:cubicBezTo>
                  <a:pt x="62" y="14"/>
                  <a:pt x="62" y="14"/>
                  <a:pt x="62" y="14"/>
                </a:cubicBezTo>
                <a:cubicBezTo>
                  <a:pt x="11" y="7"/>
                  <a:pt x="11" y="7"/>
                  <a:pt x="11" y="7"/>
                </a:cubicBezTo>
                <a:cubicBezTo>
                  <a:pt x="7" y="5"/>
                  <a:pt x="7" y="5"/>
                  <a:pt x="7" y="5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6" y="0"/>
                  <a:pt x="4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6"/>
                  <a:pt x="1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9" y="11"/>
                  <a:pt x="9" y="11"/>
                  <a:pt x="9" y="11"/>
                </a:cubicBezTo>
                <a:cubicBezTo>
                  <a:pt x="17" y="42"/>
                  <a:pt x="17" y="42"/>
                  <a:pt x="17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3" y="49"/>
                  <a:pt x="10" y="52"/>
                  <a:pt x="10" y="55"/>
                </a:cubicBezTo>
                <a:cubicBezTo>
                  <a:pt x="10" y="59"/>
                  <a:pt x="13" y="62"/>
                  <a:pt x="17" y="62"/>
                </a:cubicBezTo>
                <a:cubicBezTo>
                  <a:pt x="20" y="62"/>
                  <a:pt x="22" y="60"/>
                  <a:pt x="23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5" y="60"/>
                  <a:pt x="47" y="62"/>
                  <a:pt x="50" y="62"/>
                </a:cubicBezTo>
                <a:cubicBezTo>
                  <a:pt x="54" y="62"/>
                  <a:pt x="57" y="59"/>
                  <a:pt x="57" y="55"/>
                </a:cubicBezTo>
                <a:cubicBezTo>
                  <a:pt x="57" y="52"/>
                  <a:pt x="54" y="49"/>
                  <a:pt x="50" y="49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28"/>
          <p:cNvSpPr/>
          <p:nvPr/>
        </p:nvSpPr>
        <p:spPr>
          <a:xfrm>
            <a:off x="2124854" y="2209329"/>
            <a:ext cx="238940" cy="254084"/>
          </a:xfrm>
          <a:custGeom>
            <a:rect b="b" l="l" r="r" t="t"/>
            <a:pathLst>
              <a:path extrusionOk="0" h="64" w="60">
                <a:moveTo>
                  <a:pt x="32" y="4"/>
                </a:moveTo>
                <a:cubicBezTo>
                  <a:pt x="32" y="2"/>
                  <a:pt x="32" y="2"/>
                  <a:pt x="32" y="2"/>
                </a:cubicBezTo>
                <a:cubicBezTo>
                  <a:pt x="32" y="1"/>
                  <a:pt x="31" y="0"/>
                  <a:pt x="30" y="0"/>
                </a:cubicBezTo>
                <a:cubicBezTo>
                  <a:pt x="29" y="0"/>
                  <a:pt x="28" y="1"/>
                  <a:pt x="28" y="2"/>
                </a:cubicBezTo>
                <a:cubicBezTo>
                  <a:pt x="28" y="4"/>
                  <a:pt x="28" y="4"/>
                  <a:pt x="28" y="4"/>
                </a:cubicBezTo>
                <a:cubicBezTo>
                  <a:pt x="12" y="5"/>
                  <a:pt x="0" y="18"/>
                  <a:pt x="0" y="34"/>
                </a:cubicBezTo>
                <a:cubicBezTo>
                  <a:pt x="0" y="35"/>
                  <a:pt x="0" y="35"/>
                  <a:pt x="0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1" y="31"/>
                  <a:pt x="5" y="28"/>
                  <a:pt x="10" y="28"/>
                </a:cubicBezTo>
                <a:cubicBezTo>
                  <a:pt x="15" y="28"/>
                  <a:pt x="19" y="31"/>
                  <a:pt x="20" y="36"/>
                </a:cubicBezTo>
                <a:cubicBezTo>
                  <a:pt x="20" y="36"/>
                  <a:pt x="20" y="36"/>
                  <a:pt x="20" y="36"/>
                </a:cubicBezTo>
                <a:cubicBezTo>
                  <a:pt x="21" y="32"/>
                  <a:pt x="24" y="29"/>
                  <a:pt x="28" y="28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60"/>
                  <a:pt x="26" y="60"/>
                  <a:pt x="22" y="60"/>
                </a:cubicBezTo>
                <a:cubicBezTo>
                  <a:pt x="16" y="60"/>
                  <a:pt x="16" y="58"/>
                  <a:pt x="16" y="54"/>
                </a:cubicBezTo>
                <a:cubicBezTo>
                  <a:pt x="16" y="53"/>
                  <a:pt x="15" y="52"/>
                  <a:pt x="14" y="52"/>
                </a:cubicBezTo>
                <a:cubicBezTo>
                  <a:pt x="13" y="52"/>
                  <a:pt x="12" y="53"/>
                  <a:pt x="12" y="54"/>
                </a:cubicBezTo>
                <a:cubicBezTo>
                  <a:pt x="12" y="58"/>
                  <a:pt x="12" y="64"/>
                  <a:pt x="22" y="64"/>
                </a:cubicBezTo>
                <a:cubicBezTo>
                  <a:pt x="27" y="64"/>
                  <a:pt x="32" y="63"/>
                  <a:pt x="32" y="50"/>
                </a:cubicBezTo>
                <a:cubicBezTo>
                  <a:pt x="32" y="28"/>
                  <a:pt x="32" y="28"/>
                  <a:pt x="32" y="28"/>
                </a:cubicBezTo>
                <a:cubicBezTo>
                  <a:pt x="36" y="29"/>
                  <a:pt x="39" y="32"/>
                  <a:pt x="40" y="36"/>
                </a:cubicBezTo>
                <a:cubicBezTo>
                  <a:pt x="40" y="36"/>
                  <a:pt x="40" y="36"/>
                  <a:pt x="40" y="36"/>
                </a:cubicBezTo>
                <a:cubicBezTo>
                  <a:pt x="41" y="31"/>
                  <a:pt x="45" y="28"/>
                  <a:pt x="50" y="28"/>
                </a:cubicBezTo>
                <a:cubicBezTo>
                  <a:pt x="55" y="28"/>
                  <a:pt x="59" y="31"/>
                  <a:pt x="60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0" y="35"/>
                  <a:pt x="60" y="35"/>
                  <a:pt x="60" y="34"/>
                </a:cubicBezTo>
                <a:cubicBezTo>
                  <a:pt x="60" y="18"/>
                  <a:pt x="48" y="5"/>
                  <a:pt x="32" y="4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28"/>
          <p:cNvSpPr/>
          <p:nvPr/>
        </p:nvSpPr>
        <p:spPr>
          <a:xfrm>
            <a:off x="3573358" y="2221500"/>
            <a:ext cx="229744" cy="229744"/>
          </a:xfrm>
          <a:custGeom>
            <a:rect b="b" l="l" r="r" t="t"/>
            <a:pathLst>
              <a:path extrusionOk="0" h="64" w="64">
                <a:moveTo>
                  <a:pt x="60" y="5"/>
                </a:moveTo>
                <a:cubicBezTo>
                  <a:pt x="55" y="2"/>
                  <a:pt x="44" y="0"/>
                  <a:pt x="32" y="0"/>
                </a:cubicBezTo>
                <a:cubicBezTo>
                  <a:pt x="20" y="0"/>
                  <a:pt x="9" y="2"/>
                  <a:pt x="4" y="5"/>
                </a:cubicBezTo>
                <a:cubicBezTo>
                  <a:pt x="1" y="7"/>
                  <a:pt x="0" y="8"/>
                  <a:pt x="0" y="10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6"/>
                  <a:pt x="1" y="57"/>
                  <a:pt x="4" y="59"/>
                </a:cubicBezTo>
                <a:cubicBezTo>
                  <a:pt x="9" y="62"/>
                  <a:pt x="20" y="64"/>
                  <a:pt x="32" y="64"/>
                </a:cubicBezTo>
                <a:cubicBezTo>
                  <a:pt x="44" y="64"/>
                  <a:pt x="55" y="62"/>
                  <a:pt x="60" y="59"/>
                </a:cubicBezTo>
                <a:cubicBezTo>
                  <a:pt x="63" y="57"/>
                  <a:pt x="64" y="56"/>
                  <a:pt x="64" y="54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8"/>
                  <a:pt x="63" y="7"/>
                  <a:pt x="60" y="5"/>
                </a:cubicBezTo>
                <a:close/>
                <a:moveTo>
                  <a:pt x="32" y="4"/>
                </a:moveTo>
                <a:cubicBezTo>
                  <a:pt x="49" y="4"/>
                  <a:pt x="58" y="8"/>
                  <a:pt x="60" y="10"/>
                </a:cubicBezTo>
                <a:cubicBezTo>
                  <a:pt x="58" y="12"/>
                  <a:pt x="49" y="16"/>
                  <a:pt x="32" y="16"/>
                </a:cubicBezTo>
                <a:cubicBezTo>
                  <a:pt x="15" y="16"/>
                  <a:pt x="6" y="12"/>
                  <a:pt x="4" y="10"/>
                </a:cubicBezTo>
                <a:cubicBezTo>
                  <a:pt x="6" y="8"/>
                  <a:pt x="15" y="4"/>
                  <a:pt x="32" y="4"/>
                </a:cubicBezTo>
                <a:close/>
                <a:moveTo>
                  <a:pt x="32" y="20"/>
                </a:moveTo>
                <a:cubicBezTo>
                  <a:pt x="44" y="20"/>
                  <a:pt x="55" y="18"/>
                  <a:pt x="60" y="15"/>
                </a:cubicBezTo>
                <a:cubicBezTo>
                  <a:pt x="60" y="24"/>
                  <a:pt x="60" y="24"/>
                  <a:pt x="60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6"/>
                  <a:pt x="49" y="30"/>
                  <a:pt x="32" y="30"/>
                </a:cubicBezTo>
                <a:cubicBezTo>
                  <a:pt x="15" y="30"/>
                  <a:pt x="6" y="26"/>
                  <a:pt x="4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15"/>
                  <a:pt x="4" y="15"/>
                  <a:pt x="4" y="15"/>
                </a:cubicBezTo>
                <a:cubicBezTo>
                  <a:pt x="9" y="18"/>
                  <a:pt x="20" y="20"/>
                  <a:pt x="32" y="20"/>
                </a:cubicBezTo>
                <a:close/>
                <a:moveTo>
                  <a:pt x="60" y="54"/>
                </a:moveTo>
                <a:cubicBezTo>
                  <a:pt x="60" y="54"/>
                  <a:pt x="60" y="54"/>
                  <a:pt x="60" y="54"/>
                </a:cubicBezTo>
                <a:cubicBezTo>
                  <a:pt x="58" y="56"/>
                  <a:pt x="49" y="60"/>
                  <a:pt x="32" y="60"/>
                </a:cubicBezTo>
                <a:cubicBezTo>
                  <a:pt x="15" y="60"/>
                  <a:pt x="6" y="56"/>
                  <a:pt x="4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43"/>
                  <a:pt x="4" y="43"/>
                  <a:pt x="4" y="43"/>
                </a:cubicBezTo>
                <a:cubicBezTo>
                  <a:pt x="9" y="46"/>
                  <a:pt x="20" y="48"/>
                  <a:pt x="32" y="48"/>
                </a:cubicBezTo>
                <a:cubicBezTo>
                  <a:pt x="44" y="48"/>
                  <a:pt x="55" y="46"/>
                  <a:pt x="60" y="43"/>
                </a:cubicBezTo>
                <a:lnTo>
                  <a:pt x="60" y="54"/>
                </a:lnTo>
                <a:close/>
                <a:moveTo>
                  <a:pt x="60" y="38"/>
                </a:moveTo>
                <a:cubicBezTo>
                  <a:pt x="60" y="38"/>
                  <a:pt x="60" y="38"/>
                  <a:pt x="60" y="38"/>
                </a:cubicBezTo>
                <a:cubicBezTo>
                  <a:pt x="58" y="40"/>
                  <a:pt x="49" y="44"/>
                  <a:pt x="32" y="44"/>
                </a:cubicBezTo>
                <a:cubicBezTo>
                  <a:pt x="15" y="44"/>
                  <a:pt x="6" y="40"/>
                  <a:pt x="4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29"/>
                  <a:pt x="4" y="29"/>
                  <a:pt x="4" y="29"/>
                </a:cubicBezTo>
                <a:cubicBezTo>
                  <a:pt x="9" y="32"/>
                  <a:pt x="20" y="34"/>
                  <a:pt x="32" y="34"/>
                </a:cubicBezTo>
                <a:cubicBezTo>
                  <a:pt x="44" y="34"/>
                  <a:pt x="55" y="32"/>
                  <a:pt x="60" y="29"/>
                </a:cubicBezTo>
                <a:lnTo>
                  <a:pt x="60" y="3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8" name="Google Shape;748;p28"/>
          <p:cNvGrpSpPr/>
          <p:nvPr/>
        </p:nvGrpSpPr>
        <p:grpSpPr>
          <a:xfrm>
            <a:off x="815860" y="2799459"/>
            <a:ext cx="219172" cy="180552"/>
            <a:chOff x="9120188" y="247650"/>
            <a:chExt cx="720724" cy="593725"/>
          </a:xfrm>
        </p:grpSpPr>
        <p:sp>
          <p:nvSpPr>
            <p:cNvPr id="749" name="Google Shape;749;p28"/>
            <p:cNvSpPr/>
            <p:nvPr/>
          </p:nvSpPr>
          <p:spPr>
            <a:xfrm>
              <a:off x="9120188" y="247650"/>
              <a:ext cx="720724" cy="593725"/>
            </a:xfrm>
            <a:custGeom>
              <a:rect b="b" l="l" r="r" t="t"/>
              <a:pathLst>
                <a:path extrusionOk="0" h="1251" w="1518">
                  <a:moveTo>
                    <a:pt x="1401" y="273"/>
                  </a:moveTo>
                  <a:cubicBezTo>
                    <a:pt x="1066" y="273"/>
                    <a:pt x="1066" y="273"/>
                    <a:pt x="1066" y="273"/>
                  </a:cubicBezTo>
                  <a:cubicBezTo>
                    <a:pt x="1014" y="38"/>
                    <a:pt x="1014" y="38"/>
                    <a:pt x="1014" y="38"/>
                  </a:cubicBezTo>
                  <a:cubicBezTo>
                    <a:pt x="1010" y="20"/>
                    <a:pt x="992" y="0"/>
                    <a:pt x="974" y="0"/>
                  </a:cubicBezTo>
                  <a:cubicBezTo>
                    <a:pt x="558" y="0"/>
                    <a:pt x="558" y="0"/>
                    <a:pt x="558" y="0"/>
                  </a:cubicBezTo>
                  <a:cubicBezTo>
                    <a:pt x="540" y="0"/>
                    <a:pt x="522" y="19"/>
                    <a:pt x="518" y="37"/>
                  </a:cubicBezTo>
                  <a:cubicBezTo>
                    <a:pt x="466" y="273"/>
                    <a:pt x="466" y="273"/>
                    <a:pt x="466" y="273"/>
                  </a:cubicBezTo>
                  <a:cubicBezTo>
                    <a:pt x="118" y="273"/>
                    <a:pt x="118" y="273"/>
                    <a:pt x="118" y="273"/>
                  </a:cubicBezTo>
                  <a:cubicBezTo>
                    <a:pt x="53" y="273"/>
                    <a:pt x="0" y="317"/>
                    <a:pt x="0" y="381"/>
                  </a:cubicBezTo>
                  <a:cubicBezTo>
                    <a:pt x="0" y="1127"/>
                    <a:pt x="0" y="1127"/>
                    <a:pt x="0" y="1127"/>
                  </a:cubicBezTo>
                  <a:cubicBezTo>
                    <a:pt x="0" y="1191"/>
                    <a:pt x="53" y="1251"/>
                    <a:pt x="118" y="1251"/>
                  </a:cubicBezTo>
                  <a:cubicBezTo>
                    <a:pt x="1401" y="1251"/>
                    <a:pt x="1401" y="1251"/>
                    <a:pt x="1401" y="1251"/>
                  </a:cubicBezTo>
                  <a:cubicBezTo>
                    <a:pt x="1466" y="1251"/>
                    <a:pt x="1518" y="1191"/>
                    <a:pt x="1518" y="1127"/>
                  </a:cubicBezTo>
                  <a:cubicBezTo>
                    <a:pt x="1518" y="381"/>
                    <a:pt x="1518" y="381"/>
                    <a:pt x="1518" y="381"/>
                  </a:cubicBezTo>
                  <a:cubicBezTo>
                    <a:pt x="1518" y="317"/>
                    <a:pt x="1466" y="273"/>
                    <a:pt x="1401" y="273"/>
                  </a:cubicBezTo>
                  <a:close/>
                  <a:moveTo>
                    <a:pt x="766" y="1127"/>
                  </a:moveTo>
                  <a:cubicBezTo>
                    <a:pt x="553" y="1127"/>
                    <a:pt x="380" y="954"/>
                    <a:pt x="380" y="740"/>
                  </a:cubicBezTo>
                  <a:cubicBezTo>
                    <a:pt x="380" y="527"/>
                    <a:pt x="553" y="354"/>
                    <a:pt x="766" y="354"/>
                  </a:cubicBezTo>
                  <a:cubicBezTo>
                    <a:pt x="980" y="354"/>
                    <a:pt x="1153" y="527"/>
                    <a:pt x="1153" y="740"/>
                  </a:cubicBezTo>
                  <a:cubicBezTo>
                    <a:pt x="1153" y="954"/>
                    <a:pt x="980" y="1127"/>
                    <a:pt x="766" y="1127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9356726" y="471488"/>
              <a:ext cx="254100" cy="254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1" name="Google Shape;751;p28"/>
          <p:cNvGrpSpPr/>
          <p:nvPr/>
        </p:nvGrpSpPr>
        <p:grpSpPr>
          <a:xfrm>
            <a:off x="5666854" y="2196576"/>
            <a:ext cx="247108" cy="279550"/>
            <a:chOff x="8366125" y="614363"/>
            <a:chExt cx="568326" cy="642938"/>
          </a:xfrm>
        </p:grpSpPr>
        <p:sp>
          <p:nvSpPr>
            <p:cNvPr id="752" name="Google Shape;752;p28"/>
            <p:cNvSpPr/>
            <p:nvPr/>
          </p:nvSpPr>
          <p:spPr>
            <a:xfrm>
              <a:off x="8439150" y="833438"/>
              <a:ext cx="422275" cy="269875"/>
            </a:xfrm>
            <a:custGeom>
              <a:rect b="b" l="l" r="r" t="t"/>
              <a:pathLst>
                <a:path extrusionOk="0" h="380" w="592">
                  <a:moveTo>
                    <a:pt x="582" y="18"/>
                  </a:moveTo>
                  <a:cubicBezTo>
                    <a:pt x="463" y="0"/>
                    <a:pt x="375" y="251"/>
                    <a:pt x="295" y="264"/>
                  </a:cubicBezTo>
                  <a:cubicBezTo>
                    <a:pt x="215" y="277"/>
                    <a:pt x="190" y="119"/>
                    <a:pt x="112" y="115"/>
                  </a:cubicBezTo>
                  <a:cubicBezTo>
                    <a:pt x="70" y="113"/>
                    <a:pt x="28" y="153"/>
                    <a:pt x="0" y="191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0" y="363"/>
                    <a:pt x="13" y="380"/>
                    <a:pt x="33" y="380"/>
                  </a:cubicBezTo>
                  <a:cubicBezTo>
                    <a:pt x="553" y="380"/>
                    <a:pt x="553" y="380"/>
                    <a:pt x="553" y="380"/>
                  </a:cubicBezTo>
                  <a:cubicBezTo>
                    <a:pt x="573" y="380"/>
                    <a:pt x="592" y="363"/>
                    <a:pt x="592" y="342"/>
                  </a:cubicBezTo>
                  <a:cubicBezTo>
                    <a:pt x="592" y="20"/>
                    <a:pt x="592" y="20"/>
                    <a:pt x="592" y="20"/>
                  </a:cubicBezTo>
                  <a:cubicBezTo>
                    <a:pt x="592" y="19"/>
                    <a:pt x="585" y="19"/>
                    <a:pt x="582" y="18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8439150" y="687388"/>
              <a:ext cx="114300" cy="125413"/>
            </a:xfrm>
            <a:custGeom>
              <a:rect b="b" l="l" r="r" t="t"/>
              <a:pathLst>
                <a:path extrusionOk="0" h="177" w="161">
                  <a:moveTo>
                    <a:pt x="161" y="81"/>
                  </a:moveTo>
                  <a:cubicBezTo>
                    <a:pt x="161" y="47"/>
                    <a:pt x="143" y="16"/>
                    <a:pt x="11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16" y="166"/>
                    <a:pt x="40" y="177"/>
                    <a:pt x="67" y="177"/>
                  </a:cubicBezTo>
                  <a:cubicBezTo>
                    <a:pt x="120" y="177"/>
                    <a:pt x="161" y="134"/>
                    <a:pt x="161" y="8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8366125" y="614363"/>
              <a:ext cx="568326" cy="642938"/>
            </a:xfrm>
            <a:custGeom>
              <a:rect b="b" l="l" r="r" t="t"/>
              <a:pathLst>
                <a:path extrusionOk="0" h="904" w="800">
                  <a:moveTo>
                    <a:pt x="75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0" y="886"/>
                    <a:pt x="15" y="904"/>
                    <a:pt x="37" y="904"/>
                  </a:cubicBezTo>
                  <a:cubicBezTo>
                    <a:pt x="757" y="904"/>
                    <a:pt x="757" y="904"/>
                    <a:pt x="757" y="904"/>
                  </a:cubicBezTo>
                  <a:cubicBezTo>
                    <a:pt x="779" y="904"/>
                    <a:pt x="800" y="886"/>
                    <a:pt x="800" y="864"/>
                  </a:cubicBezTo>
                  <a:cubicBezTo>
                    <a:pt x="800" y="693"/>
                    <a:pt x="800" y="693"/>
                    <a:pt x="800" y="693"/>
                  </a:cubicBezTo>
                  <a:cubicBezTo>
                    <a:pt x="800" y="375"/>
                    <a:pt x="800" y="375"/>
                    <a:pt x="800" y="375"/>
                  </a:cubicBezTo>
                  <a:cubicBezTo>
                    <a:pt x="800" y="40"/>
                    <a:pt x="800" y="40"/>
                    <a:pt x="800" y="40"/>
                  </a:cubicBezTo>
                  <a:cubicBezTo>
                    <a:pt x="800" y="18"/>
                    <a:pt x="779" y="0"/>
                    <a:pt x="757" y="0"/>
                  </a:cubicBezTo>
                  <a:close/>
                  <a:moveTo>
                    <a:pt x="724" y="323"/>
                  </a:moveTo>
                  <a:cubicBezTo>
                    <a:pt x="724" y="676"/>
                    <a:pt x="724" y="676"/>
                    <a:pt x="724" y="676"/>
                  </a:cubicBezTo>
                  <a:cubicBezTo>
                    <a:pt x="724" y="698"/>
                    <a:pt x="703" y="716"/>
                    <a:pt x="681" y="716"/>
                  </a:cubicBezTo>
                  <a:cubicBezTo>
                    <a:pt x="113" y="716"/>
                    <a:pt x="113" y="716"/>
                    <a:pt x="113" y="716"/>
                  </a:cubicBezTo>
                  <a:cubicBezTo>
                    <a:pt x="91" y="716"/>
                    <a:pt x="76" y="698"/>
                    <a:pt x="76" y="676"/>
                  </a:cubicBezTo>
                  <a:cubicBezTo>
                    <a:pt x="76" y="511"/>
                    <a:pt x="76" y="511"/>
                    <a:pt x="76" y="511"/>
                  </a:cubicBezTo>
                  <a:cubicBezTo>
                    <a:pt x="76" y="116"/>
                    <a:pt x="76" y="116"/>
                    <a:pt x="76" y="116"/>
                  </a:cubicBezTo>
                  <a:cubicBezTo>
                    <a:pt x="76" y="94"/>
                    <a:pt x="91" y="76"/>
                    <a:pt x="113" y="76"/>
                  </a:cubicBezTo>
                  <a:cubicBezTo>
                    <a:pt x="681" y="76"/>
                    <a:pt x="681" y="76"/>
                    <a:pt x="681" y="76"/>
                  </a:cubicBezTo>
                  <a:cubicBezTo>
                    <a:pt x="703" y="76"/>
                    <a:pt x="724" y="94"/>
                    <a:pt x="724" y="116"/>
                  </a:cubicBezTo>
                  <a:lnTo>
                    <a:pt x="724" y="323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5" name="Google Shape;755;p28"/>
          <p:cNvSpPr/>
          <p:nvPr/>
        </p:nvSpPr>
        <p:spPr>
          <a:xfrm>
            <a:off x="4903154" y="2223928"/>
            <a:ext cx="324959" cy="224888"/>
          </a:xfrm>
          <a:custGeom>
            <a:rect b="b" l="l" r="r" t="t"/>
            <a:pathLst>
              <a:path extrusionOk="0" h="620" w="896">
                <a:moveTo>
                  <a:pt x="835" y="273"/>
                </a:moveTo>
                <a:cubicBezTo>
                  <a:pt x="834" y="273"/>
                  <a:pt x="834" y="273"/>
                  <a:pt x="833" y="273"/>
                </a:cubicBezTo>
                <a:cubicBezTo>
                  <a:pt x="706" y="51"/>
                  <a:pt x="706" y="51"/>
                  <a:pt x="706" y="51"/>
                </a:cubicBezTo>
                <a:cubicBezTo>
                  <a:pt x="689" y="21"/>
                  <a:pt x="644" y="0"/>
                  <a:pt x="606" y="0"/>
                </a:cubicBezTo>
                <a:cubicBezTo>
                  <a:pt x="595" y="0"/>
                  <a:pt x="595" y="0"/>
                  <a:pt x="595" y="0"/>
                </a:cubicBezTo>
                <a:cubicBezTo>
                  <a:pt x="505" y="0"/>
                  <a:pt x="505" y="0"/>
                  <a:pt x="505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296" y="0"/>
                  <a:pt x="296" y="0"/>
                  <a:pt x="296" y="0"/>
                </a:cubicBezTo>
                <a:cubicBezTo>
                  <a:pt x="284" y="0"/>
                  <a:pt x="284" y="0"/>
                  <a:pt x="284" y="0"/>
                </a:cubicBezTo>
                <a:cubicBezTo>
                  <a:pt x="246" y="0"/>
                  <a:pt x="202" y="21"/>
                  <a:pt x="185" y="51"/>
                </a:cubicBezTo>
                <a:cubicBezTo>
                  <a:pt x="58" y="273"/>
                  <a:pt x="58" y="273"/>
                  <a:pt x="58" y="273"/>
                </a:cubicBezTo>
                <a:cubicBezTo>
                  <a:pt x="58" y="274"/>
                  <a:pt x="59" y="274"/>
                  <a:pt x="59" y="274"/>
                </a:cubicBezTo>
                <a:cubicBezTo>
                  <a:pt x="23" y="296"/>
                  <a:pt x="0" y="336"/>
                  <a:pt x="0" y="382"/>
                </a:cubicBezTo>
                <a:cubicBezTo>
                  <a:pt x="0" y="492"/>
                  <a:pt x="0" y="492"/>
                  <a:pt x="0" y="492"/>
                </a:cubicBezTo>
                <a:cubicBezTo>
                  <a:pt x="68" y="492"/>
                  <a:pt x="68" y="492"/>
                  <a:pt x="68" y="492"/>
                </a:cubicBezTo>
                <a:cubicBezTo>
                  <a:pt x="68" y="556"/>
                  <a:pt x="68" y="556"/>
                  <a:pt x="68" y="556"/>
                </a:cubicBezTo>
                <a:cubicBezTo>
                  <a:pt x="68" y="591"/>
                  <a:pt x="98" y="620"/>
                  <a:pt x="134" y="620"/>
                </a:cubicBezTo>
                <a:cubicBezTo>
                  <a:pt x="170" y="620"/>
                  <a:pt x="200" y="591"/>
                  <a:pt x="200" y="556"/>
                </a:cubicBezTo>
                <a:cubicBezTo>
                  <a:pt x="200" y="492"/>
                  <a:pt x="200" y="492"/>
                  <a:pt x="200" y="492"/>
                </a:cubicBezTo>
                <a:cubicBezTo>
                  <a:pt x="385" y="492"/>
                  <a:pt x="385" y="492"/>
                  <a:pt x="385" y="492"/>
                </a:cubicBezTo>
                <a:cubicBezTo>
                  <a:pt x="505" y="492"/>
                  <a:pt x="505" y="492"/>
                  <a:pt x="505" y="492"/>
                </a:cubicBezTo>
                <a:cubicBezTo>
                  <a:pt x="696" y="492"/>
                  <a:pt x="696" y="492"/>
                  <a:pt x="696" y="492"/>
                </a:cubicBezTo>
                <a:cubicBezTo>
                  <a:pt x="696" y="556"/>
                  <a:pt x="696" y="556"/>
                  <a:pt x="696" y="556"/>
                </a:cubicBezTo>
                <a:cubicBezTo>
                  <a:pt x="696" y="591"/>
                  <a:pt x="726" y="620"/>
                  <a:pt x="762" y="620"/>
                </a:cubicBezTo>
                <a:cubicBezTo>
                  <a:pt x="798" y="620"/>
                  <a:pt x="828" y="591"/>
                  <a:pt x="828" y="556"/>
                </a:cubicBezTo>
                <a:cubicBezTo>
                  <a:pt x="828" y="492"/>
                  <a:pt x="828" y="492"/>
                  <a:pt x="828" y="492"/>
                </a:cubicBezTo>
                <a:cubicBezTo>
                  <a:pt x="896" y="492"/>
                  <a:pt x="896" y="492"/>
                  <a:pt x="896" y="492"/>
                </a:cubicBezTo>
                <a:cubicBezTo>
                  <a:pt x="896" y="382"/>
                  <a:pt x="896" y="382"/>
                  <a:pt x="896" y="382"/>
                </a:cubicBezTo>
                <a:cubicBezTo>
                  <a:pt x="896" y="336"/>
                  <a:pt x="870" y="296"/>
                  <a:pt x="835" y="273"/>
                </a:cubicBezTo>
                <a:close/>
                <a:moveTo>
                  <a:pt x="196" y="399"/>
                </a:moveTo>
                <a:cubicBezTo>
                  <a:pt x="189" y="428"/>
                  <a:pt x="163" y="449"/>
                  <a:pt x="132" y="449"/>
                </a:cubicBezTo>
                <a:cubicBezTo>
                  <a:pt x="97" y="449"/>
                  <a:pt x="68" y="420"/>
                  <a:pt x="68" y="385"/>
                </a:cubicBezTo>
                <a:cubicBezTo>
                  <a:pt x="68" y="349"/>
                  <a:pt x="97" y="320"/>
                  <a:pt x="132" y="320"/>
                </a:cubicBezTo>
                <a:cubicBezTo>
                  <a:pt x="142" y="320"/>
                  <a:pt x="152" y="322"/>
                  <a:pt x="160" y="326"/>
                </a:cubicBezTo>
                <a:cubicBezTo>
                  <a:pt x="182" y="337"/>
                  <a:pt x="197" y="359"/>
                  <a:pt x="197" y="385"/>
                </a:cubicBezTo>
                <a:cubicBezTo>
                  <a:pt x="197" y="389"/>
                  <a:pt x="197" y="394"/>
                  <a:pt x="196" y="399"/>
                </a:cubicBezTo>
                <a:close/>
                <a:moveTo>
                  <a:pt x="165" y="256"/>
                </a:moveTo>
                <a:cubicBezTo>
                  <a:pt x="246" y="113"/>
                  <a:pt x="246" y="113"/>
                  <a:pt x="246" y="113"/>
                </a:cubicBezTo>
                <a:cubicBezTo>
                  <a:pt x="260" y="90"/>
                  <a:pt x="295" y="72"/>
                  <a:pt x="325" y="72"/>
                </a:cubicBezTo>
                <a:cubicBezTo>
                  <a:pt x="334" y="72"/>
                  <a:pt x="334" y="72"/>
                  <a:pt x="334" y="72"/>
                </a:cubicBezTo>
                <a:cubicBezTo>
                  <a:pt x="556" y="72"/>
                  <a:pt x="556" y="72"/>
                  <a:pt x="556" y="72"/>
                </a:cubicBezTo>
                <a:cubicBezTo>
                  <a:pt x="565" y="72"/>
                  <a:pt x="565" y="72"/>
                  <a:pt x="565" y="72"/>
                </a:cubicBezTo>
                <a:cubicBezTo>
                  <a:pt x="595" y="72"/>
                  <a:pt x="630" y="90"/>
                  <a:pt x="644" y="113"/>
                </a:cubicBezTo>
                <a:cubicBezTo>
                  <a:pt x="725" y="256"/>
                  <a:pt x="725" y="256"/>
                  <a:pt x="725" y="256"/>
                </a:cubicBezTo>
                <a:lnTo>
                  <a:pt x="165" y="256"/>
                </a:lnTo>
                <a:close/>
                <a:moveTo>
                  <a:pt x="758" y="449"/>
                </a:moveTo>
                <a:cubicBezTo>
                  <a:pt x="727" y="449"/>
                  <a:pt x="701" y="428"/>
                  <a:pt x="695" y="399"/>
                </a:cubicBezTo>
                <a:cubicBezTo>
                  <a:pt x="694" y="394"/>
                  <a:pt x="693" y="389"/>
                  <a:pt x="693" y="385"/>
                </a:cubicBezTo>
                <a:cubicBezTo>
                  <a:pt x="693" y="359"/>
                  <a:pt x="708" y="337"/>
                  <a:pt x="730" y="326"/>
                </a:cubicBezTo>
                <a:cubicBezTo>
                  <a:pt x="739" y="322"/>
                  <a:pt x="748" y="320"/>
                  <a:pt x="758" y="320"/>
                </a:cubicBezTo>
                <a:cubicBezTo>
                  <a:pt x="794" y="320"/>
                  <a:pt x="823" y="349"/>
                  <a:pt x="823" y="385"/>
                </a:cubicBezTo>
                <a:cubicBezTo>
                  <a:pt x="823" y="420"/>
                  <a:pt x="794" y="449"/>
                  <a:pt x="758" y="449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6" name="Google Shape;756;p28"/>
          <p:cNvGrpSpPr/>
          <p:nvPr/>
        </p:nvGrpSpPr>
        <p:grpSpPr>
          <a:xfrm>
            <a:off x="1441070" y="2770426"/>
            <a:ext cx="242064" cy="238702"/>
            <a:chOff x="5978526" y="184151"/>
            <a:chExt cx="228600" cy="225425"/>
          </a:xfrm>
        </p:grpSpPr>
        <p:sp>
          <p:nvSpPr>
            <p:cNvPr id="757" name="Google Shape;757;p28"/>
            <p:cNvSpPr/>
            <p:nvPr/>
          </p:nvSpPr>
          <p:spPr>
            <a:xfrm>
              <a:off x="5978526" y="334963"/>
              <a:ext cx="74613" cy="74613"/>
            </a:xfrm>
            <a:custGeom>
              <a:rect b="b" l="l" r="r" t="t"/>
              <a:pathLst>
                <a:path extrusionOk="0" h="47" w="47">
                  <a:moveTo>
                    <a:pt x="7" y="0"/>
                  </a:moveTo>
                  <a:lnTo>
                    <a:pt x="2" y="23"/>
                  </a:lnTo>
                  <a:lnTo>
                    <a:pt x="0" y="47"/>
                  </a:lnTo>
                  <a:lnTo>
                    <a:pt x="23" y="45"/>
                  </a:lnTo>
                  <a:lnTo>
                    <a:pt x="47" y="40"/>
                  </a:lnTo>
                  <a:lnTo>
                    <a:pt x="26" y="2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6000751" y="217488"/>
              <a:ext cx="165100" cy="169863"/>
            </a:xfrm>
            <a:custGeom>
              <a:rect b="b" l="l" r="r" t="t"/>
              <a:pathLst>
                <a:path extrusionOk="0" h="107" w="104">
                  <a:moveTo>
                    <a:pt x="38" y="95"/>
                  </a:moveTo>
                  <a:lnTo>
                    <a:pt x="33" y="88"/>
                  </a:lnTo>
                  <a:lnTo>
                    <a:pt x="92" y="29"/>
                  </a:lnTo>
                  <a:lnTo>
                    <a:pt x="78" y="15"/>
                  </a:lnTo>
                  <a:lnTo>
                    <a:pt x="19" y="74"/>
                  </a:lnTo>
                  <a:lnTo>
                    <a:pt x="12" y="67"/>
                  </a:lnTo>
                  <a:lnTo>
                    <a:pt x="71" y="7"/>
                  </a:lnTo>
                  <a:lnTo>
                    <a:pt x="66" y="0"/>
                  </a:lnTo>
                  <a:lnTo>
                    <a:pt x="0" y="67"/>
                  </a:lnTo>
                  <a:lnTo>
                    <a:pt x="38" y="107"/>
                  </a:lnTo>
                  <a:lnTo>
                    <a:pt x="104" y="41"/>
                  </a:lnTo>
                  <a:lnTo>
                    <a:pt x="99" y="33"/>
                  </a:lnTo>
                  <a:lnTo>
                    <a:pt x="38" y="95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6116638" y="184151"/>
              <a:ext cx="90488" cy="90488"/>
            </a:xfrm>
            <a:custGeom>
              <a:rect b="b" l="l" r="r" t="t"/>
              <a:pathLst>
                <a:path extrusionOk="0" h="24" w="24">
                  <a:moveTo>
                    <a:pt x="22" y="1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9" y="0"/>
                    <a:pt x="7" y="0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4" y="16"/>
                    <a:pt x="24" y="14"/>
                    <a:pt x="22" y="1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0" name="Google Shape;760;p28"/>
          <p:cNvSpPr/>
          <p:nvPr/>
        </p:nvSpPr>
        <p:spPr>
          <a:xfrm>
            <a:off x="3560383" y="2779415"/>
            <a:ext cx="255693" cy="220687"/>
          </a:xfrm>
          <a:custGeom>
            <a:rect b="b" l="l" r="r" t="t"/>
            <a:pathLst>
              <a:path extrusionOk="0" h="61" w="71">
                <a:moveTo>
                  <a:pt x="19" y="61"/>
                </a:moveTo>
                <a:cubicBezTo>
                  <a:pt x="17" y="61"/>
                  <a:pt x="15" y="60"/>
                  <a:pt x="12" y="57"/>
                </a:cubicBezTo>
                <a:cubicBezTo>
                  <a:pt x="12" y="57"/>
                  <a:pt x="12" y="57"/>
                  <a:pt x="12" y="57"/>
                </a:cubicBezTo>
                <a:cubicBezTo>
                  <a:pt x="10" y="55"/>
                  <a:pt x="0" y="47"/>
                  <a:pt x="12" y="35"/>
                </a:cubicBezTo>
                <a:cubicBezTo>
                  <a:pt x="17" y="31"/>
                  <a:pt x="23" y="24"/>
                  <a:pt x="30" y="18"/>
                </a:cubicBezTo>
                <a:cubicBezTo>
                  <a:pt x="33" y="14"/>
                  <a:pt x="37" y="10"/>
                  <a:pt x="41" y="6"/>
                </a:cubicBezTo>
                <a:cubicBezTo>
                  <a:pt x="48" y="0"/>
                  <a:pt x="53" y="1"/>
                  <a:pt x="61" y="8"/>
                </a:cubicBezTo>
                <a:cubicBezTo>
                  <a:pt x="70" y="17"/>
                  <a:pt x="71" y="26"/>
                  <a:pt x="68" y="30"/>
                </a:cubicBezTo>
                <a:cubicBezTo>
                  <a:pt x="62" y="36"/>
                  <a:pt x="42" y="56"/>
                  <a:pt x="42" y="57"/>
                </a:cubicBezTo>
                <a:cubicBezTo>
                  <a:pt x="40" y="58"/>
                  <a:pt x="39" y="58"/>
                  <a:pt x="37" y="57"/>
                </a:cubicBezTo>
                <a:cubicBezTo>
                  <a:pt x="36" y="56"/>
                  <a:pt x="36" y="54"/>
                  <a:pt x="37" y="53"/>
                </a:cubicBezTo>
                <a:cubicBezTo>
                  <a:pt x="38" y="53"/>
                  <a:pt x="58" y="32"/>
                  <a:pt x="63" y="27"/>
                </a:cubicBezTo>
                <a:cubicBezTo>
                  <a:pt x="64" y="25"/>
                  <a:pt x="65" y="20"/>
                  <a:pt x="57" y="13"/>
                </a:cubicBezTo>
                <a:cubicBezTo>
                  <a:pt x="52" y="8"/>
                  <a:pt x="51" y="5"/>
                  <a:pt x="45" y="10"/>
                </a:cubicBezTo>
                <a:cubicBezTo>
                  <a:pt x="41" y="14"/>
                  <a:pt x="37" y="18"/>
                  <a:pt x="34" y="22"/>
                </a:cubicBezTo>
                <a:cubicBezTo>
                  <a:pt x="27" y="28"/>
                  <a:pt x="21" y="35"/>
                  <a:pt x="16" y="39"/>
                </a:cubicBezTo>
                <a:cubicBezTo>
                  <a:pt x="9" y="47"/>
                  <a:pt x="13" y="51"/>
                  <a:pt x="16" y="53"/>
                </a:cubicBezTo>
                <a:cubicBezTo>
                  <a:pt x="16" y="53"/>
                  <a:pt x="16" y="53"/>
                  <a:pt x="16" y="53"/>
                </a:cubicBezTo>
                <a:cubicBezTo>
                  <a:pt x="18" y="55"/>
                  <a:pt x="20" y="56"/>
                  <a:pt x="23" y="53"/>
                </a:cubicBezTo>
                <a:cubicBezTo>
                  <a:pt x="24" y="52"/>
                  <a:pt x="26" y="50"/>
                  <a:pt x="28" y="48"/>
                </a:cubicBezTo>
                <a:cubicBezTo>
                  <a:pt x="34" y="42"/>
                  <a:pt x="46" y="31"/>
                  <a:pt x="48" y="28"/>
                </a:cubicBezTo>
                <a:cubicBezTo>
                  <a:pt x="49" y="27"/>
                  <a:pt x="50" y="25"/>
                  <a:pt x="49" y="24"/>
                </a:cubicBezTo>
                <a:cubicBezTo>
                  <a:pt x="47" y="23"/>
                  <a:pt x="45" y="25"/>
                  <a:pt x="44" y="26"/>
                </a:cubicBezTo>
                <a:cubicBezTo>
                  <a:pt x="36" y="35"/>
                  <a:pt x="25" y="45"/>
                  <a:pt x="25" y="45"/>
                </a:cubicBezTo>
                <a:cubicBezTo>
                  <a:pt x="24" y="46"/>
                  <a:pt x="22" y="46"/>
                  <a:pt x="21" y="45"/>
                </a:cubicBezTo>
                <a:cubicBezTo>
                  <a:pt x="20" y="44"/>
                  <a:pt x="20" y="42"/>
                  <a:pt x="21" y="41"/>
                </a:cubicBezTo>
                <a:cubicBezTo>
                  <a:pt x="21" y="41"/>
                  <a:pt x="32" y="31"/>
                  <a:pt x="40" y="22"/>
                </a:cubicBezTo>
                <a:cubicBezTo>
                  <a:pt x="45" y="17"/>
                  <a:pt x="50" y="17"/>
                  <a:pt x="53" y="20"/>
                </a:cubicBezTo>
                <a:cubicBezTo>
                  <a:pt x="56" y="23"/>
                  <a:pt x="55" y="28"/>
                  <a:pt x="52" y="32"/>
                </a:cubicBezTo>
                <a:cubicBezTo>
                  <a:pt x="50" y="35"/>
                  <a:pt x="41" y="43"/>
                  <a:pt x="32" y="52"/>
                </a:cubicBezTo>
                <a:cubicBezTo>
                  <a:pt x="30" y="54"/>
                  <a:pt x="28" y="56"/>
                  <a:pt x="27" y="57"/>
                </a:cubicBezTo>
                <a:cubicBezTo>
                  <a:pt x="25" y="60"/>
                  <a:pt x="22" y="61"/>
                  <a:pt x="19" y="6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1" name="Google Shape;761;p28"/>
          <p:cNvGrpSpPr/>
          <p:nvPr/>
        </p:nvGrpSpPr>
        <p:grpSpPr>
          <a:xfrm>
            <a:off x="6361429" y="2194719"/>
            <a:ext cx="281111" cy="282973"/>
            <a:chOff x="9344026" y="2587626"/>
            <a:chExt cx="239713" cy="241300"/>
          </a:xfrm>
        </p:grpSpPr>
        <p:sp>
          <p:nvSpPr>
            <p:cNvPr id="762" name="Google Shape;762;p28"/>
            <p:cNvSpPr/>
            <p:nvPr/>
          </p:nvSpPr>
          <p:spPr>
            <a:xfrm>
              <a:off x="9380538" y="2614613"/>
              <a:ext cx="22200" cy="222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9410701" y="2614613"/>
              <a:ext cx="22200" cy="222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9440863" y="2614613"/>
              <a:ext cx="22200" cy="222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9344026" y="2587626"/>
              <a:ext cx="239713" cy="241300"/>
            </a:xfrm>
            <a:custGeom>
              <a:rect b="b" l="l" r="r" t="t"/>
              <a:pathLst>
                <a:path extrusionOk="0" h="64" w="64">
                  <a:moveTo>
                    <a:pt x="56" y="12"/>
                  </a:moveTo>
                  <a:cubicBezTo>
                    <a:pt x="52" y="12"/>
                    <a:pt x="52" y="12"/>
                    <a:pt x="52" y="12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48" y="0"/>
                    <a:pt x="4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8"/>
                    <a:pt x="4" y="52"/>
                    <a:pt x="8" y="52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2" y="60"/>
                    <a:pt x="16" y="64"/>
                    <a:pt x="20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0" y="64"/>
                    <a:pt x="64" y="60"/>
                    <a:pt x="64" y="5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6"/>
                    <a:pt x="60" y="12"/>
                    <a:pt x="56" y="12"/>
                  </a:cubicBezTo>
                  <a:close/>
                  <a:moveTo>
                    <a:pt x="4" y="8"/>
                  </a:moveTo>
                  <a:cubicBezTo>
                    <a:pt x="4" y="6"/>
                    <a:pt x="6" y="4"/>
                    <a:pt x="8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6" y="4"/>
                    <a:pt x="48" y="6"/>
                    <a:pt x="48" y="8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" y="16"/>
                    <a:pt x="4" y="16"/>
                    <a:pt x="4" y="16"/>
                  </a:cubicBezTo>
                  <a:lnTo>
                    <a:pt x="4" y="8"/>
                  </a:lnTo>
                  <a:close/>
                  <a:moveTo>
                    <a:pt x="8" y="48"/>
                  </a:moveTo>
                  <a:cubicBezTo>
                    <a:pt x="6" y="48"/>
                    <a:pt x="4" y="46"/>
                    <a:pt x="4" y="44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48" y="46"/>
                    <a:pt x="46" y="48"/>
                    <a:pt x="44" y="48"/>
                  </a:cubicBezTo>
                  <a:lnTo>
                    <a:pt x="8" y="48"/>
                  </a:lnTo>
                  <a:close/>
                  <a:moveTo>
                    <a:pt x="60" y="56"/>
                  </a:moveTo>
                  <a:cubicBezTo>
                    <a:pt x="60" y="58"/>
                    <a:pt x="58" y="60"/>
                    <a:pt x="5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8" y="60"/>
                    <a:pt x="16" y="58"/>
                    <a:pt x="16" y="56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8" y="52"/>
                    <a:pt x="52" y="48"/>
                    <a:pt x="52" y="44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60" y="28"/>
                    <a:pt x="60" y="28"/>
                    <a:pt x="60" y="28"/>
                  </a:cubicBezTo>
                  <a:lnTo>
                    <a:pt x="60" y="56"/>
                  </a:lnTo>
                  <a:close/>
                  <a:moveTo>
                    <a:pt x="60" y="24"/>
                  </a:moveTo>
                  <a:cubicBezTo>
                    <a:pt x="52" y="24"/>
                    <a:pt x="52" y="24"/>
                    <a:pt x="52" y="24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8" y="16"/>
                    <a:pt x="60" y="18"/>
                    <a:pt x="60" y="20"/>
                  </a:cubicBezTo>
                  <a:lnTo>
                    <a:pt x="60" y="2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6" name="Google Shape;766;p28"/>
          <p:cNvGrpSpPr/>
          <p:nvPr/>
        </p:nvGrpSpPr>
        <p:grpSpPr>
          <a:xfrm>
            <a:off x="7655480" y="2171774"/>
            <a:ext cx="328578" cy="329303"/>
            <a:chOff x="7305675" y="2468563"/>
            <a:chExt cx="720725" cy="722313"/>
          </a:xfrm>
        </p:grpSpPr>
        <p:sp>
          <p:nvSpPr>
            <p:cNvPr id="767" name="Google Shape;767;p28"/>
            <p:cNvSpPr/>
            <p:nvPr/>
          </p:nvSpPr>
          <p:spPr>
            <a:xfrm>
              <a:off x="7556500" y="2719388"/>
              <a:ext cx="217488" cy="219075"/>
            </a:xfrm>
            <a:custGeom>
              <a:rect b="b" l="l" r="r" t="t"/>
              <a:pathLst>
                <a:path extrusionOk="0" h="58" w="58">
                  <a:moveTo>
                    <a:pt x="29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5" y="58"/>
                    <a:pt x="58" y="45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lose/>
                  <a:moveTo>
                    <a:pt x="29" y="50"/>
                  </a:moveTo>
                  <a:cubicBezTo>
                    <a:pt x="18" y="50"/>
                    <a:pt x="8" y="40"/>
                    <a:pt x="8" y="29"/>
                  </a:cubicBezTo>
                  <a:cubicBezTo>
                    <a:pt x="8" y="18"/>
                    <a:pt x="18" y="8"/>
                    <a:pt x="29" y="8"/>
                  </a:cubicBezTo>
                  <a:cubicBezTo>
                    <a:pt x="40" y="8"/>
                    <a:pt x="50" y="18"/>
                    <a:pt x="50" y="29"/>
                  </a:cubicBezTo>
                  <a:cubicBezTo>
                    <a:pt x="50" y="40"/>
                    <a:pt x="40" y="50"/>
                    <a:pt x="29" y="5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7305675" y="2468563"/>
              <a:ext cx="720725" cy="722313"/>
            </a:xfrm>
            <a:custGeom>
              <a:rect b="b" l="l" r="r" t="t"/>
              <a:pathLst>
                <a:path extrusionOk="0" h="192" w="192">
                  <a:moveTo>
                    <a:pt x="192" y="90"/>
                  </a:moveTo>
                  <a:cubicBezTo>
                    <a:pt x="167" y="90"/>
                    <a:pt x="167" y="90"/>
                    <a:pt x="167" y="90"/>
                  </a:cubicBezTo>
                  <a:cubicBezTo>
                    <a:pt x="164" y="55"/>
                    <a:pt x="137" y="28"/>
                    <a:pt x="102" y="25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55" y="28"/>
                    <a:pt x="28" y="55"/>
                    <a:pt x="25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25" y="102"/>
                    <a:pt x="25" y="102"/>
                    <a:pt x="25" y="102"/>
                  </a:cubicBezTo>
                  <a:cubicBezTo>
                    <a:pt x="28" y="137"/>
                    <a:pt x="55" y="164"/>
                    <a:pt x="90" y="167"/>
                  </a:cubicBezTo>
                  <a:cubicBezTo>
                    <a:pt x="90" y="192"/>
                    <a:pt x="90" y="192"/>
                    <a:pt x="90" y="192"/>
                  </a:cubicBezTo>
                  <a:cubicBezTo>
                    <a:pt x="102" y="192"/>
                    <a:pt x="102" y="192"/>
                    <a:pt x="102" y="192"/>
                  </a:cubicBezTo>
                  <a:cubicBezTo>
                    <a:pt x="102" y="167"/>
                    <a:pt x="102" y="167"/>
                    <a:pt x="102" y="167"/>
                  </a:cubicBezTo>
                  <a:cubicBezTo>
                    <a:pt x="137" y="164"/>
                    <a:pt x="164" y="137"/>
                    <a:pt x="167" y="102"/>
                  </a:cubicBezTo>
                  <a:cubicBezTo>
                    <a:pt x="192" y="102"/>
                    <a:pt x="192" y="102"/>
                    <a:pt x="192" y="102"/>
                  </a:cubicBezTo>
                  <a:lnTo>
                    <a:pt x="192" y="90"/>
                  </a:lnTo>
                  <a:close/>
                  <a:moveTo>
                    <a:pt x="102" y="151"/>
                  </a:moveTo>
                  <a:cubicBezTo>
                    <a:pt x="102" y="140"/>
                    <a:pt x="102" y="140"/>
                    <a:pt x="102" y="140"/>
                  </a:cubicBezTo>
                  <a:cubicBezTo>
                    <a:pt x="102" y="137"/>
                    <a:pt x="100" y="135"/>
                    <a:pt x="97" y="135"/>
                  </a:cubicBezTo>
                  <a:cubicBezTo>
                    <a:pt x="95" y="135"/>
                    <a:pt x="95" y="135"/>
                    <a:pt x="95" y="135"/>
                  </a:cubicBezTo>
                  <a:cubicBezTo>
                    <a:pt x="92" y="135"/>
                    <a:pt x="90" y="137"/>
                    <a:pt x="90" y="140"/>
                  </a:cubicBezTo>
                  <a:cubicBezTo>
                    <a:pt x="90" y="151"/>
                    <a:pt x="90" y="151"/>
                    <a:pt x="90" y="151"/>
                  </a:cubicBezTo>
                  <a:cubicBezTo>
                    <a:pt x="64" y="148"/>
                    <a:pt x="44" y="128"/>
                    <a:pt x="41" y="102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5" y="102"/>
                    <a:pt x="57" y="100"/>
                    <a:pt x="57" y="97"/>
                  </a:cubicBezTo>
                  <a:cubicBezTo>
                    <a:pt x="57" y="95"/>
                    <a:pt x="57" y="95"/>
                    <a:pt x="57" y="95"/>
                  </a:cubicBezTo>
                  <a:cubicBezTo>
                    <a:pt x="57" y="92"/>
                    <a:pt x="55" y="90"/>
                    <a:pt x="52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4" y="64"/>
                    <a:pt x="64" y="44"/>
                    <a:pt x="90" y="41"/>
                  </a:cubicBezTo>
                  <a:cubicBezTo>
                    <a:pt x="90" y="52"/>
                    <a:pt x="90" y="52"/>
                    <a:pt x="90" y="52"/>
                  </a:cubicBezTo>
                  <a:cubicBezTo>
                    <a:pt x="90" y="55"/>
                    <a:pt x="92" y="57"/>
                    <a:pt x="95" y="57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100" y="57"/>
                    <a:pt x="102" y="55"/>
                    <a:pt x="102" y="52"/>
                  </a:cubicBezTo>
                  <a:cubicBezTo>
                    <a:pt x="102" y="41"/>
                    <a:pt x="102" y="41"/>
                    <a:pt x="102" y="41"/>
                  </a:cubicBezTo>
                  <a:cubicBezTo>
                    <a:pt x="128" y="44"/>
                    <a:pt x="148" y="64"/>
                    <a:pt x="151" y="90"/>
                  </a:cubicBezTo>
                  <a:cubicBezTo>
                    <a:pt x="140" y="90"/>
                    <a:pt x="140" y="90"/>
                    <a:pt x="140" y="90"/>
                  </a:cubicBezTo>
                  <a:cubicBezTo>
                    <a:pt x="137" y="90"/>
                    <a:pt x="135" y="92"/>
                    <a:pt x="135" y="95"/>
                  </a:cubicBezTo>
                  <a:cubicBezTo>
                    <a:pt x="135" y="97"/>
                    <a:pt x="135" y="97"/>
                    <a:pt x="135" y="97"/>
                  </a:cubicBezTo>
                  <a:cubicBezTo>
                    <a:pt x="135" y="100"/>
                    <a:pt x="137" y="102"/>
                    <a:pt x="140" y="102"/>
                  </a:cubicBezTo>
                  <a:cubicBezTo>
                    <a:pt x="151" y="102"/>
                    <a:pt x="151" y="102"/>
                    <a:pt x="151" y="102"/>
                  </a:cubicBezTo>
                  <a:cubicBezTo>
                    <a:pt x="148" y="128"/>
                    <a:pt x="128" y="148"/>
                    <a:pt x="102" y="15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9" name="Google Shape;769;p28"/>
          <p:cNvSpPr/>
          <p:nvPr/>
        </p:nvSpPr>
        <p:spPr>
          <a:xfrm>
            <a:off x="7052525" y="2212041"/>
            <a:ext cx="215943" cy="248661"/>
          </a:xfrm>
          <a:custGeom>
            <a:rect b="b" l="l" r="r" t="t"/>
            <a:pathLst>
              <a:path extrusionOk="0" h="152" w="132">
                <a:moveTo>
                  <a:pt x="90" y="0"/>
                </a:moveTo>
                <a:lnTo>
                  <a:pt x="0" y="0"/>
                </a:lnTo>
                <a:lnTo>
                  <a:pt x="0" y="152"/>
                </a:lnTo>
                <a:lnTo>
                  <a:pt x="132" y="152"/>
                </a:lnTo>
                <a:lnTo>
                  <a:pt x="132" y="43"/>
                </a:lnTo>
                <a:lnTo>
                  <a:pt x="90" y="0"/>
                </a:lnTo>
                <a:close/>
                <a:moveTo>
                  <a:pt x="113" y="133"/>
                </a:moveTo>
                <a:lnTo>
                  <a:pt x="19" y="133"/>
                </a:lnTo>
                <a:lnTo>
                  <a:pt x="19" y="19"/>
                </a:lnTo>
                <a:lnTo>
                  <a:pt x="38" y="19"/>
                </a:lnTo>
                <a:lnTo>
                  <a:pt x="38" y="104"/>
                </a:lnTo>
                <a:lnTo>
                  <a:pt x="57" y="76"/>
                </a:lnTo>
                <a:lnTo>
                  <a:pt x="76" y="104"/>
                </a:lnTo>
                <a:lnTo>
                  <a:pt x="76" y="19"/>
                </a:lnTo>
                <a:lnTo>
                  <a:pt x="80" y="19"/>
                </a:lnTo>
                <a:lnTo>
                  <a:pt x="113" y="52"/>
                </a:lnTo>
                <a:lnTo>
                  <a:pt x="113" y="13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28"/>
          <p:cNvSpPr/>
          <p:nvPr/>
        </p:nvSpPr>
        <p:spPr>
          <a:xfrm>
            <a:off x="8344217" y="2212859"/>
            <a:ext cx="215944" cy="247026"/>
          </a:xfrm>
          <a:custGeom>
            <a:rect b="b" l="l" r="r" t="t"/>
            <a:pathLst>
              <a:path extrusionOk="0" h="64" w="56">
                <a:moveTo>
                  <a:pt x="48" y="60"/>
                </a:moveTo>
                <a:cubicBezTo>
                  <a:pt x="45" y="60"/>
                  <a:pt x="45" y="60"/>
                  <a:pt x="45" y="60"/>
                </a:cubicBezTo>
                <a:cubicBezTo>
                  <a:pt x="52" y="56"/>
                  <a:pt x="56" y="48"/>
                  <a:pt x="56" y="40"/>
                </a:cubicBezTo>
                <a:cubicBezTo>
                  <a:pt x="56" y="29"/>
                  <a:pt x="48" y="19"/>
                  <a:pt x="38" y="17"/>
                </a:cubicBezTo>
                <a:cubicBezTo>
                  <a:pt x="42" y="8"/>
                  <a:pt x="42" y="8"/>
                  <a:pt x="42" y="8"/>
                </a:cubicBezTo>
                <a:cubicBezTo>
                  <a:pt x="43" y="7"/>
                  <a:pt x="43" y="6"/>
                  <a:pt x="42" y="5"/>
                </a:cubicBezTo>
                <a:cubicBezTo>
                  <a:pt x="31" y="0"/>
                  <a:pt x="31" y="0"/>
                  <a:pt x="31" y="0"/>
                </a:cubicBezTo>
                <a:cubicBezTo>
                  <a:pt x="30" y="0"/>
                  <a:pt x="30" y="0"/>
                  <a:pt x="29" y="0"/>
                </a:cubicBezTo>
                <a:cubicBezTo>
                  <a:pt x="29" y="0"/>
                  <a:pt x="28" y="1"/>
                  <a:pt x="28" y="1"/>
                </a:cubicBezTo>
                <a:cubicBezTo>
                  <a:pt x="15" y="25"/>
                  <a:pt x="15" y="25"/>
                  <a:pt x="15" y="25"/>
                </a:cubicBezTo>
                <a:cubicBezTo>
                  <a:pt x="14" y="28"/>
                  <a:pt x="15" y="30"/>
                  <a:pt x="17" y="31"/>
                </a:cubicBezTo>
                <a:cubicBezTo>
                  <a:pt x="15" y="35"/>
                  <a:pt x="15" y="35"/>
                  <a:pt x="15" y="35"/>
                </a:cubicBezTo>
                <a:cubicBezTo>
                  <a:pt x="22" y="38"/>
                  <a:pt x="22" y="38"/>
                  <a:pt x="22" y="38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6" y="35"/>
                  <a:pt x="29" y="35"/>
                  <a:pt x="30" y="32"/>
                </a:cubicBezTo>
                <a:cubicBezTo>
                  <a:pt x="34" y="24"/>
                  <a:pt x="34" y="24"/>
                  <a:pt x="34" y="24"/>
                </a:cubicBezTo>
                <a:cubicBezTo>
                  <a:pt x="42" y="25"/>
                  <a:pt x="48" y="32"/>
                  <a:pt x="48" y="40"/>
                </a:cubicBezTo>
                <a:cubicBezTo>
                  <a:pt x="48" y="49"/>
                  <a:pt x="41" y="56"/>
                  <a:pt x="32" y="56"/>
                </a:cubicBezTo>
                <a:cubicBezTo>
                  <a:pt x="28" y="56"/>
                  <a:pt x="23" y="54"/>
                  <a:pt x="20" y="52"/>
                </a:cubicBezTo>
                <a:cubicBezTo>
                  <a:pt x="20" y="50"/>
                  <a:pt x="20" y="50"/>
                  <a:pt x="20" y="50"/>
                </a:cubicBezTo>
                <a:cubicBezTo>
                  <a:pt x="20" y="49"/>
                  <a:pt x="21" y="48"/>
                  <a:pt x="22" y="48"/>
                </a:cubicBezTo>
                <a:cubicBezTo>
                  <a:pt x="32" y="48"/>
                  <a:pt x="32" y="48"/>
                  <a:pt x="32" y="48"/>
                </a:cubicBezTo>
                <a:cubicBezTo>
                  <a:pt x="32" y="44"/>
                  <a:pt x="32" y="44"/>
                  <a:pt x="32" y="44"/>
                </a:cubicBezTo>
                <a:cubicBezTo>
                  <a:pt x="17" y="44"/>
                  <a:pt x="17" y="44"/>
                  <a:pt x="17" y="44"/>
                </a:cubicBezTo>
                <a:cubicBezTo>
                  <a:pt x="8" y="44"/>
                  <a:pt x="8" y="44"/>
                  <a:pt x="8" y="44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8"/>
                  <a:pt x="0" y="48"/>
                  <a:pt x="0" y="48"/>
                </a:cubicBezTo>
                <a:cubicBezTo>
                  <a:pt x="9" y="48"/>
                  <a:pt x="9" y="48"/>
                  <a:pt x="9" y="48"/>
                </a:cubicBezTo>
                <a:cubicBezTo>
                  <a:pt x="10" y="48"/>
                  <a:pt x="10" y="48"/>
                  <a:pt x="10" y="48"/>
                </a:cubicBezTo>
                <a:cubicBezTo>
                  <a:pt x="11" y="48"/>
                  <a:pt x="12" y="49"/>
                  <a:pt x="12" y="50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60"/>
                  <a:pt x="12" y="60"/>
                  <a:pt x="12" y="60"/>
                </a:cubicBezTo>
                <a:cubicBezTo>
                  <a:pt x="8" y="60"/>
                  <a:pt x="4" y="60"/>
                  <a:pt x="4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6" y="60"/>
                  <a:pt x="52" y="60"/>
                  <a:pt x="48" y="60"/>
                </a:cubicBezTo>
                <a:close/>
                <a:moveTo>
                  <a:pt x="34" y="5"/>
                </a:moveTo>
                <a:cubicBezTo>
                  <a:pt x="33" y="6"/>
                  <a:pt x="33" y="6"/>
                  <a:pt x="33" y="7"/>
                </a:cubicBezTo>
                <a:cubicBezTo>
                  <a:pt x="24" y="24"/>
                  <a:pt x="24" y="24"/>
                  <a:pt x="24" y="24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22"/>
                  <a:pt x="20" y="22"/>
                  <a:pt x="20" y="22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5"/>
                  <a:pt x="30" y="4"/>
                  <a:pt x="30" y="4"/>
                </a:cubicBezTo>
                <a:cubicBezTo>
                  <a:pt x="31" y="4"/>
                  <a:pt x="31" y="4"/>
                  <a:pt x="32" y="4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5"/>
                  <a:pt x="34" y="5"/>
                  <a:pt x="34" y="5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1" name="Google Shape;771;p28"/>
          <p:cNvGrpSpPr/>
          <p:nvPr/>
        </p:nvGrpSpPr>
        <p:grpSpPr>
          <a:xfrm>
            <a:off x="2834363" y="3290361"/>
            <a:ext cx="273306" cy="298054"/>
            <a:chOff x="9217025" y="1244600"/>
            <a:chExt cx="403225" cy="439738"/>
          </a:xfrm>
        </p:grpSpPr>
        <p:sp>
          <p:nvSpPr>
            <p:cNvPr id="772" name="Google Shape;772;p28"/>
            <p:cNvSpPr/>
            <p:nvPr/>
          </p:nvSpPr>
          <p:spPr>
            <a:xfrm>
              <a:off x="9278938" y="1422400"/>
              <a:ext cx="45900" cy="45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9278938" y="1498600"/>
              <a:ext cx="45900" cy="45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9278938" y="1576388"/>
              <a:ext cx="45900" cy="45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9356725" y="1452563"/>
              <a:ext cx="201600" cy="15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9356725" y="1530350"/>
              <a:ext cx="201600" cy="144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9356725" y="1606550"/>
              <a:ext cx="201600" cy="15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9217025" y="1290638"/>
              <a:ext cx="403225" cy="393700"/>
            </a:xfrm>
            <a:custGeom>
              <a:rect b="b" l="l" r="r" t="t"/>
              <a:pathLst>
                <a:path extrusionOk="0" h="102" w="104">
                  <a:moveTo>
                    <a:pt x="92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4" y="18"/>
                    <a:pt x="82" y="20"/>
                    <a:pt x="80" y="2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0" y="20"/>
                    <a:pt x="68" y="18"/>
                    <a:pt x="68" y="16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8"/>
                    <a:pt x="34" y="20"/>
                    <a:pt x="32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2" y="20"/>
                    <a:pt x="20" y="18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7"/>
                    <a:pt x="5" y="102"/>
                    <a:pt x="12" y="102"/>
                  </a:cubicBezTo>
                  <a:cubicBezTo>
                    <a:pt x="92" y="102"/>
                    <a:pt x="92" y="102"/>
                    <a:pt x="92" y="102"/>
                  </a:cubicBezTo>
                  <a:cubicBezTo>
                    <a:pt x="99" y="102"/>
                    <a:pt x="104" y="97"/>
                    <a:pt x="104" y="91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5"/>
                    <a:pt x="99" y="0"/>
                    <a:pt x="92" y="0"/>
                  </a:cubicBezTo>
                  <a:close/>
                  <a:moveTo>
                    <a:pt x="96" y="91"/>
                  </a:moveTo>
                  <a:cubicBezTo>
                    <a:pt x="96" y="92"/>
                    <a:pt x="94" y="94"/>
                    <a:pt x="92" y="94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0" y="94"/>
                    <a:pt x="8" y="92"/>
                    <a:pt x="8" y="91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96" y="28"/>
                    <a:pt x="96" y="28"/>
                    <a:pt x="96" y="28"/>
                  </a:cubicBezTo>
                  <a:lnTo>
                    <a:pt x="96" y="9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9310688" y="1244600"/>
              <a:ext cx="30163" cy="107950"/>
            </a:xfrm>
            <a:custGeom>
              <a:rect b="b" l="l" r="r" t="t"/>
              <a:pathLst>
                <a:path extrusionOk="0" h="28" w="8">
                  <a:moveTo>
                    <a:pt x="4" y="28"/>
                  </a:moveTo>
                  <a:cubicBezTo>
                    <a:pt x="6" y="28"/>
                    <a:pt x="8" y="26"/>
                    <a:pt x="8" y="2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2" y="28"/>
                    <a:pt x="4" y="28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9496425" y="1244600"/>
              <a:ext cx="30163" cy="107950"/>
            </a:xfrm>
            <a:custGeom>
              <a:rect b="b" l="l" r="r" t="t"/>
              <a:pathLst>
                <a:path extrusionOk="0" h="28" w="8">
                  <a:moveTo>
                    <a:pt x="4" y="28"/>
                  </a:moveTo>
                  <a:cubicBezTo>
                    <a:pt x="6" y="28"/>
                    <a:pt x="8" y="26"/>
                    <a:pt x="8" y="2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2" y="28"/>
                    <a:pt x="4" y="28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1" name="Google Shape;781;p28"/>
          <p:cNvSpPr/>
          <p:nvPr/>
        </p:nvSpPr>
        <p:spPr>
          <a:xfrm rot="2700000">
            <a:off x="2151725" y="3313576"/>
            <a:ext cx="185199" cy="274509"/>
          </a:xfrm>
          <a:custGeom>
            <a:rect b="b" l="l" r="r" t="t"/>
            <a:pathLst>
              <a:path extrusionOk="0" h="244" w="164">
                <a:moveTo>
                  <a:pt x="163" y="109"/>
                </a:moveTo>
                <a:cubicBezTo>
                  <a:pt x="125" y="46"/>
                  <a:pt x="125" y="46"/>
                  <a:pt x="125" y="46"/>
                </a:cubicBezTo>
                <a:cubicBezTo>
                  <a:pt x="143" y="9"/>
                  <a:pt x="143" y="9"/>
                  <a:pt x="143" y="9"/>
                </a:cubicBezTo>
                <a:cubicBezTo>
                  <a:pt x="144" y="7"/>
                  <a:pt x="144" y="5"/>
                  <a:pt x="143" y="3"/>
                </a:cubicBezTo>
                <a:cubicBezTo>
                  <a:pt x="142" y="1"/>
                  <a:pt x="140" y="0"/>
                  <a:pt x="138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0" y="0"/>
                  <a:pt x="18" y="1"/>
                  <a:pt x="17" y="3"/>
                </a:cubicBezTo>
                <a:cubicBezTo>
                  <a:pt x="16" y="5"/>
                  <a:pt x="16" y="7"/>
                  <a:pt x="17" y="9"/>
                </a:cubicBezTo>
                <a:cubicBezTo>
                  <a:pt x="39" y="46"/>
                  <a:pt x="39" y="46"/>
                  <a:pt x="39" y="46"/>
                </a:cubicBezTo>
                <a:cubicBezTo>
                  <a:pt x="2" y="109"/>
                  <a:pt x="2" y="109"/>
                  <a:pt x="2" y="109"/>
                </a:cubicBezTo>
                <a:cubicBezTo>
                  <a:pt x="1" y="111"/>
                  <a:pt x="0" y="113"/>
                  <a:pt x="1" y="114"/>
                </a:cubicBezTo>
                <a:cubicBezTo>
                  <a:pt x="61" y="241"/>
                  <a:pt x="61" y="241"/>
                  <a:pt x="61" y="241"/>
                </a:cubicBezTo>
                <a:cubicBezTo>
                  <a:pt x="62" y="243"/>
                  <a:pt x="64" y="244"/>
                  <a:pt x="66" y="244"/>
                </a:cubicBezTo>
                <a:cubicBezTo>
                  <a:pt x="98" y="244"/>
                  <a:pt x="98" y="244"/>
                  <a:pt x="98" y="244"/>
                </a:cubicBezTo>
                <a:cubicBezTo>
                  <a:pt x="100" y="244"/>
                  <a:pt x="102" y="243"/>
                  <a:pt x="103" y="241"/>
                </a:cubicBezTo>
                <a:cubicBezTo>
                  <a:pt x="163" y="114"/>
                  <a:pt x="163" y="114"/>
                  <a:pt x="163" y="114"/>
                </a:cubicBezTo>
                <a:cubicBezTo>
                  <a:pt x="164" y="113"/>
                  <a:pt x="164" y="111"/>
                  <a:pt x="163" y="109"/>
                </a:cubicBezTo>
                <a:close/>
                <a:moveTo>
                  <a:pt x="128" y="12"/>
                </a:moveTo>
                <a:cubicBezTo>
                  <a:pt x="114" y="40"/>
                  <a:pt x="114" y="40"/>
                  <a:pt x="114" y="40"/>
                </a:cubicBezTo>
                <a:cubicBezTo>
                  <a:pt x="49" y="40"/>
                  <a:pt x="49" y="40"/>
                  <a:pt x="49" y="40"/>
                </a:cubicBezTo>
                <a:cubicBezTo>
                  <a:pt x="33" y="12"/>
                  <a:pt x="33" y="12"/>
                  <a:pt x="33" y="12"/>
                </a:cubicBezTo>
                <a:lnTo>
                  <a:pt x="128" y="12"/>
                </a:lnTo>
                <a:close/>
                <a:moveTo>
                  <a:pt x="82" y="120"/>
                </a:moveTo>
                <a:cubicBezTo>
                  <a:pt x="74" y="120"/>
                  <a:pt x="68" y="114"/>
                  <a:pt x="68" y="106"/>
                </a:cubicBezTo>
                <a:cubicBezTo>
                  <a:pt x="68" y="98"/>
                  <a:pt x="74" y="92"/>
                  <a:pt x="82" y="92"/>
                </a:cubicBezTo>
                <a:cubicBezTo>
                  <a:pt x="90" y="92"/>
                  <a:pt x="96" y="98"/>
                  <a:pt x="96" y="106"/>
                </a:cubicBezTo>
                <a:cubicBezTo>
                  <a:pt x="96" y="114"/>
                  <a:pt x="90" y="120"/>
                  <a:pt x="82" y="120"/>
                </a:cubicBezTo>
                <a:close/>
                <a:moveTo>
                  <a:pt x="94" y="232"/>
                </a:moveTo>
                <a:cubicBezTo>
                  <a:pt x="88" y="232"/>
                  <a:pt x="88" y="232"/>
                  <a:pt x="88" y="232"/>
                </a:cubicBezTo>
                <a:cubicBezTo>
                  <a:pt x="88" y="131"/>
                  <a:pt x="88" y="131"/>
                  <a:pt x="88" y="131"/>
                </a:cubicBezTo>
                <a:cubicBezTo>
                  <a:pt x="99" y="129"/>
                  <a:pt x="108" y="118"/>
                  <a:pt x="108" y="106"/>
                </a:cubicBezTo>
                <a:cubicBezTo>
                  <a:pt x="108" y="92"/>
                  <a:pt x="96" y="80"/>
                  <a:pt x="82" y="80"/>
                </a:cubicBezTo>
                <a:cubicBezTo>
                  <a:pt x="68" y="80"/>
                  <a:pt x="56" y="92"/>
                  <a:pt x="56" y="106"/>
                </a:cubicBezTo>
                <a:cubicBezTo>
                  <a:pt x="56" y="118"/>
                  <a:pt x="65" y="129"/>
                  <a:pt x="76" y="131"/>
                </a:cubicBezTo>
                <a:cubicBezTo>
                  <a:pt x="76" y="232"/>
                  <a:pt x="76" y="232"/>
                  <a:pt x="76" y="232"/>
                </a:cubicBezTo>
                <a:cubicBezTo>
                  <a:pt x="70" y="232"/>
                  <a:pt x="70" y="232"/>
                  <a:pt x="70" y="232"/>
                </a:cubicBezTo>
                <a:cubicBezTo>
                  <a:pt x="13" y="112"/>
                  <a:pt x="13" y="112"/>
                  <a:pt x="13" y="112"/>
                </a:cubicBezTo>
                <a:cubicBezTo>
                  <a:pt x="49" y="52"/>
                  <a:pt x="49" y="52"/>
                  <a:pt x="49" y="52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51" y="112"/>
                  <a:pt x="151" y="112"/>
                  <a:pt x="151" y="112"/>
                </a:cubicBezTo>
                <a:lnTo>
                  <a:pt x="94" y="23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2" name="Google Shape;782;p28"/>
          <p:cNvGrpSpPr/>
          <p:nvPr/>
        </p:nvGrpSpPr>
        <p:grpSpPr>
          <a:xfrm>
            <a:off x="4239941" y="3284235"/>
            <a:ext cx="274539" cy="224448"/>
            <a:chOff x="8497888" y="1333500"/>
            <a:chExt cx="452438" cy="369888"/>
          </a:xfrm>
        </p:grpSpPr>
        <p:sp>
          <p:nvSpPr>
            <p:cNvPr id="783" name="Google Shape;783;p28"/>
            <p:cNvSpPr/>
            <p:nvPr/>
          </p:nvSpPr>
          <p:spPr>
            <a:xfrm>
              <a:off x="8497888" y="1333500"/>
              <a:ext cx="452438" cy="369888"/>
            </a:xfrm>
            <a:custGeom>
              <a:rect b="b" l="l" r="r" t="t"/>
              <a:pathLst>
                <a:path extrusionOk="0" h="96" w="120">
                  <a:moveTo>
                    <a:pt x="112" y="16"/>
                  </a:moveTo>
                  <a:cubicBezTo>
                    <a:pt x="59" y="16"/>
                    <a:pt x="59" y="16"/>
                    <a:pt x="59" y="16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2" y="0"/>
                    <a:pt x="4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8" y="3"/>
                    <a:pt x="8" y="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8"/>
                    <a:pt x="0" y="21"/>
                    <a:pt x="0" y="24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4" y="92"/>
                    <a:pt x="8" y="96"/>
                    <a:pt x="12" y="96"/>
                  </a:cubicBezTo>
                  <a:cubicBezTo>
                    <a:pt x="108" y="96"/>
                    <a:pt x="108" y="96"/>
                    <a:pt x="108" y="96"/>
                  </a:cubicBezTo>
                  <a:cubicBezTo>
                    <a:pt x="112" y="96"/>
                    <a:pt x="116" y="92"/>
                    <a:pt x="116" y="88"/>
                  </a:cubicBezTo>
                  <a:cubicBezTo>
                    <a:pt x="120" y="24"/>
                    <a:pt x="120" y="24"/>
                    <a:pt x="120" y="24"/>
                  </a:cubicBezTo>
                  <a:cubicBezTo>
                    <a:pt x="120" y="20"/>
                    <a:pt x="116" y="16"/>
                    <a:pt x="112" y="16"/>
                  </a:cubicBezTo>
                  <a:close/>
                  <a:moveTo>
                    <a:pt x="16" y="9"/>
                  </a:moveTo>
                  <a:cubicBezTo>
                    <a:pt x="16" y="9"/>
                    <a:pt x="16" y="8"/>
                    <a:pt x="16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8"/>
                    <a:pt x="48" y="9"/>
                    <a:pt x="48" y="9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12" y="20"/>
                    <a:pt x="12" y="20"/>
                    <a:pt x="12" y="20"/>
                  </a:cubicBezTo>
                  <a:lnTo>
                    <a:pt x="16" y="9"/>
                  </a:lnTo>
                  <a:close/>
                  <a:moveTo>
                    <a:pt x="108" y="88"/>
                  </a:moveTo>
                  <a:cubicBezTo>
                    <a:pt x="12" y="88"/>
                    <a:pt x="12" y="88"/>
                    <a:pt x="12" y="8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112" y="24"/>
                    <a:pt x="112" y="24"/>
                    <a:pt x="112" y="24"/>
                  </a:cubicBezTo>
                  <a:lnTo>
                    <a:pt x="108" y="88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8664576" y="1487488"/>
              <a:ext cx="120650" cy="123825"/>
            </a:xfrm>
            <a:custGeom>
              <a:rect b="b" l="l" r="r" t="t"/>
              <a:pathLst>
                <a:path extrusionOk="0" h="32" w="32">
                  <a:moveTo>
                    <a:pt x="4" y="12"/>
                  </a:moveTo>
                  <a:cubicBezTo>
                    <a:pt x="2" y="12"/>
                    <a:pt x="0" y="14"/>
                    <a:pt x="0" y="16"/>
                  </a:cubicBezTo>
                  <a:cubicBezTo>
                    <a:pt x="0" y="18"/>
                    <a:pt x="2" y="20"/>
                    <a:pt x="4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30"/>
                    <a:pt x="14" y="32"/>
                    <a:pt x="16" y="32"/>
                  </a:cubicBezTo>
                  <a:cubicBezTo>
                    <a:pt x="18" y="32"/>
                    <a:pt x="20" y="30"/>
                    <a:pt x="20" y="28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0" y="20"/>
                    <a:pt x="32" y="18"/>
                    <a:pt x="32" y="16"/>
                  </a:cubicBezTo>
                  <a:cubicBezTo>
                    <a:pt x="32" y="14"/>
                    <a:pt x="30" y="12"/>
                    <a:pt x="28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2"/>
                    <a:pt x="18" y="0"/>
                    <a:pt x="16" y="0"/>
                  </a:cubicBezTo>
                  <a:cubicBezTo>
                    <a:pt x="14" y="0"/>
                    <a:pt x="12" y="2"/>
                    <a:pt x="12" y="4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4" y="1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5" name="Google Shape;785;p28"/>
          <p:cNvGrpSpPr/>
          <p:nvPr/>
        </p:nvGrpSpPr>
        <p:grpSpPr>
          <a:xfrm>
            <a:off x="3543578" y="3286538"/>
            <a:ext cx="289406" cy="259215"/>
            <a:chOff x="5326063" y="2705101"/>
            <a:chExt cx="1506538" cy="1349374"/>
          </a:xfrm>
        </p:grpSpPr>
        <p:sp>
          <p:nvSpPr>
            <p:cNvPr id="786" name="Google Shape;786;p28"/>
            <p:cNvSpPr/>
            <p:nvPr/>
          </p:nvSpPr>
          <p:spPr>
            <a:xfrm>
              <a:off x="5326063" y="2705101"/>
              <a:ext cx="1506538" cy="1349374"/>
            </a:xfrm>
            <a:custGeom>
              <a:rect b="b" l="l" r="r" t="t"/>
              <a:pathLst>
                <a:path extrusionOk="0" h="100" w="112">
                  <a:moveTo>
                    <a:pt x="109" y="4"/>
                  </a:moveTo>
                  <a:cubicBezTo>
                    <a:pt x="109" y="4"/>
                    <a:pt x="96" y="0"/>
                    <a:pt x="83" y="0"/>
                  </a:cubicBezTo>
                  <a:cubicBezTo>
                    <a:pt x="77" y="0"/>
                    <a:pt x="71" y="1"/>
                    <a:pt x="67" y="3"/>
                  </a:cubicBezTo>
                  <a:cubicBezTo>
                    <a:pt x="62" y="5"/>
                    <a:pt x="58" y="7"/>
                    <a:pt x="56" y="10"/>
                  </a:cubicBezTo>
                  <a:cubicBezTo>
                    <a:pt x="54" y="7"/>
                    <a:pt x="50" y="5"/>
                    <a:pt x="45" y="3"/>
                  </a:cubicBezTo>
                  <a:cubicBezTo>
                    <a:pt x="41" y="1"/>
                    <a:pt x="35" y="0"/>
                    <a:pt x="29" y="0"/>
                  </a:cubicBezTo>
                  <a:cubicBezTo>
                    <a:pt x="16" y="0"/>
                    <a:pt x="3" y="4"/>
                    <a:pt x="3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9" y="88"/>
                    <a:pt x="28" y="88"/>
                    <a:pt x="41" y="91"/>
                  </a:cubicBezTo>
                  <a:cubicBezTo>
                    <a:pt x="41" y="91"/>
                    <a:pt x="52" y="92"/>
                    <a:pt x="56" y="100"/>
                  </a:cubicBezTo>
                  <a:cubicBezTo>
                    <a:pt x="60" y="92"/>
                    <a:pt x="71" y="91"/>
                    <a:pt x="71" y="91"/>
                  </a:cubicBezTo>
                  <a:cubicBezTo>
                    <a:pt x="84" y="88"/>
                    <a:pt x="93" y="88"/>
                    <a:pt x="107" y="91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2" y="5"/>
                    <a:pt x="112" y="5"/>
                    <a:pt x="112" y="5"/>
                  </a:cubicBezTo>
                  <a:lnTo>
                    <a:pt x="109" y="4"/>
                  </a:lnTo>
                  <a:close/>
                  <a:moveTo>
                    <a:pt x="52" y="87"/>
                  </a:moveTo>
                  <a:cubicBezTo>
                    <a:pt x="49" y="85"/>
                    <a:pt x="47" y="84"/>
                    <a:pt x="44" y="83"/>
                  </a:cubicBezTo>
                  <a:cubicBezTo>
                    <a:pt x="39" y="81"/>
                    <a:pt x="32" y="81"/>
                    <a:pt x="27" y="81"/>
                  </a:cubicBezTo>
                  <a:cubicBezTo>
                    <a:pt x="21" y="81"/>
                    <a:pt x="15" y="81"/>
                    <a:pt x="8" y="82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2" y="10"/>
                    <a:pt x="20" y="8"/>
                    <a:pt x="29" y="8"/>
                  </a:cubicBezTo>
                  <a:cubicBezTo>
                    <a:pt x="34" y="8"/>
                    <a:pt x="39" y="9"/>
                    <a:pt x="42" y="11"/>
                  </a:cubicBezTo>
                  <a:cubicBezTo>
                    <a:pt x="50" y="13"/>
                    <a:pt x="52" y="17"/>
                    <a:pt x="52" y="20"/>
                  </a:cubicBezTo>
                  <a:cubicBezTo>
                    <a:pt x="52" y="20"/>
                    <a:pt x="52" y="21"/>
                    <a:pt x="52" y="21"/>
                  </a:cubicBezTo>
                  <a:cubicBezTo>
                    <a:pt x="52" y="84"/>
                    <a:pt x="52" y="84"/>
                    <a:pt x="52" y="84"/>
                  </a:cubicBezTo>
                  <a:cubicBezTo>
                    <a:pt x="52" y="84"/>
                    <a:pt x="52" y="84"/>
                    <a:pt x="52" y="84"/>
                  </a:cubicBezTo>
                  <a:lnTo>
                    <a:pt x="52" y="87"/>
                  </a:lnTo>
                  <a:close/>
                  <a:moveTo>
                    <a:pt x="104" y="82"/>
                  </a:moveTo>
                  <a:cubicBezTo>
                    <a:pt x="97" y="81"/>
                    <a:pt x="91" y="81"/>
                    <a:pt x="85" y="81"/>
                  </a:cubicBezTo>
                  <a:cubicBezTo>
                    <a:pt x="80" y="81"/>
                    <a:pt x="73" y="81"/>
                    <a:pt x="68" y="83"/>
                  </a:cubicBezTo>
                  <a:cubicBezTo>
                    <a:pt x="65" y="84"/>
                    <a:pt x="63" y="85"/>
                    <a:pt x="60" y="87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60" y="21"/>
                    <a:pt x="60" y="20"/>
                    <a:pt x="60" y="20"/>
                  </a:cubicBezTo>
                  <a:cubicBezTo>
                    <a:pt x="60" y="17"/>
                    <a:pt x="62" y="13"/>
                    <a:pt x="70" y="11"/>
                  </a:cubicBezTo>
                  <a:cubicBezTo>
                    <a:pt x="73" y="9"/>
                    <a:pt x="78" y="8"/>
                    <a:pt x="83" y="8"/>
                  </a:cubicBezTo>
                  <a:cubicBezTo>
                    <a:pt x="91" y="8"/>
                    <a:pt x="100" y="10"/>
                    <a:pt x="104" y="11"/>
                  </a:cubicBezTo>
                  <a:lnTo>
                    <a:pt x="104" y="8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28"/>
            <p:cNvSpPr/>
            <p:nvPr/>
          </p:nvSpPr>
          <p:spPr>
            <a:xfrm>
              <a:off x="5514975" y="2921000"/>
              <a:ext cx="430213" cy="161925"/>
            </a:xfrm>
            <a:custGeom>
              <a:rect b="b" l="l" r="r" t="t"/>
              <a:pathLst>
                <a:path extrusionOk="0" h="12" w="32">
                  <a:moveTo>
                    <a:pt x="1" y="4"/>
                  </a:moveTo>
                  <a:cubicBezTo>
                    <a:pt x="0" y="5"/>
                    <a:pt x="0" y="6"/>
                    <a:pt x="0" y="7"/>
                  </a:cubicBezTo>
                  <a:cubicBezTo>
                    <a:pt x="1" y="8"/>
                    <a:pt x="2" y="9"/>
                    <a:pt x="3" y="8"/>
                  </a:cubicBezTo>
                  <a:cubicBezTo>
                    <a:pt x="10" y="5"/>
                    <a:pt x="21" y="4"/>
                    <a:pt x="29" y="12"/>
                  </a:cubicBezTo>
                  <a:cubicBezTo>
                    <a:pt x="29" y="12"/>
                    <a:pt x="29" y="12"/>
                    <a:pt x="30" y="12"/>
                  </a:cubicBezTo>
                  <a:cubicBezTo>
                    <a:pt x="30" y="12"/>
                    <a:pt x="31" y="12"/>
                    <a:pt x="31" y="12"/>
                  </a:cubicBezTo>
                  <a:cubicBezTo>
                    <a:pt x="32" y="11"/>
                    <a:pt x="32" y="10"/>
                    <a:pt x="31" y="9"/>
                  </a:cubicBezTo>
                  <a:cubicBezTo>
                    <a:pt x="23" y="0"/>
                    <a:pt x="10" y="1"/>
                    <a:pt x="1" y="4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28"/>
            <p:cNvSpPr/>
            <p:nvPr/>
          </p:nvSpPr>
          <p:spPr>
            <a:xfrm>
              <a:off x="5514975" y="3082925"/>
              <a:ext cx="430213" cy="161925"/>
            </a:xfrm>
            <a:custGeom>
              <a:rect b="b" l="l" r="r" t="t"/>
              <a:pathLst>
                <a:path extrusionOk="0" h="12" w="32">
                  <a:moveTo>
                    <a:pt x="1" y="4"/>
                  </a:moveTo>
                  <a:cubicBezTo>
                    <a:pt x="0" y="4"/>
                    <a:pt x="0" y="6"/>
                    <a:pt x="0" y="7"/>
                  </a:cubicBezTo>
                  <a:cubicBezTo>
                    <a:pt x="1" y="8"/>
                    <a:pt x="2" y="8"/>
                    <a:pt x="3" y="8"/>
                  </a:cubicBezTo>
                  <a:cubicBezTo>
                    <a:pt x="10" y="5"/>
                    <a:pt x="21" y="4"/>
                    <a:pt x="29" y="11"/>
                  </a:cubicBezTo>
                  <a:cubicBezTo>
                    <a:pt x="29" y="12"/>
                    <a:pt x="29" y="12"/>
                    <a:pt x="30" y="12"/>
                  </a:cubicBezTo>
                  <a:cubicBezTo>
                    <a:pt x="30" y="12"/>
                    <a:pt x="31" y="12"/>
                    <a:pt x="31" y="11"/>
                  </a:cubicBezTo>
                  <a:cubicBezTo>
                    <a:pt x="32" y="10"/>
                    <a:pt x="32" y="9"/>
                    <a:pt x="31" y="8"/>
                  </a:cubicBezTo>
                  <a:cubicBezTo>
                    <a:pt x="23" y="0"/>
                    <a:pt x="10" y="0"/>
                    <a:pt x="1" y="4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28"/>
            <p:cNvSpPr/>
            <p:nvPr/>
          </p:nvSpPr>
          <p:spPr>
            <a:xfrm>
              <a:off x="5514975" y="3232150"/>
              <a:ext cx="430213" cy="161925"/>
            </a:xfrm>
            <a:custGeom>
              <a:rect b="b" l="l" r="r" t="t"/>
              <a:pathLst>
                <a:path extrusionOk="0" h="12" w="32">
                  <a:moveTo>
                    <a:pt x="1" y="5"/>
                  </a:moveTo>
                  <a:cubicBezTo>
                    <a:pt x="0" y="5"/>
                    <a:pt x="0" y="6"/>
                    <a:pt x="0" y="7"/>
                  </a:cubicBezTo>
                  <a:cubicBezTo>
                    <a:pt x="1" y="8"/>
                    <a:pt x="2" y="9"/>
                    <a:pt x="3" y="8"/>
                  </a:cubicBezTo>
                  <a:cubicBezTo>
                    <a:pt x="10" y="5"/>
                    <a:pt x="21" y="5"/>
                    <a:pt x="29" y="12"/>
                  </a:cubicBezTo>
                  <a:cubicBezTo>
                    <a:pt x="29" y="12"/>
                    <a:pt x="29" y="12"/>
                    <a:pt x="30" y="12"/>
                  </a:cubicBezTo>
                  <a:cubicBezTo>
                    <a:pt x="30" y="12"/>
                    <a:pt x="31" y="12"/>
                    <a:pt x="31" y="12"/>
                  </a:cubicBezTo>
                  <a:cubicBezTo>
                    <a:pt x="32" y="11"/>
                    <a:pt x="32" y="10"/>
                    <a:pt x="31" y="9"/>
                  </a:cubicBezTo>
                  <a:cubicBezTo>
                    <a:pt x="23" y="0"/>
                    <a:pt x="10" y="1"/>
                    <a:pt x="1" y="5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28"/>
            <p:cNvSpPr/>
            <p:nvPr/>
          </p:nvSpPr>
          <p:spPr>
            <a:xfrm>
              <a:off x="5514975" y="3394075"/>
              <a:ext cx="430213" cy="161925"/>
            </a:xfrm>
            <a:custGeom>
              <a:rect b="b" l="l" r="r" t="t"/>
              <a:pathLst>
                <a:path extrusionOk="0" h="12" w="32">
                  <a:moveTo>
                    <a:pt x="1" y="4"/>
                  </a:moveTo>
                  <a:cubicBezTo>
                    <a:pt x="0" y="4"/>
                    <a:pt x="0" y="6"/>
                    <a:pt x="0" y="7"/>
                  </a:cubicBezTo>
                  <a:cubicBezTo>
                    <a:pt x="1" y="8"/>
                    <a:pt x="2" y="8"/>
                    <a:pt x="3" y="8"/>
                  </a:cubicBezTo>
                  <a:cubicBezTo>
                    <a:pt x="10" y="5"/>
                    <a:pt x="21" y="4"/>
                    <a:pt x="29" y="11"/>
                  </a:cubicBezTo>
                  <a:cubicBezTo>
                    <a:pt x="29" y="12"/>
                    <a:pt x="29" y="12"/>
                    <a:pt x="30" y="12"/>
                  </a:cubicBezTo>
                  <a:cubicBezTo>
                    <a:pt x="30" y="12"/>
                    <a:pt x="31" y="12"/>
                    <a:pt x="31" y="11"/>
                  </a:cubicBezTo>
                  <a:cubicBezTo>
                    <a:pt x="32" y="11"/>
                    <a:pt x="32" y="9"/>
                    <a:pt x="31" y="9"/>
                  </a:cubicBezTo>
                  <a:cubicBezTo>
                    <a:pt x="23" y="0"/>
                    <a:pt x="10" y="1"/>
                    <a:pt x="1" y="4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28"/>
            <p:cNvSpPr/>
            <p:nvPr/>
          </p:nvSpPr>
          <p:spPr>
            <a:xfrm>
              <a:off x="5514975" y="3556000"/>
              <a:ext cx="430213" cy="161925"/>
            </a:xfrm>
            <a:custGeom>
              <a:rect b="b" l="l" r="r" t="t"/>
              <a:pathLst>
                <a:path extrusionOk="0" h="12" w="32">
                  <a:moveTo>
                    <a:pt x="1" y="4"/>
                  </a:moveTo>
                  <a:cubicBezTo>
                    <a:pt x="0" y="4"/>
                    <a:pt x="0" y="5"/>
                    <a:pt x="0" y="6"/>
                  </a:cubicBezTo>
                  <a:cubicBezTo>
                    <a:pt x="1" y="7"/>
                    <a:pt x="2" y="8"/>
                    <a:pt x="3" y="7"/>
                  </a:cubicBezTo>
                  <a:cubicBezTo>
                    <a:pt x="10" y="4"/>
                    <a:pt x="21" y="4"/>
                    <a:pt x="29" y="11"/>
                  </a:cubicBezTo>
                  <a:cubicBezTo>
                    <a:pt x="29" y="11"/>
                    <a:pt x="29" y="12"/>
                    <a:pt x="30" y="12"/>
                  </a:cubicBezTo>
                  <a:cubicBezTo>
                    <a:pt x="30" y="12"/>
                    <a:pt x="31" y="11"/>
                    <a:pt x="31" y="11"/>
                  </a:cubicBezTo>
                  <a:cubicBezTo>
                    <a:pt x="32" y="10"/>
                    <a:pt x="32" y="9"/>
                    <a:pt x="31" y="8"/>
                  </a:cubicBezTo>
                  <a:cubicBezTo>
                    <a:pt x="23" y="0"/>
                    <a:pt x="10" y="0"/>
                    <a:pt x="1" y="4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28"/>
            <p:cNvSpPr/>
            <p:nvPr/>
          </p:nvSpPr>
          <p:spPr>
            <a:xfrm>
              <a:off x="6213475" y="2921000"/>
              <a:ext cx="430213" cy="161925"/>
            </a:xfrm>
            <a:custGeom>
              <a:rect b="b" l="l" r="r" t="t"/>
              <a:pathLst>
                <a:path extrusionOk="0" h="12" w="32">
                  <a:moveTo>
                    <a:pt x="1" y="12"/>
                  </a:moveTo>
                  <a:cubicBezTo>
                    <a:pt x="1" y="12"/>
                    <a:pt x="1" y="12"/>
                    <a:pt x="2" y="12"/>
                  </a:cubicBezTo>
                  <a:cubicBezTo>
                    <a:pt x="2" y="12"/>
                    <a:pt x="3" y="12"/>
                    <a:pt x="3" y="12"/>
                  </a:cubicBezTo>
                  <a:cubicBezTo>
                    <a:pt x="11" y="4"/>
                    <a:pt x="21" y="5"/>
                    <a:pt x="29" y="8"/>
                  </a:cubicBezTo>
                  <a:cubicBezTo>
                    <a:pt x="30" y="9"/>
                    <a:pt x="31" y="8"/>
                    <a:pt x="32" y="7"/>
                  </a:cubicBezTo>
                  <a:cubicBezTo>
                    <a:pt x="32" y="6"/>
                    <a:pt x="32" y="5"/>
                    <a:pt x="31" y="4"/>
                  </a:cubicBezTo>
                  <a:cubicBezTo>
                    <a:pt x="22" y="1"/>
                    <a:pt x="9" y="0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6213475" y="3082925"/>
              <a:ext cx="430213" cy="161925"/>
            </a:xfrm>
            <a:custGeom>
              <a:rect b="b" l="l" r="r" t="t"/>
              <a:pathLst>
                <a:path extrusionOk="0" h="12" w="32">
                  <a:moveTo>
                    <a:pt x="31" y="4"/>
                  </a:moveTo>
                  <a:cubicBezTo>
                    <a:pt x="22" y="0"/>
                    <a:pt x="9" y="0"/>
                    <a:pt x="1" y="8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1" y="12"/>
                    <a:pt x="1" y="12"/>
                    <a:pt x="2" y="12"/>
                  </a:cubicBezTo>
                  <a:cubicBezTo>
                    <a:pt x="2" y="12"/>
                    <a:pt x="3" y="12"/>
                    <a:pt x="3" y="11"/>
                  </a:cubicBezTo>
                  <a:cubicBezTo>
                    <a:pt x="11" y="4"/>
                    <a:pt x="21" y="5"/>
                    <a:pt x="29" y="8"/>
                  </a:cubicBezTo>
                  <a:cubicBezTo>
                    <a:pt x="30" y="8"/>
                    <a:pt x="31" y="8"/>
                    <a:pt x="32" y="7"/>
                  </a:cubicBezTo>
                  <a:cubicBezTo>
                    <a:pt x="32" y="6"/>
                    <a:pt x="32" y="4"/>
                    <a:pt x="31" y="4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6213475" y="3232150"/>
              <a:ext cx="430213" cy="161925"/>
            </a:xfrm>
            <a:custGeom>
              <a:rect b="b" l="l" r="r" t="t"/>
              <a:pathLst>
                <a:path extrusionOk="0" h="12" w="32">
                  <a:moveTo>
                    <a:pt x="31" y="5"/>
                  </a:moveTo>
                  <a:cubicBezTo>
                    <a:pt x="22" y="1"/>
                    <a:pt x="9" y="0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1" y="12"/>
                    <a:pt x="1" y="12"/>
                    <a:pt x="2" y="12"/>
                  </a:cubicBezTo>
                  <a:cubicBezTo>
                    <a:pt x="2" y="12"/>
                    <a:pt x="3" y="12"/>
                    <a:pt x="3" y="12"/>
                  </a:cubicBezTo>
                  <a:cubicBezTo>
                    <a:pt x="11" y="5"/>
                    <a:pt x="21" y="5"/>
                    <a:pt x="29" y="8"/>
                  </a:cubicBezTo>
                  <a:cubicBezTo>
                    <a:pt x="30" y="9"/>
                    <a:pt x="31" y="8"/>
                    <a:pt x="32" y="7"/>
                  </a:cubicBezTo>
                  <a:cubicBezTo>
                    <a:pt x="32" y="6"/>
                    <a:pt x="32" y="5"/>
                    <a:pt x="31" y="5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28"/>
            <p:cNvSpPr/>
            <p:nvPr/>
          </p:nvSpPr>
          <p:spPr>
            <a:xfrm>
              <a:off x="6213475" y="3394075"/>
              <a:ext cx="430213" cy="161925"/>
            </a:xfrm>
            <a:custGeom>
              <a:rect b="b" l="l" r="r" t="t"/>
              <a:pathLst>
                <a:path extrusionOk="0" h="12" w="32">
                  <a:moveTo>
                    <a:pt x="31" y="4"/>
                  </a:moveTo>
                  <a:cubicBezTo>
                    <a:pt x="22" y="1"/>
                    <a:pt x="9" y="0"/>
                    <a:pt x="1" y="9"/>
                  </a:cubicBezTo>
                  <a:cubicBezTo>
                    <a:pt x="0" y="9"/>
                    <a:pt x="0" y="11"/>
                    <a:pt x="1" y="11"/>
                  </a:cubicBezTo>
                  <a:cubicBezTo>
                    <a:pt x="1" y="12"/>
                    <a:pt x="1" y="12"/>
                    <a:pt x="2" y="12"/>
                  </a:cubicBezTo>
                  <a:cubicBezTo>
                    <a:pt x="2" y="12"/>
                    <a:pt x="3" y="12"/>
                    <a:pt x="3" y="11"/>
                  </a:cubicBezTo>
                  <a:cubicBezTo>
                    <a:pt x="11" y="4"/>
                    <a:pt x="21" y="5"/>
                    <a:pt x="29" y="8"/>
                  </a:cubicBezTo>
                  <a:cubicBezTo>
                    <a:pt x="30" y="8"/>
                    <a:pt x="31" y="8"/>
                    <a:pt x="32" y="7"/>
                  </a:cubicBezTo>
                  <a:cubicBezTo>
                    <a:pt x="32" y="6"/>
                    <a:pt x="32" y="4"/>
                    <a:pt x="31" y="4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6" name="Google Shape;796;p28"/>
          <p:cNvGrpSpPr/>
          <p:nvPr/>
        </p:nvGrpSpPr>
        <p:grpSpPr>
          <a:xfrm>
            <a:off x="8305722" y="3304701"/>
            <a:ext cx="293077" cy="224001"/>
            <a:chOff x="5516563" y="84138"/>
            <a:chExt cx="1414463" cy="1081087"/>
          </a:xfrm>
        </p:grpSpPr>
        <p:sp>
          <p:nvSpPr>
            <p:cNvPr id="797" name="Google Shape;797;p28"/>
            <p:cNvSpPr/>
            <p:nvPr/>
          </p:nvSpPr>
          <p:spPr>
            <a:xfrm>
              <a:off x="5688013" y="249238"/>
              <a:ext cx="896938" cy="698500"/>
            </a:xfrm>
            <a:custGeom>
              <a:rect b="b" l="l" r="r" t="t"/>
              <a:pathLst>
                <a:path extrusionOk="0" h="186" w="239">
                  <a:moveTo>
                    <a:pt x="214" y="9"/>
                  </a:moveTo>
                  <a:cubicBezTo>
                    <a:pt x="182" y="3"/>
                    <a:pt x="151" y="0"/>
                    <a:pt x="120" y="0"/>
                  </a:cubicBezTo>
                  <a:cubicBezTo>
                    <a:pt x="88" y="0"/>
                    <a:pt x="57" y="3"/>
                    <a:pt x="26" y="9"/>
                  </a:cubicBezTo>
                  <a:cubicBezTo>
                    <a:pt x="22" y="10"/>
                    <a:pt x="18" y="13"/>
                    <a:pt x="17" y="17"/>
                  </a:cubicBezTo>
                  <a:cubicBezTo>
                    <a:pt x="0" y="67"/>
                    <a:pt x="0" y="118"/>
                    <a:pt x="17" y="169"/>
                  </a:cubicBezTo>
                  <a:cubicBezTo>
                    <a:pt x="18" y="173"/>
                    <a:pt x="22" y="176"/>
                    <a:pt x="26" y="177"/>
                  </a:cubicBezTo>
                  <a:cubicBezTo>
                    <a:pt x="57" y="183"/>
                    <a:pt x="88" y="186"/>
                    <a:pt x="120" y="186"/>
                  </a:cubicBezTo>
                  <a:cubicBezTo>
                    <a:pt x="151" y="186"/>
                    <a:pt x="182" y="183"/>
                    <a:pt x="214" y="177"/>
                  </a:cubicBezTo>
                  <a:cubicBezTo>
                    <a:pt x="218" y="176"/>
                    <a:pt x="221" y="173"/>
                    <a:pt x="222" y="169"/>
                  </a:cubicBezTo>
                  <a:cubicBezTo>
                    <a:pt x="239" y="118"/>
                    <a:pt x="239" y="67"/>
                    <a:pt x="222" y="17"/>
                  </a:cubicBezTo>
                  <a:cubicBezTo>
                    <a:pt x="221" y="13"/>
                    <a:pt x="218" y="10"/>
                    <a:pt x="214" y="9"/>
                  </a:cubicBezTo>
                  <a:close/>
                  <a:moveTo>
                    <a:pt x="211" y="165"/>
                  </a:moveTo>
                  <a:cubicBezTo>
                    <a:pt x="150" y="178"/>
                    <a:pt x="89" y="178"/>
                    <a:pt x="28" y="165"/>
                  </a:cubicBezTo>
                  <a:cubicBezTo>
                    <a:pt x="12" y="117"/>
                    <a:pt x="12" y="69"/>
                    <a:pt x="28" y="21"/>
                  </a:cubicBezTo>
                  <a:cubicBezTo>
                    <a:pt x="89" y="8"/>
                    <a:pt x="150" y="8"/>
                    <a:pt x="211" y="21"/>
                  </a:cubicBezTo>
                  <a:cubicBezTo>
                    <a:pt x="227" y="69"/>
                    <a:pt x="227" y="117"/>
                    <a:pt x="211" y="165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28"/>
            <p:cNvSpPr/>
            <p:nvPr/>
          </p:nvSpPr>
          <p:spPr>
            <a:xfrm>
              <a:off x="5516563" y="84138"/>
              <a:ext cx="1414463" cy="1081087"/>
            </a:xfrm>
            <a:custGeom>
              <a:rect b="b" l="l" r="r" t="t"/>
              <a:pathLst>
                <a:path extrusionOk="0" h="288" w="377">
                  <a:moveTo>
                    <a:pt x="359" y="27"/>
                  </a:moveTo>
                  <a:cubicBezTo>
                    <a:pt x="357" y="17"/>
                    <a:pt x="349" y="10"/>
                    <a:pt x="340" y="9"/>
                  </a:cubicBezTo>
                  <a:cubicBezTo>
                    <a:pt x="290" y="3"/>
                    <a:pt x="239" y="0"/>
                    <a:pt x="189" y="0"/>
                  </a:cubicBezTo>
                  <a:cubicBezTo>
                    <a:pt x="138" y="0"/>
                    <a:pt x="87" y="3"/>
                    <a:pt x="37" y="9"/>
                  </a:cubicBezTo>
                  <a:cubicBezTo>
                    <a:pt x="28" y="10"/>
                    <a:pt x="20" y="17"/>
                    <a:pt x="18" y="27"/>
                  </a:cubicBezTo>
                  <a:cubicBezTo>
                    <a:pt x="0" y="101"/>
                    <a:pt x="0" y="176"/>
                    <a:pt x="18" y="250"/>
                  </a:cubicBezTo>
                  <a:cubicBezTo>
                    <a:pt x="20" y="259"/>
                    <a:pt x="28" y="266"/>
                    <a:pt x="37" y="267"/>
                  </a:cubicBezTo>
                  <a:cubicBezTo>
                    <a:pt x="61" y="270"/>
                    <a:pt x="86" y="272"/>
                    <a:pt x="110" y="274"/>
                  </a:cubicBezTo>
                  <a:cubicBezTo>
                    <a:pt x="109" y="275"/>
                    <a:pt x="108" y="275"/>
                    <a:pt x="108" y="276"/>
                  </a:cubicBezTo>
                  <a:cubicBezTo>
                    <a:pt x="108" y="283"/>
                    <a:pt x="144" y="288"/>
                    <a:pt x="189" y="288"/>
                  </a:cubicBezTo>
                  <a:cubicBezTo>
                    <a:pt x="233" y="288"/>
                    <a:pt x="269" y="283"/>
                    <a:pt x="269" y="276"/>
                  </a:cubicBezTo>
                  <a:cubicBezTo>
                    <a:pt x="269" y="275"/>
                    <a:pt x="268" y="275"/>
                    <a:pt x="267" y="274"/>
                  </a:cubicBezTo>
                  <a:cubicBezTo>
                    <a:pt x="291" y="272"/>
                    <a:pt x="316" y="270"/>
                    <a:pt x="340" y="267"/>
                  </a:cubicBezTo>
                  <a:cubicBezTo>
                    <a:pt x="349" y="266"/>
                    <a:pt x="357" y="259"/>
                    <a:pt x="359" y="250"/>
                  </a:cubicBezTo>
                  <a:cubicBezTo>
                    <a:pt x="377" y="176"/>
                    <a:pt x="377" y="101"/>
                    <a:pt x="359" y="27"/>
                  </a:cubicBezTo>
                  <a:close/>
                  <a:moveTo>
                    <a:pt x="337" y="244"/>
                  </a:moveTo>
                  <a:cubicBezTo>
                    <a:pt x="238" y="256"/>
                    <a:pt x="139" y="256"/>
                    <a:pt x="40" y="244"/>
                  </a:cubicBezTo>
                  <a:cubicBezTo>
                    <a:pt x="23" y="174"/>
                    <a:pt x="23" y="103"/>
                    <a:pt x="40" y="32"/>
                  </a:cubicBezTo>
                  <a:cubicBezTo>
                    <a:pt x="139" y="20"/>
                    <a:pt x="238" y="20"/>
                    <a:pt x="337" y="32"/>
                  </a:cubicBezTo>
                  <a:cubicBezTo>
                    <a:pt x="354" y="103"/>
                    <a:pt x="354" y="174"/>
                    <a:pt x="337" y="244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28"/>
            <p:cNvSpPr/>
            <p:nvPr/>
          </p:nvSpPr>
          <p:spPr>
            <a:xfrm>
              <a:off x="6611938" y="301625"/>
              <a:ext cx="131763" cy="128587"/>
            </a:xfrm>
            <a:custGeom>
              <a:rect b="b" l="l" r="r" t="t"/>
              <a:pathLst>
                <a:path extrusionOk="0" h="34" w="35">
                  <a:moveTo>
                    <a:pt x="17" y="34"/>
                  </a:moveTo>
                  <a:cubicBezTo>
                    <a:pt x="27" y="34"/>
                    <a:pt x="35" y="26"/>
                    <a:pt x="35" y="17"/>
                  </a:cubicBezTo>
                  <a:cubicBezTo>
                    <a:pt x="35" y="7"/>
                    <a:pt x="2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  <a:moveTo>
                    <a:pt x="17" y="11"/>
                  </a:moveTo>
                  <a:cubicBezTo>
                    <a:pt x="21" y="11"/>
                    <a:pt x="23" y="14"/>
                    <a:pt x="23" y="17"/>
                  </a:cubicBezTo>
                  <a:cubicBezTo>
                    <a:pt x="23" y="20"/>
                    <a:pt x="21" y="23"/>
                    <a:pt x="17" y="23"/>
                  </a:cubicBezTo>
                  <a:cubicBezTo>
                    <a:pt x="14" y="23"/>
                    <a:pt x="12" y="20"/>
                    <a:pt x="12" y="17"/>
                  </a:cubicBezTo>
                  <a:cubicBezTo>
                    <a:pt x="12" y="14"/>
                    <a:pt x="14" y="11"/>
                    <a:pt x="17" y="1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6570663" y="860425"/>
              <a:ext cx="173038" cy="46037"/>
            </a:xfrm>
            <a:custGeom>
              <a:rect b="b" l="l" r="r" t="t"/>
              <a:pathLst>
                <a:path extrusionOk="0" h="12" w="46">
                  <a:moveTo>
                    <a:pt x="4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2"/>
                    <a:pt x="5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3" y="12"/>
                    <a:pt x="46" y="9"/>
                    <a:pt x="46" y="6"/>
                  </a:cubicBezTo>
                  <a:cubicBezTo>
                    <a:pt x="46" y="3"/>
                    <a:pt x="43" y="0"/>
                    <a:pt x="4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6611938" y="733425"/>
              <a:ext cx="173038" cy="41275"/>
            </a:xfrm>
            <a:custGeom>
              <a:rect b="b" l="l" r="r" t="t"/>
              <a:pathLst>
                <a:path extrusionOk="0" h="11" w="46">
                  <a:moveTo>
                    <a:pt x="4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4" y="11"/>
                    <a:pt x="46" y="9"/>
                    <a:pt x="46" y="5"/>
                  </a:cubicBezTo>
                  <a:cubicBezTo>
                    <a:pt x="46" y="2"/>
                    <a:pt x="44" y="0"/>
                    <a:pt x="4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28"/>
            <p:cNvSpPr/>
            <p:nvPr/>
          </p:nvSpPr>
          <p:spPr>
            <a:xfrm>
              <a:off x="6611938" y="601663"/>
              <a:ext cx="173038" cy="46037"/>
            </a:xfrm>
            <a:custGeom>
              <a:rect b="b" l="l" r="r" t="t"/>
              <a:pathLst>
                <a:path extrusionOk="0" h="12" w="46">
                  <a:moveTo>
                    <a:pt x="4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4" y="12"/>
                    <a:pt x="46" y="9"/>
                    <a:pt x="46" y="6"/>
                  </a:cubicBezTo>
                  <a:cubicBezTo>
                    <a:pt x="46" y="3"/>
                    <a:pt x="44" y="0"/>
                    <a:pt x="4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28"/>
            <p:cNvSpPr/>
            <p:nvPr/>
          </p:nvSpPr>
          <p:spPr>
            <a:xfrm>
              <a:off x="5880100" y="422275"/>
              <a:ext cx="258763" cy="179387"/>
            </a:xfrm>
            <a:custGeom>
              <a:rect b="b" l="l" r="r" t="t"/>
              <a:pathLst>
                <a:path extrusionOk="0" h="48" w="69">
                  <a:moveTo>
                    <a:pt x="63" y="0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7" y="4"/>
                    <a:pt x="4" y="7"/>
                    <a:pt x="3" y="1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6"/>
                    <a:pt x="2" y="48"/>
                    <a:pt x="5" y="48"/>
                  </a:cubicBezTo>
                  <a:cubicBezTo>
                    <a:pt x="8" y="48"/>
                    <a:pt x="11" y="46"/>
                    <a:pt x="11" y="42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17"/>
                    <a:pt x="16" y="15"/>
                    <a:pt x="20" y="14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9" y="9"/>
                    <a:pt x="69" y="5"/>
                  </a:cubicBezTo>
                  <a:cubicBezTo>
                    <a:pt x="69" y="2"/>
                    <a:pt x="66" y="0"/>
                    <a:pt x="6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4" name="Google Shape;804;p28"/>
          <p:cNvGrpSpPr/>
          <p:nvPr/>
        </p:nvGrpSpPr>
        <p:grpSpPr>
          <a:xfrm>
            <a:off x="4954919" y="3269626"/>
            <a:ext cx="219301" cy="234101"/>
            <a:chOff x="8342313" y="10972800"/>
            <a:chExt cx="1293813" cy="1381125"/>
          </a:xfrm>
        </p:grpSpPr>
        <p:sp>
          <p:nvSpPr>
            <p:cNvPr id="805" name="Google Shape;805;p28"/>
            <p:cNvSpPr/>
            <p:nvPr/>
          </p:nvSpPr>
          <p:spPr>
            <a:xfrm>
              <a:off x="8342313" y="10972800"/>
              <a:ext cx="1293813" cy="1381125"/>
            </a:xfrm>
            <a:custGeom>
              <a:rect b="b" l="l" r="r" t="t"/>
              <a:pathLst>
                <a:path extrusionOk="0" h="368" w="345">
                  <a:moveTo>
                    <a:pt x="299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322"/>
                    <a:pt x="0" y="322"/>
                    <a:pt x="0" y="322"/>
                  </a:cubicBezTo>
                  <a:cubicBezTo>
                    <a:pt x="0" y="348"/>
                    <a:pt x="20" y="368"/>
                    <a:pt x="46" y="368"/>
                  </a:cubicBezTo>
                  <a:cubicBezTo>
                    <a:pt x="299" y="368"/>
                    <a:pt x="299" y="368"/>
                    <a:pt x="299" y="368"/>
                  </a:cubicBezTo>
                  <a:cubicBezTo>
                    <a:pt x="324" y="368"/>
                    <a:pt x="345" y="348"/>
                    <a:pt x="345" y="322"/>
                  </a:cubicBezTo>
                  <a:cubicBezTo>
                    <a:pt x="345" y="46"/>
                    <a:pt x="345" y="46"/>
                    <a:pt x="345" y="46"/>
                  </a:cubicBezTo>
                  <a:cubicBezTo>
                    <a:pt x="345" y="21"/>
                    <a:pt x="324" y="0"/>
                    <a:pt x="299" y="0"/>
                  </a:cubicBezTo>
                  <a:close/>
                  <a:moveTo>
                    <a:pt x="322" y="322"/>
                  </a:moveTo>
                  <a:cubicBezTo>
                    <a:pt x="322" y="335"/>
                    <a:pt x="312" y="345"/>
                    <a:pt x="299" y="345"/>
                  </a:cubicBezTo>
                  <a:cubicBezTo>
                    <a:pt x="46" y="345"/>
                    <a:pt x="46" y="345"/>
                    <a:pt x="46" y="345"/>
                  </a:cubicBezTo>
                  <a:cubicBezTo>
                    <a:pt x="33" y="345"/>
                    <a:pt x="23" y="335"/>
                    <a:pt x="23" y="322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33"/>
                    <a:pt x="33" y="23"/>
                    <a:pt x="46" y="23"/>
                  </a:cubicBezTo>
                  <a:cubicBezTo>
                    <a:pt x="299" y="23"/>
                    <a:pt x="299" y="23"/>
                    <a:pt x="299" y="23"/>
                  </a:cubicBezTo>
                  <a:cubicBezTo>
                    <a:pt x="312" y="23"/>
                    <a:pt x="322" y="33"/>
                    <a:pt x="322" y="46"/>
                  </a:cubicBezTo>
                  <a:lnTo>
                    <a:pt x="322" y="32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28"/>
            <p:cNvSpPr/>
            <p:nvPr/>
          </p:nvSpPr>
          <p:spPr>
            <a:xfrm>
              <a:off x="8513763" y="11145838"/>
              <a:ext cx="949325" cy="863600"/>
            </a:xfrm>
            <a:custGeom>
              <a:rect b="b" l="l" r="r" t="t"/>
              <a:pathLst>
                <a:path extrusionOk="0" h="230" w="253">
                  <a:moveTo>
                    <a:pt x="24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5"/>
                    <a:pt x="5" y="230"/>
                    <a:pt x="11" y="230"/>
                  </a:cubicBezTo>
                  <a:cubicBezTo>
                    <a:pt x="241" y="230"/>
                    <a:pt x="241" y="230"/>
                    <a:pt x="241" y="230"/>
                  </a:cubicBezTo>
                  <a:cubicBezTo>
                    <a:pt x="248" y="230"/>
                    <a:pt x="253" y="225"/>
                    <a:pt x="253" y="219"/>
                  </a:cubicBezTo>
                  <a:cubicBezTo>
                    <a:pt x="253" y="11"/>
                    <a:pt x="253" y="11"/>
                    <a:pt x="253" y="11"/>
                  </a:cubicBezTo>
                  <a:cubicBezTo>
                    <a:pt x="253" y="5"/>
                    <a:pt x="248" y="0"/>
                    <a:pt x="241" y="0"/>
                  </a:cubicBezTo>
                  <a:close/>
                  <a:moveTo>
                    <a:pt x="241" y="11"/>
                  </a:moveTo>
                  <a:cubicBezTo>
                    <a:pt x="241" y="171"/>
                    <a:pt x="241" y="171"/>
                    <a:pt x="241" y="171"/>
                  </a:cubicBezTo>
                  <a:cubicBezTo>
                    <a:pt x="204" y="130"/>
                    <a:pt x="204" y="130"/>
                    <a:pt x="204" y="130"/>
                  </a:cubicBezTo>
                  <a:cubicBezTo>
                    <a:pt x="202" y="128"/>
                    <a:pt x="199" y="127"/>
                    <a:pt x="195" y="127"/>
                  </a:cubicBezTo>
                  <a:cubicBezTo>
                    <a:pt x="192" y="127"/>
                    <a:pt x="189" y="128"/>
                    <a:pt x="187" y="130"/>
                  </a:cubicBezTo>
                  <a:cubicBezTo>
                    <a:pt x="157" y="164"/>
                    <a:pt x="157" y="164"/>
                    <a:pt x="157" y="164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4" y="59"/>
                    <a:pt x="61" y="57"/>
                    <a:pt x="57" y="57"/>
                  </a:cubicBezTo>
                  <a:cubicBezTo>
                    <a:pt x="54" y="57"/>
                    <a:pt x="51" y="59"/>
                    <a:pt x="49" y="61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11" y="11"/>
                    <a:pt x="11" y="11"/>
                    <a:pt x="11" y="11"/>
                  </a:cubicBezTo>
                  <a:lnTo>
                    <a:pt x="241" y="11"/>
                  </a:lnTo>
                  <a:close/>
                  <a:moveTo>
                    <a:pt x="11" y="122"/>
                  </a:moveTo>
                  <a:cubicBezTo>
                    <a:pt x="57" y="69"/>
                    <a:pt x="57" y="69"/>
                    <a:pt x="57" y="69"/>
                  </a:cubicBezTo>
                  <a:cubicBezTo>
                    <a:pt x="150" y="174"/>
                    <a:pt x="150" y="174"/>
                    <a:pt x="150" y="174"/>
                  </a:cubicBezTo>
                  <a:cubicBezTo>
                    <a:pt x="157" y="182"/>
                    <a:pt x="157" y="182"/>
                    <a:pt x="157" y="182"/>
                  </a:cubicBezTo>
                  <a:cubicBezTo>
                    <a:pt x="189" y="219"/>
                    <a:pt x="189" y="219"/>
                    <a:pt x="189" y="219"/>
                  </a:cubicBezTo>
                  <a:cubicBezTo>
                    <a:pt x="11" y="219"/>
                    <a:pt x="11" y="219"/>
                    <a:pt x="11" y="219"/>
                  </a:cubicBezTo>
                  <a:lnTo>
                    <a:pt x="11" y="122"/>
                  </a:lnTo>
                  <a:close/>
                  <a:moveTo>
                    <a:pt x="204" y="219"/>
                  </a:moveTo>
                  <a:cubicBezTo>
                    <a:pt x="165" y="173"/>
                    <a:pt x="165" y="173"/>
                    <a:pt x="165" y="173"/>
                  </a:cubicBezTo>
                  <a:cubicBezTo>
                    <a:pt x="195" y="138"/>
                    <a:pt x="195" y="138"/>
                    <a:pt x="195" y="138"/>
                  </a:cubicBezTo>
                  <a:cubicBezTo>
                    <a:pt x="241" y="188"/>
                    <a:pt x="241" y="188"/>
                    <a:pt x="241" y="188"/>
                  </a:cubicBezTo>
                  <a:cubicBezTo>
                    <a:pt x="241" y="219"/>
                    <a:pt x="241" y="219"/>
                    <a:pt x="241" y="219"/>
                  </a:cubicBezTo>
                  <a:lnTo>
                    <a:pt x="204" y="21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28"/>
            <p:cNvSpPr/>
            <p:nvPr/>
          </p:nvSpPr>
          <p:spPr>
            <a:xfrm>
              <a:off x="9032875" y="11272838"/>
              <a:ext cx="258763" cy="263525"/>
            </a:xfrm>
            <a:custGeom>
              <a:rect b="b" l="l" r="r" t="t"/>
              <a:pathLst>
                <a:path extrusionOk="0" h="70" w="69">
                  <a:moveTo>
                    <a:pt x="34" y="70"/>
                  </a:moveTo>
                  <a:cubicBezTo>
                    <a:pt x="53" y="70"/>
                    <a:pt x="69" y="54"/>
                    <a:pt x="69" y="35"/>
                  </a:cubicBezTo>
                  <a:cubicBezTo>
                    <a:pt x="69" y="16"/>
                    <a:pt x="53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4"/>
                    <a:pt x="15" y="70"/>
                    <a:pt x="34" y="70"/>
                  </a:cubicBezTo>
                  <a:close/>
                  <a:moveTo>
                    <a:pt x="34" y="12"/>
                  </a:moveTo>
                  <a:cubicBezTo>
                    <a:pt x="47" y="12"/>
                    <a:pt x="57" y="22"/>
                    <a:pt x="57" y="35"/>
                  </a:cubicBezTo>
                  <a:cubicBezTo>
                    <a:pt x="57" y="48"/>
                    <a:pt x="47" y="58"/>
                    <a:pt x="34" y="58"/>
                  </a:cubicBezTo>
                  <a:cubicBezTo>
                    <a:pt x="22" y="58"/>
                    <a:pt x="11" y="48"/>
                    <a:pt x="11" y="35"/>
                  </a:cubicBezTo>
                  <a:cubicBezTo>
                    <a:pt x="11" y="22"/>
                    <a:pt x="22" y="12"/>
                    <a:pt x="34" y="1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8" name="Google Shape;808;p28"/>
          <p:cNvGrpSpPr/>
          <p:nvPr/>
        </p:nvGrpSpPr>
        <p:grpSpPr>
          <a:xfrm>
            <a:off x="6359118" y="3312304"/>
            <a:ext cx="287156" cy="250973"/>
            <a:chOff x="8296275" y="8293096"/>
            <a:chExt cx="1385888" cy="1211261"/>
          </a:xfrm>
        </p:grpSpPr>
        <p:sp>
          <p:nvSpPr>
            <p:cNvPr id="809" name="Google Shape;809;p28"/>
            <p:cNvSpPr/>
            <p:nvPr/>
          </p:nvSpPr>
          <p:spPr>
            <a:xfrm>
              <a:off x="8296275" y="8293096"/>
              <a:ext cx="1385888" cy="1211261"/>
            </a:xfrm>
            <a:custGeom>
              <a:rect b="b" l="l" r="r" t="t"/>
              <a:pathLst>
                <a:path extrusionOk="0" h="323" w="369">
                  <a:moveTo>
                    <a:pt x="368" y="190"/>
                  </a:moveTo>
                  <a:cubicBezTo>
                    <a:pt x="322" y="17"/>
                    <a:pt x="322" y="17"/>
                    <a:pt x="322" y="17"/>
                  </a:cubicBezTo>
                  <a:cubicBezTo>
                    <a:pt x="319" y="7"/>
                    <a:pt x="310" y="0"/>
                    <a:pt x="299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59" y="0"/>
                    <a:pt x="50" y="7"/>
                    <a:pt x="47" y="17"/>
                  </a:cubicBezTo>
                  <a:cubicBezTo>
                    <a:pt x="1" y="190"/>
                    <a:pt x="1" y="190"/>
                    <a:pt x="1" y="190"/>
                  </a:cubicBezTo>
                  <a:cubicBezTo>
                    <a:pt x="0" y="192"/>
                    <a:pt x="0" y="194"/>
                    <a:pt x="0" y="19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302"/>
                    <a:pt x="21" y="323"/>
                    <a:pt x="46" y="323"/>
                  </a:cubicBezTo>
                  <a:cubicBezTo>
                    <a:pt x="323" y="323"/>
                    <a:pt x="323" y="323"/>
                    <a:pt x="323" y="323"/>
                  </a:cubicBezTo>
                  <a:cubicBezTo>
                    <a:pt x="348" y="323"/>
                    <a:pt x="369" y="302"/>
                    <a:pt x="369" y="276"/>
                  </a:cubicBezTo>
                  <a:cubicBezTo>
                    <a:pt x="369" y="196"/>
                    <a:pt x="369" y="196"/>
                    <a:pt x="369" y="196"/>
                  </a:cubicBezTo>
                  <a:cubicBezTo>
                    <a:pt x="369" y="194"/>
                    <a:pt x="368" y="192"/>
                    <a:pt x="368" y="190"/>
                  </a:cubicBezTo>
                  <a:close/>
                  <a:moveTo>
                    <a:pt x="346" y="276"/>
                  </a:moveTo>
                  <a:cubicBezTo>
                    <a:pt x="346" y="289"/>
                    <a:pt x="335" y="299"/>
                    <a:pt x="323" y="299"/>
                  </a:cubicBezTo>
                  <a:cubicBezTo>
                    <a:pt x="46" y="299"/>
                    <a:pt x="46" y="299"/>
                    <a:pt x="46" y="299"/>
                  </a:cubicBezTo>
                  <a:cubicBezTo>
                    <a:pt x="34" y="299"/>
                    <a:pt x="23" y="289"/>
                    <a:pt x="23" y="276"/>
                  </a:cubicBezTo>
                  <a:cubicBezTo>
                    <a:pt x="23" y="196"/>
                    <a:pt x="23" y="196"/>
                    <a:pt x="23" y="196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299" y="23"/>
                    <a:pt x="299" y="23"/>
                    <a:pt x="299" y="23"/>
                  </a:cubicBezTo>
                  <a:cubicBezTo>
                    <a:pt x="346" y="196"/>
                    <a:pt x="346" y="196"/>
                    <a:pt x="346" y="196"/>
                  </a:cubicBezTo>
                  <a:lnTo>
                    <a:pt x="346" y="276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28"/>
            <p:cNvSpPr/>
            <p:nvPr/>
          </p:nvSpPr>
          <p:spPr>
            <a:xfrm>
              <a:off x="8461376" y="8466137"/>
              <a:ext cx="1055689" cy="776288"/>
            </a:xfrm>
            <a:custGeom>
              <a:rect b="b" l="l" r="r" t="t"/>
              <a:pathLst>
                <a:path extrusionOk="0" h="207" w="281">
                  <a:moveTo>
                    <a:pt x="229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46" y="0"/>
                    <a:pt x="41" y="4"/>
                    <a:pt x="40" y="9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50"/>
                    <a:pt x="0" y="154"/>
                    <a:pt x="2" y="157"/>
                  </a:cubicBezTo>
                  <a:cubicBezTo>
                    <a:pt x="5" y="160"/>
                    <a:pt x="8" y="161"/>
                    <a:pt x="12" y="161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58" y="161"/>
                    <a:pt x="58" y="161"/>
                    <a:pt x="58" y="161"/>
                  </a:cubicBezTo>
                  <a:cubicBezTo>
                    <a:pt x="64" y="161"/>
                    <a:pt x="64" y="161"/>
                    <a:pt x="64" y="161"/>
                  </a:cubicBezTo>
                  <a:cubicBezTo>
                    <a:pt x="81" y="195"/>
                    <a:pt x="81" y="195"/>
                    <a:pt x="81" y="195"/>
                  </a:cubicBezTo>
                  <a:cubicBezTo>
                    <a:pt x="85" y="203"/>
                    <a:pt x="93" y="207"/>
                    <a:pt x="101" y="207"/>
                  </a:cubicBezTo>
                  <a:cubicBezTo>
                    <a:pt x="179" y="207"/>
                    <a:pt x="179" y="207"/>
                    <a:pt x="179" y="207"/>
                  </a:cubicBezTo>
                  <a:cubicBezTo>
                    <a:pt x="188" y="207"/>
                    <a:pt x="196" y="203"/>
                    <a:pt x="200" y="195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3" y="161"/>
                    <a:pt x="223" y="161"/>
                    <a:pt x="223" y="161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69" y="161"/>
                    <a:pt x="269" y="161"/>
                    <a:pt x="269" y="161"/>
                  </a:cubicBezTo>
                  <a:cubicBezTo>
                    <a:pt x="273" y="161"/>
                    <a:pt x="276" y="160"/>
                    <a:pt x="278" y="157"/>
                  </a:cubicBezTo>
                  <a:cubicBezTo>
                    <a:pt x="280" y="154"/>
                    <a:pt x="281" y="150"/>
                    <a:pt x="280" y="147"/>
                  </a:cubicBezTo>
                  <a:cubicBezTo>
                    <a:pt x="241" y="9"/>
                    <a:pt x="241" y="9"/>
                    <a:pt x="241" y="9"/>
                  </a:cubicBezTo>
                  <a:cubicBezTo>
                    <a:pt x="239" y="4"/>
                    <a:pt x="235" y="0"/>
                    <a:pt x="229" y="0"/>
                  </a:cubicBezTo>
                  <a:close/>
                  <a:moveTo>
                    <a:pt x="236" y="138"/>
                  </a:moveTo>
                  <a:cubicBezTo>
                    <a:pt x="217" y="138"/>
                    <a:pt x="217" y="138"/>
                    <a:pt x="217" y="138"/>
                  </a:cubicBezTo>
                  <a:cubicBezTo>
                    <a:pt x="208" y="138"/>
                    <a:pt x="200" y="143"/>
                    <a:pt x="196" y="151"/>
                  </a:cubicBezTo>
                  <a:cubicBezTo>
                    <a:pt x="179" y="184"/>
                    <a:pt x="179" y="184"/>
                    <a:pt x="179" y="184"/>
                  </a:cubicBezTo>
                  <a:cubicBezTo>
                    <a:pt x="101" y="184"/>
                    <a:pt x="101" y="184"/>
                    <a:pt x="101" y="184"/>
                  </a:cubicBezTo>
                  <a:cubicBezTo>
                    <a:pt x="85" y="151"/>
                    <a:pt x="85" y="151"/>
                    <a:pt x="85" y="151"/>
                  </a:cubicBezTo>
                  <a:cubicBezTo>
                    <a:pt x="81" y="143"/>
                    <a:pt x="73" y="138"/>
                    <a:pt x="64" y="138"/>
                  </a:cubicBezTo>
                  <a:cubicBezTo>
                    <a:pt x="45" y="138"/>
                    <a:pt x="45" y="138"/>
                    <a:pt x="45" y="138"/>
                  </a:cubicBezTo>
                  <a:cubicBezTo>
                    <a:pt x="18" y="138"/>
                    <a:pt x="18" y="138"/>
                    <a:pt x="18" y="138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229" y="12"/>
                    <a:pt x="229" y="12"/>
                    <a:pt x="229" y="12"/>
                  </a:cubicBezTo>
                  <a:cubicBezTo>
                    <a:pt x="263" y="138"/>
                    <a:pt x="263" y="138"/>
                    <a:pt x="263" y="138"/>
                  </a:cubicBezTo>
                  <a:lnTo>
                    <a:pt x="236" y="138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1" name="Google Shape;811;p28"/>
          <p:cNvGrpSpPr/>
          <p:nvPr/>
        </p:nvGrpSpPr>
        <p:grpSpPr>
          <a:xfrm>
            <a:off x="7676723" y="3265729"/>
            <a:ext cx="286169" cy="241763"/>
            <a:chOff x="13828713" y="2805113"/>
            <a:chExt cx="1381125" cy="1166812"/>
          </a:xfrm>
        </p:grpSpPr>
        <p:sp>
          <p:nvSpPr>
            <p:cNvPr id="812" name="Google Shape;812;p28"/>
            <p:cNvSpPr/>
            <p:nvPr/>
          </p:nvSpPr>
          <p:spPr>
            <a:xfrm>
              <a:off x="14173200" y="3109913"/>
              <a:ext cx="690563" cy="690562"/>
            </a:xfrm>
            <a:custGeom>
              <a:rect b="b" l="l" r="r" t="t"/>
              <a:pathLst>
                <a:path extrusionOk="0" h="184" w="184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  <a:moveTo>
                    <a:pt x="144" y="137"/>
                  </a:moveTo>
                  <a:cubicBezTo>
                    <a:pt x="119" y="166"/>
                    <a:pt x="76" y="169"/>
                    <a:pt x="47" y="144"/>
                  </a:cubicBezTo>
                  <a:cubicBezTo>
                    <a:pt x="18" y="120"/>
                    <a:pt x="15" y="76"/>
                    <a:pt x="39" y="47"/>
                  </a:cubicBezTo>
                  <a:cubicBezTo>
                    <a:pt x="64" y="18"/>
                    <a:pt x="108" y="15"/>
                    <a:pt x="137" y="39"/>
                  </a:cubicBezTo>
                  <a:cubicBezTo>
                    <a:pt x="166" y="64"/>
                    <a:pt x="169" y="108"/>
                    <a:pt x="144" y="137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28"/>
            <p:cNvSpPr/>
            <p:nvPr/>
          </p:nvSpPr>
          <p:spPr>
            <a:xfrm>
              <a:off x="14346238" y="3281363"/>
              <a:ext cx="195263" cy="195262"/>
            </a:xfrm>
            <a:custGeom>
              <a:rect b="b" l="l" r="r" t="t"/>
              <a:pathLst>
                <a:path extrusionOk="0" h="52" w="52">
                  <a:moveTo>
                    <a:pt x="46" y="0"/>
                  </a:moveTo>
                  <a:cubicBezTo>
                    <a:pt x="20" y="0"/>
                    <a:pt x="0" y="20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9"/>
                    <a:pt x="2" y="52"/>
                    <a:pt x="6" y="52"/>
                  </a:cubicBezTo>
                  <a:cubicBezTo>
                    <a:pt x="9" y="52"/>
                    <a:pt x="11" y="49"/>
                    <a:pt x="11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27"/>
                    <a:pt x="27" y="11"/>
                    <a:pt x="46" y="11"/>
                  </a:cubicBezTo>
                  <a:cubicBezTo>
                    <a:pt x="49" y="11"/>
                    <a:pt x="52" y="9"/>
                    <a:pt x="52" y="6"/>
                  </a:cubicBezTo>
                  <a:cubicBezTo>
                    <a:pt x="52" y="2"/>
                    <a:pt x="49" y="0"/>
                    <a:pt x="4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13828713" y="2805113"/>
              <a:ext cx="1381125" cy="1166812"/>
            </a:xfrm>
            <a:custGeom>
              <a:rect b="b" l="l" r="r" t="t"/>
              <a:pathLst>
                <a:path extrusionOk="0" h="311" w="368">
                  <a:moveTo>
                    <a:pt x="339" y="70"/>
                  </a:moveTo>
                  <a:cubicBezTo>
                    <a:pt x="289" y="61"/>
                    <a:pt x="289" y="61"/>
                    <a:pt x="289" y="61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68" y="9"/>
                    <a:pt x="256" y="0"/>
                    <a:pt x="241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12" y="0"/>
                    <a:pt x="99" y="9"/>
                    <a:pt x="94" y="22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12" y="73"/>
                    <a:pt x="0" y="87"/>
                    <a:pt x="0" y="104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96"/>
                    <a:pt x="15" y="311"/>
                    <a:pt x="34" y="311"/>
                  </a:cubicBezTo>
                  <a:cubicBezTo>
                    <a:pt x="333" y="311"/>
                    <a:pt x="333" y="311"/>
                    <a:pt x="333" y="311"/>
                  </a:cubicBezTo>
                  <a:cubicBezTo>
                    <a:pt x="353" y="311"/>
                    <a:pt x="368" y="296"/>
                    <a:pt x="368" y="277"/>
                  </a:cubicBezTo>
                  <a:cubicBezTo>
                    <a:pt x="368" y="104"/>
                    <a:pt x="368" y="104"/>
                    <a:pt x="368" y="104"/>
                  </a:cubicBezTo>
                  <a:cubicBezTo>
                    <a:pt x="368" y="87"/>
                    <a:pt x="356" y="73"/>
                    <a:pt x="339" y="70"/>
                  </a:cubicBezTo>
                  <a:close/>
                  <a:moveTo>
                    <a:pt x="345" y="277"/>
                  </a:moveTo>
                  <a:cubicBezTo>
                    <a:pt x="345" y="283"/>
                    <a:pt x="340" y="288"/>
                    <a:pt x="333" y="288"/>
                  </a:cubicBezTo>
                  <a:cubicBezTo>
                    <a:pt x="34" y="288"/>
                    <a:pt x="34" y="288"/>
                    <a:pt x="34" y="288"/>
                  </a:cubicBezTo>
                  <a:cubicBezTo>
                    <a:pt x="28" y="288"/>
                    <a:pt x="23" y="283"/>
                    <a:pt x="23" y="277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98"/>
                    <a:pt x="27" y="93"/>
                    <a:pt x="32" y="92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116" y="31"/>
                    <a:pt x="116" y="31"/>
                    <a:pt x="116" y="31"/>
                  </a:cubicBezTo>
                  <a:cubicBezTo>
                    <a:pt x="117" y="26"/>
                    <a:pt x="122" y="23"/>
                    <a:pt x="126" y="23"/>
                  </a:cubicBezTo>
                  <a:cubicBezTo>
                    <a:pt x="241" y="23"/>
                    <a:pt x="241" y="23"/>
                    <a:pt x="241" y="23"/>
                  </a:cubicBezTo>
                  <a:cubicBezTo>
                    <a:pt x="246" y="23"/>
                    <a:pt x="250" y="26"/>
                    <a:pt x="252" y="31"/>
                  </a:cubicBezTo>
                  <a:cubicBezTo>
                    <a:pt x="273" y="82"/>
                    <a:pt x="273" y="82"/>
                    <a:pt x="273" y="82"/>
                  </a:cubicBezTo>
                  <a:cubicBezTo>
                    <a:pt x="335" y="92"/>
                    <a:pt x="335" y="92"/>
                    <a:pt x="335" y="92"/>
                  </a:cubicBezTo>
                  <a:cubicBezTo>
                    <a:pt x="341" y="93"/>
                    <a:pt x="345" y="98"/>
                    <a:pt x="345" y="104"/>
                  </a:cubicBezTo>
                  <a:lnTo>
                    <a:pt x="345" y="277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5" name="Google Shape;815;p28"/>
          <p:cNvSpPr/>
          <p:nvPr/>
        </p:nvSpPr>
        <p:spPr>
          <a:xfrm>
            <a:off x="7017422" y="3281631"/>
            <a:ext cx="286153" cy="206226"/>
          </a:xfrm>
          <a:custGeom>
            <a:rect b="b" l="l" r="r" t="t"/>
            <a:pathLst>
              <a:path extrusionOk="0" h="265" w="368">
                <a:moveTo>
                  <a:pt x="298" y="94"/>
                </a:moveTo>
                <a:cubicBezTo>
                  <a:pt x="293" y="41"/>
                  <a:pt x="250" y="0"/>
                  <a:pt x="196" y="0"/>
                </a:cubicBezTo>
                <a:cubicBezTo>
                  <a:pt x="154" y="0"/>
                  <a:pt x="118" y="25"/>
                  <a:pt x="102" y="60"/>
                </a:cubicBezTo>
                <a:cubicBezTo>
                  <a:pt x="97" y="59"/>
                  <a:pt x="92" y="58"/>
                  <a:pt x="86" y="58"/>
                </a:cubicBezTo>
                <a:cubicBezTo>
                  <a:pt x="58" y="58"/>
                  <a:pt x="35" y="81"/>
                  <a:pt x="35" y="109"/>
                </a:cubicBezTo>
                <a:cubicBezTo>
                  <a:pt x="35" y="115"/>
                  <a:pt x="36" y="120"/>
                  <a:pt x="37" y="126"/>
                </a:cubicBezTo>
                <a:cubicBezTo>
                  <a:pt x="15" y="139"/>
                  <a:pt x="0" y="162"/>
                  <a:pt x="0" y="190"/>
                </a:cubicBezTo>
                <a:cubicBezTo>
                  <a:pt x="0" y="231"/>
                  <a:pt x="34" y="265"/>
                  <a:pt x="75" y="265"/>
                </a:cubicBezTo>
                <a:cubicBezTo>
                  <a:pt x="75" y="265"/>
                  <a:pt x="75" y="265"/>
                  <a:pt x="75" y="265"/>
                </a:cubicBezTo>
                <a:cubicBezTo>
                  <a:pt x="282" y="265"/>
                  <a:pt x="282" y="265"/>
                  <a:pt x="282" y="265"/>
                </a:cubicBezTo>
                <a:cubicBezTo>
                  <a:pt x="282" y="265"/>
                  <a:pt x="282" y="265"/>
                  <a:pt x="282" y="265"/>
                </a:cubicBezTo>
                <a:cubicBezTo>
                  <a:pt x="330" y="265"/>
                  <a:pt x="368" y="226"/>
                  <a:pt x="368" y="178"/>
                </a:cubicBezTo>
                <a:cubicBezTo>
                  <a:pt x="368" y="136"/>
                  <a:pt x="338" y="101"/>
                  <a:pt x="298" y="94"/>
                </a:cubicBezTo>
                <a:close/>
                <a:moveTo>
                  <a:pt x="282" y="242"/>
                </a:moveTo>
                <a:cubicBezTo>
                  <a:pt x="282" y="242"/>
                  <a:pt x="282" y="242"/>
                  <a:pt x="282" y="242"/>
                </a:cubicBezTo>
                <a:cubicBezTo>
                  <a:pt x="75" y="242"/>
                  <a:pt x="75" y="242"/>
                  <a:pt x="75" y="242"/>
                </a:cubicBezTo>
                <a:cubicBezTo>
                  <a:pt x="46" y="242"/>
                  <a:pt x="23" y="219"/>
                  <a:pt x="23" y="190"/>
                </a:cubicBezTo>
                <a:cubicBezTo>
                  <a:pt x="23" y="172"/>
                  <a:pt x="33" y="155"/>
                  <a:pt x="49" y="145"/>
                </a:cubicBezTo>
                <a:cubicBezTo>
                  <a:pt x="65" y="136"/>
                  <a:pt x="66" y="135"/>
                  <a:pt x="59" y="118"/>
                </a:cubicBezTo>
                <a:cubicBezTo>
                  <a:pt x="58" y="115"/>
                  <a:pt x="58" y="112"/>
                  <a:pt x="58" y="109"/>
                </a:cubicBezTo>
                <a:cubicBezTo>
                  <a:pt x="58" y="94"/>
                  <a:pt x="70" y="81"/>
                  <a:pt x="86" y="81"/>
                </a:cubicBezTo>
                <a:cubicBezTo>
                  <a:pt x="86" y="81"/>
                  <a:pt x="94" y="80"/>
                  <a:pt x="102" y="83"/>
                </a:cubicBezTo>
                <a:cubicBezTo>
                  <a:pt x="115" y="89"/>
                  <a:pt x="117" y="83"/>
                  <a:pt x="123" y="70"/>
                </a:cubicBezTo>
                <a:cubicBezTo>
                  <a:pt x="136" y="41"/>
                  <a:pt x="165" y="23"/>
                  <a:pt x="196" y="23"/>
                </a:cubicBezTo>
                <a:cubicBezTo>
                  <a:pt x="237" y="23"/>
                  <a:pt x="271" y="54"/>
                  <a:pt x="275" y="96"/>
                </a:cubicBezTo>
                <a:cubicBezTo>
                  <a:pt x="277" y="112"/>
                  <a:pt x="277" y="112"/>
                  <a:pt x="294" y="116"/>
                </a:cubicBezTo>
                <a:cubicBezTo>
                  <a:pt x="324" y="122"/>
                  <a:pt x="345" y="148"/>
                  <a:pt x="345" y="178"/>
                </a:cubicBezTo>
                <a:cubicBezTo>
                  <a:pt x="345" y="213"/>
                  <a:pt x="317" y="242"/>
                  <a:pt x="282" y="242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28"/>
          <p:cNvSpPr/>
          <p:nvPr/>
        </p:nvSpPr>
        <p:spPr>
          <a:xfrm>
            <a:off x="5645238" y="3304345"/>
            <a:ext cx="290723" cy="199572"/>
          </a:xfrm>
          <a:custGeom>
            <a:rect b="b" l="l" r="r" t="t"/>
            <a:pathLst>
              <a:path extrusionOk="0" h="88" w="128">
                <a:moveTo>
                  <a:pt x="120" y="4"/>
                </a:moveTo>
                <a:cubicBezTo>
                  <a:pt x="116" y="4"/>
                  <a:pt x="116" y="4"/>
                  <a:pt x="116" y="4"/>
                </a:cubicBezTo>
                <a:cubicBezTo>
                  <a:pt x="114" y="4"/>
                  <a:pt x="112" y="5"/>
                  <a:pt x="111" y="6"/>
                </a:cubicBezTo>
                <a:cubicBezTo>
                  <a:pt x="100" y="17"/>
                  <a:pt x="100" y="17"/>
                  <a:pt x="100" y="17"/>
                </a:cubicBezTo>
                <a:cubicBezTo>
                  <a:pt x="100" y="12"/>
                  <a:pt x="100" y="12"/>
                  <a:pt x="100" y="12"/>
                </a:cubicBezTo>
                <a:cubicBezTo>
                  <a:pt x="100" y="5"/>
                  <a:pt x="95" y="0"/>
                  <a:pt x="88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83"/>
                  <a:pt x="5" y="88"/>
                  <a:pt x="12" y="88"/>
                </a:cubicBezTo>
                <a:cubicBezTo>
                  <a:pt x="88" y="88"/>
                  <a:pt x="88" y="88"/>
                  <a:pt x="88" y="88"/>
                </a:cubicBezTo>
                <a:cubicBezTo>
                  <a:pt x="95" y="88"/>
                  <a:pt x="100" y="83"/>
                  <a:pt x="100" y="76"/>
                </a:cubicBezTo>
                <a:cubicBezTo>
                  <a:pt x="100" y="71"/>
                  <a:pt x="100" y="71"/>
                  <a:pt x="100" y="71"/>
                </a:cubicBezTo>
                <a:cubicBezTo>
                  <a:pt x="111" y="82"/>
                  <a:pt x="111" y="82"/>
                  <a:pt x="111" y="82"/>
                </a:cubicBezTo>
                <a:cubicBezTo>
                  <a:pt x="112" y="83"/>
                  <a:pt x="114" y="84"/>
                  <a:pt x="116" y="84"/>
                </a:cubicBezTo>
                <a:cubicBezTo>
                  <a:pt x="120" y="84"/>
                  <a:pt x="120" y="84"/>
                  <a:pt x="120" y="84"/>
                </a:cubicBezTo>
                <a:cubicBezTo>
                  <a:pt x="124" y="84"/>
                  <a:pt x="128" y="81"/>
                  <a:pt x="128" y="76"/>
                </a:cubicBezTo>
                <a:cubicBezTo>
                  <a:pt x="128" y="12"/>
                  <a:pt x="128" y="12"/>
                  <a:pt x="128" y="12"/>
                </a:cubicBezTo>
                <a:cubicBezTo>
                  <a:pt x="128" y="8"/>
                  <a:pt x="124" y="4"/>
                  <a:pt x="120" y="4"/>
                </a:cubicBezTo>
                <a:close/>
                <a:moveTo>
                  <a:pt x="12" y="80"/>
                </a:moveTo>
                <a:cubicBezTo>
                  <a:pt x="10" y="80"/>
                  <a:pt x="8" y="78"/>
                  <a:pt x="8" y="76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0"/>
                  <a:pt x="10" y="8"/>
                  <a:pt x="12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90" y="8"/>
                  <a:pt x="92" y="10"/>
                  <a:pt x="92" y="12"/>
                </a:cubicBezTo>
                <a:cubicBezTo>
                  <a:pt x="92" y="76"/>
                  <a:pt x="92" y="76"/>
                  <a:pt x="92" y="76"/>
                </a:cubicBezTo>
                <a:cubicBezTo>
                  <a:pt x="92" y="78"/>
                  <a:pt x="90" y="80"/>
                  <a:pt x="88" y="80"/>
                </a:cubicBezTo>
                <a:lnTo>
                  <a:pt x="12" y="80"/>
                </a:lnTo>
                <a:close/>
                <a:moveTo>
                  <a:pt x="120" y="76"/>
                </a:moveTo>
                <a:cubicBezTo>
                  <a:pt x="116" y="76"/>
                  <a:pt x="116" y="76"/>
                  <a:pt x="116" y="76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00" y="60"/>
                  <a:pt x="100" y="60"/>
                  <a:pt x="100" y="60"/>
                </a:cubicBezTo>
                <a:cubicBezTo>
                  <a:pt x="100" y="60"/>
                  <a:pt x="100" y="60"/>
                  <a:pt x="100" y="60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32"/>
                  <a:pt x="96" y="32"/>
                  <a:pt x="96" y="32"/>
                </a:cubicBezTo>
                <a:cubicBezTo>
                  <a:pt x="116" y="12"/>
                  <a:pt x="116" y="12"/>
                  <a:pt x="116" y="12"/>
                </a:cubicBezTo>
                <a:cubicBezTo>
                  <a:pt x="116" y="12"/>
                  <a:pt x="116" y="12"/>
                  <a:pt x="116" y="12"/>
                </a:cubicBezTo>
                <a:cubicBezTo>
                  <a:pt x="120" y="12"/>
                  <a:pt x="120" y="12"/>
                  <a:pt x="120" y="12"/>
                </a:cubicBezTo>
                <a:lnTo>
                  <a:pt x="120" y="7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7" name="Google Shape;817;p28"/>
          <p:cNvGrpSpPr/>
          <p:nvPr/>
        </p:nvGrpSpPr>
        <p:grpSpPr>
          <a:xfrm>
            <a:off x="1420724" y="3852053"/>
            <a:ext cx="282789" cy="247208"/>
            <a:chOff x="9344026" y="4030663"/>
            <a:chExt cx="239713" cy="209551"/>
          </a:xfrm>
        </p:grpSpPr>
        <p:sp>
          <p:nvSpPr>
            <p:cNvPr id="818" name="Google Shape;818;p28"/>
            <p:cNvSpPr/>
            <p:nvPr/>
          </p:nvSpPr>
          <p:spPr>
            <a:xfrm>
              <a:off x="9344026" y="4030663"/>
              <a:ext cx="239713" cy="179388"/>
            </a:xfrm>
            <a:custGeom>
              <a:rect b="b" l="l" r="r" t="t"/>
              <a:pathLst>
                <a:path extrusionOk="0" h="48" w="64">
                  <a:moveTo>
                    <a:pt x="56" y="18"/>
                  </a:moveTo>
                  <a:cubicBezTo>
                    <a:pt x="56" y="18"/>
                    <a:pt x="56" y="18"/>
                    <a:pt x="56" y="18"/>
                  </a:cubicBezTo>
                  <a:cubicBezTo>
                    <a:pt x="56" y="8"/>
                    <a:pt x="48" y="0"/>
                    <a:pt x="38" y="0"/>
                  </a:cubicBezTo>
                  <a:cubicBezTo>
                    <a:pt x="31" y="0"/>
                    <a:pt x="26" y="4"/>
                    <a:pt x="22" y="9"/>
                  </a:cubicBezTo>
                  <a:cubicBezTo>
                    <a:pt x="21" y="8"/>
                    <a:pt x="20" y="8"/>
                    <a:pt x="18" y="8"/>
                  </a:cubicBezTo>
                  <a:cubicBezTo>
                    <a:pt x="12" y="8"/>
                    <a:pt x="8" y="12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3" y="21"/>
                    <a:pt x="0" y="26"/>
                    <a:pt x="0" y="32"/>
                  </a:cubicBezTo>
                  <a:cubicBezTo>
                    <a:pt x="0" y="41"/>
                    <a:pt x="7" y="48"/>
                    <a:pt x="16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9" y="44"/>
                    <a:pt x="4" y="39"/>
                    <a:pt x="4" y="32"/>
                  </a:cubicBezTo>
                  <a:cubicBezTo>
                    <a:pt x="4" y="28"/>
                    <a:pt x="6" y="24"/>
                    <a:pt x="10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8" y="12"/>
                  </a:cubicBezTo>
                  <a:cubicBezTo>
                    <a:pt x="19" y="12"/>
                    <a:pt x="20" y="12"/>
                    <a:pt x="21" y="1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8" y="7"/>
                    <a:pt x="33" y="4"/>
                    <a:pt x="38" y="4"/>
                  </a:cubicBezTo>
                  <a:cubicBezTo>
                    <a:pt x="46" y="4"/>
                    <a:pt x="52" y="10"/>
                    <a:pt x="52" y="18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8" y="24"/>
                    <a:pt x="60" y="28"/>
                    <a:pt x="60" y="32"/>
                  </a:cubicBezTo>
                  <a:cubicBezTo>
                    <a:pt x="60" y="39"/>
                    <a:pt x="55" y="44"/>
                    <a:pt x="48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57" y="48"/>
                    <a:pt x="64" y="41"/>
                    <a:pt x="64" y="32"/>
                  </a:cubicBezTo>
                  <a:cubicBezTo>
                    <a:pt x="64" y="26"/>
                    <a:pt x="61" y="21"/>
                    <a:pt x="56" y="18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28"/>
            <p:cNvSpPr/>
            <p:nvPr/>
          </p:nvSpPr>
          <p:spPr>
            <a:xfrm>
              <a:off x="9418638" y="4105276"/>
              <a:ext cx="90488" cy="134938"/>
            </a:xfrm>
            <a:custGeom>
              <a:rect b="b" l="l" r="r" t="t"/>
              <a:pathLst>
                <a:path extrusionOk="0" h="85" w="57">
                  <a:moveTo>
                    <a:pt x="28" y="0"/>
                  </a:moveTo>
                  <a:lnTo>
                    <a:pt x="0" y="38"/>
                  </a:lnTo>
                  <a:lnTo>
                    <a:pt x="19" y="38"/>
                  </a:lnTo>
                  <a:lnTo>
                    <a:pt x="19" y="85"/>
                  </a:lnTo>
                  <a:lnTo>
                    <a:pt x="38" y="85"/>
                  </a:lnTo>
                  <a:lnTo>
                    <a:pt x="38" y="38"/>
                  </a:lnTo>
                  <a:lnTo>
                    <a:pt x="57" y="3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0" name="Google Shape;820;p28"/>
          <p:cNvGrpSpPr/>
          <p:nvPr/>
        </p:nvGrpSpPr>
        <p:grpSpPr>
          <a:xfrm>
            <a:off x="784834" y="3852053"/>
            <a:ext cx="282789" cy="247208"/>
            <a:chOff x="8863013" y="4030663"/>
            <a:chExt cx="239713" cy="209551"/>
          </a:xfrm>
        </p:grpSpPr>
        <p:sp>
          <p:nvSpPr>
            <p:cNvPr id="821" name="Google Shape;821;p28"/>
            <p:cNvSpPr/>
            <p:nvPr/>
          </p:nvSpPr>
          <p:spPr>
            <a:xfrm>
              <a:off x="8937626" y="4105276"/>
              <a:ext cx="90488" cy="134938"/>
            </a:xfrm>
            <a:custGeom>
              <a:rect b="b" l="l" r="r" t="t"/>
              <a:pathLst>
                <a:path extrusionOk="0" h="85" w="57">
                  <a:moveTo>
                    <a:pt x="38" y="0"/>
                  </a:moveTo>
                  <a:lnTo>
                    <a:pt x="19" y="0"/>
                  </a:lnTo>
                  <a:lnTo>
                    <a:pt x="19" y="47"/>
                  </a:lnTo>
                  <a:lnTo>
                    <a:pt x="0" y="47"/>
                  </a:lnTo>
                  <a:lnTo>
                    <a:pt x="28" y="85"/>
                  </a:lnTo>
                  <a:lnTo>
                    <a:pt x="57" y="47"/>
                  </a:lnTo>
                  <a:lnTo>
                    <a:pt x="38" y="47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28"/>
            <p:cNvSpPr/>
            <p:nvPr/>
          </p:nvSpPr>
          <p:spPr>
            <a:xfrm>
              <a:off x="8863013" y="4030663"/>
              <a:ext cx="239713" cy="179388"/>
            </a:xfrm>
            <a:custGeom>
              <a:rect b="b" l="l" r="r" t="t"/>
              <a:pathLst>
                <a:path extrusionOk="0" h="48" w="64">
                  <a:moveTo>
                    <a:pt x="56" y="18"/>
                  </a:moveTo>
                  <a:cubicBezTo>
                    <a:pt x="56" y="18"/>
                    <a:pt x="56" y="18"/>
                    <a:pt x="56" y="18"/>
                  </a:cubicBezTo>
                  <a:cubicBezTo>
                    <a:pt x="56" y="8"/>
                    <a:pt x="48" y="0"/>
                    <a:pt x="38" y="0"/>
                  </a:cubicBezTo>
                  <a:cubicBezTo>
                    <a:pt x="31" y="0"/>
                    <a:pt x="26" y="4"/>
                    <a:pt x="22" y="9"/>
                  </a:cubicBezTo>
                  <a:cubicBezTo>
                    <a:pt x="21" y="8"/>
                    <a:pt x="20" y="8"/>
                    <a:pt x="18" y="8"/>
                  </a:cubicBezTo>
                  <a:cubicBezTo>
                    <a:pt x="12" y="8"/>
                    <a:pt x="8" y="12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3" y="21"/>
                    <a:pt x="0" y="26"/>
                    <a:pt x="0" y="32"/>
                  </a:cubicBezTo>
                  <a:cubicBezTo>
                    <a:pt x="0" y="41"/>
                    <a:pt x="7" y="48"/>
                    <a:pt x="16" y="4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9" y="44"/>
                    <a:pt x="4" y="39"/>
                    <a:pt x="4" y="32"/>
                  </a:cubicBezTo>
                  <a:cubicBezTo>
                    <a:pt x="4" y="28"/>
                    <a:pt x="6" y="24"/>
                    <a:pt x="10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8" y="12"/>
                  </a:cubicBezTo>
                  <a:cubicBezTo>
                    <a:pt x="19" y="12"/>
                    <a:pt x="20" y="12"/>
                    <a:pt x="21" y="1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8" y="7"/>
                    <a:pt x="33" y="4"/>
                    <a:pt x="38" y="4"/>
                  </a:cubicBezTo>
                  <a:cubicBezTo>
                    <a:pt x="46" y="4"/>
                    <a:pt x="52" y="10"/>
                    <a:pt x="52" y="18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8" y="24"/>
                    <a:pt x="60" y="28"/>
                    <a:pt x="60" y="32"/>
                  </a:cubicBezTo>
                  <a:cubicBezTo>
                    <a:pt x="60" y="39"/>
                    <a:pt x="55" y="44"/>
                    <a:pt x="48" y="44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57" y="48"/>
                    <a:pt x="64" y="41"/>
                    <a:pt x="64" y="32"/>
                  </a:cubicBezTo>
                  <a:cubicBezTo>
                    <a:pt x="64" y="26"/>
                    <a:pt x="61" y="21"/>
                    <a:pt x="56" y="18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3" name="Google Shape;823;p28"/>
          <p:cNvSpPr/>
          <p:nvPr/>
        </p:nvSpPr>
        <p:spPr>
          <a:xfrm>
            <a:off x="2126213" y="3879267"/>
            <a:ext cx="236225" cy="192421"/>
          </a:xfrm>
          <a:custGeom>
            <a:rect b="b" l="l" r="r" t="t"/>
            <a:pathLst>
              <a:path extrusionOk="0" h="52" w="64">
                <a:moveTo>
                  <a:pt x="56" y="12"/>
                </a:moveTo>
                <a:cubicBezTo>
                  <a:pt x="46" y="12"/>
                  <a:pt x="46" y="12"/>
                  <a:pt x="46" y="12"/>
                </a:cubicBezTo>
                <a:cubicBezTo>
                  <a:pt x="45" y="4"/>
                  <a:pt x="45" y="4"/>
                  <a:pt x="45" y="4"/>
                </a:cubicBezTo>
                <a:cubicBezTo>
                  <a:pt x="44" y="2"/>
                  <a:pt x="42" y="0"/>
                  <a:pt x="4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2" y="0"/>
                  <a:pt x="20" y="2"/>
                  <a:pt x="19" y="4"/>
                </a:cubicBezTo>
                <a:cubicBezTo>
                  <a:pt x="18" y="12"/>
                  <a:pt x="18" y="12"/>
                  <a:pt x="1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4" y="12"/>
                  <a:pt x="0" y="16"/>
                  <a:pt x="0" y="20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8"/>
                  <a:pt x="4" y="52"/>
                  <a:pt x="8" y="52"/>
                </a:cubicBezTo>
                <a:cubicBezTo>
                  <a:pt x="56" y="52"/>
                  <a:pt x="56" y="52"/>
                  <a:pt x="56" y="52"/>
                </a:cubicBezTo>
                <a:cubicBezTo>
                  <a:pt x="60" y="52"/>
                  <a:pt x="64" y="48"/>
                  <a:pt x="64" y="44"/>
                </a:cubicBezTo>
                <a:cubicBezTo>
                  <a:pt x="64" y="20"/>
                  <a:pt x="64" y="20"/>
                  <a:pt x="64" y="20"/>
                </a:cubicBezTo>
                <a:cubicBezTo>
                  <a:pt x="64" y="16"/>
                  <a:pt x="60" y="12"/>
                  <a:pt x="56" y="12"/>
                </a:cubicBezTo>
                <a:close/>
                <a:moveTo>
                  <a:pt x="23" y="5"/>
                </a:moveTo>
                <a:cubicBezTo>
                  <a:pt x="24" y="4"/>
                  <a:pt x="24" y="4"/>
                  <a:pt x="24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1" y="5"/>
                  <a:pt x="41" y="5"/>
                  <a:pt x="41" y="5"/>
                </a:cubicBezTo>
                <a:cubicBezTo>
                  <a:pt x="42" y="12"/>
                  <a:pt x="42" y="12"/>
                  <a:pt x="42" y="12"/>
                </a:cubicBezTo>
                <a:cubicBezTo>
                  <a:pt x="22" y="12"/>
                  <a:pt x="22" y="12"/>
                  <a:pt x="22" y="12"/>
                </a:cubicBezTo>
                <a:lnTo>
                  <a:pt x="23" y="5"/>
                </a:lnTo>
                <a:close/>
                <a:moveTo>
                  <a:pt x="44" y="36"/>
                </a:moveTo>
                <a:cubicBezTo>
                  <a:pt x="36" y="36"/>
                  <a:pt x="36" y="36"/>
                  <a:pt x="36" y="36"/>
                </a:cubicBezTo>
                <a:cubicBezTo>
                  <a:pt x="36" y="44"/>
                  <a:pt x="36" y="44"/>
                  <a:pt x="36" y="44"/>
                </a:cubicBezTo>
                <a:cubicBezTo>
                  <a:pt x="28" y="44"/>
                  <a:pt x="28" y="44"/>
                  <a:pt x="28" y="44"/>
                </a:cubicBezTo>
                <a:cubicBezTo>
                  <a:pt x="28" y="36"/>
                  <a:pt x="28" y="36"/>
                  <a:pt x="28" y="36"/>
                </a:cubicBezTo>
                <a:cubicBezTo>
                  <a:pt x="20" y="36"/>
                  <a:pt x="20" y="36"/>
                  <a:pt x="20" y="36"/>
                </a:cubicBezTo>
                <a:cubicBezTo>
                  <a:pt x="20" y="28"/>
                  <a:pt x="20" y="28"/>
                  <a:pt x="20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0"/>
                  <a:pt x="28" y="20"/>
                  <a:pt x="28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8"/>
                  <a:pt x="36" y="28"/>
                  <a:pt x="36" y="28"/>
                </a:cubicBezTo>
                <a:cubicBezTo>
                  <a:pt x="44" y="28"/>
                  <a:pt x="44" y="28"/>
                  <a:pt x="44" y="28"/>
                </a:cubicBezTo>
                <a:lnTo>
                  <a:pt x="44" y="3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28"/>
          <p:cNvSpPr/>
          <p:nvPr/>
        </p:nvSpPr>
        <p:spPr>
          <a:xfrm>
            <a:off x="4240698" y="3859109"/>
            <a:ext cx="273930" cy="232737"/>
          </a:xfrm>
          <a:custGeom>
            <a:rect b="b" l="l" r="r" t="t"/>
            <a:pathLst>
              <a:path extrusionOk="0" h="48" w="56">
                <a:moveTo>
                  <a:pt x="54" y="20"/>
                </a:moveTo>
                <a:cubicBezTo>
                  <a:pt x="51" y="20"/>
                  <a:pt x="51" y="20"/>
                  <a:pt x="51" y="20"/>
                </a:cubicBezTo>
                <a:cubicBezTo>
                  <a:pt x="49" y="16"/>
                  <a:pt x="49" y="16"/>
                  <a:pt x="49" y="16"/>
                </a:cubicBezTo>
                <a:cubicBezTo>
                  <a:pt x="54" y="16"/>
                  <a:pt x="54" y="16"/>
                  <a:pt x="54" y="16"/>
                </a:cubicBezTo>
                <a:cubicBezTo>
                  <a:pt x="55" y="16"/>
                  <a:pt x="56" y="15"/>
                  <a:pt x="56" y="14"/>
                </a:cubicBezTo>
                <a:cubicBezTo>
                  <a:pt x="56" y="13"/>
                  <a:pt x="55" y="12"/>
                  <a:pt x="54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5" y="4"/>
                  <a:pt x="45" y="4"/>
                  <a:pt x="45" y="4"/>
                </a:cubicBezTo>
                <a:cubicBezTo>
                  <a:pt x="45" y="2"/>
                  <a:pt x="42" y="0"/>
                  <a:pt x="40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4" y="0"/>
                  <a:pt x="11" y="2"/>
                  <a:pt x="11" y="4"/>
                </a:cubicBezTo>
                <a:cubicBezTo>
                  <a:pt x="8" y="12"/>
                  <a:pt x="8" y="12"/>
                  <a:pt x="8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1" y="12"/>
                  <a:pt x="0" y="13"/>
                  <a:pt x="0" y="14"/>
                </a:cubicBezTo>
                <a:cubicBezTo>
                  <a:pt x="0" y="15"/>
                  <a:pt x="1" y="16"/>
                  <a:pt x="2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5" y="20"/>
                  <a:pt x="5" y="20"/>
                  <a:pt x="5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1" y="20"/>
                  <a:pt x="0" y="21"/>
                  <a:pt x="0" y="2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5"/>
                  <a:pt x="1" y="36"/>
                  <a:pt x="2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46"/>
                  <a:pt x="6" y="48"/>
                  <a:pt x="8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6"/>
                  <a:pt x="16" y="44"/>
                </a:cubicBezTo>
                <a:cubicBezTo>
                  <a:pt x="16" y="36"/>
                  <a:pt x="16" y="36"/>
                  <a:pt x="16" y="36"/>
                </a:cubicBezTo>
                <a:cubicBezTo>
                  <a:pt x="40" y="36"/>
                  <a:pt x="40" y="36"/>
                  <a:pt x="40" y="36"/>
                </a:cubicBezTo>
                <a:cubicBezTo>
                  <a:pt x="40" y="44"/>
                  <a:pt x="40" y="44"/>
                  <a:pt x="40" y="44"/>
                </a:cubicBezTo>
                <a:cubicBezTo>
                  <a:pt x="40" y="46"/>
                  <a:pt x="42" y="48"/>
                  <a:pt x="44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50" y="48"/>
                  <a:pt x="52" y="46"/>
                  <a:pt x="52" y="44"/>
                </a:cubicBezTo>
                <a:cubicBezTo>
                  <a:pt x="52" y="36"/>
                  <a:pt x="52" y="36"/>
                  <a:pt x="52" y="36"/>
                </a:cubicBezTo>
                <a:cubicBezTo>
                  <a:pt x="54" y="36"/>
                  <a:pt x="54" y="36"/>
                  <a:pt x="54" y="36"/>
                </a:cubicBezTo>
                <a:cubicBezTo>
                  <a:pt x="55" y="36"/>
                  <a:pt x="56" y="35"/>
                  <a:pt x="56" y="34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1"/>
                  <a:pt x="55" y="20"/>
                  <a:pt x="54" y="20"/>
                </a:cubicBezTo>
                <a:close/>
                <a:moveTo>
                  <a:pt x="15" y="5"/>
                </a:moveTo>
                <a:cubicBezTo>
                  <a:pt x="15" y="5"/>
                  <a:pt x="16" y="4"/>
                  <a:pt x="16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7"/>
                  <a:pt x="25" y="8"/>
                  <a:pt x="26" y="8"/>
                </a:cubicBezTo>
                <a:cubicBezTo>
                  <a:pt x="30" y="8"/>
                  <a:pt x="30" y="8"/>
                  <a:pt x="30" y="8"/>
                </a:cubicBezTo>
                <a:cubicBezTo>
                  <a:pt x="31" y="8"/>
                  <a:pt x="32" y="7"/>
                  <a:pt x="32" y="6"/>
                </a:cubicBezTo>
                <a:cubicBezTo>
                  <a:pt x="32" y="4"/>
                  <a:pt x="32" y="4"/>
                  <a:pt x="32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1" y="5"/>
                  <a:pt x="41" y="5"/>
                </a:cubicBezTo>
                <a:cubicBezTo>
                  <a:pt x="46" y="20"/>
                  <a:pt x="46" y="20"/>
                  <a:pt x="46" y="20"/>
                </a:cubicBezTo>
                <a:cubicBezTo>
                  <a:pt x="10" y="20"/>
                  <a:pt x="10" y="20"/>
                  <a:pt x="10" y="20"/>
                </a:cubicBezTo>
                <a:lnTo>
                  <a:pt x="15" y="5"/>
                </a:lnTo>
                <a:close/>
                <a:moveTo>
                  <a:pt x="12" y="32"/>
                </a:moveTo>
                <a:cubicBezTo>
                  <a:pt x="10" y="32"/>
                  <a:pt x="8" y="30"/>
                  <a:pt x="8" y="28"/>
                </a:cubicBezTo>
                <a:cubicBezTo>
                  <a:pt x="8" y="26"/>
                  <a:pt x="10" y="24"/>
                  <a:pt x="12" y="24"/>
                </a:cubicBezTo>
                <a:cubicBezTo>
                  <a:pt x="14" y="24"/>
                  <a:pt x="16" y="26"/>
                  <a:pt x="16" y="28"/>
                </a:cubicBezTo>
                <a:cubicBezTo>
                  <a:pt x="16" y="30"/>
                  <a:pt x="14" y="32"/>
                  <a:pt x="12" y="32"/>
                </a:cubicBezTo>
                <a:close/>
                <a:moveTo>
                  <a:pt x="36" y="32"/>
                </a:moveTo>
                <a:cubicBezTo>
                  <a:pt x="20" y="32"/>
                  <a:pt x="20" y="32"/>
                  <a:pt x="20" y="32"/>
                </a:cubicBezTo>
                <a:cubicBezTo>
                  <a:pt x="20" y="28"/>
                  <a:pt x="20" y="28"/>
                  <a:pt x="20" y="28"/>
                </a:cubicBezTo>
                <a:cubicBezTo>
                  <a:pt x="36" y="28"/>
                  <a:pt x="36" y="28"/>
                  <a:pt x="36" y="28"/>
                </a:cubicBezTo>
                <a:lnTo>
                  <a:pt x="36" y="32"/>
                </a:lnTo>
                <a:close/>
                <a:moveTo>
                  <a:pt x="44" y="32"/>
                </a:moveTo>
                <a:cubicBezTo>
                  <a:pt x="42" y="32"/>
                  <a:pt x="40" y="30"/>
                  <a:pt x="40" y="28"/>
                </a:cubicBezTo>
                <a:cubicBezTo>
                  <a:pt x="40" y="26"/>
                  <a:pt x="42" y="24"/>
                  <a:pt x="44" y="24"/>
                </a:cubicBezTo>
                <a:cubicBezTo>
                  <a:pt x="46" y="24"/>
                  <a:pt x="48" y="26"/>
                  <a:pt x="48" y="28"/>
                </a:cubicBezTo>
                <a:cubicBezTo>
                  <a:pt x="48" y="30"/>
                  <a:pt x="46" y="32"/>
                  <a:pt x="44" y="32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5" name="Google Shape;825;p28"/>
          <p:cNvGrpSpPr/>
          <p:nvPr/>
        </p:nvGrpSpPr>
        <p:grpSpPr>
          <a:xfrm>
            <a:off x="2841818" y="3841897"/>
            <a:ext cx="258464" cy="267138"/>
            <a:chOff x="4054476" y="1160463"/>
            <a:chExt cx="236537" cy="244475"/>
          </a:xfrm>
        </p:grpSpPr>
        <p:sp>
          <p:nvSpPr>
            <p:cNvPr id="826" name="Google Shape;826;p28"/>
            <p:cNvSpPr/>
            <p:nvPr/>
          </p:nvSpPr>
          <p:spPr>
            <a:xfrm>
              <a:off x="4144963" y="1160463"/>
              <a:ext cx="146050" cy="146050"/>
            </a:xfrm>
            <a:custGeom>
              <a:rect b="b" l="l" r="r" t="t"/>
              <a:pathLst>
                <a:path extrusionOk="0" h="39" w="39">
                  <a:moveTo>
                    <a:pt x="37" y="2"/>
                  </a:moveTo>
                  <a:cubicBezTo>
                    <a:pt x="34" y="0"/>
                    <a:pt x="31" y="3"/>
                    <a:pt x="31" y="3"/>
                  </a:cubicBezTo>
                  <a:cubicBezTo>
                    <a:pt x="31" y="3"/>
                    <a:pt x="15" y="19"/>
                    <a:pt x="12" y="22"/>
                  </a:cubicBezTo>
                  <a:cubicBezTo>
                    <a:pt x="9" y="25"/>
                    <a:pt x="0" y="29"/>
                    <a:pt x="0" y="2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4" y="30"/>
                    <a:pt x="17" y="27"/>
                  </a:cubicBezTo>
                  <a:cubicBezTo>
                    <a:pt x="20" y="24"/>
                    <a:pt x="36" y="8"/>
                    <a:pt x="36" y="8"/>
                  </a:cubicBezTo>
                  <a:cubicBezTo>
                    <a:pt x="36" y="8"/>
                    <a:pt x="39" y="5"/>
                    <a:pt x="37" y="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4054476" y="1281113"/>
              <a:ext cx="115888" cy="123825"/>
            </a:xfrm>
            <a:custGeom>
              <a:rect b="b" l="l" r="r" t="t"/>
              <a:pathLst>
                <a:path extrusionOk="0" h="33" w="31">
                  <a:moveTo>
                    <a:pt x="12" y="7"/>
                  </a:moveTo>
                  <a:cubicBezTo>
                    <a:pt x="7" y="19"/>
                    <a:pt x="8" y="25"/>
                    <a:pt x="0" y="27"/>
                  </a:cubicBezTo>
                  <a:cubicBezTo>
                    <a:pt x="31" y="33"/>
                    <a:pt x="31" y="10"/>
                    <a:pt x="31" y="1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4" y="2"/>
                    <a:pt x="12" y="7"/>
                  </a:cubicBezTo>
                  <a:close/>
                  <a:moveTo>
                    <a:pt x="9" y="24"/>
                  </a:moveTo>
                  <a:cubicBezTo>
                    <a:pt x="11" y="21"/>
                    <a:pt x="15" y="8"/>
                    <a:pt x="20" y="4"/>
                  </a:cubicBezTo>
                  <a:cubicBezTo>
                    <a:pt x="23" y="7"/>
                    <a:pt x="20" y="17"/>
                    <a:pt x="9" y="24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8" name="Google Shape;828;p28"/>
          <p:cNvSpPr/>
          <p:nvPr/>
        </p:nvSpPr>
        <p:spPr>
          <a:xfrm>
            <a:off x="3565987" y="3853237"/>
            <a:ext cx="244483" cy="244482"/>
          </a:xfrm>
          <a:custGeom>
            <a:rect b="b" l="l" r="r" t="t"/>
            <a:pathLst>
              <a:path extrusionOk="0" h="152" w="152">
                <a:moveTo>
                  <a:pt x="0" y="0"/>
                </a:moveTo>
                <a:lnTo>
                  <a:pt x="0" y="114"/>
                </a:lnTo>
                <a:lnTo>
                  <a:pt x="38" y="114"/>
                </a:lnTo>
                <a:lnTo>
                  <a:pt x="38" y="152"/>
                </a:lnTo>
                <a:lnTo>
                  <a:pt x="90" y="114"/>
                </a:lnTo>
                <a:lnTo>
                  <a:pt x="152" y="114"/>
                </a:lnTo>
                <a:lnTo>
                  <a:pt x="152" y="0"/>
                </a:lnTo>
                <a:lnTo>
                  <a:pt x="0" y="0"/>
                </a:lnTo>
                <a:close/>
                <a:moveTo>
                  <a:pt x="133" y="95"/>
                </a:moveTo>
                <a:lnTo>
                  <a:pt x="95" y="95"/>
                </a:lnTo>
                <a:lnTo>
                  <a:pt x="57" y="124"/>
                </a:lnTo>
                <a:lnTo>
                  <a:pt x="57" y="95"/>
                </a:lnTo>
                <a:lnTo>
                  <a:pt x="19" y="95"/>
                </a:lnTo>
                <a:lnTo>
                  <a:pt x="19" y="19"/>
                </a:lnTo>
                <a:lnTo>
                  <a:pt x="133" y="19"/>
                </a:lnTo>
                <a:lnTo>
                  <a:pt x="133" y="9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28"/>
          <p:cNvSpPr/>
          <p:nvPr/>
        </p:nvSpPr>
        <p:spPr>
          <a:xfrm>
            <a:off x="4928721" y="3839909"/>
            <a:ext cx="273824" cy="271139"/>
          </a:xfrm>
          <a:custGeom>
            <a:rect b="b" l="l" r="r" t="t"/>
            <a:pathLst>
              <a:path extrusionOk="0" h="128" w="129">
                <a:moveTo>
                  <a:pt x="126" y="2"/>
                </a:moveTo>
                <a:cubicBezTo>
                  <a:pt x="125" y="1"/>
                  <a:pt x="123" y="0"/>
                  <a:pt x="121" y="0"/>
                </a:cubicBezTo>
                <a:cubicBezTo>
                  <a:pt x="121" y="0"/>
                  <a:pt x="120" y="0"/>
                  <a:pt x="120" y="0"/>
                </a:cubicBezTo>
                <a:cubicBezTo>
                  <a:pt x="52" y="12"/>
                  <a:pt x="52" y="12"/>
                  <a:pt x="52" y="12"/>
                </a:cubicBezTo>
                <a:cubicBezTo>
                  <a:pt x="48" y="13"/>
                  <a:pt x="45" y="16"/>
                  <a:pt x="45" y="20"/>
                </a:cubicBezTo>
                <a:cubicBezTo>
                  <a:pt x="45" y="28"/>
                  <a:pt x="45" y="28"/>
                  <a:pt x="45" y="28"/>
                </a:cubicBezTo>
                <a:cubicBezTo>
                  <a:pt x="45" y="32"/>
                  <a:pt x="45" y="32"/>
                  <a:pt x="45" y="32"/>
                </a:cubicBezTo>
                <a:cubicBezTo>
                  <a:pt x="45" y="89"/>
                  <a:pt x="45" y="89"/>
                  <a:pt x="45" y="89"/>
                </a:cubicBezTo>
                <a:cubicBezTo>
                  <a:pt x="41" y="86"/>
                  <a:pt x="36" y="84"/>
                  <a:pt x="30" y="84"/>
                </a:cubicBezTo>
                <a:cubicBezTo>
                  <a:pt x="26" y="84"/>
                  <a:pt x="23" y="85"/>
                  <a:pt x="20" y="86"/>
                </a:cubicBezTo>
                <a:cubicBezTo>
                  <a:pt x="12" y="88"/>
                  <a:pt x="6" y="93"/>
                  <a:pt x="3" y="100"/>
                </a:cubicBezTo>
                <a:cubicBezTo>
                  <a:pt x="1" y="104"/>
                  <a:pt x="0" y="110"/>
                  <a:pt x="2" y="115"/>
                </a:cubicBezTo>
                <a:cubicBezTo>
                  <a:pt x="5" y="123"/>
                  <a:pt x="14" y="128"/>
                  <a:pt x="24" y="128"/>
                </a:cubicBezTo>
                <a:cubicBezTo>
                  <a:pt x="28" y="128"/>
                  <a:pt x="31" y="127"/>
                  <a:pt x="34" y="126"/>
                </a:cubicBezTo>
                <a:cubicBezTo>
                  <a:pt x="42" y="124"/>
                  <a:pt x="48" y="119"/>
                  <a:pt x="51" y="112"/>
                </a:cubicBezTo>
                <a:cubicBezTo>
                  <a:pt x="52" y="110"/>
                  <a:pt x="53" y="107"/>
                  <a:pt x="53" y="104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4" y="40"/>
                  <a:pt x="54" y="40"/>
                </a:cubicBezTo>
                <a:cubicBezTo>
                  <a:pt x="121" y="28"/>
                  <a:pt x="121" y="28"/>
                  <a:pt x="121" y="28"/>
                </a:cubicBezTo>
                <a:cubicBezTo>
                  <a:pt x="121" y="77"/>
                  <a:pt x="121" y="77"/>
                  <a:pt x="121" y="77"/>
                </a:cubicBezTo>
                <a:cubicBezTo>
                  <a:pt x="117" y="74"/>
                  <a:pt x="112" y="72"/>
                  <a:pt x="106" y="72"/>
                </a:cubicBezTo>
                <a:cubicBezTo>
                  <a:pt x="102" y="72"/>
                  <a:pt x="99" y="73"/>
                  <a:pt x="96" y="74"/>
                </a:cubicBezTo>
                <a:cubicBezTo>
                  <a:pt x="88" y="76"/>
                  <a:pt x="82" y="81"/>
                  <a:pt x="79" y="88"/>
                </a:cubicBezTo>
                <a:cubicBezTo>
                  <a:pt x="77" y="92"/>
                  <a:pt x="76" y="98"/>
                  <a:pt x="78" y="103"/>
                </a:cubicBezTo>
                <a:cubicBezTo>
                  <a:pt x="81" y="111"/>
                  <a:pt x="90" y="116"/>
                  <a:pt x="100" y="116"/>
                </a:cubicBezTo>
                <a:cubicBezTo>
                  <a:pt x="104" y="116"/>
                  <a:pt x="107" y="115"/>
                  <a:pt x="110" y="114"/>
                </a:cubicBezTo>
                <a:cubicBezTo>
                  <a:pt x="118" y="112"/>
                  <a:pt x="124" y="107"/>
                  <a:pt x="127" y="100"/>
                </a:cubicBezTo>
                <a:cubicBezTo>
                  <a:pt x="128" y="98"/>
                  <a:pt x="129" y="95"/>
                  <a:pt x="129" y="92"/>
                </a:cubicBezTo>
                <a:cubicBezTo>
                  <a:pt x="129" y="92"/>
                  <a:pt x="129" y="92"/>
                  <a:pt x="129" y="92"/>
                </a:cubicBezTo>
                <a:cubicBezTo>
                  <a:pt x="129" y="20"/>
                  <a:pt x="129" y="20"/>
                  <a:pt x="129" y="20"/>
                </a:cubicBezTo>
                <a:cubicBezTo>
                  <a:pt x="129" y="16"/>
                  <a:pt x="129" y="16"/>
                  <a:pt x="129" y="16"/>
                </a:cubicBezTo>
                <a:cubicBezTo>
                  <a:pt x="129" y="8"/>
                  <a:pt x="129" y="8"/>
                  <a:pt x="129" y="8"/>
                </a:cubicBezTo>
                <a:cubicBezTo>
                  <a:pt x="129" y="6"/>
                  <a:pt x="128" y="3"/>
                  <a:pt x="126" y="2"/>
                </a:cubicBezTo>
                <a:close/>
                <a:moveTo>
                  <a:pt x="32" y="119"/>
                </a:moveTo>
                <a:cubicBezTo>
                  <a:pt x="22" y="122"/>
                  <a:pt x="12" y="119"/>
                  <a:pt x="10" y="112"/>
                </a:cubicBezTo>
                <a:cubicBezTo>
                  <a:pt x="7" y="105"/>
                  <a:pt x="13" y="96"/>
                  <a:pt x="22" y="93"/>
                </a:cubicBezTo>
                <a:cubicBezTo>
                  <a:pt x="32" y="90"/>
                  <a:pt x="42" y="93"/>
                  <a:pt x="44" y="100"/>
                </a:cubicBezTo>
                <a:cubicBezTo>
                  <a:pt x="47" y="107"/>
                  <a:pt x="41" y="116"/>
                  <a:pt x="32" y="119"/>
                </a:cubicBezTo>
                <a:close/>
                <a:moveTo>
                  <a:pt x="108" y="107"/>
                </a:moveTo>
                <a:cubicBezTo>
                  <a:pt x="98" y="110"/>
                  <a:pt x="88" y="107"/>
                  <a:pt x="85" y="100"/>
                </a:cubicBezTo>
                <a:cubicBezTo>
                  <a:pt x="83" y="93"/>
                  <a:pt x="88" y="84"/>
                  <a:pt x="98" y="81"/>
                </a:cubicBezTo>
                <a:cubicBezTo>
                  <a:pt x="108" y="78"/>
                  <a:pt x="118" y="81"/>
                  <a:pt x="120" y="88"/>
                </a:cubicBezTo>
                <a:cubicBezTo>
                  <a:pt x="123" y="95"/>
                  <a:pt x="117" y="104"/>
                  <a:pt x="108" y="107"/>
                </a:cubicBezTo>
                <a:close/>
                <a:moveTo>
                  <a:pt x="121" y="20"/>
                </a:moveTo>
                <a:cubicBezTo>
                  <a:pt x="53" y="32"/>
                  <a:pt x="53" y="32"/>
                  <a:pt x="53" y="32"/>
                </a:cubicBezTo>
                <a:cubicBezTo>
                  <a:pt x="53" y="28"/>
                  <a:pt x="53" y="28"/>
                  <a:pt x="53" y="28"/>
                </a:cubicBezTo>
                <a:cubicBezTo>
                  <a:pt x="53" y="20"/>
                  <a:pt x="53" y="20"/>
                  <a:pt x="53" y="20"/>
                </a:cubicBezTo>
                <a:cubicBezTo>
                  <a:pt x="121" y="8"/>
                  <a:pt x="121" y="8"/>
                  <a:pt x="121" y="8"/>
                </a:cubicBezTo>
                <a:cubicBezTo>
                  <a:pt x="121" y="16"/>
                  <a:pt x="121" y="16"/>
                  <a:pt x="121" y="16"/>
                </a:cubicBezTo>
                <a:lnTo>
                  <a:pt x="121" y="2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30" name="Google Shape;830;p28"/>
          <p:cNvGrpSpPr/>
          <p:nvPr/>
        </p:nvGrpSpPr>
        <p:grpSpPr>
          <a:xfrm>
            <a:off x="5667021" y="3875069"/>
            <a:ext cx="247784" cy="201328"/>
            <a:chOff x="1588" y="1588"/>
            <a:chExt cx="8399460" cy="6824661"/>
          </a:xfrm>
        </p:grpSpPr>
        <p:sp>
          <p:nvSpPr>
            <p:cNvPr id="831" name="Google Shape;831;p28"/>
            <p:cNvSpPr/>
            <p:nvPr/>
          </p:nvSpPr>
          <p:spPr>
            <a:xfrm>
              <a:off x="1830388" y="2100263"/>
              <a:ext cx="3157537" cy="3151188"/>
            </a:xfrm>
            <a:custGeom>
              <a:rect b="b" l="l" r="r" t="t"/>
              <a:pathLst>
                <a:path extrusionOk="0" h="839" w="841">
                  <a:moveTo>
                    <a:pt x="421" y="70"/>
                  </a:moveTo>
                  <a:cubicBezTo>
                    <a:pt x="614" y="70"/>
                    <a:pt x="771" y="227"/>
                    <a:pt x="771" y="420"/>
                  </a:cubicBezTo>
                  <a:cubicBezTo>
                    <a:pt x="771" y="613"/>
                    <a:pt x="614" y="769"/>
                    <a:pt x="421" y="769"/>
                  </a:cubicBezTo>
                  <a:cubicBezTo>
                    <a:pt x="227" y="769"/>
                    <a:pt x="70" y="613"/>
                    <a:pt x="70" y="420"/>
                  </a:cubicBezTo>
                  <a:cubicBezTo>
                    <a:pt x="70" y="227"/>
                    <a:pt x="227" y="70"/>
                    <a:pt x="421" y="70"/>
                  </a:cubicBezTo>
                  <a:moveTo>
                    <a:pt x="421" y="0"/>
                  </a:moveTo>
                  <a:cubicBezTo>
                    <a:pt x="189" y="0"/>
                    <a:pt x="0" y="188"/>
                    <a:pt x="0" y="420"/>
                  </a:cubicBezTo>
                  <a:cubicBezTo>
                    <a:pt x="0" y="651"/>
                    <a:pt x="189" y="839"/>
                    <a:pt x="421" y="839"/>
                  </a:cubicBezTo>
                  <a:cubicBezTo>
                    <a:pt x="652" y="839"/>
                    <a:pt x="841" y="651"/>
                    <a:pt x="841" y="420"/>
                  </a:cubicBezTo>
                  <a:cubicBezTo>
                    <a:pt x="841" y="188"/>
                    <a:pt x="652" y="0"/>
                    <a:pt x="42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28"/>
            <p:cNvSpPr/>
            <p:nvPr/>
          </p:nvSpPr>
          <p:spPr>
            <a:xfrm>
              <a:off x="2487613" y="2757488"/>
              <a:ext cx="1050925" cy="1052512"/>
            </a:xfrm>
            <a:custGeom>
              <a:rect b="b" l="l" r="r" t="t"/>
              <a:pathLst>
                <a:path extrusionOk="0" h="280" w="280">
                  <a:moveTo>
                    <a:pt x="35" y="280"/>
                  </a:moveTo>
                  <a:cubicBezTo>
                    <a:pt x="16" y="280"/>
                    <a:pt x="0" y="264"/>
                    <a:pt x="0" y="245"/>
                  </a:cubicBezTo>
                  <a:cubicBezTo>
                    <a:pt x="0" y="110"/>
                    <a:pt x="110" y="0"/>
                    <a:pt x="246" y="0"/>
                  </a:cubicBezTo>
                  <a:cubicBezTo>
                    <a:pt x="265" y="0"/>
                    <a:pt x="280" y="16"/>
                    <a:pt x="280" y="35"/>
                  </a:cubicBezTo>
                  <a:cubicBezTo>
                    <a:pt x="280" y="54"/>
                    <a:pt x="265" y="70"/>
                    <a:pt x="246" y="70"/>
                  </a:cubicBezTo>
                  <a:cubicBezTo>
                    <a:pt x="149" y="70"/>
                    <a:pt x="70" y="148"/>
                    <a:pt x="70" y="245"/>
                  </a:cubicBezTo>
                  <a:cubicBezTo>
                    <a:pt x="70" y="264"/>
                    <a:pt x="55" y="280"/>
                    <a:pt x="35" y="28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1588" y="1588"/>
              <a:ext cx="8399460" cy="6824661"/>
            </a:xfrm>
            <a:custGeom>
              <a:rect b="b" l="l" r="r" t="t"/>
              <a:pathLst>
                <a:path extrusionOk="0" h="1817" w="2237">
                  <a:moveTo>
                    <a:pt x="1825" y="140"/>
                  </a:moveTo>
                  <a:cubicBezTo>
                    <a:pt x="1859" y="140"/>
                    <a:pt x="1887" y="167"/>
                    <a:pt x="1887" y="202"/>
                  </a:cubicBezTo>
                  <a:cubicBezTo>
                    <a:pt x="1887" y="350"/>
                    <a:pt x="1887" y="350"/>
                    <a:pt x="1887" y="350"/>
                  </a:cubicBezTo>
                  <a:cubicBezTo>
                    <a:pt x="2027" y="350"/>
                    <a:pt x="2097" y="428"/>
                    <a:pt x="2097" y="520"/>
                  </a:cubicBezTo>
                  <a:cubicBezTo>
                    <a:pt x="2097" y="1507"/>
                    <a:pt x="2097" y="1507"/>
                    <a:pt x="2097" y="1507"/>
                  </a:cubicBezTo>
                  <a:cubicBezTo>
                    <a:pt x="2097" y="1601"/>
                    <a:pt x="2018" y="1678"/>
                    <a:pt x="1920" y="1678"/>
                  </a:cubicBezTo>
                  <a:cubicBezTo>
                    <a:pt x="316" y="1678"/>
                    <a:pt x="316" y="1678"/>
                    <a:pt x="316" y="1678"/>
                  </a:cubicBezTo>
                  <a:cubicBezTo>
                    <a:pt x="219" y="1678"/>
                    <a:pt x="140" y="1601"/>
                    <a:pt x="140" y="1507"/>
                  </a:cubicBezTo>
                  <a:cubicBezTo>
                    <a:pt x="140" y="520"/>
                    <a:pt x="140" y="520"/>
                    <a:pt x="140" y="520"/>
                  </a:cubicBezTo>
                  <a:cubicBezTo>
                    <a:pt x="140" y="426"/>
                    <a:pt x="219" y="349"/>
                    <a:pt x="316" y="349"/>
                  </a:cubicBezTo>
                  <a:cubicBezTo>
                    <a:pt x="1258" y="349"/>
                    <a:pt x="1258" y="349"/>
                    <a:pt x="1258" y="349"/>
                  </a:cubicBezTo>
                  <a:cubicBezTo>
                    <a:pt x="1258" y="202"/>
                    <a:pt x="1258" y="202"/>
                    <a:pt x="1258" y="202"/>
                  </a:cubicBezTo>
                  <a:cubicBezTo>
                    <a:pt x="1258" y="168"/>
                    <a:pt x="1286" y="140"/>
                    <a:pt x="1320" y="140"/>
                  </a:cubicBezTo>
                  <a:cubicBezTo>
                    <a:pt x="1825" y="140"/>
                    <a:pt x="1825" y="140"/>
                    <a:pt x="1825" y="140"/>
                  </a:cubicBezTo>
                  <a:moveTo>
                    <a:pt x="1825" y="0"/>
                  </a:moveTo>
                  <a:cubicBezTo>
                    <a:pt x="1825" y="0"/>
                    <a:pt x="1825" y="0"/>
                    <a:pt x="1825" y="0"/>
                  </a:cubicBezTo>
                  <a:cubicBezTo>
                    <a:pt x="1320" y="0"/>
                    <a:pt x="1320" y="0"/>
                    <a:pt x="1320" y="0"/>
                  </a:cubicBezTo>
                  <a:cubicBezTo>
                    <a:pt x="1209" y="0"/>
                    <a:pt x="1118" y="90"/>
                    <a:pt x="1118" y="202"/>
                  </a:cubicBezTo>
                  <a:cubicBezTo>
                    <a:pt x="1118" y="209"/>
                    <a:pt x="1118" y="209"/>
                    <a:pt x="1118" y="209"/>
                  </a:cubicBezTo>
                  <a:cubicBezTo>
                    <a:pt x="316" y="209"/>
                    <a:pt x="316" y="209"/>
                    <a:pt x="316" y="209"/>
                  </a:cubicBezTo>
                  <a:cubicBezTo>
                    <a:pt x="142" y="209"/>
                    <a:pt x="0" y="349"/>
                    <a:pt x="0" y="520"/>
                  </a:cubicBezTo>
                  <a:cubicBezTo>
                    <a:pt x="0" y="1507"/>
                    <a:pt x="0" y="1507"/>
                    <a:pt x="0" y="1507"/>
                  </a:cubicBezTo>
                  <a:cubicBezTo>
                    <a:pt x="0" y="1678"/>
                    <a:pt x="142" y="1817"/>
                    <a:pt x="316" y="1817"/>
                  </a:cubicBezTo>
                  <a:cubicBezTo>
                    <a:pt x="1920" y="1817"/>
                    <a:pt x="1920" y="1817"/>
                    <a:pt x="1920" y="1817"/>
                  </a:cubicBezTo>
                  <a:cubicBezTo>
                    <a:pt x="2095" y="1817"/>
                    <a:pt x="2237" y="1678"/>
                    <a:pt x="2237" y="1507"/>
                  </a:cubicBezTo>
                  <a:cubicBezTo>
                    <a:pt x="2237" y="520"/>
                    <a:pt x="2237" y="520"/>
                    <a:pt x="2237" y="520"/>
                  </a:cubicBezTo>
                  <a:cubicBezTo>
                    <a:pt x="2237" y="404"/>
                    <a:pt x="2170" y="280"/>
                    <a:pt x="2027" y="232"/>
                  </a:cubicBezTo>
                  <a:cubicBezTo>
                    <a:pt x="2027" y="202"/>
                    <a:pt x="2027" y="202"/>
                    <a:pt x="2027" y="202"/>
                  </a:cubicBezTo>
                  <a:cubicBezTo>
                    <a:pt x="2027" y="90"/>
                    <a:pt x="1936" y="0"/>
                    <a:pt x="18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28"/>
            <p:cNvSpPr/>
            <p:nvPr/>
          </p:nvSpPr>
          <p:spPr>
            <a:xfrm>
              <a:off x="4987925" y="785813"/>
              <a:ext cx="1836600" cy="7890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5" name="Google Shape;835;p28"/>
          <p:cNvGrpSpPr/>
          <p:nvPr/>
        </p:nvGrpSpPr>
        <p:grpSpPr>
          <a:xfrm>
            <a:off x="6388122" y="3822596"/>
            <a:ext cx="229869" cy="305860"/>
            <a:chOff x="7913688" y="-280988"/>
            <a:chExt cx="1733550" cy="2306639"/>
          </a:xfrm>
        </p:grpSpPr>
        <p:sp>
          <p:nvSpPr>
            <p:cNvPr id="836" name="Google Shape;836;p28"/>
            <p:cNvSpPr/>
            <p:nvPr/>
          </p:nvSpPr>
          <p:spPr>
            <a:xfrm>
              <a:off x="8215313" y="1317625"/>
              <a:ext cx="1155700" cy="71438"/>
            </a:xfrm>
            <a:custGeom>
              <a:rect b="b" l="l" r="r" t="t"/>
              <a:pathLst>
                <a:path extrusionOk="0" h="19" w="306">
                  <a:moveTo>
                    <a:pt x="9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297" y="19"/>
                    <a:pt x="297" y="19"/>
                    <a:pt x="297" y="19"/>
                  </a:cubicBezTo>
                  <a:cubicBezTo>
                    <a:pt x="302" y="19"/>
                    <a:pt x="306" y="15"/>
                    <a:pt x="306" y="10"/>
                  </a:cubicBezTo>
                  <a:cubicBezTo>
                    <a:pt x="306" y="5"/>
                    <a:pt x="302" y="0"/>
                    <a:pt x="297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28"/>
            <p:cNvSpPr/>
            <p:nvPr/>
          </p:nvSpPr>
          <p:spPr>
            <a:xfrm>
              <a:off x="8215313" y="1535112"/>
              <a:ext cx="1155700" cy="71438"/>
            </a:xfrm>
            <a:custGeom>
              <a:rect b="b" l="l" r="r" t="t"/>
              <a:pathLst>
                <a:path extrusionOk="0" h="19" w="306">
                  <a:moveTo>
                    <a:pt x="297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297" y="19"/>
                    <a:pt x="297" y="19"/>
                    <a:pt x="297" y="19"/>
                  </a:cubicBezTo>
                  <a:cubicBezTo>
                    <a:pt x="302" y="19"/>
                    <a:pt x="306" y="15"/>
                    <a:pt x="306" y="9"/>
                  </a:cubicBezTo>
                  <a:cubicBezTo>
                    <a:pt x="306" y="4"/>
                    <a:pt x="302" y="0"/>
                    <a:pt x="29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28"/>
            <p:cNvSpPr/>
            <p:nvPr/>
          </p:nvSpPr>
          <p:spPr>
            <a:xfrm>
              <a:off x="7913688" y="-280988"/>
              <a:ext cx="1733550" cy="2306639"/>
            </a:xfrm>
            <a:custGeom>
              <a:rect b="b" l="l" r="r" t="t"/>
              <a:pathLst>
                <a:path extrusionOk="0" h="612" w="459">
                  <a:moveTo>
                    <a:pt x="353" y="12"/>
                  </a:moveTo>
                  <a:cubicBezTo>
                    <a:pt x="346" y="4"/>
                    <a:pt x="336" y="0"/>
                    <a:pt x="32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26" y="0"/>
                    <a:pt x="0" y="25"/>
                    <a:pt x="0" y="57"/>
                  </a:cubicBezTo>
                  <a:cubicBezTo>
                    <a:pt x="0" y="555"/>
                    <a:pt x="0" y="555"/>
                    <a:pt x="0" y="555"/>
                  </a:cubicBezTo>
                  <a:cubicBezTo>
                    <a:pt x="0" y="587"/>
                    <a:pt x="26" y="612"/>
                    <a:pt x="57" y="612"/>
                  </a:cubicBezTo>
                  <a:cubicBezTo>
                    <a:pt x="402" y="612"/>
                    <a:pt x="402" y="612"/>
                    <a:pt x="402" y="612"/>
                  </a:cubicBezTo>
                  <a:cubicBezTo>
                    <a:pt x="434" y="612"/>
                    <a:pt x="459" y="587"/>
                    <a:pt x="459" y="555"/>
                  </a:cubicBezTo>
                  <a:cubicBezTo>
                    <a:pt x="459" y="153"/>
                    <a:pt x="459" y="153"/>
                    <a:pt x="459" y="153"/>
                  </a:cubicBezTo>
                  <a:cubicBezTo>
                    <a:pt x="459" y="138"/>
                    <a:pt x="459" y="127"/>
                    <a:pt x="353" y="12"/>
                  </a:cubicBezTo>
                  <a:close/>
                  <a:moveTo>
                    <a:pt x="344" y="59"/>
                  </a:moveTo>
                  <a:cubicBezTo>
                    <a:pt x="364" y="80"/>
                    <a:pt x="392" y="113"/>
                    <a:pt x="409" y="134"/>
                  </a:cubicBezTo>
                  <a:cubicBezTo>
                    <a:pt x="344" y="134"/>
                    <a:pt x="344" y="134"/>
                    <a:pt x="344" y="134"/>
                  </a:cubicBezTo>
                  <a:lnTo>
                    <a:pt x="344" y="59"/>
                  </a:lnTo>
                  <a:close/>
                  <a:moveTo>
                    <a:pt x="421" y="555"/>
                  </a:moveTo>
                  <a:cubicBezTo>
                    <a:pt x="421" y="566"/>
                    <a:pt x="412" y="574"/>
                    <a:pt x="402" y="574"/>
                  </a:cubicBezTo>
                  <a:cubicBezTo>
                    <a:pt x="57" y="574"/>
                    <a:pt x="57" y="574"/>
                    <a:pt x="57" y="574"/>
                  </a:cubicBezTo>
                  <a:cubicBezTo>
                    <a:pt x="47" y="574"/>
                    <a:pt x="38" y="566"/>
                    <a:pt x="38" y="555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8" y="47"/>
                    <a:pt x="47" y="38"/>
                    <a:pt x="57" y="38"/>
                  </a:cubicBezTo>
                  <a:cubicBezTo>
                    <a:pt x="306" y="38"/>
                    <a:pt x="306" y="38"/>
                    <a:pt x="306" y="38"/>
                  </a:cubicBezTo>
                  <a:cubicBezTo>
                    <a:pt x="306" y="172"/>
                    <a:pt x="306" y="172"/>
                    <a:pt x="306" y="172"/>
                  </a:cubicBezTo>
                  <a:cubicBezTo>
                    <a:pt x="421" y="172"/>
                    <a:pt x="421" y="172"/>
                    <a:pt x="421" y="172"/>
                  </a:cubicBezTo>
                  <a:lnTo>
                    <a:pt x="421" y="555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28"/>
            <p:cNvSpPr/>
            <p:nvPr/>
          </p:nvSpPr>
          <p:spPr>
            <a:xfrm>
              <a:off x="8199438" y="77787"/>
              <a:ext cx="725488" cy="146050"/>
            </a:xfrm>
            <a:custGeom>
              <a:rect b="b" l="l" r="r" t="t"/>
              <a:pathLst>
                <a:path extrusionOk="0" h="39" w="192">
                  <a:moveTo>
                    <a:pt x="19" y="39"/>
                  </a:moveTo>
                  <a:cubicBezTo>
                    <a:pt x="173" y="39"/>
                    <a:pt x="173" y="39"/>
                    <a:pt x="173" y="39"/>
                  </a:cubicBezTo>
                  <a:cubicBezTo>
                    <a:pt x="183" y="39"/>
                    <a:pt x="192" y="30"/>
                    <a:pt x="192" y="20"/>
                  </a:cubicBezTo>
                  <a:cubicBezTo>
                    <a:pt x="192" y="9"/>
                    <a:pt x="183" y="0"/>
                    <a:pt x="17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19" y="39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28"/>
            <p:cNvSpPr/>
            <p:nvPr/>
          </p:nvSpPr>
          <p:spPr>
            <a:xfrm>
              <a:off x="8199438" y="438150"/>
              <a:ext cx="725488" cy="73025"/>
            </a:xfrm>
            <a:custGeom>
              <a:rect b="b" l="l" r="r" t="t"/>
              <a:pathLst>
                <a:path extrusionOk="0" h="19" w="192">
                  <a:moveTo>
                    <a:pt x="10" y="19"/>
                  </a:moveTo>
                  <a:cubicBezTo>
                    <a:pt x="182" y="19"/>
                    <a:pt x="182" y="19"/>
                    <a:pt x="182" y="19"/>
                  </a:cubicBezTo>
                  <a:cubicBezTo>
                    <a:pt x="188" y="19"/>
                    <a:pt x="192" y="15"/>
                    <a:pt x="192" y="10"/>
                  </a:cubicBezTo>
                  <a:cubicBezTo>
                    <a:pt x="192" y="4"/>
                    <a:pt x="188" y="0"/>
                    <a:pt x="18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28"/>
            <p:cNvSpPr/>
            <p:nvPr/>
          </p:nvSpPr>
          <p:spPr>
            <a:xfrm>
              <a:off x="8199438" y="657225"/>
              <a:ext cx="1160463" cy="71438"/>
            </a:xfrm>
            <a:custGeom>
              <a:rect b="b" l="l" r="r" t="t"/>
              <a:pathLst>
                <a:path extrusionOk="0" h="19" w="307">
                  <a:moveTo>
                    <a:pt x="0" y="9"/>
                  </a:moveTo>
                  <a:cubicBezTo>
                    <a:pt x="0" y="14"/>
                    <a:pt x="5" y="19"/>
                    <a:pt x="10" y="19"/>
                  </a:cubicBezTo>
                  <a:cubicBezTo>
                    <a:pt x="297" y="19"/>
                    <a:pt x="297" y="19"/>
                    <a:pt x="297" y="19"/>
                  </a:cubicBezTo>
                  <a:cubicBezTo>
                    <a:pt x="302" y="19"/>
                    <a:pt x="307" y="14"/>
                    <a:pt x="307" y="9"/>
                  </a:cubicBezTo>
                  <a:cubicBezTo>
                    <a:pt x="307" y="4"/>
                    <a:pt x="302" y="0"/>
                    <a:pt x="29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28"/>
            <p:cNvSpPr/>
            <p:nvPr/>
          </p:nvSpPr>
          <p:spPr>
            <a:xfrm>
              <a:off x="8199438" y="1087437"/>
              <a:ext cx="1160463" cy="74613"/>
            </a:xfrm>
            <a:custGeom>
              <a:rect b="b" l="l" r="r" t="t"/>
              <a:pathLst>
                <a:path extrusionOk="0" h="20" w="307">
                  <a:moveTo>
                    <a:pt x="297" y="20"/>
                  </a:moveTo>
                  <a:cubicBezTo>
                    <a:pt x="302" y="20"/>
                    <a:pt x="307" y="15"/>
                    <a:pt x="307" y="10"/>
                  </a:cubicBezTo>
                  <a:cubicBezTo>
                    <a:pt x="307" y="5"/>
                    <a:pt x="302" y="0"/>
                    <a:pt x="29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lnTo>
                    <a:pt x="297" y="2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8199438" y="871537"/>
              <a:ext cx="1089025" cy="73025"/>
            </a:xfrm>
            <a:custGeom>
              <a:rect b="b" l="l" r="r" t="t"/>
              <a:pathLst>
                <a:path extrusionOk="0" h="19" w="288">
                  <a:moveTo>
                    <a:pt x="10" y="19"/>
                  </a:moveTo>
                  <a:cubicBezTo>
                    <a:pt x="278" y="19"/>
                    <a:pt x="278" y="19"/>
                    <a:pt x="278" y="19"/>
                  </a:cubicBezTo>
                  <a:cubicBezTo>
                    <a:pt x="283" y="19"/>
                    <a:pt x="288" y="15"/>
                    <a:pt x="288" y="10"/>
                  </a:cubicBezTo>
                  <a:cubicBezTo>
                    <a:pt x="288" y="4"/>
                    <a:pt x="283" y="0"/>
                    <a:pt x="27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4" name="Google Shape;844;p28"/>
          <p:cNvSpPr/>
          <p:nvPr/>
        </p:nvSpPr>
        <p:spPr>
          <a:xfrm>
            <a:off x="7021160" y="3835680"/>
            <a:ext cx="278676" cy="279596"/>
          </a:xfrm>
          <a:custGeom>
            <a:rect b="b" l="l" r="r" t="t"/>
            <a:pathLst>
              <a:path extrusionOk="0" h="128" w="128">
                <a:moveTo>
                  <a:pt x="126" y="45"/>
                </a:moveTo>
                <a:cubicBezTo>
                  <a:pt x="114" y="29"/>
                  <a:pt x="114" y="29"/>
                  <a:pt x="114" y="29"/>
                </a:cubicBezTo>
                <a:cubicBezTo>
                  <a:pt x="113" y="28"/>
                  <a:pt x="113" y="28"/>
                  <a:pt x="112" y="27"/>
                </a:cubicBezTo>
                <a:cubicBezTo>
                  <a:pt x="112" y="8"/>
                  <a:pt x="112" y="8"/>
                  <a:pt x="112" y="8"/>
                </a:cubicBezTo>
                <a:cubicBezTo>
                  <a:pt x="112" y="4"/>
                  <a:pt x="108" y="0"/>
                  <a:pt x="10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6" y="4"/>
                  <a:pt x="16" y="8"/>
                </a:cubicBezTo>
                <a:cubicBezTo>
                  <a:pt x="16" y="27"/>
                  <a:pt x="16" y="27"/>
                  <a:pt x="16" y="27"/>
                </a:cubicBezTo>
                <a:cubicBezTo>
                  <a:pt x="15" y="28"/>
                  <a:pt x="15" y="28"/>
                  <a:pt x="14" y="29"/>
                </a:cubicBezTo>
                <a:cubicBezTo>
                  <a:pt x="2" y="45"/>
                  <a:pt x="2" y="45"/>
                  <a:pt x="2" y="45"/>
                </a:cubicBezTo>
                <a:cubicBezTo>
                  <a:pt x="1" y="47"/>
                  <a:pt x="0" y="49"/>
                  <a:pt x="0" y="52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3"/>
                  <a:pt x="5" y="68"/>
                  <a:pt x="12" y="68"/>
                </a:cubicBezTo>
                <a:cubicBezTo>
                  <a:pt x="12" y="68"/>
                  <a:pt x="12" y="68"/>
                  <a:pt x="12" y="68"/>
                </a:cubicBezTo>
                <a:cubicBezTo>
                  <a:pt x="12" y="120"/>
                  <a:pt x="12" y="120"/>
                  <a:pt x="12" y="120"/>
                </a:cubicBezTo>
                <a:cubicBezTo>
                  <a:pt x="12" y="124"/>
                  <a:pt x="16" y="128"/>
                  <a:pt x="20" y="128"/>
                </a:cubicBezTo>
                <a:cubicBezTo>
                  <a:pt x="108" y="128"/>
                  <a:pt x="108" y="128"/>
                  <a:pt x="108" y="128"/>
                </a:cubicBezTo>
                <a:cubicBezTo>
                  <a:pt x="112" y="128"/>
                  <a:pt x="116" y="124"/>
                  <a:pt x="116" y="120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23" y="68"/>
                  <a:pt x="128" y="63"/>
                  <a:pt x="128" y="56"/>
                </a:cubicBezTo>
                <a:cubicBezTo>
                  <a:pt x="128" y="52"/>
                  <a:pt x="128" y="52"/>
                  <a:pt x="128" y="52"/>
                </a:cubicBezTo>
                <a:cubicBezTo>
                  <a:pt x="128" y="49"/>
                  <a:pt x="127" y="47"/>
                  <a:pt x="126" y="45"/>
                </a:cubicBezTo>
                <a:close/>
                <a:moveTo>
                  <a:pt x="104" y="8"/>
                </a:moveTo>
                <a:cubicBezTo>
                  <a:pt x="104" y="24"/>
                  <a:pt x="104" y="24"/>
                  <a:pt x="10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8"/>
                  <a:pt x="24" y="8"/>
                  <a:pt x="24" y="8"/>
                </a:cubicBezTo>
                <a:lnTo>
                  <a:pt x="104" y="8"/>
                </a:lnTo>
                <a:close/>
                <a:moveTo>
                  <a:pt x="41" y="60"/>
                </a:moveTo>
                <a:cubicBezTo>
                  <a:pt x="24" y="60"/>
                  <a:pt x="24" y="60"/>
                  <a:pt x="24" y="60"/>
                </a:cubicBezTo>
                <a:cubicBezTo>
                  <a:pt x="40" y="32"/>
                  <a:pt x="40" y="32"/>
                  <a:pt x="40" y="32"/>
                </a:cubicBezTo>
                <a:cubicBezTo>
                  <a:pt x="49" y="32"/>
                  <a:pt x="49" y="32"/>
                  <a:pt x="49" y="32"/>
                </a:cubicBezTo>
                <a:lnTo>
                  <a:pt x="41" y="60"/>
                </a:lnTo>
                <a:close/>
                <a:moveTo>
                  <a:pt x="53" y="32"/>
                </a:moveTo>
                <a:cubicBezTo>
                  <a:pt x="62" y="32"/>
                  <a:pt x="62" y="32"/>
                  <a:pt x="62" y="32"/>
                </a:cubicBezTo>
                <a:cubicBezTo>
                  <a:pt x="62" y="60"/>
                  <a:pt x="62" y="60"/>
                  <a:pt x="62" y="60"/>
                </a:cubicBezTo>
                <a:cubicBezTo>
                  <a:pt x="45" y="60"/>
                  <a:pt x="45" y="60"/>
                  <a:pt x="45" y="60"/>
                </a:cubicBezTo>
                <a:lnTo>
                  <a:pt x="53" y="32"/>
                </a:lnTo>
                <a:close/>
                <a:moveTo>
                  <a:pt x="66" y="32"/>
                </a:moveTo>
                <a:cubicBezTo>
                  <a:pt x="75" y="32"/>
                  <a:pt x="75" y="32"/>
                  <a:pt x="75" y="32"/>
                </a:cubicBezTo>
                <a:cubicBezTo>
                  <a:pt x="83" y="60"/>
                  <a:pt x="83" y="60"/>
                  <a:pt x="83" y="60"/>
                </a:cubicBezTo>
                <a:cubicBezTo>
                  <a:pt x="66" y="60"/>
                  <a:pt x="66" y="60"/>
                  <a:pt x="66" y="60"/>
                </a:cubicBezTo>
                <a:lnTo>
                  <a:pt x="66" y="32"/>
                </a:lnTo>
                <a:close/>
                <a:moveTo>
                  <a:pt x="79" y="32"/>
                </a:moveTo>
                <a:cubicBezTo>
                  <a:pt x="88" y="32"/>
                  <a:pt x="88" y="32"/>
                  <a:pt x="88" y="32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87" y="60"/>
                  <a:pt x="87" y="60"/>
                  <a:pt x="87" y="60"/>
                </a:cubicBezTo>
                <a:lnTo>
                  <a:pt x="79" y="32"/>
                </a:lnTo>
                <a:close/>
                <a:moveTo>
                  <a:pt x="8" y="56"/>
                </a:moveTo>
                <a:cubicBezTo>
                  <a:pt x="8" y="52"/>
                  <a:pt x="8" y="52"/>
                  <a:pt x="8" y="52"/>
                </a:cubicBezTo>
                <a:cubicBezTo>
                  <a:pt x="8" y="51"/>
                  <a:pt x="8" y="50"/>
                  <a:pt x="9" y="50"/>
                </a:cubicBezTo>
                <a:cubicBezTo>
                  <a:pt x="21" y="34"/>
                  <a:pt x="21" y="34"/>
                  <a:pt x="21" y="34"/>
                </a:cubicBezTo>
                <a:cubicBezTo>
                  <a:pt x="22" y="33"/>
                  <a:pt x="23" y="32"/>
                  <a:pt x="24" y="32"/>
                </a:cubicBezTo>
                <a:cubicBezTo>
                  <a:pt x="35" y="32"/>
                  <a:pt x="35" y="32"/>
                  <a:pt x="35" y="32"/>
                </a:cubicBezTo>
                <a:cubicBezTo>
                  <a:pt x="19" y="60"/>
                  <a:pt x="19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0" y="60"/>
                  <a:pt x="8" y="58"/>
                  <a:pt x="8" y="56"/>
                </a:cubicBezTo>
                <a:close/>
                <a:moveTo>
                  <a:pt x="80" y="120"/>
                </a:moveTo>
                <a:cubicBezTo>
                  <a:pt x="50" y="120"/>
                  <a:pt x="50" y="120"/>
                  <a:pt x="50" y="120"/>
                </a:cubicBezTo>
                <a:cubicBezTo>
                  <a:pt x="50" y="80"/>
                  <a:pt x="50" y="80"/>
                  <a:pt x="50" y="80"/>
                </a:cubicBezTo>
                <a:cubicBezTo>
                  <a:pt x="80" y="80"/>
                  <a:pt x="80" y="80"/>
                  <a:pt x="80" y="80"/>
                </a:cubicBezTo>
                <a:lnTo>
                  <a:pt x="80" y="120"/>
                </a:lnTo>
                <a:close/>
                <a:moveTo>
                  <a:pt x="108" y="120"/>
                </a:moveTo>
                <a:cubicBezTo>
                  <a:pt x="84" y="120"/>
                  <a:pt x="84" y="120"/>
                  <a:pt x="84" y="120"/>
                </a:cubicBezTo>
                <a:cubicBezTo>
                  <a:pt x="84" y="80"/>
                  <a:pt x="84" y="80"/>
                  <a:pt x="84" y="80"/>
                </a:cubicBezTo>
                <a:cubicBezTo>
                  <a:pt x="84" y="78"/>
                  <a:pt x="82" y="76"/>
                  <a:pt x="80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48" y="76"/>
                  <a:pt x="46" y="78"/>
                  <a:pt x="46" y="80"/>
                </a:cubicBezTo>
                <a:cubicBezTo>
                  <a:pt x="46" y="120"/>
                  <a:pt x="46" y="120"/>
                  <a:pt x="46" y="120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20" y="68"/>
                  <a:pt x="20" y="68"/>
                  <a:pt x="20" y="68"/>
                </a:cubicBezTo>
                <a:cubicBezTo>
                  <a:pt x="108" y="68"/>
                  <a:pt x="108" y="68"/>
                  <a:pt x="108" y="68"/>
                </a:cubicBezTo>
                <a:lnTo>
                  <a:pt x="108" y="120"/>
                </a:lnTo>
                <a:close/>
                <a:moveTo>
                  <a:pt x="120" y="56"/>
                </a:moveTo>
                <a:cubicBezTo>
                  <a:pt x="120" y="58"/>
                  <a:pt x="118" y="60"/>
                  <a:pt x="116" y="60"/>
                </a:cubicBezTo>
                <a:cubicBezTo>
                  <a:pt x="109" y="60"/>
                  <a:pt x="109" y="60"/>
                  <a:pt x="109" y="60"/>
                </a:cubicBezTo>
                <a:cubicBezTo>
                  <a:pt x="93" y="32"/>
                  <a:pt x="93" y="32"/>
                  <a:pt x="93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5" y="32"/>
                  <a:pt x="106" y="33"/>
                  <a:pt x="107" y="34"/>
                </a:cubicBezTo>
                <a:cubicBezTo>
                  <a:pt x="119" y="50"/>
                  <a:pt x="119" y="50"/>
                  <a:pt x="119" y="50"/>
                </a:cubicBezTo>
                <a:cubicBezTo>
                  <a:pt x="120" y="50"/>
                  <a:pt x="120" y="51"/>
                  <a:pt x="120" y="52"/>
                </a:cubicBezTo>
                <a:lnTo>
                  <a:pt x="120" y="5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28"/>
          <p:cNvSpPr/>
          <p:nvPr/>
        </p:nvSpPr>
        <p:spPr>
          <a:xfrm>
            <a:off x="7682939" y="3843557"/>
            <a:ext cx="273392" cy="263844"/>
          </a:xfrm>
          <a:custGeom>
            <a:rect b="b" l="l" r="r" t="t"/>
            <a:pathLst>
              <a:path extrusionOk="0" h="128" w="132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6" name="Google Shape;846;p28"/>
          <p:cNvGrpSpPr/>
          <p:nvPr/>
        </p:nvGrpSpPr>
        <p:grpSpPr>
          <a:xfrm>
            <a:off x="8304105" y="3834070"/>
            <a:ext cx="296654" cy="282993"/>
            <a:chOff x="8875713" y="2687638"/>
            <a:chExt cx="1447800" cy="1381125"/>
          </a:xfrm>
        </p:grpSpPr>
        <p:sp>
          <p:nvSpPr>
            <p:cNvPr id="847" name="Google Shape;847;p28"/>
            <p:cNvSpPr/>
            <p:nvPr/>
          </p:nvSpPr>
          <p:spPr>
            <a:xfrm>
              <a:off x="8875713" y="2687638"/>
              <a:ext cx="1447800" cy="1381125"/>
            </a:xfrm>
            <a:custGeom>
              <a:rect b="b" l="l" r="r" t="t"/>
              <a:pathLst>
                <a:path extrusionOk="0" h="122" w="128">
                  <a:moveTo>
                    <a:pt x="11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9"/>
                    <a:pt x="5" y="104"/>
                    <a:pt x="11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1" y="106"/>
                    <a:pt x="39" y="109"/>
                    <a:pt x="37" y="110"/>
                  </a:cubicBezTo>
                  <a:cubicBezTo>
                    <a:pt x="36" y="111"/>
                    <a:pt x="35" y="112"/>
                    <a:pt x="34" y="113"/>
                  </a:cubicBezTo>
                  <a:cubicBezTo>
                    <a:pt x="34" y="114"/>
                    <a:pt x="33" y="116"/>
                    <a:pt x="34" y="118"/>
                  </a:cubicBezTo>
                  <a:cubicBezTo>
                    <a:pt x="35" y="120"/>
                    <a:pt x="37" y="122"/>
                    <a:pt x="42" y="122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91" y="122"/>
                    <a:pt x="93" y="120"/>
                    <a:pt x="94" y="118"/>
                  </a:cubicBezTo>
                  <a:cubicBezTo>
                    <a:pt x="95" y="116"/>
                    <a:pt x="94" y="114"/>
                    <a:pt x="94" y="113"/>
                  </a:cubicBezTo>
                  <a:cubicBezTo>
                    <a:pt x="93" y="112"/>
                    <a:pt x="92" y="111"/>
                    <a:pt x="91" y="110"/>
                  </a:cubicBezTo>
                  <a:cubicBezTo>
                    <a:pt x="89" y="109"/>
                    <a:pt x="87" y="106"/>
                    <a:pt x="85" y="104"/>
                  </a:cubicBezTo>
                  <a:cubicBezTo>
                    <a:pt x="117" y="104"/>
                    <a:pt x="117" y="104"/>
                    <a:pt x="117" y="104"/>
                  </a:cubicBezTo>
                  <a:cubicBezTo>
                    <a:pt x="123" y="104"/>
                    <a:pt x="128" y="99"/>
                    <a:pt x="128" y="93"/>
                  </a:cubicBezTo>
                  <a:cubicBezTo>
                    <a:pt x="128" y="11"/>
                    <a:pt x="128" y="11"/>
                    <a:pt x="128" y="11"/>
                  </a:cubicBezTo>
                  <a:cubicBezTo>
                    <a:pt x="128" y="5"/>
                    <a:pt x="123" y="0"/>
                    <a:pt x="117" y="0"/>
                  </a:cubicBezTo>
                  <a:close/>
                  <a:moveTo>
                    <a:pt x="88" y="113"/>
                  </a:moveTo>
                  <a:cubicBezTo>
                    <a:pt x="89" y="114"/>
                    <a:pt x="90" y="115"/>
                    <a:pt x="90" y="116"/>
                  </a:cubicBezTo>
                  <a:cubicBezTo>
                    <a:pt x="90" y="116"/>
                    <a:pt x="91" y="116"/>
                    <a:pt x="90" y="116"/>
                  </a:cubicBezTo>
                  <a:cubicBezTo>
                    <a:pt x="90" y="117"/>
                    <a:pt x="88" y="118"/>
                    <a:pt x="86" y="118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40" y="118"/>
                    <a:pt x="38" y="117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5"/>
                    <a:pt x="39" y="114"/>
                    <a:pt x="40" y="113"/>
                  </a:cubicBezTo>
                  <a:cubicBezTo>
                    <a:pt x="44" y="109"/>
                    <a:pt x="47" y="106"/>
                    <a:pt x="48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1" y="106"/>
                    <a:pt x="84" y="109"/>
                    <a:pt x="88" y="113"/>
                  </a:cubicBezTo>
                  <a:close/>
                  <a:moveTo>
                    <a:pt x="120" y="93"/>
                  </a:moveTo>
                  <a:cubicBezTo>
                    <a:pt x="120" y="95"/>
                    <a:pt x="119" y="96"/>
                    <a:pt x="117" y="96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9" y="96"/>
                    <a:pt x="8" y="95"/>
                    <a:pt x="8" y="9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9" y="8"/>
                    <a:pt x="120" y="9"/>
                    <a:pt x="120" y="11"/>
                  </a:cubicBezTo>
                  <a:lnTo>
                    <a:pt x="120" y="93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28"/>
            <p:cNvSpPr/>
            <p:nvPr/>
          </p:nvSpPr>
          <p:spPr>
            <a:xfrm>
              <a:off x="9056688" y="2868613"/>
              <a:ext cx="1085850" cy="723900"/>
            </a:xfrm>
            <a:custGeom>
              <a:rect b="b" l="l" r="r" t="t"/>
              <a:pathLst>
                <a:path extrusionOk="0" h="64" w="96">
                  <a:moveTo>
                    <a:pt x="8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3" y="64"/>
                    <a:pt x="7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93" y="64"/>
                    <a:pt x="96" y="61"/>
                    <a:pt x="96" y="5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3"/>
                    <a:pt x="93" y="0"/>
                    <a:pt x="89" y="0"/>
                  </a:cubicBezTo>
                  <a:close/>
                  <a:moveTo>
                    <a:pt x="92" y="57"/>
                  </a:moveTo>
                  <a:cubicBezTo>
                    <a:pt x="92" y="59"/>
                    <a:pt x="91" y="60"/>
                    <a:pt x="89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4" y="59"/>
                    <a:pt x="4" y="5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5" y="4"/>
                    <a:pt x="7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91" y="4"/>
                    <a:pt x="92" y="5"/>
                    <a:pt x="92" y="7"/>
                  </a:cubicBezTo>
                  <a:lnTo>
                    <a:pt x="92" y="57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28"/>
            <p:cNvSpPr/>
            <p:nvPr/>
          </p:nvSpPr>
          <p:spPr>
            <a:xfrm>
              <a:off x="9531350" y="3616325"/>
              <a:ext cx="136525" cy="134938"/>
            </a:xfrm>
            <a:custGeom>
              <a:rect b="b" l="l" r="r" t="t"/>
              <a:pathLst>
                <a:path extrusionOk="0" h="12" w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28"/>
            <p:cNvSpPr/>
            <p:nvPr/>
          </p:nvSpPr>
          <p:spPr>
            <a:xfrm>
              <a:off x="9509125" y="3095625"/>
              <a:ext cx="227013" cy="271463"/>
            </a:xfrm>
            <a:custGeom>
              <a:rect b="b" l="l" r="r" t="t"/>
              <a:pathLst>
                <a:path extrusionOk="0" h="24" w="20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21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3" y="23"/>
                    <a:pt x="18" y="14"/>
                    <a:pt x="19" y="13"/>
                  </a:cubicBezTo>
                  <a:cubicBezTo>
                    <a:pt x="20" y="13"/>
                    <a:pt x="20" y="11"/>
                    <a:pt x="19" y="11"/>
                  </a:cubicBezTo>
                  <a:cubicBezTo>
                    <a:pt x="18" y="10"/>
                    <a:pt x="3" y="1"/>
                    <a:pt x="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1" name="Google Shape;851;p28"/>
          <p:cNvSpPr/>
          <p:nvPr/>
        </p:nvSpPr>
        <p:spPr>
          <a:xfrm>
            <a:off x="738225" y="4381009"/>
            <a:ext cx="375294" cy="253616"/>
          </a:xfrm>
          <a:custGeom>
            <a:rect b="b" l="l" r="r" t="t"/>
            <a:pathLst>
              <a:path extrusionOk="0" h="80" w="120">
                <a:moveTo>
                  <a:pt x="96" y="32"/>
                </a:moveTo>
                <a:cubicBezTo>
                  <a:pt x="96" y="32"/>
                  <a:pt x="96" y="32"/>
                  <a:pt x="96" y="32"/>
                </a:cubicBezTo>
                <a:cubicBezTo>
                  <a:pt x="96" y="32"/>
                  <a:pt x="96" y="32"/>
                  <a:pt x="96" y="32"/>
                </a:cubicBezTo>
                <a:cubicBezTo>
                  <a:pt x="96" y="14"/>
                  <a:pt x="82" y="0"/>
                  <a:pt x="64" y="0"/>
                </a:cubicBezTo>
                <a:cubicBezTo>
                  <a:pt x="49" y="0"/>
                  <a:pt x="36" y="10"/>
                  <a:pt x="33" y="24"/>
                </a:cubicBezTo>
                <a:cubicBezTo>
                  <a:pt x="31" y="24"/>
                  <a:pt x="30" y="24"/>
                  <a:pt x="28" y="24"/>
                </a:cubicBezTo>
                <a:cubicBezTo>
                  <a:pt x="13" y="24"/>
                  <a:pt x="0" y="37"/>
                  <a:pt x="0" y="52"/>
                </a:cubicBezTo>
                <a:cubicBezTo>
                  <a:pt x="0" y="67"/>
                  <a:pt x="13" y="80"/>
                  <a:pt x="28" y="80"/>
                </a:cubicBezTo>
                <a:cubicBezTo>
                  <a:pt x="96" y="80"/>
                  <a:pt x="96" y="80"/>
                  <a:pt x="96" y="80"/>
                </a:cubicBezTo>
                <a:cubicBezTo>
                  <a:pt x="109" y="80"/>
                  <a:pt x="120" y="69"/>
                  <a:pt x="120" y="56"/>
                </a:cubicBezTo>
                <a:cubicBezTo>
                  <a:pt x="120" y="43"/>
                  <a:pt x="109" y="32"/>
                  <a:pt x="96" y="32"/>
                </a:cubicBezTo>
                <a:close/>
                <a:moveTo>
                  <a:pt x="96" y="72"/>
                </a:moveTo>
                <a:cubicBezTo>
                  <a:pt x="71" y="72"/>
                  <a:pt x="71" y="72"/>
                  <a:pt x="71" y="72"/>
                </a:cubicBezTo>
                <a:cubicBezTo>
                  <a:pt x="71" y="58"/>
                  <a:pt x="71" y="58"/>
                  <a:pt x="71" y="58"/>
                </a:cubicBezTo>
                <a:cubicBezTo>
                  <a:pt x="80" y="58"/>
                  <a:pt x="80" y="58"/>
                  <a:pt x="80" y="58"/>
                </a:cubicBezTo>
                <a:cubicBezTo>
                  <a:pt x="62" y="36"/>
                  <a:pt x="62" y="36"/>
                  <a:pt x="62" y="36"/>
                </a:cubicBezTo>
                <a:cubicBezTo>
                  <a:pt x="45" y="58"/>
                  <a:pt x="45" y="58"/>
                  <a:pt x="45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4" y="72"/>
                  <a:pt x="54" y="72"/>
                  <a:pt x="54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17" y="72"/>
                  <a:pt x="8" y="63"/>
                  <a:pt x="8" y="52"/>
                </a:cubicBezTo>
                <a:cubicBezTo>
                  <a:pt x="8" y="41"/>
                  <a:pt x="17" y="32"/>
                  <a:pt x="28" y="32"/>
                </a:cubicBezTo>
                <a:cubicBezTo>
                  <a:pt x="30" y="32"/>
                  <a:pt x="32" y="32"/>
                  <a:pt x="35" y="33"/>
                </a:cubicBezTo>
                <a:cubicBezTo>
                  <a:pt x="36" y="34"/>
                  <a:pt x="37" y="34"/>
                  <a:pt x="38" y="33"/>
                </a:cubicBezTo>
                <a:cubicBezTo>
                  <a:pt x="39" y="32"/>
                  <a:pt x="40" y="31"/>
                  <a:pt x="40" y="30"/>
                </a:cubicBezTo>
                <a:cubicBezTo>
                  <a:pt x="41" y="17"/>
                  <a:pt x="51" y="8"/>
                  <a:pt x="64" y="8"/>
                </a:cubicBezTo>
                <a:cubicBezTo>
                  <a:pt x="77" y="8"/>
                  <a:pt x="88" y="19"/>
                  <a:pt x="88" y="32"/>
                </a:cubicBezTo>
                <a:cubicBezTo>
                  <a:pt x="88" y="33"/>
                  <a:pt x="88" y="34"/>
                  <a:pt x="88" y="36"/>
                </a:cubicBezTo>
                <a:cubicBezTo>
                  <a:pt x="87" y="37"/>
                  <a:pt x="88" y="39"/>
                  <a:pt x="89" y="39"/>
                </a:cubicBezTo>
                <a:cubicBezTo>
                  <a:pt x="90" y="40"/>
                  <a:pt x="91" y="41"/>
                  <a:pt x="93" y="40"/>
                </a:cubicBezTo>
                <a:cubicBezTo>
                  <a:pt x="94" y="40"/>
                  <a:pt x="95" y="40"/>
                  <a:pt x="96" y="40"/>
                </a:cubicBezTo>
                <a:cubicBezTo>
                  <a:pt x="105" y="40"/>
                  <a:pt x="112" y="47"/>
                  <a:pt x="112" y="56"/>
                </a:cubicBezTo>
                <a:cubicBezTo>
                  <a:pt x="112" y="65"/>
                  <a:pt x="105" y="72"/>
                  <a:pt x="96" y="72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2" name="Google Shape;852;p28"/>
          <p:cNvGrpSpPr/>
          <p:nvPr/>
        </p:nvGrpSpPr>
        <p:grpSpPr>
          <a:xfrm>
            <a:off x="1458950" y="4370593"/>
            <a:ext cx="205646" cy="274496"/>
            <a:chOff x="2487468" y="1943557"/>
            <a:chExt cx="299688" cy="400024"/>
          </a:xfrm>
        </p:grpSpPr>
        <p:sp>
          <p:nvSpPr>
            <p:cNvPr id="853" name="Google Shape;853;p28"/>
            <p:cNvSpPr/>
            <p:nvPr/>
          </p:nvSpPr>
          <p:spPr>
            <a:xfrm>
              <a:off x="2487468" y="1943557"/>
              <a:ext cx="299688" cy="400024"/>
            </a:xfrm>
            <a:custGeom>
              <a:rect b="b" l="l" r="r" t="t"/>
              <a:pathLst>
                <a:path extrusionOk="0" h="128" w="96">
                  <a:moveTo>
                    <a:pt x="84" y="52"/>
                  </a:moveTo>
                  <a:cubicBezTo>
                    <a:pt x="84" y="36"/>
                    <a:pt x="84" y="36"/>
                    <a:pt x="84" y="36"/>
                  </a:cubicBezTo>
                  <a:cubicBezTo>
                    <a:pt x="84" y="16"/>
                    <a:pt x="68" y="0"/>
                    <a:pt x="48" y="0"/>
                  </a:cubicBezTo>
                  <a:cubicBezTo>
                    <a:pt x="28" y="0"/>
                    <a:pt x="12" y="16"/>
                    <a:pt x="12" y="36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5" y="52"/>
                    <a:pt x="0" y="57"/>
                    <a:pt x="0" y="6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12"/>
                    <a:pt x="16" y="128"/>
                    <a:pt x="36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80" y="128"/>
                    <a:pt x="96" y="112"/>
                    <a:pt x="96" y="92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6" y="80"/>
                    <a:pt x="96" y="80"/>
                    <a:pt x="96" y="80"/>
                  </a:cubicBezTo>
                  <a:cubicBezTo>
                    <a:pt x="96" y="76"/>
                    <a:pt x="96" y="76"/>
                    <a:pt x="96" y="7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57"/>
                    <a:pt x="91" y="52"/>
                    <a:pt x="84" y="52"/>
                  </a:cubicBezTo>
                  <a:close/>
                  <a:moveTo>
                    <a:pt x="20" y="36"/>
                  </a:moveTo>
                  <a:cubicBezTo>
                    <a:pt x="20" y="21"/>
                    <a:pt x="33" y="8"/>
                    <a:pt x="48" y="8"/>
                  </a:cubicBezTo>
                  <a:cubicBezTo>
                    <a:pt x="63" y="8"/>
                    <a:pt x="76" y="21"/>
                    <a:pt x="76" y="3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8" y="25"/>
                    <a:pt x="59" y="16"/>
                    <a:pt x="48" y="16"/>
                  </a:cubicBezTo>
                  <a:cubicBezTo>
                    <a:pt x="37" y="16"/>
                    <a:pt x="28" y="25"/>
                    <a:pt x="28" y="36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0" y="52"/>
                    <a:pt x="20" y="52"/>
                    <a:pt x="20" y="52"/>
                  </a:cubicBezTo>
                  <a:lnTo>
                    <a:pt x="20" y="36"/>
                  </a:lnTo>
                  <a:close/>
                  <a:moveTo>
                    <a:pt x="64" y="36"/>
                  </a:moveTo>
                  <a:cubicBezTo>
                    <a:pt x="64" y="36"/>
                    <a:pt x="64" y="36"/>
                    <a:pt x="64" y="36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27"/>
                    <a:pt x="39" y="20"/>
                    <a:pt x="48" y="20"/>
                  </a:cubicBezTo>
                  <a:cubicBezTo>
                    <a:pt x="57" y="20"/>
                    <a:pt x="64" y="27"/>
                    <a:pt x="64" y="36"/>
                  </a:cubicBezTo>
                  <a:close/>
                  <a:moveTo>
                    <a:pt x="88" y="76"/>
                  </a:moveTo>
                  <a:cubicBezTo>
                    <a:pt x="88" y="80"/>
                    <a:pt x="88" y="80"/>
                    <a:pt x="88" y="80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8" y="107"/>
                    <a:pt x="75" y="120"/>
                    <a:pt x="60" y="120"/>
                  </a:cubicBezTo>
                  <a:cubicBezTo>
                    <a:pt x="36" y="120"/>
                    <a:pt x="36" y="120"/>
                    <a:pt x="36" y="120"/>
                  </a:cubicBezTo>
                  <a:cubicBezTo>
                    <a:pt x="21" y="120"/>
                    <a:pt x="8" y="107"/>
                    <a:pt x="8" y="92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2"/>
                    <a:pt x="10" y="60"/>
                    <a:pt x="12" y="60"/>
                  </a:cubicBezTo>
                  <a:cubicBezTo>
                    <a:pt x="15" y="60"/>
                    <a:pt x="17" y="60"/>
                    <a:pt x="20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9" y="60"/>
                    <a:pt x="81" y="60"/>
                    <a:pt x="84" y="60"/>
                  </a:cubicBezTo>
                  <a:cubicBezTo>
                    <a:pt x="86" y="60"/>
                    <a:pt x="88" y="62"/>
                    <a:pt x="88" y="64"/>
                  </a:cubicBezTo>
                  <a:lnTo>
                    <a:pt x="88" y="76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28"/>
            <p:cNvSpPr/>
            <p:nvPr/>
          </p:nvSpPr>
          <p:spPr>
            <a:xfrm>
              <a:off x="2611567" y="2181195"/>
              <a:ext cx="50168" cy="75252"/>
            </a:xfrm>
            <a:custGeom>
              <a:rect b="b" l="l" r="r" t="t"/>
              <a:pathLst>
                <a:path extrusionOk="0" h="24" w="16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10"/>
                    <a:pt x="1" y="15"/>
                    <a:pt x="3" y="19"/>
                  </a:cubicBezTo>
                  <a:cubicBezTo>
                    <a:pt x="4" y="22"/>
                    <a:pt x="5" y="24"/>
                    <a:pt x="8" y="24"/>
                  </a:cubicBezTo>
                  <a:cubicBezTo>
                    <a:pt x="11" y="24"/>
                    <a:pt x="12" y="22"/>
                    <a:pt x="13" y="19"/>
                  </a:cubicBezTo>
                  <a:cubicBezTo>
                    <a:pt x="15" y="15"/>
                    <a:pt x="16" y="10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5" name="Google Shape;855;p28"/>
          <p:cNvGrpSpPr/>
          <p:nvPr/>
        </p:nvGrpSpPr>
        <p:grpSpPr>
          <a:xfrm>
            <a:off x="2113957" y="4383504"/>
            <a:ext cx="260968" cy="248830"/>
            <a:chOff x="3519489" y="2917825"/>
            <a:chExt cx="341313" cy="325438"/>
          </a:xfrm>
        </p:grpSpPr>
        <p:sp>
          <p:nvSpPr>
            <p:cNvPr id="856" name="Google Shape;856;p28"/>
            <p:cNvSpPr/>
            <p:nvPr/>
          </p:nvSpPr>
          <p:spPr>
            <a:xfrm>
              <a:off x="3519489" y="2917825"/>
              <a:ext cx="341313" cy="325438"/>
            </a:xfrm>
            <a:custGeom>
              <a:rect b="b" l="l" r="r" t="t"/>
              <a:pathLst>
                <a:path extrusionOk="0" h="122" w="128">
                  <a:moveTo>
                    <a:pt x="11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9"/>
                    <a:pt x="5" y="104"/>
                    <a:pt x="11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1" y="106"/>
                    <a:pt x="39" y="109"/>
                    <a:pt x="37" y="110"/>
                  </a:cubicBezTo>
                  <a:cubicBezTo>
                    <a:pt x="36" y="111"/>
                    <a:pt x="35" y="112"/>
                    <a:pt x="34" y="113"/>
                  </a:cubicBezTo>
                  <a:cubicBezTo>
                    <a:pt x="34" y="114"/>
                    <a:pt x="33" y="116"/>
                    <a:pt x="34" y="118"/>
                  </a:cubicBezTo>
                  <a:cubicBezTo>
                    <a:pt x="35" y="120"/>
                    <a:pt x="37" y="122"/>
                    <a:pt x="42" y="122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91" y="122"/>
                    <a:pt x="93" y="120"/>
                    <a:pt x="94" y="118"/>
                  </a:cubicBezTo>
                  <a:cubicBezTo>
                    <a:pt x="95" y="116"/>
                    <a:pt x="94" y="114"/>
                    <a:pt x="94" y="113"/>
                  </a:cubicBezTo>
                  <a:cubicBezTo>
                    <a:pt x="93" y="112"/>
                    <a:pt x="92" y="111"/>
                    <a:pt x="91" y="110"/>
                  </a:cubicBezTo>
                  <a:cubicBezTo>
                    <a:pt x="89" y="109"/>
                    <a:pt x="87" y="106"/>
                    <a:pt x="85" y="104"/>
                  </a:cubicBezTo>
                  <a:cubicBezTo>
                    <a:pt x="117" y="104"/>
                    <a:pt x="117" y="104"/>
                    <a:pt x="117" y="104"/>
                  </a:cubicBezTo>
                  <a:cubicBezTo>
                    <a:pt x="123" y="104"/>
                    <a:pt x="128" y="99"/>
                    <a:pt x="128" y="93"/>
                  </a:cubicBezTo>
                  <a:cubicBezTo>
                    <a:pt x="128" y="11"/>
                    <a:pt x="128" y="11"/>
                    <a:pt x="128" y="11"/>
                  </a:cubicBezTo>
                  <a:cubicBezTo>
                    <a:pt x="128" y="5"/>
                    <a:pt x="123" y="0"/>
                    <a:pt x="117" y="0"/>
                  </a:cubicBezTo>
                  <a:close/>
                  <a:moveTo>
                    <a:pt x="88" y="113"/>
                  </a:moveTo>
                  <a:cubicBezTo>
                    <a:pt x="89" y="114"/>
                    <a:pt x="90" y="115"/>
                    <a:pt x="90" y="116"/>
                  </a:cubicBezTo>
                  <a:cubicBezTo>
                    <a:pt x="90" y="116"/>
                    <a:pt x="91" y="116"/>
                    <a:pt x="90" y="116"/>
                  </a:cubicBezTo>
                  <a:cubicBezTo>
                    <a:pt x="90" y="117"/>
                    <a:pt x="88" y="118"/>
                    <a:pt x="86" y="118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40" y="118"/>
                    <a:pt x="38" y="117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5"/>
                    <a:pt x="39" y="114"/>
                    <a:pt x="40" y="113"/>
                  </a:cubicBezTo>
                  <a:cubicBezTo>
                    <a:pt x="44" y="109"/>
                    <a:pt x="47" y="106"/>
                    <a:pt x="48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1" y="106"/>
                    <a:pt x="84" y="109"/>
                    <a:pt x="88" y="113"/>
                  </a:cubicBezTo>
                  <a:close/>
                  <a:moveTo>
                    <a:pt x="120" y="93"/>
                  </a:moveTo>
                  <a:cubicBezTo>
                    <a:pt x="120" y="95"/>
                    <a:pt x="119" y="96"/>
                    <a:pt x="117" y="96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9" y="96"/>
                    <a:pt x="8" y="95"/>
                    <a:pt x="8" y="9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9" y="8"/>
                    <a:pt x="120" y="9"/>
                    <a:pt x="120" y="11"/>
                  </a:cubicBezTo>
                  <a:lnTo>
                    <a:pt x="120" y="93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28"/>
            <p:cNvSpPr/>
            <p:nvPr/>
          </p:nvSpPr>
          <p:spPr>
            <a:xfrm>
              <a:off x="3562351" y="2960688"/>
              <a:ext cx="255588" cy="171450"/>
            </a:xfrm>
            <a:custGeom>
              <a:rect b="b" l="l" r="r" t="t"/>
              <a:pathLst>
                <a:path extrusionOk="0" h="64" w="96">
                  <a:moveTo>
                    <a:pt x="8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3" y="64"/>
                    <a:pt x="7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93" y="64"/>
                    <a:pt x="96" y="61"/>
                    <a:pt x="96" y="5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3"/>
                    <a:pt x="93" y="0"/>
                    <a:pt x="89" y="0"/>
                  </a:cubicBezTo>
                  <a:close/>
                  <a:moveTo>
                    <a:pt x="92" y="57"/>
                  </a:moveTo>
                  <a:cubicBezTo>
                    <a:pt x="92" y="59"/>
                    <a:pt x="91" y="60"/>
                    <a:pt x="89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4" y="59"/>
                    <a:pt x="4" y="5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5" y="4"/>
                    <a:pt x="7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91" y="4"/>
                    <a:pt x="92" y="5"/>
                    <a:pt x="92" y="7"/>
                  </a:cubicBezTo>
                  <a:lnTo>
                    <a:pt x="92" y="57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28"/>
            <p:cNvSpPr/>
            <p:nvPr/>
          </p:nvSpPr>
          <p:spPr>
            <a:xfrm>
              <a:off x="3673476" y="3136900"/>
              <a:ext cx="31750" cy="31750"/>
            </a:xfrm>
            <a:custGeom>
              <a:rect b="b" l="l" r="r" t="t"/>
              <a:pathLst>
                <a:path extrusionOk="0" h="12" w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28"/>
            <p:cNvSpPr/>
            <p:nvPr/>
          </p:nvSpPr>
          <p:spPr>
            <a:xfrm>
              <a:off x="3638551" y="2995613"/>
              <a:ext cx="101600" cy="101600"/>
            </a:xfrm>
            <a:custGeom>
              <a:rect b="b" l="l" r="r" t="t"/>
              <a:pathLst>
                <a:path extrusionOk="0" h="38" w="38">
                  <a:moveTo>
                    <a:pt x="19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29"/>
                    <a:pt x="8" y="38"/>
                    <a:pt x="19" y="38"/>
                  </a:cubicBezTo>
                  <a:cubicBezTo>
                    <a:pt x="30" y="38"/>
                    <a:pt x="38" y="29"/>
                    <a:pt x="38" y="19"/>
                  </a:cubicBezTo>
                  <a:cubicBezTo>
                    <a:pt x="38" y="8"/>
                    <a:pt x="30" y="0"/>
                    <a:pt x="19" y="0"/>
                  </a:cubicBezTo>
                  <a:close/>
                  <a:moveTo>
                    <a:pt x="19" y="34"/>
                  </a:moveTo>
                  <a:cubicBezTo>
                    <a:pt x="11" y="34"/>
                    <a:pt x="4" y="27"/>
                    <a:pt x="4" y="19"/>
                  </a:cubicBezTo>
                  <a:cubicBezTo>
                    <a:pt x="4" y="11"/>
                    <a:pt x="10" y="5"/>
                    <a:pt x="18" y="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7"/>
                    <a:pt x="34" y="18"/>
                    <a:pt x="34" y="19"/>
                  </a:cubicBezTo>
                  <a:cubicBezTo>
                    <a:pt x="34" y="27"/>
                    <a:pt x="27" y="34"/>
                    <a:pt x="19" y="34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0" name="Google Shape;860;p28"/>
          <p:cNvGrpSpPr/>
          <p:nvPr/>
        </p:nvGrpSpPr>
        <p:grpSpPr>
          <a:xfrm>
            <a:off x="2831844" y="4383116"/>
            <a:ext cx="278500" cy="249403"/>
            <a:chOff x="2165351" y="3622675"/>
            <a:chExt cx="319088" cy="285750"/>
          </a:xfrm>
        </p:grpSpPr>
        <p:sp>
          <p:nvSpPr>
            <p:cNvPr id="861" name="Google Shape;861;p28"/>
            <p:cNvSpPr/>
            <p:nvPr/>
          </p:nvSpPr>
          <p:spPr>
            <a:xfrm>
              <a:off x="2165351" y="3622675"/>
              <a:ext cx="319088" cy="285750"/>
            </a:xfrm>
            <a:custGeom>
              <a:rect b="b" l="l" r="r" t="t"/>
              <a:pathLst>
                <a:path extrusionOk="0" h="107" w="120">
                  <a:moveTo>
                    <a:pt x="96" y="106"/>
                  </a:moveTo>
                  <a:cubicBezTo>
                    <a:pt x="95" y="106"/>
                    <a:pt x="94" y="106"/>
                    <a:pt x="93" y="105"/>
                  </a:cubicBezTo>
                  <a:cubicBezTo>
                    <a:pt x="91" y="103"/>
                    <a:pt x="92" y="101"/>
                    <a:pt x="93" y="99"/>
                  </a:cubicBezTo>
                  <a:cubicBezTo>
                    <a:pt x="105" y="89"/>
                    <a:pt x="112" y="75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ubicBezTo>
                    <a:pt x="31" y="8"/>
                    <a:pt x="8" y="31"/>
                    <a:pt x="8" y="60"/>
                  </a:cubicBezTo>
                  <a:cubicBezTo>
                    <a:pt x="8" y="75"/>
                    <a:pt x="15" y="89"/>
                    <a:pt x="27" y="99"/>
                  </a:cubicBezTo>
                  <a:cubicBezTo>
                    <a:pt x="28" y="101"/>
                    <a:pt x="29" y="103"/>
                    <a:pt x="27" y="105"/>
                  </a:cubicBezTo>
                  <a:cubicBezTo>
                    <a:pt x="26" y="107"/>
                    <a:pt x="23" y="107"/>
                    <a:pt x="22" y="106"/>
                  </a:cubicBezTo>
                  <a:cubicBezTo>
                    <a:pt x="8" y="94"/>
                    <a:pt x="0" y="77"/>
                    <a:pt x="0" y="60"/>
                  </a:cubicBezTo>
                  <a:cubicBezTo>
                    <a:pt x="0" y="26"/>
                    <a:pt x="27" y="0"/>
                    <a:pt x="60" y="0"/>
                  </a:cubicBezTo>
                  <a:cubicBezTo>
                    <a:pt x="93" y="0"/>
                    <a:pt x="120" y="26"/>
                    <a:pt x="120" y="60"/>
                  </a:cubicBezTo>
                  <a:cubicBezTo>
                    <a:pt x="120" y="77"/>
                    <a:pt x="112" y="94"/>
                    <a:pt x="98" y="106"/>
                  </a:cubicBezTo>
                  <a:cubicBezTo>
                    <a:pt x="98" y="106"/>
                    <a:pt x="97" y="106"/>
                    <a:pt x="96" y="106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28"/>
            <p:cNvSpPr/>
            <p:nvPr/>
          </p:nvSpPr>
          <p:spPr>
            <a:xfrm>
              <a:off x="2303464" y="3786188"/>
              <a:ext cx="42900" cy="429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28"/>
            <p:cNvSpPr/>
            <p:nvPr/>
          </p:nvSpPr>
          <p:spPr>
            <a:xfrm>
              <a:off x="2228851" y="3711575"/>
              <a:ext cx="66675" cy="66675"/>
            </a:xfrm>
            <a:custGeom>
              <a:rect b="b" l="l" r="r" t="t"/>
              <a:pathLst>
                <a:path extrusionOk="0" h="25" w="25">
                  <a:moveTo>
                    <a:pt x="1" y="1"/>
                  </a:moveTo>
                  <a:cubicBezTo>
                    <a:pt x="3" y="0"/>
                    <a:pt x="5" y="0"/>
                    <a:pt x="7" y="1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5" y="20"/>
                    <a:pt x="25" y="22"/>
                    <a:pt x="24" y="24"/>
                  </a:cubicBezTo>
                  <a:cubicBezTo>
                    <a:pt x="22" y="25"/>
                    <a:pt x="20" y="25"/>
                    <a:pt x="18" y="24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4" name="Google Shape;864;p28"/>
          <p:cNvGrpSpPr/>
          <p:nvPr/>
        </p:nvGrpSpPr>
        <p:grpSpPr>
          <a:xfrm>
            <a:off x="3617387" y="4366099"/>
            <a:ext cx="141823" cy="283648"/>
            <a:chOff x="2932114" y="4298950"/>
            <a:chExt cx="149225" cy="298451"/>
          </a:xfrm>
        </p:grpSpPr>
        <p:sp>
          <p:nvSpPr>
            <p:cNvPr id="865" name="Google Shape;865;p28"/>
            <p:cNvSpPr/>
            <p:nvPr/>
          </p:nvSpPr>
          <p:spPr>
            <a:xfrm>
              <a:off x="2932114" y="4408488"/>
              <a:ext cx="149225" cy="188913"/>
            </a:xfrm>
            <a:custGeom>
              <a:rect b="b" l="l" r="r" t="t"/>
              <a:pathLst>
                <a:path extrusionOk="0" h="71" w="56">
                  <a:moveTo>
                    <a:pt x="52" y="0"/>
                  </a:moveTo>
                  <a:cubicBezTo>
                    <a:pt x="50" y="0"/>
                    <a:pt x="48" y="2"/>
                    <a:pt x="48" y="4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8" y="29"/>
                    <a:pt x="39" y="38"/>
                    <a:pt x="28" y="38"/>
                  </a:cubicBezTo>
                  <a:cubicBezTo>
                    <a:pt x="17" y="38"/>
                    <a:pt x="8" y="29"/>
                    <a:pt x="8" y="17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31"/>
                    <a:pt x="10" y="44"/>
                    <a:pt x="24" y="46"/>
                  </a:cubicBezTo>
                  <a:cubicBezTo>
                    <a:pt x="24" y="63"/>
                    <a:pt x="24" y="63"/>
                    <a:pt x="24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4" y="63"/>
                    <a:pt x="12" y="65"/>
                    <a:pt x="12" y="67"/>
                  </a:cubicBezTo>
                  <a:cubicBezTo>
                    <a:pt x="12" y="69"/>
                    <a:pt x="14" y="71"/>
                    <a:pt x="16" y="71"/>
                  </a:cubicBezTo>
                  <a:cubicBezTo>
                    <a:pt x="40" y="71"/>
                    <a:pt x="40" y="71"/>
                    <a:pt x="40" y="71"/>
                  </a:cubicBezTo>
                  <a:cubicBezTo>
                    <a:pt x="42" y="71"/>
                    <a:pt x="44" y="69"/>
                    <a:pt x="44" y="67"/>
                  </a:cubicBezTo>
                  <a:cubicBezTo>
                    <a:pt x="44" y="65"/>
                    <a:pt x="42" y="63"/>
                    <a:pt x="40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46" y="44"/>
                    <a:pt x="56" y="31"/>
                    <a:pt x="56" y="17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2"/>
                    <a:pt x="54" y="0"/>
                    <a:pt x="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28"/>
            <p:cNvSpPr/>
            <p:nvPr/>
          </p:nvSpPr>
          <p:spPr>
            <a:xfrm>
              <a:off x="2974976" y="4298950"/>
              <a:ext cx="65088" cy="192088"/>
            </a:xfrm>
            <a:custGeom>
              <a:rect b="b" l="l" r="r" t="t"/>
              <a:pathLst>
                <a:path extrusionOk="0" h="72" w="24">
                  <a:moveTo>
                    <a:pt x="12" y="72"/>
                  </a:moveTo>
                  <a:cubicBezTo>
                    <a:pt x="19" y="72"/>
                    <a:pt x="24" y="67"/>
                    <a:pt x="24" y="6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7"/>
                    <a:pt x="5" y="72"/>
                    <a:pt x="12" y="7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7" name="Google Shape;867;p28"/>
          <p:cNvSpPr/>
          <p:nvPr/>
        </p:nvSpPr>
        <p:spPr>
          <a:xfrm>
            <a:off x="4248600" y="4402934"/>
            <a:ext cx="258126" cy="209764"/>
          </a:xfrm>
          <a:custGeom>
            <a:rect b="b" l="l" r="r" t="t"/>
            <a:pathLst>
              <a:path extrusionOk="0" h="299" w="368">
                <a:moveTo>
                  <a:pt x="368" y="36"/>
                </a:moveTo>
                <a:cubicBezTo>
                  <a:pt x="354" y="42"/>
                  <a:pt x="340" y="46"/>
                  <a:pt x="324" y="48"/>
                </a:cubicBezTo>
                <a:cubicBezTo>
                  <a:pt x="340" y="38"/>
                  <a:pt x="352" y="24"/>
                  <a:pt x="358" y="6"/>
                </a:cubicBezTo>
                <a:cubicBezTo>
                  <a:pt x="343" y="15"/>
                  <a:pt x="327" y="21"/>
                  <a:pt x="310" y="24"/>
                </a:cubicBezTo>
                <a:cubicBezTo>
                  <a:pt x="296" y="10"/>
                  <a:pt x="276" y="0"/>
                  <a:pt x="255" y="0"/>
                </a:cubicBezTo>
                <a:cubicBezTo>
                  <a:pt x="213" y="0"/>
                  <a:pt x="179" y="34"/>
                  <a:pt x="179" y="76"/>
                </a:cubicBezTo>
                <a:cubicBezTo>
                  <a:pt x="179" y="82"/>
                  <a:pt x="180" y="88"/>
                  <a:pt x="181" y="93"/>
                </a:cubicBezTo>
                <a:cubicBezTo>
                  <a:pt x="118" y="90"/>
                  <a:pt x="63" y="60"/>
                  <a:pt x="25" y="14"/>
                </a:cubicBezTo>
                <a:cubicBezTo>
                  <a:pt x="19" y="25"/>
                  <a:pt x="15" y="38"/>
                  <a:pt x="15" y="52"/>
                </a:cubicBezTo>
                <a:cubicBezTo>
                  <a:pt x="15" y="78"/>
                  <a:pt x="28" y="101"/>
                  <a:pt x="49" y="115"/>
                </a:cubicBezTo>
                <a:cubicBezTo>
                  <a:pt x="36" y="115"/>
                  <a:pt x="25" y="111"/>
                  <a:pt x="15" y="106"/>
                </a:cubicBezTo>
                <a:cubicBezTo>
                  <a:pt x="14" y="106"/>
                  <a:pt x="14" y="106"/>
                  <a:pt x="14" y="106"/>
                </a:cubicBezTo>
                <a:cubicBezTo>
                  <a:pt x="14" y="143"/>
                  <a:pt x="41" y="174"/>
                  <a:pt x="75" y="181"/>
                </a:cubicBezTo>
                <a:cubicBezTo>
                  <a:pt x="69" y="182"/>
                  <a:pt x="62" y="183"/>
                  <a:pt x="55" y="183"/>
                </a:cubicBezTo>
                <a:cubicBezTo>
                  <a:pt x="50" y="183"/>
                  <a:pt x="46" y="183"/>
                  <a:pt x="41" y="182"/>
                </a:cubicBezTo>
                <a:cubicBezTo>
                  <a:pt x="51" y="212"/>
                  <a:pt x="78" y="234"/>
                  <a:pt x="111" y="234"/>
                </a:cubicBezTo>
                <a:cubicBezTo>
                  <a:pt x="86" y="254"/>
                  <a:pt x="53" y="267"/>
                  <a:pt x="18" y="267"/>
                </a:cubicBezTo>
                <a:cubicBezTo>
                  <a:pt x="12" y="267"/>
                  <a:pt x="6" y="266"/>
                  <a:pt x="0" y="265"/>
                </a:cubicBezTo>
                <a:cubicBezTo>
                  <a:pt x="33" y="287"/>
                  <a:pt x="73" y="299"/>
                  <a:pt x="115" y="299"/>
                </a:cubicBezTo>
                <a:cubicBezTo>
                  <a:pt x="254" y="299"/>
                  <a:pt x="330" y="184"/>
                  <a:pt x="330" y="85"/>
                </a:cubicBezTo>
                <a:cubicBezTo>
                  <a:pt x="330" y="81"/>
                  <a:pt x="330" y="78"/>
                  <a:pt x="330" y="75"/>
                </a:cubicBezTo>
                <a:cubicBezTo>
                  <a:pt x="345" y="64"/>
                  <a:pt x="358" y="51"/>
                  <a:pt x="368" y="36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28"/>
          <p:cNvSpPr/>
          <p:nvPr/>
        </p:nvSpPr>
        <p:spPr>
          <a:xfrm>
            <a:off x="6384282" y="4366212"/>
            <a:ext cx="236616" cy="283210"/>
          </a:xfrm>
          <a:custGeom>
            <a:rect b="b" l="l" r="r" t="t"/>
            <a:pathLst>
              <a:path extrusionOk="0" h="360" w="300">
                <a:moveTo>
                  <a:pt x="254" y="263"/>
                </a:moveTo>
                <a:cubicBezTo>
                  <a:pt x="234" y="263"/>
                  <a:pt x="234" y="263"/>
                  <a:pt x="234" y="263"/>
                </a:cubicBezTo>
                <a:cubicBezTo>
                  <a:pt x="234" y="252"/>
                  <a:pt x="234" y="252"/>
                  <a:pt x="234" y="252"/>
                </a:cubicBezTo>
                <a:cubicBezTo>
                  <a:pt x="234" y="247"/>
                  <a:pt x="238" y="243"/>
                  <a:pt x="243" y="243"/>
                </a:cubicBezTo>
                <a:cubicBezTo>
                  <a:pt x="245" y="243"/>
                  <a:pt x="245" y="243"/>
                  <a:pt x="245" y="243"/>
                </a:cubicBezTo>
                <a:cubicBezTo>
                  <a:pt x="250" y="243"/>
                  <a:pt x="254" y="247"/>
                  <a:pt x="254" y="252"/>
                </a:cubicBezTo>
                <a:lnTo>
                  <a:pt x="254" y="263"/>
                </a:lnTo>
                <a:close/>
                <a:moveTo>
                  <a:pt x="180" y="239"/>
                </a:moveTo>
                <a:cubicBezTo>
                  <a:pt x="175" y="239"/>
                  <a:pt x="171" y="242"/>
                  <a:pt x="171" y="246"/>
                </a:cubicBezTo>
                <a:cubicBezTo>
                  <a:pt x="171" y="302"/>
                  <a:pt x="171" y="302"/>
                  <a:pt x="171" y="302"/>
                </a:cubicBezTo>
                <a:cubicBezTo>
                  <a:pt x="171" y="306"/>
                  <a:pt x="175" y="310"/>
                  <a:pt x="180" y="310"/>
                </a:cubicBezTo>
                <a:cubicBezTo>
                  <a:pt x="185" y="310"/>
                  <a:pt x="189" y="306"/>
                  <a:pt x="189" y="302"/>
                </a:cubicBezTo>
                <a:cubicBezTo>
                  <a:pt x="189" y="246"/>
                  <a:pt x="189" y="246"/>
                  <a:pt x="189" y="246"/>
                </a:cubicBezTo>
                <a:cubicBezTo>
                  <a:pt x="189" y="242"/>
                  <a:pt x="185" y="239"/>
                  <a:pt x="180" y="239"/>
                </a:cubicBezTo>
                <a:close/>
                <a:moveTo>
                  <a:pt x="300" y="208"/>
                </a:moveTo>
                <a:cubicBezTo>
                  <a:pt x="300" y="314"/>
                  <a:pt x="300" y="314"/>
                  <a:pt x="300" y="314"/>
                </a:cubicBezTo>
                <a:cubicBezTo>
                  <a:pt x="300" y="339"/>
                  <a:pt x="278" y="360"/>
                  <a:pt x="251" y="360"/>
                </a:cubicBezTo>
                <a:cubicBezTo>
                  <a:pt x="49" y="360"/>
                  <a:pt x="49" y="360"/>
                  <a:pt x="49" y="360"/>
                </a:cubicBezTo>
                <a:cubicBezTo>
                  <a:pt x="22" y="360"/>
                  <a:pt x="0" y="339"/>
                  <a:pt x="0" y="314"/>
                </a:cubicBezTo>
                <a:cubicBezTo>
                  <a:pt x="0" y="208"/>
                  <a:pt x="0" y="208"/>
                  <a:pt x="0" y="208"/>
                </a:cubicBezTo>
                <a:cubicBezTo>
                  <a:pt x="0" y="182"/>
                  <a:pt x="22" y="161"/>
                  <a:pt x="49" y="161"/>
                </a:cubicBezTo>
                <a:cubicBezTo>
                  <a:pt x="251" y="161"/>
                  <a:pt x="251" y="161"/>
                  <a:pt x="251" y="161"/>
                </a:cubicBezTo>
                <a:cubicBezTo>
                  <a:pt x="278" y="161"/>
                  <a:pt x="300" y="182"/>
                  <a:pt x="300" y="208"/>
                </a:cubicBezTo>
                <a:close/>
                <a:moveTo>
                  <a:pt x="63" y="325"/>
                </a:moveTo>
                <a:cubicBezTo>
                  <a:pt x="63" y="213"/>
                  <a:pt x="63" y="213"/>
                  <a:pt x="63" y="213"/>
                </a:cubicBezTo>
                <a:cubicBezTo>
                  <a:pt x="88" y="213"/>
                  <a:pt x="88" y="213"/>
                  <a:pt x="88" y="213"/>
                </a:cubicBezTo>
                <a:cubicBezTo>
                  <a:pt x="88" y="197"/>
                  <a:pt x="88" y="197"/>
                  <a:pt x="88" y="197"/>
                </a:cubicBezTo>
                <a:cubicBezTo>
                  <a:pt x="21" y="197"/>
                  <a:pt x="21" y="197"/>
                  <a:pt x="21" y="197"/>
                </a:cubicBezTo>
                <a:cubicBezTo>
                  <a:pt x="21" y="213"/>
                  <a:pt x="21" y="213"/>
                  <a:pt x="21" y="213"/>
                </a:cubicBezTo>
                <a:cubicBezTo>
                  <a:pt x="42" y="213"/>
                  <a:pt x="42" y="213"/>
                  <a:pt x="42" y="213"/>
                </a:cubicBezTo>
                <a:cubicBezTo>
                  <a:pt x="42" y="325"/>
                  <a:pt x="42" y="325"/>
                  <a:pt x="42" y="325"/>
                </a:cubicBezTo>
                <a:lnTo>
                  <a:pt x="63" y="325"/>
                </a:lnTo>
                <a:close/>
                <a:moveTo>
                  <a:pt x="138" y="230"/>
                </a:moveTo>
                <a:cubicBezTo>
                  <a:pt x="117" y="230"/>
                  <a:pt x="117" y="230"/>
                  <a:pt x="117" y="230"/>
                </a:cubicBezTo>
                <a:cubicBezTo>
                  <a:pt x="117" y="290"/>
                  <a:pt x="117" y="290"/>
                  <a:pt x="117" y="290"/>
                </a:cubicBezTo>
                <a:cubicBezTo>
                  <a:pt x="117" y="298"/>
                  <a:pt x="117" y="303"/>
                  <a:pt x="117" y="304"/>
                </a:cubicBezTo>
                <a:cubicBezTo>
                  <a:pt x="115" y="309"/>
                  <a:pt x="107" y="314"/>
                  <a:pt x="104" y="305"/>
                </a:cubicBezTo>
                <a:cubicBezTo>
                  <a:pt x="104" y="303"/>
                  <a:pt x="104" y="298"/>
                  <a:pt x="104" y="290"/>
                </a:cubicBezTo>
                <a:cubicBezTo>
                  <a:pt x="104" y="230"/>
                  <a:pt x="104" y="230"/>
                  <a:pt x="104" y="230"/>
                </a:cubicBezTo>
                <a:cubicBezTo>
                  <a:pt x="83" y="230"/>
                  <a:pt x="83" y="230"/>
                  <a:pt x="83" y="230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84" y="298"/>
                  <a:pt x="83" y="305"/>
                  <a:pt x="84" y="308"/>
                </a:cubicBezTo>
                <a:cubicBezTo>
                  <a:pt x="84" y="314"/>
                  <a:pt x="84" y="320"/>
                  <a:pt x="89" y="324"/>
                </a:cubicBezTo>
                <a:cubicBezTo>
                  <a:pt x="98" y="330"/>
                  <a:pt x="116" y="323"/>
                  <a:pt x="121" y="313"/>
                </a:cubicBezTo>
                <a:cubicBezTo>
                  <a:pt x="121" y="325"/>
                  <a:pt x="121" y="325"/>
                  <a:pt x="121" y="325"/>
                </a:cubicBezTo>
                <a:cubicBezTo>
                  <a:pt x="138" y="325"/>
                  <a:pt x="138" y="325"/>
                  <a:pt x="138" y="325"/>
                </a:cubicBezTo>
                <a:lnTo>
                  <a:pt x="138" y="230"/>
                </a:lnTo>
                <a:close/>
                <a:moveTo>
                  <a:pt x="204" y="298"/>
                </a:moveTo>
                <a:cubicBezTo>
                  <a:pt x="204" y="249"/>
                  <a:pt x="204" y="249"/>
                  <a:pt x="204" y="249"/>
                </a:cubicBezTo>
                <a:cubicBezTo>
                  <a:pt x="204" y="230"/>
                  <a:pt x="190" y="218"/>
                  <a:pt x="171" y="234"/>
                </a:cubicBezTo>
                <a:cubicBezTo>
                  <a:pt x="171" y="197"/>
                  <a:pt x="171" y="197"/>
                  <a:pt x="171" y="197"/>
                </a:cubicBezTo>
                <a:cubicBezTo>
                  <a:pt x="150" y="197"/>
                  <a:pt x="150" y="197"/>
                  <a:pt x="150" y="197"/>
                </a:cubicBezTo>
                <a:cubicBezTo>
                  <a:pt x="150" y="324"/>
                  <a:pt x="150" y="324"/>
                  <a:pt x="150" y="324"/>
                </a:cubicBezTo>
                <a:cubicBezTo>
                  <a:pt x="167" y="324"/>
                  <a:pt x="167" y="324"/>
                  <a:pt x="167" y="324"/>
                </a:cubicBezTo>
                <a:cubicBezTo>
                  <a:pt x="169" y="316"/>
                  <a:pt x="169" y="316"/>
                  <a:pt x="169" y="316"/>
                </a:cubicBezTo>
                <a:cubicBezTo>
                  <a:pt x="191" y="336"/>
                  <a:pt x="204" y="323"/>
                  <a:pt x="204" y="298"/>
                </a:cubicBezTo>
                <a:close/>
                <a:moveTo>
                  <a:pt x="270" y="292"/>
                </a:moveTo>
                <a:cubicBezTo>
                  <a:pt x="254" y="292"/>
                  <a:pt x="254" y="292"/>
                  <a:pt x="254" y="292"/>
                </a:cubicBezTo>
                <a:cubicBezTo>
                  <a:pt x="254" y="293"/>
                  <a:pt x="254" y="293"/>
                  <a:pt x="254" y="294"/>
                </a:cubicBezTo>
                <a:cubicBezTo>
                  <a:pt x="254" y="303"/>
                  <a:pt x="254" y="303"/>
                  <a:pt x="254" y="303"/>
                </a:cubicBezTo>
                <a:cubicBezTo>
                  <a:pt x="254" y="307"/>
                  <a:pt x="250" y="311"/>
                  <a:pt x="245" y="311"/>
                </a:cubicBezTo>
                <a:cubicBezTo>
                  <a:pt x="242" y="311"/>
                  <a:pt x="242" y="311"/>
                  <a:pt x="242" y="311"/>
                </a:cubicBezTo>
                <a:cubicBezTo>
                  <a:pt x="238" y="311"/>
                  <a:pt x="234" y="307"/>
                  <a:pt x="234" y="303"/>
                </a:cubicBezTo>
                <a:cubicBezTo>
                  <a:pt x="234" y="302"/>
                  <a:pt x="234" y="302"/>
                  <a:pt x="234" y="302"/>
                </a:cubicBezTo>
                <a:cubicBezTo>
                  <a:pt x="234" y="292"/>
                  <a:pt x="234" y="292"/>
                  <a:pt x="234" y="292"/>
                </a:cubicBezTo>
                <a:cubicBezTo>
                  <a:pt x="234" y="280"/>
                  <a:pt x="234" y="280"/>
                  <a:pt x="234" y="280"/>
                </a:cubicBezTo>
                <a:cubicBezTo>
                  <a:pt x="270" y="280"/>
                  <a:pt x="270" y="280"/>
                  <a:pt x="270" y="280"/>
                </a:cubicBezTo>
                <a:cubicBezTo>
                  <a:pt x="270" y="266"/>
                  <a:pt x="270" y="266"/>
                  <a:pt x="270" y="266"/>
                </a:cubicBezTo>
                <a:cubicBezTo>
                  <a:pt x="270" y="256"/>
                  <a:pt x="269" y="247"/>
                  <a:pt x="268" y="241"/>
                </a:cubicBezTo>
                <a:cubicBezTo>
                  <a:pt x="266" y="223"/>
                  <a:pt x="241" y="220"/>
                  <a:pt x="228" y="229"/>
                </a:cubicBezTo>
                <a:cubicBezTo>
                  <a:pt x="224" y="232"/>
                  <a:pt x="221" y="236"/>
                  <a:pt x="220" y="241"/>
                </a:cubicBezTo>
                <a:cubicBezTo>
                  <a:pt x="218" y="246"/>
                  <a:pt x="217" y="253"/>
                  <a:pt x="217" y="262"/>
                </a:cubicBezTo>
                <a:cubicBezTo>
                  <a:pt x="217" y="292"/>
                  <a:pt x="217" y="292"/>
                  <a:pt x="217" y="292"/>
                </a:cubicBezTo>
                <a:cubicBezTo>
                  <a:pt x="217" y="341"/>
                  <a:pt x="277" y="334"/>
                  <a:pt x="270" y="292"/>
                </a:cubicBezTo>
                <a:close/>
                <a:moveTo>
                  <a:pt x="189" y="131"/>
                </a:moveTo>
                <a:cubicBezTo>
                  <a:pt x="190" y="134"/>
                  <a:pt x="192" y="136"/>
                  <a:pt x="194" y="137"/>
                </a:cubicBezTo>
                <a:cubicBezTo>
                  <a:pt x="197" y="139"/>
                  <a:pt x="199" y="140"/>
                  <a:pt x="203" y="140"/>
                </a:cubicBezTo>
                <a:cubicBezTo>
                  <a:pt x="206" y="140"/>
                  <a:pt x="209" y="139"/>
                  <a:pt x="211" y="137"/>
                </a:cubicBezTo>
                <a:cubicBezTo>
                  <a:pt x="213" y="135"/>
                  <a:pt x="215" y="133"/>
                  <a:pt x="217" y="130"/>
                </a:cubicBezTo>
                <a:cubicBezTo>
                  <a:pt x="216" y="138"/>
                  <a:pt x="216" y="138"/>
                  <a:pt x="216" y="138"/>
                </a:cubicBezTo>
                <a:cubicBezTo>
                  <a:pt x="240" y="138"/>
                  <a:pt x="240" y="138"/>
                  <a:pt x="240" y="138"/>
                </a:cubicBezTo>
                <a:cubicBezTo>
                  <a:pt x="240" y="39"/>
                  <a:pt x="240" y="39"/>
                  <a:pt x="240" y="39"/>
                </a:cubicBezTo>
                <a:cubicBezTo>
                  <a:pt x="221" y="39"/>
                  <a:pt x="221" y="39"/>
                  <a:pt x="221" y="39"/>
                </a:cubicBezTo>
                <a:cubicBezTo>
                  <a:pt x="221" y="116"/>
                  <a:pt x="221" y="116"/>
                  <a:pt x="221" y="116"/>
                </a:cubicBezTo>
                <a:cubicBezTo>
                  <a:pt x="221" y="120"/>
                  <a:pt x="218" y="124"/>
                  <a:pt x="214" y="124"/>
                </a:cubicBezTo>
                <a:cubicBezTo>
                  <a:pt x="209" y="124"/>
                  <a:pt x="206" y="120"/>
                  <a:pt x="206" y="116"/>
                </a:cubicBezTo>
                <a:cubicBezTo>
                  <a:pt x="206" y="39"/>
                  <a:pt x="206" y="39"/>
                  <a:pt x="206" y="39"/>
                </a:cubicBezTo>
                <a:cubicBezTo>
                  <a:pt x="187" y="39"/>
                  <a:pt x="187" y="39"/>
                  <a:pt x="187" y="39"/>
                </a:cubicBezTo>
                <a:cubicBezTo>
                  <a:pt x="187" y="106"/>
                  <a:pt x="187" y="106"/>
                  <a:pt x="187" y="106"/>
                </a:cubicBezTo>
                <a:cubicBezTo>
                  <a:pt x="187" y="114"/>
                  <a:pt x="187" y="120"/>
                  <a:pt x="187" y="123"/>
                </a:cubicBezTo>
                <a:cubicBezTo>
                  <a:pt x="188" y="126"/>
                  <a:pt x="188" y="128"/>
                  <a:pt x="189" y="131"/>
                </a:cubicBezTo>
                <a:close/>
                <a:moveTo>
                  <a:pt x="119" y="75"/>
                </a:moveTo>
                <a:cubicBezTo>
                  <a:pt x="119" y="66"/>
                  <a:pt x="120" y="58"/>
                  <a:pt x="121" y="53"/>
                </a:cubicBezTo>
                <a:cubicBezTo>
                  <a:pt x="123" y="48"/>
                  <a:pt x="126" y="43"/>
                  <a:pt x="130" y="40"/>
                </a:cubicBezTo>
                <a:cubicBezTo>
                  <a:pt x="134" y="37"/>
                  <a:pt x="139" y="35"/>
                  <a:pt x="146" y="35"/>
                </a:cubicBezTo>
                <a:cubicBezTo>
                  <a:pt x="151" y="35"/>
                  <a:pt x="156" y="36"/>
                  <a:pt x="159" y="38"/>
                </a:cubicBezTo>
                <a:cubicBezTo>
                  <a:pt x="163" y="40"/>
                  <a:pt x="166" y="43"/>
                  <a:pt x="168" y="46"/>
                </a:cubicBezTo>
                <a:cubicBezTo>
                  <a:pt x="170" y="50"/>
                  <a:pt x="172" y="53"/>
                  <a:pt x="173" y="57"/>
                </a:cubicBezTo>
                <a:cubicBezTo>
                  <a:pt x="173" y="60"/>
                  <a:pt x="174" y="66"/>
                  <a:pt x="174" y="73"/>
                </a:cubicBezTo>
                <a:cubicBezTo>
                  <a:pt x="174" y="98"/>
                  <a:pt x="174" y="98"/>
                  <a:pt x="174" y="98"/>
                </a:cubicBezTo>
                <a:cubicBezTo>
                  <a:pt x="174" y="107"/>
                  <a:pt x="173" y="114"/>
                  <a:pt x="173" y="118"/>
                </a:cubicBezTo>
                <a:cubicBezTo>
                  <a:pt x="172" y="122"/>
                  <a:pt x="170" y="126"/>
                  <a:pt x="168" y="130"/>
                </a:cubicBezTo>
                <a:cubicBezTo>
                  <a:pt x="166" y="134"/>
                  <a:pt x="163" y="137"/>
                  <a:pt x="159" y="138"/>
                </a:cubicBezTo>
                <a:cubicBezTo>
                  <a:pt x="155" y="140"/>
                  <a:pt x="151" y="141"/>
                  <a:pt x="147" y="141"/>
                </a:cubicBezTo>
                <a:cubicBezTo>
                  <a:pt x="141" y="141"/>
                  <a:pt x="137" y="140"/>
                  <a:pt x="133" y="139"/>
                </a:cubicBezTo>
                <a:cubicBezTo>
                  <a:pt x="129" y="137"/>
                  <a:pt x="127" y="135"/>
                  <a:pt x="125" y="132"/>
                </a:cubicBezTo>
                <a:cubicBezTo>
                  <a:pt x="122" y="129"/>
                  <a:pt x="121" y="125"/>
                  <a:pt x="120" y="121"/>
                </a:cubicBezTo>
                <a:cubicBezTo>
                  <a:pt x="119" y="116"/>
                  <a:pt x="119" y="110"/>
                  <a:pt x="119" y="101"/>
                </a:cubicBezTo>
                <a:lnTo>
                  <a:pt x="119" y="75"/>
                </a:lnTo>
                <a:close/>
                <a:moveTo>
                  <a:pt x="137" y="114"/>
                </a:moveTo>
                <a:cubicBezTo>
                  <a:pt x="137" y="120"/>
                  <a:pt x="141" y="125"/>
                  <a:pt x="146" y="125"/>
                </a:cubicBezTo>
                <a:cubicBezTo>
                  <a:pt x="151" y="125"/>
                  <a:pt x="156" y="120"/>
                  <a:pt x="156" y="114"/>
                </a:cubicBezTo>
                <a:cubicBezTo>
                  <a:pt x="156" y="62"/>
                  <a:pt x="156" y="62"/>
                  <a:pt x="156" y="62"/>
                </a:cubicBezTo>
                <a:cubicBezTo>
                  <a:pt x="156" y="56"/>
                  <a:pt x="151" y="52"/>
                  <a:pt x="146" y="52"/>
                </a:cubicBezTo>
                <a:cubicBezTo>
                  <a:pt x="141" y="52"/>
                  <a:pt x="137" y="56"/>
                  <a:pt x="137" y="62"/>
                </a:cubicBezTo>
                <a:lnTo>
                  <a:pt x="137" y="114"/>
                </a:lnTo>
                <a:close/>
                <a:moveTo>
                  <a:pt x="73" y="141"/>
                </a:moveTo>
                <a:cubicBezTo>
                  <a:pt x="95" y="141"/>
                  <a:pt x="95" y="141"/>
                  <a:pt x="95" y="141"/>
                </a:cubicBezTo>
                <a:cubicBezTo>
                  <a:pt x="95" y="65"/>
                  <a:pt x="95" y="65"/>
                  <a:pt x="95" y="65"/>
                </a:cubicBezTo>
                <a:cubicBezTo>
                  <a:pt x="121" y="0"/>
                  <a:pt x="121" y="0"/>
                  <a:pt x="121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83" y="48"/>
                  <a:pt x="83" y="48"/>
                  <a:pt x="83" y="48"/>
                </a:cubicBezTo>
                <a:cubicBezTo>
                  <a:pt x="69" y="0"/>
                  <a:pt x="69" y="0"/>
                  <a:pt x="69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73" y="65"/>
                  <a:pt x="73" y="65"/>
                  <a:pt x="73" y="65"/>
                </a:cubicBezTo>
                <a:lnTo>
                  <a:pt x="73" y="14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28"/>
          <p:cNvSpPr/>
          <p:nvPr/>
        </p:nvSpPr>
        <p:spPr>
          <a:xfrm>
            <a:off x="4962669" y="4404732"/>
            <a:ext cx="205928" cy="206168"/>
          </a:xfrm>
          <a:custGeom>
            <a:rect b="b" l="l" r="r" t="t"/>
            <a:pathLst>
              <a:path extrusionOk="0" h="360" w="360">
                <a:moveTo>
                  <a:pt x="360" y="60"/>
                </a:moveTo>
                <a:cubicBezTo>
                  <a:pt x="360" y="29"/>
                  <a:pt x="332" y="0"/>
                  <a:pt x="30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28" y="0"/>
                  <a:pt x="0" y="29"/>
                  <a:pt x="0" y="60"/>
                </a:cubicBezTo>
                <a:cubicBezTo>
                  <a:pt x="0" y="300"/>
                  <a:pt x="0" y="300"/>
                  <a:pt x="0" y="300"/>
                </a:cubicBezTo>
                <a:cubicBezTo>
                  <a:pt x="0" y="332"/>
                  <a:pt x="28" y="360"/>
                  <a:pt x="60" y="360"/>
                </a:cubicBezTo>
                <a:cubicBezTo>
                  <a:pt x="180" y="360"/>
                  <a:pt x="180" y="360"/>
                  <a:pt x="180" y="360"/>
                </a:cubicBezTo>
                <a:cubicBezTo>
                  <a:pt x="180" y="224"/>
                  <a:pt x="180" y="224"/>
                  <a:pt x="180" y="224"/>
                </a:cubicBezTo>
                <a:cubicBezTo>
                  <a:pt x="136" y="224"/>
                  <a:pt x="136" y="224"/>
                  <a:pt x="136" y="224"/>
                </a:cubicBezTo>
                <a:cubicBezTo>
                  <a:pt x="136" y="164"/>
                  <a:pt x="136" y="164"/>
                  <a:pt x="136" y="164"/>
                </a:cubicBezTo>
                <a:cubicBezTo>
                  <a:pt x="180" y="164"/>
                  <a:pt x="180" y="164"/>
                  <a:pt x="180" y="164"/>
                </a:cubicBezTo>
                <a:cubicBezTo>
                  <a:pt x="180" y="141"/>
                  <a:pt x="180" y="141"/>
                  <a:pt x="180" y="141"/>
                </a:cubicBezTo>
                <a:cubicBezTo>
                  <a:pt x="180" y="100"/>
                  <a:pt x="210" y="64"/>
                  <a:pt x="248" y="64"/>
                </a:cubicBezTo>
                <a:cubicBezTo>
                  <a:pt x="296" y="64"/>
                  <a:pt x="296" y="64"/>
                  <a:pt x="296" y="64"/>
                </a:cubicBezTo>
                <a:cubicBezTo>
                  <a:pt x="296" y="124"/>
                  <a:pt x="296" y="124"/>
                  <a:pt x="296" y="124"/>
                </a:cubicBezTo>
                <a:cubicBezTo>
                  <a:pt x="248" y="124"/>
                  <a:pt x="248" y="124"/>
                  <a:pt x="248" y="124"/>
                </a:cubicBezTo>
                <a:cubicBezTo>
                  <a:pt x="242" y="124"/>
                  <a:pt x="236" y="131"/>
                  <a:pt x="236" y="140"/>
                </a:cubicBezTo>
                <a:cubicBezTo>
                  <a:pt x="236" y="164"/>
                  <a:pt x="236" y="164"/>
                  <a:pt x="236" y="164"/>
                </a:cubicBezTo>
                <a:cubicBezTo>
                  <a:pt x="296" y="164"/>
                  <a:pt x="296" y="164"/>
                  <a:pt x="296" y="164"/>
                </a:cubicBezTo>
                <a:cubicBezTo>
                  <a:pt x="296" y="224"/>
                  <a:pt x="296" y="224"/>
                  <a:pt x="296" y="224"/>
                </a:cubicBezTo>
                <a:cubicBezTo>
                  <a:pt x="236" y="224"/>
                  <a:pt x="236" y="224"/>
                  <a:pt x="236" y="224"/>
                </a:cubicBezTo>
                <a:cubicBezTo>
                  <a:pt x="236" y="360"/>
                  <a:pt x="236" y="360"/>
                  <a:pt x="236" y="360"/>
                </a:cubicBezTo>
                <a:cubicBezTo>
                  <a:pt x="300" y="360"/>
                  <a:pt x="300" y="360"/>
                  <a:pt x="300" y="360"/>
                </a:cubicBezTo>
                <a:cubicBezTo>
                  <a:pt x="332" y="360"/>
                  <a:pt x="360" y="332"/>
                  <a:pt x="360" y="300"/>
                </a:cubicBezTo>
                <a:lnTo>
                  <a:pt x="360" y="6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28"/>
          <p:cNvSpPr/>
          <p:nvPr/>
        </p:nvSpPr>
        <p:spPr>
          <a:xfrm>
            <a:off x="5683699" y="4400791"/>
            <a:ext cx="213803" cy="214052"/>
          </a:xfrm>
          <a:custGeom>
            <a:rect b="b" l="l" r="r" t="t"/>
            <a:pathLst>
              <a:path extrusionOk="0" h="360" w="360">
                <a:moveTo>
                  <a:pt x="333" y="0"/>
                </a:moveTo>
                <a:cubicBezTo>
                  <a:pt x="26" y="0"/>
                  <a:pt x="26" y="0"/>
                  <a:pt x="26" y="0"/>
                </a:cubicBezTo>
                <a:cubicBezTo>
                  <a:pt x="12" y="0"/>
                  <a:pt x="0" y="11"/>
                  <a:pt x="0" y="25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348"/>
                  <a:pt x="12" y="360"/>
                  <a:pt x="26" y="360"/>
                </a:cubicBezTo>
                <a:cubicBezTo>
                  <a:pt x="333" y="360"/>
                  <a:pt x="333" y="360"/>
                  <a:pt x="333" y="360"/>
                </a:cubicBezTo>
                <a:cubicBezTo>
                  <a:pt x="348" y="360"/>
                  <a:pt x="360" y="348"/>
                  <a:pt x="360" y="334"/>
                </a:cubicBezTo>
                <a:cubicBezTo>
                  <a:pt x="360" y="25"/>
                  <a:pt x="360" y="25"/>
                  <a:pt x="360" y="25"/>
                </a:cubicBezTo>
                <a:cubicBezTo>
                  <a:pt x="360" y="11"/>
                  <a:pt x="348" y="0"/>
                  <a:pt x="333" y="0"/>
                </a:cubicBezTo>
                <a:close/>
                <a:moveTo>
                  <a:pt x="109" y="301"/>
                </a:moveTo>
                <a:cubicBezTo>
                  <a:pt x="54" y="301"/>
                  <a:pt x="54" y="301"/>
                  <a:pt x="54" y="301"/>
                </a:cubicBezTo>
                <a:cubicBezTo>
                  <a:pt x="54" y="138"/>
                  <a:pt x="54" y="138"/>
                  <a:pt x="54" y="138"/>
                </a:cubicBezTo>
                <a:cubicBezTo>
                  <a:pt x="109" y="138"/>
                  <a:pt x="109" y="138"/>
                  <a:pt x="109" y="138"/>
                </a:cubicBezTo>
                <a:lnTo>
                  <a:pt x="109" y="301"/>
                </a:lnTo>
                <a:close/>
                <a:moveTo>
                  <a:pt x="82" y="116"/>
                </a:moveTo>
                <a:cubicBezTo>
                  <a:pt x="81" y="116"/>
                  <a:pt x="81" y="116"/>
                  <a:pt x="81" y="116"/>
                </a:cubicBezTo>
                <a:cubicBezTo>
                  <a:pt x="63" y="116"/>
                  <a:pt x="51" y="104"/>
                  <a:pt x="51" y="88"/>
                </a:cubicBezTo>
                <a:cubicBezTo>
                  <a:pt x="51" y="72"/>
                  <a:pt x="63" y="60"/>
                  <a:pt x="82" y="60"/>
                </a:cubicBezTo>
                <a:cubicBezTo>
                  <a:pt x="101" y="60"/>
                  <a:pt x="112" y="72"/>
                  <a:pt x="112" y="88"/>
                </a:cubicBezTo>
                <a:cubicBezTo>
                  <a:pt x="112" y="104"/>
                  <a:pt x="101" y="116"/>
                  <a:pt x="82" y="116"/>
                </a:cubicBezTo>
                <a:close/>
                <a:moveTo>
                  <a:pt x="305" y="301"/>
                </a:moveTo>
                <a:cubicBezTo>
                  <a:pt x="251" y="301"/>
                  <a:pt x="251" y="301"/>
                  <a:pt x="251" y="301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192"/>
                  <a:pt x="243" y="177"/>
                  <a:pt x="223" y="177"/>
                </a:cubicBezTo>
                <a:cubicBezTo>
                  <a:pt x="208" y="177"/>
                  <a:pt x="199" y="187"/>
                  <a:pt x="195" y="197"/>
                </a:cubicBezTo>
                <a:cubicBezTo>
                  <a:pt x="194" y="200"/>
                  <a:pt x="193" y="205"/>
                  <a:pt x="193" y="210"/>
                </a:cubicBezTo>
                <a:cubicBezTo>
                  <a:pt x="193" y="301"/>
                  <a:pt x="193" y="301"/>
                  <a:pt x="193" y="301"/>
                </a:cubicBezTo>
                <a:cubicBezTo>
                  <a:pt x="139" y="301"/>
                  <a:pt x="139" y="301"/>
                  <a:pt x="139" y="301"/>
                </a:cubicBezTo>
                <a:cubicBezTo>
                  <a:pt x="139" y="301"/>
                  <a:pt x="140" y="154"/>
                  <a:pt x="139" y="138"/>
                </a:cubicBezTo>
                <a:cubicBezTo>
                  <a:pt x="193" y="138"/>
                  <a:pt x="193" y="138"/>
                  <a:pt x="193" y="138"/>
                </a:cubicBezTo>
                <a:cubicBezTo>
                  <a:pt x="193" y="161"/>
                  <a:pt x="193" y="161"/>
                  <a:pt x="193" y="161"/>
                </a:cubicBezTo>
                <a:cubicBezTo>
                  <a:pt x="201" y="150"/>
                  <a:pt x="213" y="135"/>
                  <a:pt x="242" y="135"/>
                </a:cubicBezTo>
                <a:cubicBezTo>
                  <a:pt x="278" y="135"/>
                  <a:pt x="305" y="158"/>
                  <a:pt x="305" y="208"/>
                </a:cubicBezTo>
                <a:lnTo>
                  <a:pt x="305" y="301"/>
                </a:lnTo>
                <a:close/>
                <a:moveTo>
                  <a:pt x="193" y="162"/>
                </a:moveTo>
                <a:cubicBezTo>
                  <a:pt x="193" y="162"/>
                  <a:pt x="193" y="162"/>
                  <a:pt x="193" y="161"/>
                </a:cubicBezTo>
                <a:cubicBezTo>
                  <a:pt x="193" y="162"/>
                  <a:pt x="193" y="162"/>
                  <a:pt x="193" y="162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1" name="Google Shape;871;p28"/>
          <p:cNvGrpSpPr/>
          <p:nvPr/>
        </p:nvGrpSpPr>
        <p:grpSpPr>
          <a:xfrm>
            <a:off x="7070615" y="4382430"/>
            <a:ext cx="179694" cy="250710"/>
            <a:chOff x="3830638" y="3297238"/>
            <a:chExt cx="265113" cy="369888"/>
          </a:xfrm>
        </p:grpSpPr>
        <p:sp>
          <p:nvSpPr>
            <p:cNvPr id="872" name="Google Shape;872;p28"/>
            <p:cNvSpPr/>
            <p:nvPr/>
          </p:nvSpPr>
          <p:spPr>
            <a:xfrm>
              <a:off x="3854450" y="3297238"/>
              <a:ext cx="50800" cy="50800"/>
            </a:xfrm>
            <a:custGeom>
              <a:rect b="b" l="l" r="r" t="t"/>
              <a:pathLst>
                <a:path extrusionOk="0" h="32" w="32">
                  <a:moveTo>
                    <a:pt x="11" y="21"/>
                  </a:moveTo>
                  <a:lnTo>
                    <a:pt x="21" y="21"/>
                  </a:lnTo>
                  <a:lnTo>
                    <a:pt x="21" y="32"/>
                  </a:lnTo>
                  <a:lnTo>
                    <a:pt x="32" y="32"/>
                  </a:lnTo>
                  <a:lnTo>
                    <a:pt x="32" y="0"/>
                  </a:lnTo>
                  <a:lnTo>
                    <a:pt x="21" y="0"/>
                  </a:lnTo>
                  <a:lnTo>
                    <a:pt x="21" y="11"/>
                  </a:lnTo>
                  <a:lnTo>
                    <a:pt x="11" y="11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11" y="32"/>
                  </a:lnTo>
                  <a:lnTo>
                    <a:pt x="11" y="2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28"/>
            <p:cNvSpPr/>
            <p:nvPr/>
          </p:nvSpPr>
          <p:spPr>
            <a:xfrm>
              <a:off x="3911600" y="3297238"/>
              <a:ext cx="46038" cy="50800"/>
            </a:xfrm>
            <a:custGeom>
              <a:rect b="b" l="l" r="r" t="t"/>
              <a:pathLst>
                <a:path extrusionOk="0" h="32" w="29">
                  <a:moveTo>
                    <a:pt x="9" y="32"/>
                  </a:moveTo>
                  <a:lnTo>
                    <a:pt x="20" y="32"/>
                  </a:lnTo>
                  <a:lnTo>
                    <a:pt x="20" y="11"/>
                  </a:lnTo>
                  <a:lnTo>
                    <a:pt x="29" y="11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9" y="11"/>
                  </a:lnTo>
                  <a:lnTo>
                    <a:pt x="9" y="3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28"/>
            <p:cNvSpPr/>
            <p:nvPr/>
          </p:nvSpPr>
          <p:spPr>
            <a:xfrm>
              <a:off x="3965575" y="3297238"/>
              <a:ext cx="57150" cy="50800"/>
            </a:xfrm>
            <a:custGeom>
              <a:rect b="b" l="l" r="r" t="t"/>
              <a:pathLst>
                <a:path extrusionOk="0" h="32" w="36">
                  <a:moveTo>
                    <a:pt x="11" y="16"/>
                  </a:moveTo>
                  <a:lnTo>
                    <a:pt x="18" y="27"/>
                  </a:lnTo>
                  <a:lnTo>
                    <a:pt x="18" y="27"/>
                  </a:lnTo>
                  <a:lnTo>
                    <a:pt x="25" y="16"/>
                  </a:lnTo>
                  <a:lnTo>
                    <a:pt x="25" y="32"/>
                  </a:lnTo>
                  <a:lnTo>
                    <a:pt x="36" y="32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18" y="11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11" y="32"/>
                  </a:lnTo>
                  <a:lnTo>
                    <a:pt x="11" y="16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28"/>
            <p:cNvSpPr/>
            <p:nvPr/>
          </p:nvSpPr>
          <p:spPr>
            <a:xfrm>
              <a:off x="4030663" y="3297238"/>
              <a:ext cx="39688" cy="50800"/>
            </a:xfrm>
            <a:custGeom>
              <a:rect b="b" l="l" r="r" t="t"/>
              <a:pathLst>
                <a:path extrusionOk="0" h="32" w="25">
                  <a:moveTo>
                    <a:pt x="25" y="21"/>
                  </a:move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25" y="32"/>
                  </a:lnTo>
                  <a:lnTo>
                    <a:pt x="25" y="2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28"/>
            <p:cNvSpPr/>
            <p:nvPr/>
          </p:nvSpPr>
          <p:spPr>
            <a:xfrm>
              <a:off x="3830638" y="3368676"/>
              <a:ext cx="265113" cy="298450"/>
            </a:xfrm>
            <a:custGeom>
              <a:rect b="b" l="l" r="r" t="t"/>
              <a:pathLst>
                <a:path extrusionOk="0" h="188" w="167">
                  <a:moveTo>
                    <a:pt x="0" y="0"/>
                  </a:moveTo>
                  <a:lnTo>
                    <a:pt x="15" y="169"/>
                  </a:lnTo>
                  <a:lnTo>
                    <a:pt x="84" y="188"/>
                  </a:lnTo>
                  <a:lnTo>
                    <a:pt x="152" y="169"/>
                  </a:lnTo>
                  <a:lnTo>
                    <a:pt x="167" y="0"/>
                  </a:lnTo>
                  <a:lnTo>
                    <a:pt x="0" y="0"/>
                  </a:lnTo>
                  <a:close/>
                  <a:moveTo>
                    <a:pt x="134" y="56"/>
                  </a:moveTo>
                  <a:lnTo>
                    <a:pt x="84" y="56"/>
                  </a:lnTo>
                  <a:lnTo>
                    <a:pt x="54" y="56"/>
                  </a:lnTo>
                  <a:lnTo>
                    <a:pt x="56" y="78"/>
                  </a:lnTo>
                  <a:lnTo>
                    <a:pt x="84" y="78"/>
                  </a:lnTo>
                  <a:lnTo>
                    <a:pt x="132" y="78"/>
                  </a:lnTo>
                  <a:lnTo>
                    <a:pt x="126" y="141"/>
                  </a:lnTo>
                  <a:lnTo>
                    <a:pt x="84" y="153"/>
                  </a:lnTo>
                  <a:lnTo>
                    <a:pt x="84" y="153"/>
                  </a:lnTo>
                  <a:lnTo>
                    <a:pt x="41" y="141"/>
                  </a:lnTo>
                  <a:lnTo>
                    <a:pt x="37" y="107"/>
                  </a:lnTo>
                  <a:lnTo>
                    <a:pt x="59" y="107"/>
                  </a:lnTo>
                  <a:lnTo>
                    <a:pt x="60" y="125"/>
                  </a:lnTo>
                  <a:lnTo>
                    <a:pt x="84" y="131"/>
                  </a:lnTo>
                  <a:lnTo>
                    <a:pt x="84" y="131"/>
                  </a:lnTo>
                  <a:lnTo>
                    <a:pt x="84" y="131"/>
                  </a:lnTo>
                  <a:lnTo>
                    <a:pt x="107" y="125"/>
                  </a:lnTo>
                  <a:lnTo>
                    <a:pt x="109" y="98"/>
                  </a:lnTo>
                  <a:lnTo>
                    <a:pt x="84" y="98"/>
                  </a:lnTo>
                  <a:lnTo>
                    <a:pt x="84" y="98"/>
                  </a:lnTo>
                  <a:lnTo>
                    <a:pt x="37" y="98"/>
                  </a:lnTo>
                  <a:lnTo>
                    <a:pt x="31" y="35"/>
                  </a:lnTo>
                  <a:lnTo>
                    <a:pt x="84" y="35"/>
                  </a:lnTo>
                  <a:lnTo>
                    <a:pt x="136" y="35"/>
                  </a:lnTo>
                  <a:lnTo>
                    <a:pt x="134" y="56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7" name="Google Shape;877;p28"/>
          <p:cNvGrpSpPr/>
          <p:nvPr/>
        </p:nvGrpSpPr>
        <p:grpSpPr>
          <a:xfrm flipH="1">
            <a:off x="7686437" y="4345458"/>
            <a:ext cx="266974" cy="324557"/>
            <a:chOff x="10004425" y="2801938"/>
            <a:chExt cx="404813" cy="492126"/>
          </a:xfrm>
        </p:grpSpPr>
        <p:sp>
          <p:nvSpPr>
            <p:cNvPr id="878" name="Google Shape;878;p28"/>
            <p:cNvSpPr/>
            <p:nvPr/>
          </p:nvSpPr>
          <p:spPr>
            <a:xfrm>
              <a:off x="10039350" y="2801938"/>
              <a:ext cx="323850" cy="327025"/>
            </a:xfrm>
            <a:custGeom>
              <a:rect b="b" l="l" r="r" t="t"/>
              <a:pathLst>
                <a:path extrusionOk="0" h="85" w="84">
                  <a:moveTo>
                    <a:pt x="84" y="42"/>
                  </a:moveTo>
                  <a:cubicBezTo>
                    <a:pt x="84" y="19"/>
                    <a:pt x="65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66"/>
                    <a:pt x="19" y="85"/>
                    <a:pt x="42" y="85"/>
                  </a:cubicBezTo>
                  <a:cubicBezTo>
                    <a:pt x="65" y="85"/>
                    <a:pt x="84" y="66"/>
                    <a:pt x="84" y="42"/>
                  </a:cubicBezTo>
                  <a:close/>
                  <a:moveTo>
                    <a:pt x="42" y="72"/>
                  </a:moveTo>
                  <a:cubicBezTo>
                    <a:pt x="26" y="72"/>
                    <a:pt x="12" y="59"/>
                    <a:pt x="12" y="42"/>
                  </a:cubicBezTo>
                  <a:cubicBezTo>
                    <a:pt x="12" y="26"/>
                    <a:pt x="26" y="13"/>
                    <a:pt x="42" y="13"/>
                  </a:cubicBezTo>
                  <a:cubicBezTo>
                    <a:pt x="58" y="13"/>
                    <a:pt x="72" y="26"/>
                    <a:pt x="72" y="42"/>
                  </a:cubicBezTo>
                  <a:cubicBezTo>
                    <a:pt x="72" y="59"/>
                    <a:pt x="58" y="72"/>
                    <a:pt x="42" y="7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28"/>
            <p:cNvSpPr/>
            <p:nvPr/>
          </p:nvSpPr>
          <p:spPr>
            <a:xfrm>
              <a:off x="10213975" y="3097213"/>
              <a:ext cx="195263" cy="196850"/>
            </a:xfrm>
            <a:custGeom>
              <a:rect b="b" l="l" r="r" t="t"/>
              <a:pathLst>
                <a:path extrusionOk="0" h="51" w="51">
                  <a:moveTo>
                    <a:pt x="28" y="0"/>
                  </a:moveTo>
                  <a:cubicBezTo>
                    <a:pt x="21" y="7"/>
                    <a:pt x="11" y="11"/>
                    <a:pt x="0" y="12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51" y="35"/>
                    <a:pt x="51" y="35"/>
                    <a:pt x="51" y="35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28"/>
            <p:cNvSpPr/>
            <p:nvPr/>
          </p:nvSpPr>
          <p:spPr>
            <a:xfrm>
              <a:off x="10004425" y="3105151"/>
              <a:ext cx="196850" cy="188913"/>
            </a:xfrm>
            <a:custGeom>
              <a:rect b="b" l="l" r="r" t="t"/>
              <a:pathLst>
                <a:path extrusionOk="0" h="49" w="51">
                  <a:moveTo>
                    <a:pt x="0" y="33"/>
                  </a:moveTo>
                  <a:cubicBezTo>
                    <a:pt x="22" y="27"/>
                    <a:pt x="22" y="27"/>
                    <a:pt x="22" y="27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40" y="10"/>
                    <a:pt x="30" y="6"/>
                    <a:pt x="22" y="0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10125075" y="2886076"/>
              <a:ext cx="157163" cy="149225"/>
            </a:xfrm>
            <a:custGeom>
              <a:rect b="b" l="l" r="r" t="t"/>
              <a:pathLst>
                <a:path extrusionOk="0" h="39" w="41">
                  <a:moveTo>
                    <a:pt x="38" y="14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29" y="13"/>
                    <a:pt x="26" y="11"/>
                    <a:pt x="25" y="9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0"/>
                    <a:pt x="20" y="0"/>
                    <a:pt x="19" y="2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11"/>
                    <a:pt x="12" y="13"/>
                    <a:pt x="10" y="1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0" y="14"/>
                    <a:pt x="0" y="16"/>
                    <a:pt x="1" y="1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9" y="24"/>
                    <a:pt x="10" y="27"/>
                    <a:pt x="9" y="29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7" y="38"/>
                    <a:pt x="8" y="39"/>
                    <a:pt x="10" y="38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3"/>
                    <a:pt x="22" y="33"/>
                    <a:pt x="24" y="34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2" y="39"/>
                    <a:pt x="34" y="38"/>
                    <a:pt x="33" y="36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27"/>
                    <a:pt x="32" y="24"/>
                    <a:pt x="34" y="22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1" y="16"/>
                    <a:pt x="41" y="14"/>
                    <a:pt x="38" y="14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2" name="Google Shape;882;p28"/>
          <p:cNvSpPr/>
          <p:nvPr/>
        </p:nvSpPr>
        <p:spPr>
          <a:xfrm>
            <a:off x="8325214" y="4380692"/>
            <a:ext cx="253949" cy="254246"/>
          </a:xfrm>
          <a:custGeom>
            <a:rect b="b" l="l" r="r" t="t"/>
            <a:pathLst>
              <a:path extrusionOk="0" h="360" w="360">
                <a:moveTo>
                  <a:pt x="345" y="206"/>
                </a:moveTo>
                <a:cubicBezTo>
                  <a:pt x="346" y="198"/>
                  <a:pt x="347" y="189"/>
                  <a:pt x="347" y="180"/>
                </a:cubicBezTo>
                <a:cubicBezTo>
                  <a:pt x="347" y="88"/>
                  <a:pt x="272" y="13"/>
                  <a:pt x="180" y="13"/>
                </a:cubicBezTo>
                <a:cubicBezTo>
                  <a:pt x="171" y="13"/>
                  <a:pt x="162" y="14"/>
                  <a:pt x="154" y="15"/>
                </a:cubicBezTo>
                <a:cubicBezTo>
                  <a:pt x="139" y="6"/>
                  <a:pt x="120" y="0"/>
                  <a:pt x="101" y="0"/>
                </a:cubicBezTo>
                <a:cubicBezTo>
                  <a:pt x="45" y="0"/>
                  <a:pt x="0" y="45"/>
                  <a:pt x="0" y="101"/>
                </a:cubicBezTo>
                <a:cubicBezTo>
                  <a:pt x="0" y="120"/>
                  <a:pt x="6" y="139"/>
                  <a:pt x="15" y="154"/>
                </a:cubicBezTo>
                <a:cubicBezTo>
                  <a:pt x="14" y="163"/>
                  <a:pt x="13" y="171"/>
                  <a:pt x="13" y="180"/>
                </a:cubicBezTo>
                <a:cubicBezTo>
                  <a:pt x="13" y="272"/>
                  <a:pt x="88" y="347"/>
                  <a:pt x="180" y="347"/>
                </a:cubicBezTo>
                <a:cubicBezTo>
                  <a:pt x="189" y="347"/>
                  <a:pt x="198" y="346"/>
                  <a:pt x="206" y="345"/>
                </a:cubicBezTo>
                <a:cubicBezTo>
                  <a:pt x="221" y="355"/>
                  <a:pt x="240" y="360"/>
                  <a:pt x="259" y="360"/>
                </a:cubicBezTo>
                <a:cubicBezTo>
                  <a:pt x="315" y="360"/>
                  <a:pt x="360" y="315"/>
                  <a:pt x="360" y="259"/>
                </a:cubicBezTo>
                <a:cubicBezTo>
                  <a:pt x="360" y="240"/>
                  <a:pt x="355" y="222"/>
                  <a:pt x="345" y="206"/>
                </a:cubicBezTo>
                <a:close/>
                <a:moveTo>
                  <a:pt x="259" y="256"/>
                </a:moveTo>
                <a:cubicBezTo>
                  <a:pt x="252" y="266"/>
                  <a:pt x="242" y="274"/>
                  <a:pt x="228" y="280"/>
                </a:cubicBezTo>
                <a:cubicBezTo>
                  <a:pt x="215" y="286"/>
                  <a:pt x="199" y="288"/>
                  <a:pt x="180" y="288"/>
                </a:cubicBezTo>
                <a:cubicBezTo>
                  <a:pt x="158" y="288"/>
                  <a:pt x="139" y="285"/>
                  <a:pt x="125" y="277"/>
                </a:cubicBezTo>
                <a:cubicBezTo>
                  <a:pt x="115" y="271"/>
                  <a:pt x="106" y="264"/>
                  <a:pt x="100" y="254"/>
                </a:cubicBezTo>
                <a:cubicBezTo>
                  <a:pt x="93" y="245"/>
                  <a:pt x="90" y="236"/>
                  <a:pt x="90" y="227"/>
                </a:cubicBezTo>
                <a:cubicBezTo>
                  <a:pt x="90" y="221"/>
                  <a:pt x="92" y="217"/>
                  <a:pt x="96" y="213"/>
                </a:cubicBezTo>
                <a:cubicBezTo>
                  <a:pt x="100" y="209"/>
                  <a:pt x="105" y="207"/>
                  <a:pt x="111" y="207"/>
                </a:cubicBezTo>
                <a:cubicBezTo>
                  <a:pt x="116" y="207"/>
                  <a:pt x="120" y="209"/>
                  <a:pt x="124" y="212"/>
                </a:cubicBezTo>
                <a:cubicBezTo>
                  <a:pt x="127" y="215"/>
                  <a:pt x="130" y="219"/>
                  <a:pt x="133" y="225"/>
                </a:cubicBezTo>
                <a:cubicBezTo>
                  <a:pt x="135" y="231"/>
                  <a:pt x="138" y="237"/>
                  <a:pt x="142" y="241"/>
                </a:cubicBezTo>
                <a:cubicBezTo>
                  <a:pt x="145" y="245"/>
                  <a:pt x="150" y="249"/>
                  <a:pt x="155" y="252"/>
                </a:cubicBezTo>
                <a:cubicBezTo>
                  <a:pt x="161" y="255"/>
                  <a:pt x="169" y="256"/>
                  <a:pt x="179" y="256"/>
                </a:cubicBezTo>
                <a:cubicBezTo>
                  <a:pt x="192" y="256"/>
                  <a:pt x="203" y="253"/>
                  <a:pt x="211" y="247"/>
                </a:cubicBezTo>
                <a:cubicBezTo>
                  <a:pt x="220" y="242"/>
                  <a:pt x="224" y="235"/>
                  <a:pt x="224" y="226"/>
                </a:cubicBezTo>
                <a:cubicBezTo>
                  <a:pt x="224" y="219"/>
                  <a:pt x="221" y="214"/>
                  <a:pt x="217" y="210"/>
                </a:cubicBezTo>
                <a:cubicBezTo>
                  <a:pt x="213" y="206"/>
                  <a:pt x="207" y="203"/>
                  <a:pt x="200" y="200"/>
                </a:cubicBezTo>
                <a:cubicBezTo>
                  <a:pt x="193" y="198"/>
                  <a:pt x="183" y="196"/>
                  <a:pt x="171" y="193"/>
                </a:cubicBezTo>
                <a:cubicBezTo>
                  <a:pt x="155" y="190"/>
                  <a:pt x="141" y="185"/>
                  <a:pt x="130" y="181"/>
                </a:cubicBezTo>
                <a:cubicBezTo>
                  <a:pt x="119" y="176"/>
                  <a:pt x="111" y="170"/>
                  <a:pt x="104" y="161"/>
                </a:cubicBezTo>
                <a:cubicBezTo>
                  <a:pt x="98" y="153"/>
                  <a:pt x="94" y="143"/>
                  <a:pt x="94" y="131"/>
                </a:cubicBezTo>
                <a:cubicBezTo>
                  <a:pt x="94" y="119"/>
                  <a:pt x="98" y="109"/>
                  <a:pt x="105" y="100"/>
                </a:cubicBezTo>
                <a:cubicBezTo>
                  <a:pt x="111" y="91"/>
                  <a:pt x="121" y="84"/>
                  <a:pt x="134" y="79"/>
                </a:cubicBezTo>
                <a:cubicBezTo>
                  <a:pt x="147" y="74"/>
                  <a:pt x="162" y="72"/>
                  <a:pt x="179" y="72"/>
                </a:cubicBezTo>
                <a:cubicBezTo>
                  <a:pt x="193" y="72"/>
                  <a:pt x="205" y="73"/>
                  <a:pt x="215" y="77"/>
                </a:cubicBezTo>
                <a:cubicBezTo>
                  <a:pt x="226" y="80"/>
                  <a:pt x="234" y="84"/>
                  <a:pt x="241" y="89"/>
                </a:cubicBezTo>
                <a:cubicBezTo>
                  <a:pt x="247" y="95"/>
                  <a:pt x="252" y="100"/>
                  <a:pt x="255" y="106"/>
                </a:cubicBezTo>
                <a:cubicBezTo>
                  <a:pt x="259" y="112"/>
                  <a:pt x="260" y="118"/>
                  <a:pt x="260" y="123"/>
                </a:cubicBezTo>
                <a:cubicBezTo>
                  <a:pt x="260" y="129"/>
                  <a:pt x="258" y="133"/>
                  <a:pt x="254" y="137"/>
                </a:cubicBezTo>
                <a:cubicBezTo>
                  <a:pt x="250" y="142"/>
                  <a:pt x="245" y="144"/>
                  <a:pt x="239" y="144"/>
                </a:cubicBezTo>
                <a:cubicBezTo>
                  <a:pt x="234" y="144"/>
                  <a:pt x="230" y="142"/>
                  <a:pt x="227" y="140"/>
                </a:cubicBezTo>
                <a:cubicBezTo>
                  <a:pt x="224" y="137"/>
                  <a:pt x="221" y="133"/>
                  <a:pt x="218" y="128"/>
                </a:cubicBezTo>
                <a:cubicBezTo>
                  <a:pt x="214" y="120"/>
                  <a:pt x="209" y="114"/>
                  <a:pt x="203" y="110"/>
                </a:cubicBezTo>
                <a:cubicBezTo>
                  <a:pt x="198" y="105"/>
                  <a:pt x="189" y="103"/>
                  <a:pt x="176" y="103"/>
                </a:cubicBezTo>
                <a:cubicBezTo>
                  <a:pt x="165" y="103"/>
                  <a:pt x="155" y="106"/>
                  <a:pt x="148" y="110"/>
                </a:cubicBezTo>
                <a:cubicBezTo>
                  <a:pt x="141" y="115"/>
                  <a:pt x="138" y="120"/>
                  <a:pt x="138" y="127"/>
                </a:cubicBezTo>
                <a:cubicBezTo>
                  <a:pt x="138" y="131"/>
                  <a:pt x="139" y="134"/>
                  <a:pt x="141" y="137"/>
                </a:cubicBezTo>
                <a:cubicBezTo>
                  <a:pt x="144" y="140"/>
                  <a:pt x="147" y="143"/>
                  <a:pt x="151" y="145"/>
                </a:cubicBezTo>
                <a:cubicBezTo>
                  <a:pt x="156" y="147"/>
                  <a:pt x="160" y="149"/>
                  <a:pt x="164" y="150"/>
                </a:cubicBezTo>
                <a:cubicBezTo>
                  <a:pt x="169" y="151"/>
                  <a:pt x="176" y="153"/>
                  <a:pt x="186" y="155"/>
                </a:cubicBezTo>
                <a:cubicBezTo>
                  <a:pt x="199" y="158"/>
                  <a:pt x="210" y="161"/>
                  <a:pt x="220" y="164"/>
                </a:cubicBezTo>
                <a:cubicBezTo>
                  <a:pt x="231" y="168"/>
                  <a:pt x="239" y="172"/>
                  <a:pt x="247" y="176"/>
                </a:cubicBezTo>
                <a:cubicBezTo>
                  <a:pt x="254" y="181"/>
                  <a:pt x="260" y="187"/>
                  <a:pt x="264" y="195"/>
                </a:cubicBezTo>
                <a:cubicBezTo>
                  <a:pt x="268" y="202"/>
                  <a:pt x="270" y="211"/>
                  <a:pt x="270" y="222"/>
                </a:cubicBezTo>
                <a:cubicBezTo>
                  <a:pt x="270" y="234"/>
                  <a:pt x="266" y="246"/>
                  <a:pt x="259" y="256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/>
        </p:nvSpPr>
        <p:spPr>
          <a:xfrm>
            <a:off x="736075" y="500588"/>
            <a:ext cx="74556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TU TÍTULO AQUÍ EN MAYÚSCULAS</a:t>
            </a:r>
            <a:endParaRPr b="1" sz="280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1018450" y="1531445"/>
            <a:ext cx="7057200" cy="24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●"/>
            </a:pPr>
            <a:r>
              <a:rPr lang="es"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Lorem Ipsum</a:t>
            </a:r>
            <a:endParaRPr sz="160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15900" lvl="0" marL="228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●"/>
            </a:pPr>
            <a:r>
              <a:rPr lang="es"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Lorem Ipsum</a:t>
            </a:r>
            <a:endParaRPr sz="160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15900" lvl="1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○"/>
            </a:pPr>
            <a:r>
              <a:rPr lang="es"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Lorem Ipsum</a:t>
            </a:r>
            <a:endParaRPr sz="160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15900" lvl="1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○"/>
            </a:pPr>
            <a:r>
              <a:rPr lang="es"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Lorem Ipsum</a:t>
            </a:r>
            <a:endParaRPr sz="160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>
            <p:ph idx="2" type="pic"/>
          </p:nvPr>
        </p:nvSpPr>
        <p:spPr>
          <a:xfrm>
            <a:off x="873438" y="1375900"/>
            <a:ext cx="4961400" cy="31797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18"/>
          <p:cNvSpPr txBox="1"/>
          <p:nvPr/>
        </p:nvSpPr>
        <p:spPr>
          <a:xfrm>
            <a:off x="5980100" y="1375900"/>
            <a:ext cx="2474100" cy="3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●"/>
            </a:pPr>
            <a:r>
              <a:rPr lang="es"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Lorem Ipsum</a:t>
            </a:r>
            <a:endParaRPr sz="160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159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●"/>
            </a:pPr>
            <a:r>
              <a:rPr lang="es"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Lorem Ipsum</a:t>
            </a:r>
            <a:endParaRPr sz="160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15900" lvl="1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○"/>
            </a:pPr>
            <a:r>
              <a:rPr lang="es"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Lorem Ipsum</a:t>
            </a:r>
            <a:endParaRPr sz="160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15900" lvl="1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1D2939"/>
              </a:buClr>
              <a:buSzPts val="1600"/>
              <a:buFont typeface="Space Grotesk"/>
              <a:buChar char="○"/>
            </a:pPr>
            <a:r>
              <a:rPr lang="es"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Lorem Ipsum</a:t>
            </a:r>
            <a:endParaRPr sz="160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24700" y="551800"/>
            <a:ext cx="74556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TU TÍTULO AQUÍ EN MAYÚSCULAS</a:t>
            </a:r>
            <a:endParaRPr b="1" sz="280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/>
        </p:nvSpPr>
        <p:spPr>
          <a:xfrm>
            <a:off x="1404250" y="4448650"/>
            <a:ext cx="60966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Lorem ipsum dolor sit amet, consectetur adipiscing elit</a:t>
            </a:r>
            <a:endParaRPr sz="150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724700" y="551800"/>
            <a:ext cx="74556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TU TÍTULO AQUÍ</a:t>
            </a:r>
            <a:r>
              <a:rPr b="1" lang="es" sz="18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b="1" lang="es" sz="28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EN MAYÚSCULAS</a:t>
            </a:r>
            <a:endParaRPr b="1" sz="280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0" name="Google Shape;120;p19"/>
          <p:cNvSpPr/>
          <p:nvPr>
            <p:ph idx="2" type="pic"/>
          </p:nvPr>
        </p:nvSpPr>
        <p:spPr>
          <a:xfrm>
            <a:off x="1405363" y="1302663"/>
            <a:ext cx="6096600" cy="3046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475" y="1306950"/>
            <a:ext cx="459625" cy="44391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1127475" y="1923600"/>
            <a:ext cx="6889200" cy="12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Vocibus mediocrem ex vis. Novum errem pertinacia et sita.</a:t>
            </a:r>
            <a:endParaRPr b="1" sz="250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838375" y="2707422"/>
            <a:ext cx="7241400" cy="12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Fuente de la cita</a:t>
            </a:r>
            <a:endParaRPr sz="1500">
              <a:solidFill>
                <a:srgbClr val="F63D68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/>
        </p:nvSpPr>
        <p:spPr>
          <a:xfrm>
            <a:off x="724700" y="551800"/>
            <a:ext cx="74556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TU TÍTULO AQUÍ EN MAYÚSCULAS</a:t>
            </a:r>
            <a:endParaRPr b="1" sz="280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6696838" y="1943475"/>
            <a:ext cx="18624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Lorem Ipsum</a:t>
            </a:r>
            <a:endParaRPr sz="160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6696838" y="3791031"/>
            <a:ext cx="18624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Lorem Ipsum</a:t>
            </a:r>
            <a:endParaRPr sz="160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575138" y="1943475"/>
            <a:ext cx="18624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Lorem Ipsum</a:t>
            </a:r>
            <a:endParaRPr sz="160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575138" y="3791031"/>
            <a:ext cx="18624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Lorem Ipsum</a:t>
            </a:r>
            <a:endParaRPr sz="160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37" name="Google Shape;137;p21"/>
          <p:cNvSpPr/>
          <p:nvPr>
            <p:ph idx="2" type="pic"/>
          </p:nvPr>
        </p:nvSpPr>
        <p:spPr>
          <a:xfrm>
            <a:off x="2651400" y="1302950"/>
            <a:ext cx="1849800" cy="16476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21"/>
          <p:cNvSpPr/>
          <p:nvPr>
            <p:ph idx="3" type="pic"/>
          </p:nvPr>
        </p:nvSpPr>
        <p:spPr>
          <a:xfrm>
            <a:off x="4633263" y="1302950"/>
            <a:ext cx="1849800" cy="16476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21"/>
          <p:cNvSpPr/>
          <p:nvPr>
            <p:ph idx="4" type="pic"/>
          </p:nvPr>
        </p:nvSpPr>
        <p:spPr>
          <a:xfrm>
            <a:off x="2656469" y="3099831"/>
            <a:ext cx="1849800" cy="164760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21"/>
          <p:cNvSpPr/>
          <p:nvPr>
            <p:ph idx="5" type="pic"/>
          </p:nvPr>
        </p:nvSpPr>
        <p:spPr>
          <a:xfrm>
            <a:off x="4638331" y="3099831"/>
            <a:ext cx="1849800" cy="1647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/>
        </p:nvSpPr>
        <p:spPr>
          <a:xfrm>
            <a:off x="724700" y="551800"/>
            <a:ext cx="74556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TU TÍTULO AQUÍ EN MAYÚSCULAS</a:t>
            </a:r>
            <a:endParaRPr b="1" sz="280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2061664" y="2702051"/>
            <a:ext cx="14826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1D293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Lorem Ipsum</a:t>
            </a:r>
            <a:endParaRPr sz="1100">
              <a:solidFill>
                <a:srgbClr val="1D2939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3706652" y="2698105"/>
            <a:ext cx="14826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1D293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Lorem Ipsum</a:t>
            </a:r>
            <a:endParaRPr sz="1100">
              <a:solidFill>
                <a:srgbClr val="1D2939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5351633" y="2698105"/>
            <a:ext cx="14826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1D293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Lorem Ipsum</a:t>
            </a:r>
            <a:endParaRPr sz="1100">
              <a:solidFill>
                <a:srgbClr val="1D2939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2061664" y="4457676"/>
            <a:ext cx="14826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1D293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Lorem Ipsum</a:t>
            </a:r>
            <a:endParaRPr sz="1100">
              <a:solidFill>
                <a:srgbClr val="1D2939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3706652" y="4453730"/>
            <a:ext cx="14826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1D293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Lorem Ipsum</a:t>
            </a:r>
            <a:endParaRPr sz="1100">
              <a:solidFill>
                <a:srgbClr val="1D2939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5351633" y="4453730"/>
            <a:ext cx="14826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1D293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Lorem Ipsum</a:t>
            </a:r>
            <a:endParaRPr sz="1100">
              <a:solidFill>
                <a:srgbClr val="1D2939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52" name="Google Shape;152;p22"/>
          <p:cNvSpPr/>
          <p:nvPr>
            <p:ph idx="2" type="pic"/>
          </p:nvPr>
        </p:nvSpPr>
        <p:spPr>
          <a:xfrm>
            <a:off x="2059675" y="1382600"/>
            <a:ext cx="1484400" cy="13224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22"/>
          <p:cNvSpPr/>
          <p:nvPr>
            <p:ph idx="3" type="pic"/>
          </p:nvPr>
        </p:nvSpPr>
        <p:spPr>
          <a:xfrm>
            <a:off x="3705681" y="1375875"/>
            <a:ext cx="1484400" cy="132240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22"/>
          <p:cNvSpPr/>
          <p:nvPr>
            <p:ph idx="4" type="pic"/>
          </p:nvPr>
        </p:nvSpPr>
        <p:spPr>
          <a:xfrm>
            <a:off x="5350644" y="1375875"/>
            <a:ext cx="1484400" cy="13224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2"/>
          <p:cNvSpPr/>
          <p:nvPr>
            <p:ph idx="5" type="pic"/>
          </p:nvPr>
        </p:nvSpPr>
        <p:spPr>
          <a:xfrm>
            <a:off x="2060194" y="3125863"/>
            <a:ext cx="1484400" cy="1322400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22"/>
          <p:cNvSpPr/>
          <p:nvPr>
            <p:ph idx="6" type="pic"/>
          </p:nvPr>
        </p:nvSpPr>
        <p:spPr>
          <a:xfrm>
            <a:off x="3706200" y="3119138"/>
            <a:ext cx="1484400" cy="13224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22"/>
          <p:cNvSpPr/>
          <p:nvPr>
            <p:ph idx="7" type="pic"/>
          </p:nvPr>
        </p:nvSpPr>
        <p:spPr>
          <a:xfrm>
            <a:off x="5351163" y="3119138"/>
            <a:ext cx="1484400" cy="1322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/>
        </p:nvSpPr>
        <p:spPr>
          <a:xfrm>
            <a:off x="724700" y="551800"/>
            <a:ext cx="74556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TU TÍTULO AQUÍ EN MAYÚSCULAS</a:t>
            </a:r>
            <a:endParaRPr b="1" sz="280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658350" y="3561775"/>
            <a:ext cx="1808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Lorem Ipsum</a:t>
            </a:r>
            <a:endParaRPr sz="150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2680400" y="3561775"/>
            <a:ext cx="1808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Lorem Ipsum</a:t>
            </a:r>
            <a:endParaRPr sz="150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D2939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D293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4702450" y="3561775"/>
            <a:ext cx="1808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Lorem Ipsum</a:t>
            </a:r>
            <a:endParaRPr sz="150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D2939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D293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6724500" y="3561775"/>
            <a:ext cx="1808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Lorem Ipsum</a:t>
            </a:r>
            <a:endParaRPr sz="150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D2939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D293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3"/>
          <p:cNvSpPr/>
          <p:nvPr>
            <p:ph idx="2" type="pic"/>
          </p:nvPr>
        </p:nvSpPr>
        <p:spPr>
          <a:xfrm>
            <a:off x="656013" y="1694156"/>
            <a:ext cx="1811100" cy="1613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23"/>
          <p:cNvSpPr/>
          <p:nvPr>
            <p:ph idx="3" type="pic"/>
          </p:nvPr>
        </p:nvSpPr>
        <p:spPr>
          <a:xfrm>
            <a:off x="2662956" y="1683175"/>
            <a:ext cx="1811100" cy="1613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"/>
          <p:cNvSpPr/>
          <p:nvPr>
            <p:ph idx="4" type="pic"/>
          </p:nvPr>
        </p:nvSpPr>
        <p:spPr>
          <a:xfrm>
            <a:off x="4669913" y="1683181"/>
            <a:ext cx="1811100" cy="1613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23"/>
          <p:cNvSpPr/>
          <p:nvPr>
            <p:ph idx="5" type="pic"/>
          </p:nvPr>
        </p:nvSpPr>
        <p:spPr>
          <a:xfrm>
            <a:off x="6676856" y="1683181"/>
            <a:ext cx="1811100" cy="1613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/>
        </p:nvSpPr>
        <p:spPr>
          <a:xfrm>
            <a:off x="724700" y="551800"/>
            <a:ext cx="74556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TU TÍTULO AQUÍ EN MAYÚSCULAS</a:t>
            </a:r>
            <a:endParaRPr b="1" sz="280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523146" y="3322305"/>
            <a:ext cx="14826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Lorem Ipsum</a:t>
            </a:r>
            <a:endParaRPr sz="150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2177429" y="3322305"/>
            <a:ext cx="14826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Lorem Ipsum</a:t>
            </a:r>
            <a:endParaRPr sz="150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D2939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D293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3831713" y="3322305"/>
            <a:ext cx="14826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Lorem Ipsum</a:t>
            </a:r>
            <a:endParaRPr sz="150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D2939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D293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5485997" y="3322305"/>
            <a:ext cx="14826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Lorem Ipsum</a:t>
            </a:r>
            <a:endParaRPr sz="150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D2939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D293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7140281" y="3331308"/>
            <a:ext cx="14826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Lorem Ipsum</a:t>
            </a:r>
            <a:endParaRPr sz="150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D2939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D293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4"/>
          <p:cNvSpPr/>
          <p:nvPr>
            <p:ph idx="2" type="pic"/>
          </p:nvPr>
        </p:nvSpPr>
        <p:spPr>
          <a:xfrm>
            <a:off x="521263" y="1786575"/>
            <a:ext cx="1486500" cy="13272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24"/>
          <p:cNvSpPr/>
          <p:nvPr>
            <p:ph idx="3" type="pic"/>
          </p:nvPr>
        </p:nvSpPr>
        <p:spPr>
          <a:xfrm>
            <a:off x="2166250" y="1780000"/>
            <a:ext cx="1486500" cy="132720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24"/>
          <p:cNvSpPr/>
          <p:nvPr>
            <p:ph idx="4" type="pic"/>
          </p:nvPr>
        </p:nvSpPr>
        <p:spPr>
          <a:xfrm>
            <a:off x="3810206" y="1780000"/>
            <a:ext cx="1486500" cy="1327200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24"/>
          <p:cNvSpPr/>
          <p:nvPr>
            <p:ph idx="5" type="pic"/>
          </p:nvPr>
        </p:nvSpPr>
        <p:spPr>
          <a:xfrm>
            <a:off x="5455706" y="1780000"/>
            <a:ext cx="1486500" cy="1327200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24"/>
          <p:cNvSpPr/>
          <p:nvPr>
            <p:ph idx="6" type="pic"/>
          </p:nvPr>
        </p:nvSpPr>
        <p:spPr>
          <a:xfrm>
            <a:off x="7101213" y="1780000"/>
            <a:ext cx="1486500" cy="1333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penwebinars">
  <a:themeElements>
    <a:clrScheme name="Simple Light">
      <a:dk1>
        <a:srgbClr val="F63D68"/>
      </a:dk1>
      <a:lt1>
        <a:srgbClr val="1D2939"/>
      </a:lt1>
      <a:dk2>
        <a:srgbClr val="9B8AFB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