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Lst>
  <p:sldSz cy="9753600" cx="13004800"/>
  <p:notesSz cx="6858000" cy="9144000"/>
  <p:embeddedFontLst>
    <p:embeddedFont>
      <p:font typeface="Helvetica Neue"/>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font" Target="fonts/HelveticaNeue-regular.fntdata"/><Relationship Id="rId11" Type="http://schemas.openxmlformats.org/officeDocument/2006/relationships/slide" Target="slides/slide7.xml"/><Relationship Id="rId22" Type="http://schemas.openxmlformats.org/officeDocument/2006/relationships/font" Target="fonts/HelveticaNeue-italic.fntdata"/><Relationship Id="rId10" Type="http://schemas.openxmlformats.org/officeDocument/2006/relationships/slide" Target="slides/slide6.xml"/><Relationship Id="rId21" Type="http://schemas.openxmlformats.org/officeDocument/2006/relationships/font" Target="fonts/HelveticaNeue-bold.fntdata"/><Relationship Id="rId13" Type="http://schemas.openxmlformats.org/officeDocument/2006/relationships/slide" Target="slides/slide9.xml"/><Relationship Id="rId12" Type="http://schemas.openxmlformats.org/officeDocument/2006/relationships/slide" Target="slides/slide8.xml"/><Relationship Id="rId23" Type="http://schemas.openxmlformats.org/officeDocument/2006/relationships/font" Target="fonts/HelveticaNeue-bold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 name="Google Shape;4;n"/>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lstStyle>
            <a:lvl1pPr indent="-228600" lvl="0" marL="457200" marR="0" rtl="0" algn="l">
              <a:lnSpc>
                <a:spcPct val="125000"/>
              </a:lnSpc>
              <a:spcBef>
                <a:spcPts val="0"/>
              </a:spcBef>
              <a:spcAft>
                <a:spcPts val="0"/>
              </a:spcAft>
              <a:buClr>
                <a:srgbClr val="000000"/>
              </a:buClr>
              <a:buSzPts val="1400"/>
              <a:buFont typeface="Arial"/>
              <a:buNone/>
              <a:defRPr b="0" i="0" sz="1600" u="none" cap="none" strike="noStrike">
                <a:solidFill>
                  <a:srgbClr val="000000"/>
                </a:solidFill>
                <a:latin typeface="Arial"/>
                <a:ea typeface="Arial"/>
                <a:cs typeface="Arial"/>
                <a:sym typeface="Arial"/>
              </a:defRPr>
            </a:lvl1pPr>
            <a:lvl2pPr indent="-228600" lvl="1" marL="914400" marR="0" rtl="0" algn="l">
              <a:lnSpc>
                <a:spcPct val="125000"/>
              </a:lnSpc>
              <a:spcBef>
                <a:spcPts val="0"/>
              </a:spcBef>
              <a:spcAft>
                <a:spcPts val="0"/>
              </a:spcAft>
              <a:buClr>
                <a:srgbClr val="000000"/>
              </a:buClr>
              <a:buSzPts val="1400"/>
              <a:buFont typeface="Arial"/>
              <a:buNone/>
              <a:defRPr b="0" i="0" sz="1600" u="none" cap="none" strike="noStrike">
                <a:solidFill>
                  <a:srgbClr val="000000"/>
                </a:solidFill>
                <a:latin typeface="Arial"/>
                <a:ea typeface="Arial"/>
                <a:cs typeface="Arial"/>
                <a:sym typeface="Arial"/>
              </a:defRPr>
            </a:lvl2pPr>
            <a:lvl3pPr indent="-228600" lvl="2" marL="1371600" marR="0" rtl="0" algn="l">
              <a:lnSpc>
                <a:spcPct val="125000"/>
              </a:lnSpc>
              <a:spcBef>
                <a:spcPts val="0"/>
              </a:spcBef>
              <a:spcAft>
                <a:spcPts val="0"/>
              </a:spcAft>
              <a:buClr>
                <a:srgbClr val="000000"/>
              </a:buClr>
              <a:buSzPts val="1400"/>
              <a:buFont typeface="Arial"/>
              <a:buNone/>
              <a:defRPr b="0" i="0" sz="1600" u="none" cap="none" strike="noStrike">
                <a:solidFill>
                  <a:srgbClr val="000000"/>
                </a:solidFill>
                <a:latin typeface="Arial"/>
                <a:ea typeface="Arial"/>
                <a:cs typeface="Arial"/>
                <a:sym typeface="Arial"/>
              </a:defRPr>
            </a:lvl3pPr>
            <a:lvl4pPr indent="-228600" lvl="3" marL="1828800" marR="0" rtl="0" algn="l">
              <a:lnSpc>
                <a:spcPct val="125000"/>
              </a:lnSpc>
              <a:spcBef>
                <a:spcPts val="0"/>
              </a:spcBef>
              <a:spcAft>
                <a:spcPts val="0"/>
              </a:spcAft>
              <a:buClr>
                <a:srgbClr val="000000"/>
              </a:buClr>
              <a:buSzPts val="1400"/>
              <a:buFont typeface="Arial"/>
              <a:buNone/>
              <a:defRPr b="0" i="0" sz="1600" u="none" cap="none" strike="noStrike">
                <a:solidFill>
                  <a:srgbClr val="000000"/>
                </a:solidFill>
                <a:latin typeface="Arial"/>
                <a:ea typeface="Arial"/>
                <a:cs typeface="Arial"/>
                <a:sym typeface="Arial"/>
              </a:defRPr>
            </a:lvl4pPr>
            <a:lvl5pPr indent="-228600" lvl="4" marL="2286000" marR="0" rtl="0" algn="l">
              <a:lnSpc>
                <a:spcPct val="125000"/>
              </a:lnSpc>
              <a:spcBef>
                <a:spcPts val="0"/>
              </a:spcBef>
              <a:spcAft>
                <a:spcPts val="0"/>
              </a:spcAft>
              <a:buClr>
                <a:srgbClr val="000000"/>
              </a:buClr>
              <a:buSzPts val="1400"/>
              <a:buFont typeface="Arial"/>
              <a:buNone/>
              <a:defRPr b="0" i="0" sz="1600" u="none" cap="none" strike="noStrike">
                <a:solidFill>
                  <a:srgbClr val="000000"/>
                </a:solidFill>
                <a:latin typeface="Arial"/>
                <a:ea typeface="Arial"/>
                <a:cs typeface="Arial"/>
                <a:sym typeface="Arial"/>
              </a:defRPr>
            </a:lvl5pPr>
            <a:lvl6pPr indent="-228600" lvl="5" marL="2743200" marR="0" rtl="0" algn="l">
              <a:lnSpc>
                <a:spcPct val="125000"/>
              </a:lnSpc>
              <a:spcBef>
                <a:spcPts val="0"/>
              </a:spcBef>
              <a:spcAft>
                <a:spcPts val="0"/>
              </a:spcAft>
              <a:buClr>
                <a:srgbClr val="000000"/>
              </a:buClr>
              <a:buSzPts val="1400"/>
              <a:buFont typeface="Arial"/>
              <a:buNone/>
              <a:defRPr b="0" i="0" sz="1600" u="none" cap="none" strike="noStrike">
                <a:solidFill>
                  <a:srgbClr val="000000"/>
                </a:solidFill>
                <a:latin typeface="Arial"/>
                <a:ea typeface="Arial"/>
                <a:cs typeface="Arial"/>
                <a:sym typeface="Arial"/>
              </a:defRPr>
            </a:lvl6pPr>
            <a:lvl7pPr indent="-228600" lvl="6" marL="3200400" marR="0" rtl="0" algn="l">
              <a:lnSpc>
                <a:spcPct val="125000"/>
              </a:lnSpc>
              <a:spcBef>
                <a:spcPts val="0"/>
              </a:spcBef>
              <a:spcAft>
                <a:spcPts val="0"/>
              </a:spcAft>
              <a:buClr>
                <a:srgbClr val="000000"/>
              </a:buClr>
              <a:buSzPts val="1400"/>
              <a:buFont typeface="Arial"/>
              <a:buNone/>
              <a:defRPr b="0" i="0" sz="1600" u="none" cap="none" strike="noStrike">
                <a:solidFill>
                  <a:srgbClr val="000000"/>
                </a:solidFill>
                <a:latin typeface="Arial"/>
                <a:ea typeface="Arial"/>
                <a:cs typeface="Arial"/>
                <a:sym typeface="Arial"/>
              </a:defRPr>
            </a:lvl7pPr>
            <a:lvl8pPr indent="-228600" lvl="7" marL="3657600" marR="0" rtl="0" algn="l">
              <a:lnSpc>
                <a:spcPct val="125000"/>
              </a:lnSpc>
              <a:spcBef>
                <a:spcPts val="0"/>
              </a:spcBef>
              <a:spcAft>
                <a:spcPts val="0"/>
              </a:spcAft>
              <a:buClr>
                <a:srgbClr val="000000"/>
              </a:buClr>
              <a:buSzPts val="1400"/>
              <a:buFont typeface="Arial"/>
              <a:buNone/>
              <a:defRPr b="0" i="0" sz="1600" u="none" cap="none" strike="noStrike">
                <a:solidFill>
                  <a:srgbClr val="000000"/>
                </a:solidFill>
                <a:latin typeface="Arial"/>
                <a:ea typeface="Arial"/>
                <a:cs typeface="Arial"/>
                <a:sym typeface="Arial"/>
              </a:defRPr>
            </a:lvl8pPr>
            <a:lvl9pPr indent="-228600" lvl="8" marL="4114800" marR="0" rtl="0" algn="l">
              <a:lnSpc>
                <a:spcPct val="125000"/>
              </a:lnSpc>
              <a:spcBef>
                <a:spcPts val="0"/>
              </a:spcBef>
              <a:spcAft>
                <a:spcPts val="0"/>
              </a:spcAft>
              <a:buClr>
                <a:srgbClr val="000000"/>
              </a:buClr>
              <a:buSzPts val="1400"/>
              <a:buFont typeface="Arial"/>
              <a:buNone/>
              <a:defRPr b="0" i="0" sz="16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 name="Shape 52"/>
        <p:cNvGrpSpPr/>
        <p:nvPr/>
      </p:nvGrpSpPr>
      <p:grpSpPr>
        <a:xfrm>
          <a:off x="0" y="0"/>
          <a:ext cx="0" cy="0"/>
          <a:chOff x="0" y="0"/>
          <a:chExt cx="0" cy="0"/>
        </a:xfrm>
      </p:grpSpPr>
      <p:sp>
        <p:nvSpPr>
          <p:cNvPr id="53" name="Google Shape;53;p1: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rtl="0" algn="l">
              <a:lnSpc>
                <a:spcPct val="125000"/>
              </a:lnSpc>
              <a:spcBef>
                <a:spcPts val="0"/>
              </a:spcBef>
              <a:spcAft>
                <a:spcPts val="0"/>
              </a:spcAft>
              <a:buSzPts val="1400"/>
              <a:buNone/>
            </a:pPr>
            <a:r>
              <a:t/>
            </a:r>
            <a:endParaRPr/>
          </a:p>
        </p:txBody>
      </p:sp>
      <p:sp>
        <p:nvSpPr>
          <p:cNvPr id="54" name="Google Shape;54;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p10: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rtl="0" algn="l">
              <a:lnSpc>
                <a:spcPct val="125000"/>
              </a:lnSpc>
              <a:spcBef>
                <a:spcPts val="0"/>
              </a:spcBef>
              <a:spcAft>
                <a:spcPts val="0"/>
              </a:spcAft>
              <a:buSzPts val="1400"/>
              <a:buNone/>
            </a:pPr>
            <a:r>
              <a:t/>
            </a:r>
            <a:endParaRPr/>
          </a:p>
        </p:txBody>
      </p:sp>
      <p:sp>
        <p:nvSpPr>
          <p:cNvPr id="126" name="Google Shape;126;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Google Shape;133;p11: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rtl="0" algn="l">
              <a:lnSpc>
                <a:spcPct val="125000"/>
              </a:lnSpc>
              <a:spcBef>
                <a:spcPts val="0"/>
              </a:spcBef>
              <a:spcAft>
                <a:spcPts val="0"/>
              </a:spcAft>
              <a:buSzPts val="1400"/>
              <a:buNone/>
            </a:pPr>
            <a:r>
              <a:t/>
            </a:r>
            <a:endParaRPr/>
          </a:p>
        </p:txBody>
      </p:sp>
      <p:sp>
        <p:nvSpPr>
          <p:cNvPr id="134" name="Google Shape;134;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p12: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rtl="0" algn="l">
              <a:lnSpc>
                <a:spcPct val="125000"/>
              </a:lnSpc>
              <a:spcBef>
                <a:spcPts val="0"/>
              </a:spcBef>
              <a:spcAft>
                <a:spcPts val="0"/>
              </a:spcAft>
              <a:buSzPts val="1400"/>
              <a:buNone/>
            </a:pPr>
            <a:r>
              <a:t/>
            </a:r>
            <a:endParaRPr/>
          </a:p>
        </p:txBody>
      </p:sp>
      <p:sp>
        <p:nvSpPr>
          <p:cNvPr id="144" name="Google Shape;144;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9" name="Shape 269"/>
        <p:cNvGrpSpPr/>
        <p:nvPr/>
      </p:nvGrpSpPr>
      <p:grpSpPr>
        <a:xfrm>
          <a:off x="0" y="0"/>
          <a:ext cx="0" cy="0"/>
          <a:chOff x="0" y="0"/>
          <a:chExt cx="0" cy="0"/>
        </a:xfrm>
      </p:grpSpPr>
      <p:sp>
        <p:nvSpPr>
          <p:cNvPr id="270" name="Google Shape;270;p13: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rtl="0" algn="l">
              <a:lnSpc>
                <a:spcPct val="125000"/>
              </a:lnSpc>
              <a:spcBef>
                <a:spcPts val="0"/>
              </a:spcBef>
              <a:spcAft>
                <a:spcPts val="0"/>
              </a:spcAft>
              <a:buSzPts val="1400"/>
              <a:buNone/>
            </a:pPr>
            <a:r>
              <a:t/>
            </a:r>
            <a:endParaRPr/>
          </a:p>
        </p:txBody>
      </p:sp>
      <p:sp>
        <p:nvSpPr>
          <p:cNvPr id="271" name="Google Shape;271;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6" name="Shape 276"/>
        <p:cNvGrpSpPr/>
        <p:nvPr/>
      </p:nvGrpSpPr>
      <p:grpSpPr>
        <a:xfrm>
          <a:off x="0" y="0"/>
          <a:ext cx="0" cy="0"/>
          <a:chOff x="0" y="0"/>
          <a:chExt cx="0" cy="0"/>
        </a:xfrm>
      </p:grpSpPr>
      <p:sp>
        <p:nvSpPr>
          <p:cNvPr id="277" name="Google Shape;277;p14: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rtl="0" algn="l">
              <a:lnSpc>
                <a:spcPct val="125000"/>
              </a:lnSpc>
              <a:spcBef>
                <a:spcPts val="0"/>
              </a:spcBef>
              <a:spcAft>
                <a:spcPts val="0"/>
              </a:spcAft>
              <a:buSzPts val="1400"/>
              <a:buNone/>
            </a:pPr>
            <a:r>
              <a:t/>
            </a:r>
            <a:endParaRPr/>
          </a:p>
        </p:txBody>
      </p:sp>
      <p:sp>
        <p:nvSpPr>
          <p:cNvPr id="278" name="Google Shape;278;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7" name="Shape 287"/>
        <p:cNvGrpSpPr/>
        <p:nvPr/>
      </p:nvGrpSpPr>
      <p:grpSpPr>
        <a:xfrm>
          <a:off x="0" y="0"/>
          <a:ext cx="0" cy="0"/>
          <a:chOff x="0" y="0"/>
          <a:chExt cx="0" cy="0"/>
        </a:xfrm>
      </p:grpSpPr>
      <p:sp>
        <p:nvSpPr>
          <p:cNvPr id="288" name="Google Shape;288;p15: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rtl="0" algn="l">
              <a:lnSpc>
                <a:spcPct val="125000"/>
              </a:lnSpc>
              <a:spcBef>
                <a:spcPts val="0"/>
              </a:spcBef>
              <a:spcAft>
                <a:spcPts val="0"/>
              </a:spcAft>
              <a:buSzPts val="1400"/>
              <a:buNone/>
            </a:pPr>
            <a:r>
              <a:t/>
            </a:r>
            <a:endParaRPr/>
          </a:p>
        </p:txBody>
      </p:sp>
      <p:sp>
        <p:nvSpPr>
          <p:cNvPr id="289" name="Google Shape;289;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 name="Shape 57"/>
        <p:cNvGrpSpPr/>
        <p:nvPr/>
      </p:nvGrpSpPr>
      <p:grpSpPr>
        <a:xfrm>
          <a:off x="0" y="0"/>
          <a:ext cx="0" cy="0"/>
          <a:chOff x="0" y="0"/>
          <a:chExt cx="0" cy="0"/>
        </a:xfrm>
      </p:grpSpPr>
      <p:sp>
        <p:nvSpPr>
          <p:cNvPr id="58" name="Google Shape;58;p2: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rtl="0" algn="l">
              <a:lnSpc>
                <a:spcPct val="125000"/>
              </a:lnSpc>
              <a:spcBef>
                <a:spcPts val="0"/>
              </a:spcBef>
              <a:spcAft>
                <a:spcPts val="0"/>
              </a:spcAft>
              <a:buSzPts val="1400"/>
              <a:buNone/>
            </a:pPr>
            <a:r>
              <a:t/>
            </a:r>
            <a:endParaRPr/>
          </a:p>
        </p:txBody>
      </p:sp>
      <p:sp>
        <p:nvSpPr>
          <p:cNvPr id="59" name="Google Shape;59;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 name="Shape 65"/>
        <p:cNvGrpSpPr/>
        <p:nvPr/>
      </p:nvGrpSpPr>
      <p:grpSpPr>
        <a:xfrm>
          <a:off x="0" y="0"/>
          <a:ext cx="0" cy="0"/>
          <a:chOff x="0" y="0"/>
          <a:chExt cx="0" cy="0"/>
        </a:xfrm>
      </p:grpSpPr>
      <p:sp>
        <p:nvSpPr>
          <p:cNvPr id="66" name="Google Shape;66;p3: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rtl="0" algn="l">
              <a:lnSpc>
                <a:spcPct val="125000"/>
              </a:lnSpc>
              <a:spcBef>
                <a:spcPts val="0"/>
              </a:spcBef>
              <a:spcAft>
                <a:spcPts val="0"/>
              </a:spcAft>
              <a:buSzPts val="1400"/>
              <a:buNone/>
            </a:pPr>
            <a:r>
              <a:t/>
            </a:r>
            <a:endParaRPr/>
          </a:p>
        </p:txBody>
      </p:sp>
      <p:sp>
        <p:nvSpPr>
          <p:cNvPr id="67" name="Google Shape;67;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 name="Shape 77"/>
        <p:cNvGrpSpPr/>
        <p:nvPr/>
      </p:nvGrpSpPr>
      <p:grpSpPr>
        <a:xfrm>
          <a:off x="0" y="0"/>
          <a:ext cx="0" cy="0"/>
          <a:chOff x="0" y="0"/>
          <a:chExt cx="0" cy="0"/>
        </a:xfrm>
      </p:grpSpPr>
      <p:sp>
        <p:nvSpPr>
          <p:cNvPr id="78" name="Google Shape;78;p4: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rtl="0" algn="l">
              <a:lnSpc>
                <a:spcPct val="125000"/>
              </a:lnSpc>
              <a:spcBef>
                <a:spcPts val="0"/>
              </a:spcBef>
              <a:spcAft>
                <a:spcPts val="0"/>
              </a:spcAft>
              <a:buSzPts val="1400"/>
              <a:buNone/>
            </a:pPr>
            <a:r>
              <a:t/>
            </a:r>
            <a:endParaRPr/>
          </a:p>
        </p:txBody>
      </p:sp>
      <p:sp>
        <p:nvSpPr>
          <p:cNvPr id="79" name="Google Shape;79;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Google Shape;86;p5: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rtl="0" algn="l">
              <a:lnSpc>
                <a:spcPct val="125000"/>
              </a:lnSpc>
              <a:spcBef>
                <a:spcPts val="0"/>
              </a:spcBef>
              <a:spcAft>
                <a:spcPts val="0"/>
              </a:spcAft>
              <a:buSzPts val="1400"/>
              <a:buNone/>
            </a:pPr>
            <a:r>
              <a:t/>
            </a:r>
            <a:endParaRPr/>
          </a:p>
        </p:txBody>
      </p:sp>
      <p:sp>
        <p:nvSpPr>
          <p:cNvPr id="87" name="Google Shape;87;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p6: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rtl="0" algn="l">
              <a:lnSpc>
                <a:spcPct val="125000"/>
              </a:lnSpc>
              <a:spcBef>
                <a:spcPts val="0"/>
              </a:spcBef>
              <a:spcAft>
                <a:spcPts val="0"/>
              </a:spcAft>
              <a:buSzPts val="1400"/>
              <a:buNone/>
            </a:pPr>
            <a:r>
              <a:t/>
            </a:r>
            <a:endParaRPr/>
          </a:p>
        </p:txBody>
      </p:sp>
      <p:sp>
        <p:nvSpPr>
          <p:cNvPr id="94" name="Google Shape;94;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p7: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rtl="0" algn="l">
              <a:lnSpc>
                <a:spcPct val="125000"/>
              </a:lnSpc>
              <a:spcBef>
                <a:spcPts val="0"/>
              </a:spcBef>
              <a:spcAft>
                <a:spcPts val="0"/>
              </a:spcAft>
              <a:buSzPts val="1400"/>
              <a:buNone/>
            </a:pPr>
            <a:r>
              <a:t/>
            </a:r>
            <a:endParaRPr/>
          </a:p>
        </p:txBody>
      </p:sp>
      <p:sp>
        <p:nvSpPr>
          <p:cNvPr id="102" name="Google Shape;102;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Google Shape;110;p8: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rtl="0" algn="l">
              <a:lnSpc>
                <a:spcPct val="125000"/>
              </a:lnSpc>
              <a:spcBef>
                <a:spcPts val="0"/>
              </a:spcBef>
              <a:spcAft>
                <a:spcPts val="0"/>
              </a:spcAft>
              <a:buSzPts val="1400"/>
              <a:buNone/>
            </a:pPr>
            <a:r>
              <a:t/>
            </a:r>
            <a:endParaRPr/>
          </a:p>
        </p:txBody>
      </p:sp>
      <p:sp>
        <p:nvSpPr>
          <p:cNvPr id="111" name="Google Shape;111;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p9: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rtl="0" algn="l">
              <a:lnSpc>
                <a:spcPct val="125000"/>
              </a:lnSpc>
              <a:spcBef>
                <a:spcPts val="0"/>
              </a:spcBef>
              <a:spcAft>
                <a:spcPts val="0"/>
              </a:spcAft>
              <a:buSzPts val="1400"/>
              <a:buNone/>
            </a:pPr>
            <a:r>
              <a:t/>
            </a:r>
            <a:endParaRPr/>
          </a:p>
        </p:txBody>
      </p:sp>
      <p:sp>
        <p:nvSpPr>
          <p:cNvPr id="118" name="Google Shape;118;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 Id="rId3"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6" name="Shape 6"/>
        <p:cNvGrpSpPr/>
        <p:nvPr/>
      </p:nvGrpSpPr>
      <p:grpSpPr>
        <a:xfrm>
          <a:off x="0" y="0"/>
          <a:ext cx="0" cy="0"/>
          <a:chOff x="0" y="0"/>
          <a:chExt cx="0" cy="0"/>
        </a:xfrm>
      </p:grpSpPr>
      <p:sp>
        <p:nvSpPr>
          <p:cNvPr id="7" name="Google Shape;7;p2"/>
          <p:cNvSpPr txBox="1"/>
          <p:nvPr>
            <p:ph type="ctrTitle"/>
          </p:nvPr>
        </p:nvSpPr>
        <p:spPr>
          <a:xfrm>
            <a:off x="650249" y="2178856"/>
            <a:ext cx="9731705" cy="2832329"/>
          </a:xfrm>
          <a:prstGeom prst="rect">
            <a:avLst/>
          </a:prstGeom>
          <a:noFill/>
          <a:ln>
            <a:noFill/>
          </a:ln>
        </p:spPr>
        <p:txBody>
          <a:bodyPr anchorCtr="0" anchor="t" bIns="91425" lIns="91425" spcFirstLastPara="1" rIns="91425" wrap="square" tIns="91425"/>
          <a:lstStyle>
            <a:lvl1pPr lvl="0" marR="0" rtl="0" algn="l">
              <a:lnSpc>
                <a:spcPct val="100000"/>
              </a:lnSpc>
              <a:spcBef>
                <a:spcPts val="0"/>
              </a:spcBef>
              <a:spcAft>
                <a:spcPts val="0"/>
              </a:spcAft>
              <a:buClr>
                <a:srgbClr val="253A65"/>
              </a:buClr>
              <a:buSzPts val="1400"/>
              <a:buFont typeface="Helvetica Neue"/>
              <a:buNone/>
              <a:defRPr b="1" i="0" sz="8500" u="none" cap="none" strike="noStrike">
                <a:solidFill>
                  <a:srgbClr val="253A65"/>
                </a:solidFill>
                <a:latin typeface="Helvetica Neue"/>
                <a:ea typeface="Helvetica Neue"/>
                <a:cs typeface="Helvetica Neue"/>
                <a:sym typeface="Helvetica Neue"/>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8" name="Google Shape;8;p2"/>
          <p:cNvSpPr txBox="1"/>
          <p:nvPr>
            <p:ph idx="1" type="subTitle"/>
          </p:nvPr>
        </p:nvSpPr>
        <p:spPr>
          <a:xfrm>
            <a:off x="650251" y="5381087"/>
            <a:ext cx="6336613" cy="2492587"/>
          </a:xfrm>
          <a:prstGeom prst="rect">
            <a:avLst/>
          </a:prstGeom>
          <a:noFill/>
          <a:ln>
            <a:noFill/>
          </a:ln>
        </p:spPr>
        <p:txBody>
          <a:bodyPr anchorCtr="0" anchor="t" bIns="91425" lIns="91425" spcFirstLastPara="1" rIns="91425" wrap="square" tIns="91425"/>
          <a:lstStyle>
            <a:lvl1pPr lvl="0" marR="0" rtl="0" algn="l">
              <a:lnSpc>
                <a:spcPct val="100000"/>
              </a:lnSpc>
              <a:spcBef>
                <a:spcPts val="920"/>
              </a:spcBef>
              <a:spcAft>
                <a:spcPts val="0"/>
              </a:spcAft>
              <a:buClr>
                <a:srgbClr val="888888"/>
              </a:buClr>
              <a:buSzPts val="1400"/>
              <a:buFont typeface="Arial"/>
              <a:buNone/>
              <a:defRPr b="0" i="0" sz="4600" u="none" cap="none" strike="noStrike">
                <a:solidFill>
                  <a:srgbClr val="888888"/>
                </a:solidFill>
                <a:latin typeface="Helvetica Neue"/>
                <a:ea typeface="Helvetica Neue"/>
                <a:cs typeface="Helvetica Neue"/>
                <a:sym typeface="Helvetica Neue"/>
              </a:defRPr>
            </a:lvl1pPr>
            <a:lvl2pPr lvl="1" marR="0" rtl="0" algn="ctr">
              <a:lnSpc>
                <a:spcPct val="100000"/>
              </a:lnSpc>
              <a:spcBef>
                <a:spcPts val="800"/>
              </a:spcBef>
              <a:spcAft>
                <a:spcPts val="0"/>
              </a:spcAft>
              <a:buClr>
                <a:srgbClr val="888888"/>
              </a:buClr>
              <a:buSzPts val="1400"/>
              <a:buFont typeface="Arial"/>
              <a:buNone/>
              <a:defRPr b="0" i="0" sz="4000" u="none" cap="none" strike="noStrike">
                <a:solidFill>
                  <a:srgbClr val="888888"/>
                </a:solidFill>
                <a:latin typeface="Arial"/>
                <a:ea typeface="Arial"/>
                <a:cs typeface="Arial"/>
                <a:sym typeface="Arial"/>
              </a:defRPr>
            </a:lvl2pPr>
            <a:lvl3pPr lvl="2" marR="0" rtl="0" algn="ctr">
              <a:lnSpc>
                <a:spcPct val="100000"/>
              </a:lnSpc>
              <a:spcBef>
                <a:spcPts val="680"/>
              </a:spcBef>
              <a:spcAft>
                <a:spcPts val="0"/>
              </a:spcAft>
              <a:buClr>
                <a:srgbClr val="888888"/>
              </a:buClr>
              <a:buSzPts val="1400"/>
              <a:buFont typeface="Arial"/>
              <a:buNone/>
              <a:defRPr b="0" i="0" sz="3400" u="none" cap="none" strike="noStrike">
                <a:solidFill>
                  <a:srgbClr val="888888"/>
                </a:solidFill>
                <a:latin typeface="Arial"/>
                <a:ea typeface="Arial"/>
                <a:cs typeface="Arial"/>
                <a:sym typeface="Arial"/>
              </a:defRPr>
            </a:lvl3pPr>
            <a:lvl4pPr lvl="3" marR="0" rtl="0" algn="ctr">
              <a:lnSpc>
                <a:spcPct val="100000"/>
              </a:lnSpc>
              <a:spcBef>
                <a:spcPts val="560"/>
              </a:spcBef>
              <a:spcAft>
                <a:spcPts val="0"/>
              </a:spcAft>
              <a:buClr>
                <a:srgbClr val="888888"/>
              </a:buClr>
              <a:buSzPts val="1400"/>
              <a:buFont typeface="Arial"/>
              <a:buNone/>
              <a:defRPr b="0" i="0" sz="2800" u="none" cap="none" strike="noStrike">
                <a:solidFill>
                  <a:srgbClr val="888888"/>
                </a:solidFill>
                <a:latin typeface="Arial"/>
                <a:ea typeface="Arial"/>
                <a:cs typeface="Arial"/>
                <a:sym typeface="Arial"/>
              </a:defRPr>
            </a:lvl4pPr>
            <a:lvl5pPr lvl="4" marR="0" rtl="0" algn="ctr">
              <a:lnSpc>
                <a:spcPct val="100000"/>
              </a:lnSpc>
              <a:spcBef>
                <a:spcPts val="560"/>
              </a:spcBef>
              <a:spcAft>
                <a:spcPts val="0"/>
              </a:spcAft>
              <a:buClr>
                <a:srgbClr val="888888"/>
              </a:buClr>
              <a:buSzPts val="1400"/>
              <a:buFont typeface="Arial"/>
              <a:buNone/>
              <a:defRPr b="0" i="0" sz="2800" u="none" cap="none" strike="noStrike">
                <a:solidFill>
                  <a:srgbClr val="888888"/>
                </a:solidFill>
                <a:latin typeface="Arial"/>
                <a:ea typeface="Arial"/>
                <a:cs typeface="Arial"/>
                <a:sym typeface="Arial"/>
              </a:defRPr>
            </a:lvl5pPr>
            <a:lvl6pPr lvl="5" marR="0" rtl="0" algn="ctr">
              <a:lnSpc>
                <a:spcPct val="100000"/>
              </a:lnSpc>
              <a:spcBef>
                <a:spcPts val="560"/>
              </a:spcBef>
              <a:spcAft>
                <a:spcPts val="0"/>
              </a:spcAft>
              <a:buClr>
                <a:srgbClr val="888888"/>
              </a:buClr>
              <a:buSzPts val="1400"/>
              <a:buFont typeface="Arial"/>
              <a:buNone/>
              <a:defRPr b="0" i="0" sz="2800" u="none" cap="none" strike="noStrike">
                <a:solidFill>
                  <a:srgbClr val="888888"/>
                </a:solidFill>
                <a:latin typeface="Arial"/>
                <a:ea typeface="Arial"/>
                <a:cs typeface="Arial"/>
                <a:sym typeface="Arial"/>
              </a:defRPr>
            </a:lvl6pPr>
            <a:lvl7pPr lvl="6" marR="0" rtl="0" algn="ctr">
              <a:lnSpc>
                <a:spcPct val="100000"/>
              </a:lnSpc>
              <a:spcBef>
                <a:spcPts val="560"/>
              </a:spcBef>
              <a:spcAft>
                <a:spcPts val="0"/>
              </a:spcAft>
              <a:buClr>
                <a:srgbClr val="888888"/>
              </a:buClr>
              <a:buSzPts val="1400"/>
              <a:buFont typeface="Arial"/>
              <a:buNone/>
              <a:defRPr b="0" i="0" sz="2800" u="none" cap="none" strike="noStrike">
                <a:solidFill>
                  <a:srgbClr val="888888"/>
                </a:solidFill>
                <a:latin typeface="Arial"/>
                <a:ea typeface="Arial"/>
                <a:cs typeface="Arial"/>
                <a:sym typeface="Arial"/>
              </a:defRPr>
            </a:lvl7pPr>
            <a:lvl8pPr lvl="7" marR="0" rtl="0" algn="ctr">
              <a:lnSpc>
                <a:spcPct val="100000"/>
              </a:lnSpc>
              <a:spcBef>
                <a:spcPts val="560"/>
              </a:spcBef>
              <a:spcAft>
                <a:spcPts val="0"/>
              </a:spcAft>
              <a:buClr>
                <a:srgbClr val="888888"/>
              </a:buClr>
              <a:buSzPts val="1400"/>
              <a:buFont typeface="Arial"/>
              <a:buNone/>
              <a:defRPr b="0" i="0" sz="2800" u="none" cap="none" strike="noStrike">
                <a:solidFill>
                  <a:srgbClr val="888888"/>
                </a:solidFill>
                <a:latin typeface="Arial"/>
                <a:ea typeface="Arial"/>
                <a:cs typeface="Arial"/>
                <a:sym typeface="Arial"/>
              </a:defRPr>
            </a:lvl8pPr>
            <a:lvl9pPr lvl="8" marR="0" rtl="0" algn="ctr">
              <a:lnSpc>
                <a:spcPct val="100000"/>
              </a:lnSpc>
              <a:spcBef>
                <a:spcPts val="560"/>
              </a:spcBef>
              <a:spcAft>
                <a:spcPts val="0"/>
              </a:spcAft>
              <a:buClr>
                <a:srgbClr val="888888"/>
              </a:buClr>
              <a:buSzPts val="1400"/>
              <a:buFont typeface="Arial"/>
              <a:buNone/>
              <a:defRPr b="0" i="0" sz="2800" u="none" cap="none" strike="noStrike">
                <a:solidFill>
                  <a:srgbClr val="888888"/>
                </a:solidFill>
                <a:latin typeface="Arial"/>
                <a:ea typeface="Arial"/>
                <a:cs typeface="Arial"/>
                <a:sym typeface="Arial"/>
              </a:defRPr>
            </a:lvl9pPr>
          </a:lstStyle>
          <a:p/>
        </p:txBody>
      </p:sp>
      <p:cxnSp>
        <p:nvCxnSpPr>
          <p:cNvPr id="9" name="Google Shape;9;p2"/>
          <p:cNvCxnSpPr/>
          <p:nvPr/>
        </p:nvCxnSpPr>
        <p:spPr>
          <a:xfrm>
            <a:off x="11" y="5192831"/>
            <a:ext cx="13019191" cy="0"/>
          </a:xfrm>
          <a:prstGeom prst="straightConnector1">
            <a:avLst/>
          </a:prstGeom>
          <a:noFill/>
          <a:ln cap="flat" cmpd="sng" w="127000">
            <a:solidFill>
              <a:srgbClr val="DD5C2D"/>
            </a:solidFill>
            <a:prstDash val="solid"/>
            <a:miter lim="8000"/>
            <a:headEnd len="sm" w="sm" type="none"/>
            <a:tailEnd len="sm" w="sm" type="none"/>
          </a:ln>
        </p:spPr>
      </p:cxnSp>
      <p:pic>
        <p:nvPicPr>
          <p:cNvPr descr="activeeon-white.pdf" id="10" name="Google Shape;10;p2"/>
          <p:cNvPicPr preferRelativeResize="0"/>
          <p:nvPr/>
        </p:nvPicPr>
        <p:blipFill rotWithShape="1">
          <a:blip r:embed="rId2">
            <a:alphaModFix/>
          </a:blip>
          <a:srcRect b="0" l="0" r="0" t="0"/>
          <a:stretch/>
        </p:blipFill>
        <p:spPr>
          <a:xfrm>
            <a:off x="7166621" y="5357277"/>
            <a:ext cx="5205045" cy="1418042"/>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ext Layout">
  <p:cSld name="Text Layout">
    <p:spTree>
      <p:nvGrpSpPr>
        <p:cNvPr id="47" name="Shape 47"/>
        <p:cNvGrpSpPr/>
        <p:nvPr/>
      </p:nvGrpSpPr>
      <p:grpSpPr>
        <a:xfrm>
          <a:off x="0" y="0"/>
          <a:ext cx="0" cy="0"/>
          <a:chOff x="0" y="0"/>
          <a:chExt cx="0" cy="0"/>
        </a:xfrm>
      </p:grpSpPr>
      <p:sp>
        <p:nvSpPr>
          <p:cNvPr id="48" name="Google Shape;48;p11"/>
          <p:cNvSpPr txBox="1"/>
          <p:nvPr/>
        </p:nvSpPr>
        <p:spPr>
          <a:xfrm>
            <a:off x="11523698" y="90312"/>
            <a:ext cx="704427" cy="519289"/>
          </a:xfrm>
          <a:prstGeom prst="rect">
            <a:avLst/>
          </a:prstGeom>
          <a:noFill/>
          <a:ln>
            <a:noFill/>
          </a:ln>
        </p:spPr>
        <p:txBody>
          <a:bodyPr anchorCtr="0" anchor="ctr" bIns="65000" lIns="130025" spcFirstLastPara="1" rIns="130025" wrap="square" tIns="65000">
            <a:noAutofit/>
          </a:bodyPr>
          <a:lstStyle/>
          <a:p>
            <a:pPr indent="0" lvl="0" marL="0" marR="0" rtl="0" algn="ctr">
              <a:lnSpc>
                <a:spcPct val="100000"/>
              </a:lnSpc>
              <a:spcBef>
                <a:spcPts val="0"/>
              </a:spcBef>
              <a:spcAft>
                <a:spcPts val="0"/>
              </a:spcAft>
              <a:buClr>
                <a:srgbClr val="000000"/>
              </a:buClr>
              <a:buSzPts val="1700"/>
              <a:buFont typeface="Arial"/>
              <a:buNone/>
            </a:pPr>
            <a:fld id="{00000000-1234-1234-1234-123412341234}" type="slidenum">
              <a:rPr b="0" i="0" lang="en-US" sz="1700" u="none" cap="none" strike="noStrike">
                <a:solidFill>
                  <a:schemeClr val="lt1"/>
                </a:solidFill>
                <a:latin typeface="Arial"/>
                <a:ea typeface="Arial"/>
                <a:cs typeface="Arial"/>
                <a:sym typeface="Arial"/>
              </a:rPr>
              <a:t>‹#›</a:t>
            </a:fld>
            <a:endParaRPr b="0" i="0" sz="1700" u="none" cap="none" strike="noStrike">
              <a:solidFill>
                <a:schemeClr val="lt1"/>
              </a:solidFill>
              <a:latin typeface="Arial"/>
              <a:ea typeface="Arial"/>
              <a:cs typeface="Arial"/>
              <a:sym typeface="Arial"/>
            </a:endParaRPr>
          </a:p>
        </p:txBody>
      </p:sp>
      <p:sp>
        <p:nvSpPr>
          <p:cNvPr id="49" name="Google Shape;49;p11"/>
          <p:cNvSpPr txBox="1"/>
          <p:nvPr>
            <p:ph idx="1" type="body"/>
          </p:nvPr>
        </p:nvSpPr>
        <p:spPr>
          <a:xfrm>
            <a:off x="381565" y="1909648"/>
            <a:ext cx="12216835" cy="6766798"/>
          </a:xfrm>
          <a:prstGeom prst="rect">
            <a:avLst/>
          </a:prstGeom>
          <a:noFill/>
          <a:ln>
            <a:noFill/>
          </a:ln>
        </p:spPr>
        <p:txBody>
          <a:bodyPr anchorCtr="0" anchor="t" bIns="91425" lIns="91425" spcFirstLastPara="1" rIns="91425" wrap="square" tIns="91425"/>
          <a:lstStyle>
            <a:lvl1pPr indent="-520700" lvl="0" marL="457200" marR="0" rtl="0" algn="l">
              <a:lnSpc>
                <a:spcPct val="100000"/>
              </a:lnSpc>
              <a:spcBef>
                <a:spcPts val="920"/>
              </a:spcBef>
              <a:spcAft>
                <a:spcPts val="0"/>
              </a:spcAft>
              <a:buClr>
                <a:schemeClr val="dk1"/>
              </a:buClr>
              <a:buSzPts val="4600"/>
              <a:buFont typeface="Arial"/>
              <a:buChar char="•"/>
              <a:defRPr b="0" i="0" sz="4600" u="none" cap="none" strike="noStrike">
                <a:solidFill>
                  <a:schemeClr val="dk1"/>
                </a:solidFill>
                <a:latin typeface="Arial"/>
                <a:ea typeface="Arial"/>
                <a:cs typeface="Arial"/>
                <a:sym typeface="Arial"/>
              </a:defRPr>
            </a:lvl1pPr>
            <a:lvl2pPr indent="-482600" lvl="1" marL="914400" marR="0" rtl="0" algn="l">
              <a:lnSpc>
                <a:spcPct val="100000"/>
              </a:lnSpc>
              <a:spcBef>
                <a:spcPts val="800"/>
              </a:spcBef>
              <a:spcAft>
                <a:spcPts val="0"/>
              </a:spcAft>
              <a:buClr>
                <a:schemeClr val="dk1"/>
              </a:buClr>
              <a:buSzPts val="4000"/>
              <a:buFont typeface="Arial"/>
              <a:buChar char="–"/>
              <a:defRPr b="0" i="0" sz="4000" u="none" cap="none" strike="noStrike">
                <a:solidFill>
                  <a:schemeClr val="dk1"/>
                </a:solidFill>
                <a:latin typeface="Arial"/>
                <a:ea typeface="Arial"/>
                <a:cs typeface="Arial"/>
                <a:sym typeface="Arial"/>
              </a:defRPr>
            </a:lvl2pPr>
            <a:lvl3pPr indent="-444500" lvl="2" marL="1371600" marR="0" rtl="0" algn="l">
              <a:lnSpc>
                <a:spcPct val="100000"/>
              </a:lnSpc>
              <a:spcBef>
                <a:spcPts val="680"/>
              </a:spcBef>
              <a:spcAft>
                <a:spcPts val="0"/>
              </a:spcAft>
              <a:buClr>
                <a:schemeClr val="dk1"/>
              </a:buClr>
              <a:buSzPts val="3400"/>
              <a:buFont typeface="Arial"/>
              <a:buChar char="•"/>
              <a:defRPr b="0" i="0" sz="3400" u="none" cap="none" strike="noStrike">
                <a:solidFill>
                  <a:schemeClr val="dk1"/>
                </a:solidFill>
                <a:latin typeface="Arial"/>
                <a:ea typeface="Arial"/>
                <a:cs typeface="Arial"/>
                <a:sym typeface="Arial"/>
              </a:defRPr>
            </a:lvl3pPr>
            <a:lvl4pPr indent="-406400" lvl="3" marL="18288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4pPr>
            <a:lvl5pPr indent="-406400" lvl="4" marL="22860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5pPr>
            <a:lvl6pPr indent="-406400" lvl="5" marL="27432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6pPr>
            <a:lvl7pPr indent="-406400" lvl="6" marL="3200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7pPr>
            <a:lvl8pPr indent="-406400" lvl="7" marL="36576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8pPr>
            <a:lvl9pPr indent="-406400" lvl="8" marL="41148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9pPr>
          </a:lstStyle>
          <a:p/>
        </p:txBody>
      </p:sp>
      <p:sp>
        <p:nvSpPr>
          <p:cNvPr id="50" name="Google Shape;50;p11"/>
          <p:cNvSpPr txBox="1"/>
          <p:nvPr>
            <p:ph type="title"/>
          </p:nvPr>
        </p:nvSpPr>
        <p:spPr>
          <a:xfrm>
            <a:off x="382495" y="302020"/>
            <a:ext cx="12216441" cy="1372729"/>
          </a:xfrm>
          <a:prstGeom prst="rect">
            <a:avLst/>
          </a:prstGeom>
          <a:noFill/>
          <a:ln>
            <a:noFill/>
          </a:ln>
        </p:spPr>
        <p:txBody>
          <a:bodyPr anchorCtr="0" anchor="t" bIns="91425" lIns="91425" spcFirstLastPara="1" rIns="91425" wrap="square" tIns="91425"/>
          <a:lstStyle>
            <a:lvl1pPr lvl="0" marR="0" rtl="0" algn="ctr">
              <a:lnSpc>
                <a:spcPct val="100000"/>
              </a:lnSpc>
              <a:spcBef>
                <a:spcPts val="0"/>
              </a:spcBef>
              <a:spcAft>
                <a:spcPts val="0"/>
              </a:spcAft>
              <a:buClr>
                <a:schemeClr val="dk1"/>
              </a:buClr>
              <a:buSzPts val="1400"/>
              <a:buFont typeface="Arial"/>
              <a:buNone/>
              <a:defRPr b="1" i="0" sz="51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51" name="Google Shape;51;p11"/>
          <p:cNvSpPr txBox="1"/>
          <p:nvPr>
            <p:ph idx="11" type="ftr"/>
          </p:nvPr>
        </p:nvSpPr>
        <p:spPr>
          <a:xfrm>
            <a:off x="3032196" y="9064979"/>
            <a:ext cx="7764497" cy="519289"/>
          </a:xfrm>
          <a:prstGeom prst="rect">
            <a:avLst/>
          </a:prstGeom>
          <a:noFill/>
          <a:ln>
            <a:noFill/>
          </a:ln>
        </p:spPr>
        <p:txBody>
          <a:bodyPr anchorCtr="0" anchor="t" bIns="91425" lIns="91425" spcFirstLastPara="1" rIns="91425" wrap="square" tIns="91425"/>
          <a:lstStyle>
            <a:lvl1pPr lvl="0" marR="0" rtl="0" algn="ctr">
              <a:lnSpc>
                <a:spcPct val="100000"/>
              </a:lnSpc>
              <a:spcBef>
                <a:spcPts val="0"/>
              </a:spcBef>
              <a:spcAft>
                <a:spcPts val="0"/>
              </a:spcAft>
              <a:buClr>
                <a:srgbClr val="000000"/>
              </a:buClr>
              <a:buSzPts val="1400"/>
              <a:buFont typeface="Arial"/>
              <a:buNone/>
              <a:defRPr b="0" i="0" sz="3400" u="none" cap="none" strike="noStrike">
                <a:solidFill>
                  <a:srgbClr val="000000"/>
                </a:solidFill>
                <a:latin typeface="Arial"/>
                <a:ea typeface="Arial"/>
                <a:cs typeface="Arial"/>
                <a:sym typeface="Arial"/>
              </a:defRPr>
            </a:lvl1pPr>
            <a:lvl2pPr lvl="1" marR="0" rtl="0" algn="ctr">
              <a:lnSpc>
                <a:spcPct val="100000"/>
              </a:lnSpc>
              <a:spcBef>
                <a:spcPts val="0"/>
              </a:spcBef>
              <a:spcAft>
                <a:spcPts val="0"/>
              </a:spcAft>
              <a:buClr>
                <a:srgbClr val="000000"/>
              </a:buClr>
              <a:buSzPts val="1400"/>
              <a:buFont typeface="Arial"/>
              <a:buNone/>
              <a:defRPr b="0" i="0" sz="34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1400"/>
              <a:buFont typeface="Arial"/>
              <a:buNone/>
              <a:defRPr b="0" i="0" sz="34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1400"/>
              <a:buFont typeface="Arial"/>
              <a:buNone/>
              <a:defRPr b="0" i="0" sz="34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1400"/>
              <a:buFont typeface="Arial"/>
              <a:buNone/>
              <a:defRPr b="0" i="0" sz="34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1400"/>
              <a:buFont typeface="Arial"/>
              <a:buNone/>
              <a:defRPr b="0" i="0" sz="34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1400"/>
              <a:buFont typeface="Arial"/>
              <a:buNone/>
              <a:defRPr b="0" i="0" sz="34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1400"/>
              <a:buFont typeface="Arial"/>
              <a:buNone/>
              <a:defRPr b="0" i="0" sz="34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1400"/>
              <a:buFont typeface="Arial"/>
              <a:buNone/>
              <a:defRPr b="0" i="0" sz="34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p:cSld name="Title and Content">
    <p:spTree>
      <p:nvGrpSpPr>
        <p:cNvPr id="11" name="Shape 11"/>
        <p:cNvGrpSpPr/>
        <p:nvPr/>
      </p:nvGrpSpPr>
      <p:grpSpPr>
        <a:xfrm>
          <a:off x="0" y="0"/>
          <a:ext cx="0" cy="0"/>
          <a:chOff x="0" y="0"/>
          <a:chExt cx="0" cy="0"/>
        </a:xfrm>
      </p:grpSpPr>
      <p:sp>
        <p:nvSpPr>
          <p:cNvPr id="12" name="Google Shape;12;p3"/>
          <p:cNvSpPr txBox="1"/>
          <p:nvPr>
            <p:ph idx="1" type="body"/>
          </p:nvPr>
        </p:nvSpPr>
        <p:spPr>
          <a:xfrm>
            <a:off x="650240" y="1700130"/>
            <a:ext cx="11704320" cy="7012636"/>
          </a:xfrm>
          <a:prstGeom prst="rect">
            <a:avLst/>
          </a:prstGeom>
          <a:noFill/>
          <a:ln>
            <a:noFill/>
          </a:ln>
        </p:spPr>
        <p:txBody>
          <a:bodyPr anchorCtr="0" anchor="t" bIns="91425" lIns="91425" spcFirstLastPara="1" rIns="91425" wrap="square" tIns="91425"/>
          <a:lstStyle>
            <a:lvl1pPr indent="-419100" lvl="0" marL="457200" marR="0" rtl="0" algn="l">
              <a:lnSpc>
                <a:spcPct val="100000"/>
              </a:lnSpc>
              <a:spcBef>
                <a:spcPts val="800"/>
              </a:spcBef>
              <a:spcAft>
                <a:spcPts val="0"/>
              </a:spcAft>
              <a:buClr>
                <a:schemeClr val="dk1"/>
              </a:buClr>
              <a:buSzPts val="3000"/>
              <a:buFont typeface="Arial"/>
              <a:buChar char="•"/>
              <a:defRPr b="0" i="0" sz="4000" u="none" cap="none" strike="noStrike">
                <a:solidFill>
                  <a:schemeClr val="dk1"/>
                </a:solidFill>
                <a:latin typeface="Helvetica Neue"/>
                <a:ea typeface="Helvetica Neue"/>
                <a:cs typeface="Helvetica Neue"/>
                <a:sym typeface="Helvetica Neue"/>
              </a:defRPr>
            </a:lvl1pPr>
            <a:lvl2pPr indent="-444500" lvl="1" marL="914400" marR="0" rtl="0" algn="l">
              <a:lnSpc>
                <a:spcPct val="100000"/>
              </a:lnSpc>
              <a:spcBef>
                <a:spcPts val="680"/>
              </a:spcBef>
              <a:spcAft>
                <a:spcPts val="0"/>
              </a:spcAft>
              <a:buClr>
                <a:srgbClr val="DD5C2D"/>
              </a:buClr>
              <a:buSzPts val="3400"/>
              <a:buFont typeface="Arial"/>
              <a:buChar char="•"/>
              <a:defRPr b="0" i="0" sz="3400" u="none" cap="none" strike="noStrike">
                <a:solidFill>
                  <a:schemeClr val="dk1"/>
                </a:solidFill>
                <a:latin typeface="Helvetica Neue"/>
                <a:ea typeface="Helvetica Neue"/>
                <a:cs typeface="Helvetica Neue"/>
                <a:sym typeface="Helvetica Neue"/>
              </a:defRPr>
            </a:lvl2pPr>
            <a:lvl3pPr indent="-406400" lvl="2" marL="1371600" marR="0" rtl="0" algn="l">
              <a:lnSpc>
                <a:spcPct val="100000"/>
              </a:lnSpc>
              <a:spcBef>
                <a:spcPts val="560"/>
              </a:spcBef>
              <a:spcAft>
                <a:spcPts val="0"/>
              </a:spcAft>
              <a:buClr>
                <a:srgbClr val="DD5C2D"/>
              </a:buClr>
              <a:buSzPts val="2800"/>
              <a:buFont typeface="Noto Sans Symbols"/>
              <a:buChar char="▪"/>
              <a:defRPr b="0" i="0" sz="2800" u="none" cap="none" strike="noStrike">
                <a:solidFill>
                  <a:schemeClr val="dk1"/>
                </a:solidFill>
                <a:latin typeface="Helvetica Neue"/>
                <a:ea typeface="Helvetica Neue"/>
                <a:cs typeface="Helvetica Neue"/>
                <a:sym typeface="Helvetica Neue"/>
              </a:defRPr>
            </a:lvl3pPr>
            <a:lvl4pPr indent="-393700" lvl="3" marL="1828800" marR="0" rtl="0" algn="l">
              <a:lnSpc>
                <a:spcPct val="100000"/>
              </a:lnSpc>
              <a:spcBef>
                <a:spcPts val="520"/>
              </a:spcBef>
              <a:spcAft>
                <a:spcPts val="0"/>
              </a:spcAft>
              <a:buClr>
                <a:srgbClr val="DD5C2D"/>
              </a:buClr>
              <a:buSzPts val="2600"/>
              <a:buFont typeface="Arial"/>
              <a:buChar char="–"/>
              <a:defRPr b="0" i="0" sz="2600" u="none" cap="none" strike="noStrike">
                <a:solidFill>
                  <a:schemeClr val="dk1"/>
                </a:solidFill>
                <a:latin typeface="Helvetica Neue"/>
                <a:ea typeface="Helvetica Neue"/>
                <a:cs typeface="Helvetica Neue"/>
                <a:sym typeface="Helvetica Neue"/>
              </a:defRPr>
            </a:lvl4pPr>
            <a:lvl5pPr indent="-393700" lvl="4" marL="2286000" marR="0" rtl="0" algn="l">
              <a:lnSpc>
                <a:spcPct val="100000"/>
              </a:lnSpc>
              <a:spcBef>
                <a:spcPts val="520"/>
              </a:spcBef>
              <a:spcAft>
                <a:spcPts val="0"/>
              </a:spcAft>
              <a:buClr>
                <a:srgbClr val="DD5C2D"/>
              </a:buClr>
              <a:buSzPts val="2600"/>
              <a:buFont typeface="Arial"/>
              <a:buChar char="»"/>
              <a:defRPr b="0" i="0" sz="2600" u="none" cap="none" strike="noStrike">
                <a:solidFill>
                  <a:schemeClr val="dk1"/>
                </a:solidFill>
                <a:latin typeface="Helvetica Neue"/>
                <a:ea typeface="Helvetica Neue"/>
                <a:cs typeface="Helvetica Neue"/>
                <a:sym typeface="Helvetica Neue"/>
              </a:defRPr>
            </a:lvl5pPr>
            <a:lvl6pPr indent="-406400" lvl="5" marL="27432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6pPr>
            <a:lvl7pPr indent="-406400" lvl="6" marL="3200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7pPr>
            <a:lvl8pPr indent="-406400" lvl="7" marL="36576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8pPr>
            <a:lvl9pPr indent="-406400" lvl="8" marL="41148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9pPr>
          </a:lstStyle>
          <a:p/>
        </p:txBody>
      </p:sp>
      <p:cxnSp>
        <p:nvCxnSpPr>
          <p:cNvPr id="13" name="Google Shape;13;p3"/>
          <p:cNvCxnSpPr/>
          <p:nvPr/>
        </p:nvCxnSpPr>
        <p:spPr>
          <a:xfrm>
            <a:off x="-14381" y="1402964"/>
            <a:ext cx="13019191" cy="0"/>
          </a:xfrm>
          <a:prstGeom prst="straightConnector1">
            <a:avLst/>
          </a:prstGeom>
          <a:noFill/>
          <a:ln cap="flat" cmpd="sng" w="127000">
            <a:solidFill>
              <a:srgbClr val="DD5C2D"/>
            </a:solidFill>
            <a:prstDash val="solid"/>
            <a:miter lim="8000"/>
            <a:headEnd len="sm" w="sm" type="none"/>
            <a:tailEnd len="sm" w="sm" type="none"/>
          </a:ln>
        </p:spPr>
      </p:cxnSp>
      <p:pic>
        <p:nvPicPr>
          <p:cNvPr descr="activeeon-white.pdf" id="14" name="Google Shape;14;p3"/>
          <p:cNvPicPr preferRelativeResize="0"/>
          <p:nvPr/>
        </p:nvPicPr>
        <p:blipFill rotWithShape="1">
          <a:blip r:embed="rId2">
            <a:alphaModFix/>
          </a:blip>
          <a:srcRect b="0" l="0" r="0" t="0"/>
          <a:stretch/>
        </p:blipFill>
        <p:spPr>
          <a:xfrm>
            <a:off x="8265469" y="29048"/>
            <a:ext cx="4731858" cy="1289129"/>
          </a:xfrm>
          <a:prstGeom prst="rect">
            <a:avLst/>
          </a:prstGeom>
          <a:noFill/>
          <a:ln>
            <a:noFill/>
          </a:ln>
        </p:spPr>
      </p:pic>
      <p:sp>
        <p:nvSpPr>
          <p:cNvPr id="15" name="Google Shape;15;p3"/>
          <p:cNvSpPr txBox="1"/>
          <p:nvPr>
            <p:ph type="title"/>
          </p:nvPr>
        </p:nvSpPr>
        <p:spPr>
          <a:xfrm>
            <a:off x="1389" y="276822"/>
            <a:ext cx="8412479" cy="927570"/>
          </a:xfrm>
          <a:prstGeom prst="rect">
            <a:avLst/>
          </a:prstGeom>
          <a:noFill/>
          <a:ln>
            <a:noFill/>
          </a:ln>
        </p:spPr>
        <p:txBody>
          <a:bodyPr anchorCtr="0" anchor="t" bIns="91425" lIns="91425" spcFirstLastPara="1" rIns="91425" wrap="square" tIns="91425"/>
          <a:lstStyle>
            <a:lvl1pPr lvl="0" marR="0" rtl="0" algn="l">
              <a:lnSpc>
                <a:spcPct val="100000"/>
              </a:lnSpc>
              <a:spcBef>
                <a:spcPts val="0"/>
              </a:spcBef>
              <a:spcAft>
                <a:spcPts val="0"/>
              </a:spcAft>
              <a:buClr>
                <a:srgbClr val="253A65"/>
              </a:buClr>
              <a:buSzPts val="1400"/>
              <a:buFont typeface="Helvetica Neue"/>
              <a:buNone/>
              <a:defRPr b="1" i="0" sz="4600" u="none" cap="none" strike="noStrike">
                <a:solidFill>
                  <a:srgbClr val="253A65"/>
                </a:solidFill>
                <a:latin typeface="Helvetica Neue"/>
                <a:ea typeface="Helvetica Neue"/>
                <a:cs typeface="Helvetica Neue"/>
                <a:sym typeface="Helvetica Neue"/>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Title and Content">
  <p:cSld name="1_Title and Content">
    <p:spTree>
      <p:nvGrpSpPr>
        <p:cNvPr id="16" name="Shape 16"/>
        <p:cNvGrpSpPr/>
        <p:nvPr/>
      </p:nvGrpSpPr>
      <p:grpSpPr>
        <a:xfrm>
          <a:off x="0" y="0"/>
          <a:ext cx="0" cy="0"/>
          <a:chOff x="0" y="0"/>
          <a:chExt cx="0" cy="0"/>
        </a:xfrm>
      </p:grpSpPr>
      <p:sp>
        <p:nvSpPr>
          <p:cNvPr id="17" name="Google Shape;17;p4"/>
          <p:cNvSpPr txBox="1"/>
          <p:nvPr>
            <p:ph idx="1" type="body"/>
          </p:nvPr>
        </p:nvSpPr>
        <p:spPr>
          <a:xfrm>
            <a:off x="650240" y="1700130"/>
            <a:ext cx="11704320" cy="7012636"/>
          </a:xfrm>
          <a:prstGeom prst="rect">
            <a:avLst/>
          </a:prstGeom>
          <a:noFill/>
          <a:ln>
            <a:noFill/>
          </a:ln>
        </p:spPr>
        <p:txBody>
          <a:bodyPr anchorCtr="0" anchor="t" bIns="91425" lIns="91425" spcFirstLastPara="1" rIns="91425" wrap="square" tIns="91425"/>
          <a:lstStyle>
            <a:lvl1pPr indent="-419100" lvl="0" marL="457200" marR="0" rtl="0" algn="l">
              <a:lnSpc>
                <a:spcPct val="100000"/>
              </a:lnSpc>
              <a:spcBef>
                <a:spcPts val="800"/>
              </a:spcBef>
              <a:spcAft>
                <a:spcPts val="0"/>
              </a:spcAft>
              <a:buClr>
                <a:schemeClr val="dk1"/>
              </a:buClr>
              <a:buSzPts val="3000"/>
              <a:buFont typeface="Arial"/>
              <a:buChar char="•"/>
              <a:defRPr b="0" i="0" sz="4000" u="none" cap="none" strike="noStrike">
                <a:solidFill>
                  <a:schemeClr val="dk1"/>
                </a:solidFill>
                <a:latin typeface="Helvetica Neue"/>
                <a:ea typeface="Helvetica Neue"/>
                <a:cs typeface="Helvetica Neue"/>
                <a:sym typeface="Helvetica Neue"/>
              </a:defRPr>
            </a:lvl1pPr>
            <a:lvl2pPr indent="-444500" lvl="1" marL="914400" marR="0" rtl="0" algn="l">
              <a:lnSpc>
                <a:spcPct val="100000"/>
              </a:lnSpc>
              <a:spcBef>
                <a:spcPts val="680"/>
              </a:spcBef>
              <a:spcAft>
                <a:spcPts val="0"/>
              </a:spcAft>
              <a:buClr>
                <a:srgbClr val="DD5C2D"/>
              </a:buClr>
              <a:buSzPts val="3400"/>
              <a:buFont typeface="Arial"/>
              <a:buChar char="•"/>
              <a:defRPr b="0" i="0" sz="3400" u="none" cap="none" strike="noStrike">
                <a:solidFill>
                  <a:schemeClr val="dk1"/>
                </a:solidFill>
                <a:latin typeface="Helvetica Neue"/>
                <a:ea typeface="Helvetica Neue"/>
                <a:cs typeface="Helvetica Neue"/>
                <a:sym typeface="Helvetica Neue"/>
              </a:defRPr>
            </a:lvl2pPr>
            <a:lvl3pPr indent="-406400" lvl="2" marL="1371600" marR="0" rtl="0" algn="l">
              <a:lnSpc>
                <a:spcPct val="100000"/>
              </a:lnSpc>
              <a:spcBef>
                <a:spcPts val="560"/>
              </a:spcBef>
              <a:spcAft>
                <a:spcPts val="0"/>
              </a:spcAft>
              <a:buClr>
                <a:srgbClr val="DD5C2D"/>
              </a:buClr>
              <a:buSzPts val="2800"/>
              <a:buFont typeface="Noto Sans Symbols"/>
              <a:buChar char="▪"/>
              <a:defRPr b="0" i="0" sz="2800" u="none" cap="none" strike="noStrike">
                <a:solidFill>
                  <a:schemeClr val="dk1"/>
                </a:solidFill>
                <a:latin typeface="Helvetica Neue"/>
                <a:ea typeface="Helvetica Neue"/>
                <a:cs typeface="Helvetica Neue"/>
                <a:sym typeface="Helvetica Neue"/>
              </a:defRPr>
            </a:lvl3pPr>
            <a:lvl4pPr indent="-393700" lvl="3" marL="1828800" marR="0" rtl="0" algn="l">
              <a:lnSpc>
                <a:spcPct val="100000"/>
              </a:lnSpc>
              <a:spcBef>
                <a:spcPts val="520"/>
              </a:spcBef>
              <a:spcAft>
                <a:spcPts val="0"/>
              </a:spcAft>
              <a:buClr>
                <a:srgbClr val="DD5C2D"/>
              </a:buClr>
              <a:buSzPts val="2600"/>
              <a:buFont typeface="Arial"/>
              <a:buChar char="–"/>
              <a:defRPr b="0" i="0" sz="2600" u="none" cap="none" strike="noStrike">
                <a:solidFill>
                  <a:schemeClr val="dk1"/>
                </a:solidFill>
                <a:latin typeface="Helvetica Neue"/>
                <a:ea typeface="Helvetica Neue"/>
                <a:cs typeface="Helvetica Neue"/>
                <a:sym typeface="Helvetica Neue"/>
              </a:defRPr>
            </a:lvl4pPr>
            <a:lvl5pPr indent="-393700" lvl="4" marL="2286000" marR="0" rtl="0" algn="l">
              <a:lnSpc>
                <a:spcPct val="100000"/>
              </a:lnSpc>
              <a:spcBef>
                <a:spcPts val="520"/>
              </a:spcBef>
              <a:spcAft>
                <a:spcPts val="0"/>
              </a:spcAft>
              <a:buClr>
                <a:srgbClr val="DD5C2D"/>
              </a:buClr>
              <a:buSzPts val="2600"/>
              <a:buFont typeface="Arial"/>
              <a:buChar char="»"/>
              <a:defRPr b="0" i="0" sz="2600" u="none" cap="none" strike="noStrike">
                <a:solidFill>
                  <a:schemeClr val="dk1"/>
                </a:solidFill>
                <a:latin typeface="Helvetica Neue"/>
                <a:ea typeface="Helvetica Neue"/>
                <a:cs typeface="Helvetica Neue"/>
                <a:sym typeface="Helvetica Neue"/>
              </a:defRPr>
            </a:lvl5pPr>
            <a:lvl6pPr indent="-406400" lvl="5" marL="27432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6pPr>
            <a:lvl7pPr indent="-406400" lvl="6" marL="3200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7pPr>
            <a:lvl8pPr indent="-406400" lvl="7" marL="36576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8pPr>
            <a:lvl9pPr indent="-406400" lvl="8" marL="41148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9pPr>
          </a:lstStyle>
          <a:p/>
        </p:txBody>
      </p:sp>
      <p:cxnSp>
        <p:nvCxnSpPr>
          <p:cNvPr id="18" name="Google Shape;18;p4"/>
          <p:cNvCxnSpPr/>
          <p:nvPr/>
        </p:nvCxnSpPr>
        <p:spPr>
          <a:xfrm>
            <a:off x="-14381" y="1402964"/>
            <a:ext cx="13019191" cy="0"/>
          </a:xfrm>
          <a:prstGeom prst="straightConnector1">
            <a:avLst/>
          </a:prstGeom>
          <a:noFill/>
          <a:ln cap="flat" cmpd="sng" w="127000">
            <a:solidFill>
              <a:srgbClr val="DD5C2D"/>
            </a:solidFill>
            <a:prstDash val="solid"/>
            <a:miter lim="8000"/>
            <a:headEnd len="sm" w="sm" type="none"/>
            <a:tailEnd len="sm" w="sm" type="none"/>
          </a:ln>
        </p:spPr>
      </p:cxnSp>
      <p:pic>
        <p:nvPicPr>
          <p:cNvPr descr="activeeon-white.pdf" id="19" name="Google Shape;19;p4"/>
          <p:cNvPicPr preferRelativeResize="0"/>
          <p:nvPr/>
        </p:nvPicPr>
        <p:blipFill rotWithShape="1">
          <a:blip r:embed="rId2">
            <a:alphaModFix/>
          </a:blip>
          <a:srcRect b="0" l="0" r="0" t="0"/>
          <a:stretch/>
        </p:blipFill>
        <p:spPr>
          <a:xfrm>
            <a:off x="8265469" y="29048"/>
            <a:ext cx="4731858" cy="1289129"/>
          </a:xfrm>
          <a:prstGeom prst="rect">
            <a:avLst/>
          </a:prstGeom>
          <a:noFill/>
          <a:ln>
            <a:noFill/>
          </a:ln>
        </p:spPr>
      </p:pic>
      <p:sp>
        <p:nvSpPr>
          <p:cNvPr id="20" name="Google Shape;20;p4"/>
          <p:cNvSpPr txBox="1"/>
          <p:nvPr>
            <p:ph type="title"/>
          </p:nvPr>
        </p:nvSpPr>
        <p:spPr>
          <a:xfrm>
            <a:off x="1389" y="-139697"/>
            <a:ext cx="8412479" cy="1418042"/>
          </a:xfrm>
          <a:prstGeom prst="rect">
            <a:avLst/>
          </a:prstGeom>
          <a:noFill/>
          <a:ln>
            <a:noFill/>
          </a:ln>
        </p:spPr>
        <p:txBody>
          <a:bodyPr anchorCtr="0" anchor="t" bIns="91425" lIns="91425" spcFirstLastPara="1" rIns="91425" wrap="square" tIns="91425"/>
          <a:lstStyle>
            <a:lvl1pPr lvl="0" marR="0" rtl="0" algn="l">
              <a:lnSpc>
                <a:spcPct val="100000"/>
              </a:lnSpc>
              <a:spcBef>
                <a:spcPts val="0"/>
              </a:spcBef>
              <a:spcAft>
                <a:spcPts val="0"/>
              </a:spcAft>
              <a:buClr>
                <a:srgbClr val="253A65"/>
              </a:buClr>
              <a:buSzPts val="1400"/>
              <a:buFont typeface="Helvetica Neue"/>
              <a:buNone/>
              <a:defRPr b="1" i="0" sz="4600" u="none" cap="none" strike="noStrike">
                <a:solidFill>
                  <a:srgbClr val="253A65"/>
                </a:solidFill>
                <a:latin typeface="Helvetica Neue"/>
                <a:ea typeface="Helvetica Neue"/>
                <a:cs typeface="Helvetica Neue"/>
                <a:sym typeface="Helvetica Neue"/>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p:cSld name="Two Content">
    <p:spTree>
      <p:nvGrpSpPr>
        <p:cNvPr id="21" name="Shape 21"/>
        <p:cNvGrpSpPr/>
        <p:nvPr/>
      </p:nvGrpSpPr>
      <p:grpSpPr>
        <a:xfrm>
          <a:off x="0" y="0"/>
          <a:ext cx="0" cy="0"/>
          <a:chOff x="0" y="0"/>
          <a:chExt cx="0" cy="0"/>
        </a:xfrm>
      </p:grpSpPr>
      <p:cxnSp>
        <p:nvCxnSpPr>
          <p:cNvPr id="22" name="Google Shape;22;p5"/>
          <p:cNvCxnSpPr/>
          <p:nvPr/>
        </p:nvCxnSpPr>
        <p:spPr>
          <a:xfrm>
            <a:off x="-14381" y="1402964"/>
            <a:ext cx="13019191" cy="0"/>
          </a:xfrm>
          <a:prstGeom prst="straightConnector1">
            <a:avLst/>
          </a:prstGeom>
          <a:noFill/>
          <a:ln cap="flat" cmpd="sng" w="127000">
            <a:solidFill>
              <a:srgbClr val="DD5C2D"/>
            </a:solidFill>
            <a:prstDash val="solid"/>
            <a:miter lim="8000"/>
            <a:headEnd len="sm" w="sm" type="none"/>
            <a:tailEnd len="sm" w="sm" type="none"/>
          </a:ln>
        </p:spPr>
      </p:cxnSp>
      <p:sp>
        <p:nvSpPr>
          <p:cNvPr id="23" name="Google Shape;23;p5"/>
          <p:cNvSpPr txBox="1"/>
          <p:nvPr>
            <p:ph idx="1" type="body"/>
          </p:nvPr>
        </p:nvSpPr>
        <p:spPr>
          <a:xfrm>
            <a:off x="650240" y="1705115"/>
            <a:ext cx="5746045" cy="909884"/>
          </a:xfrm>
          <a:prstGeom prst="rect">
            <a:avLst/>
          </a:prstGeom>
          <a:noFill/>
          <a:ln>
            <a:noFill/>
          </a:ln>
        </p:spPr>
        <p:txBody>
          <a:bodyPr anchorCtr="0" anchor="b" bIns="91425" lIns="91425" spcFirstLastPara="1" rIns="91425" wrap="square" tIns="91425"/>
          <a:lstStyle>
            <a:lvl1pPr indent="-228600" lvl="0" marL="457200" marR="0" rtl="0" algn="l">
              <a:lnSpc>
                <a:spcPct val="100000"/>
              </a:lnSpc>
              <a:spcBef>
                <a:spcPts val="560"/>
              </a:spcBef>
              <a:spcAft>
                <a:spcPts val="0"/>
              </a:spcAft>
              <a:buClr>
                <a:schemeClr val="dk1"/>
              </a:buClr>
              <a:buSzPts val="1400"/>
              <a:buFont typeface="Arial"/>
              <a:buNone/>
              <a:defRPr b="1" i="0" sz="2800" u="none" cap="none" strike="noStrike">
                <a:solidFill>
                  <a:schemeClr val="dk1"/>
                </a:solidFill>
                <a:latin typeface="Helvetica Neue"/>
                <a:ea typeface="Helvetica Neue"/>
                <a:cs typeface="Helvetica Neue"/>
                <a:sym typeface="Helvetica Neue"/>
              </a:defRPr>
            </a:lvl1pPr>
            <a:lvl2pPr indent="-228600" lvl="1" marL="914400" marR="0" rtl="0" algn="l">
              <a:lnSpc>
                <a:spcPct val="100000"/>
              </a:lnSpc>
              <a:spcBef>
                <a:spcPts val="560"/>
              </a:spcBef>
              <a:spcAft>
                <a:spcPts val="0"/>
              </a:spcAft>
              <a:buClr>
                <a:schemeClr val="dk1"/>
              </a:buClr>
              <a:buSzPts val="1400"/>
              <a:buFont typeface="Arial"/>
              <a:buNone/>
              <a:defRPr b="1" i="0" sz="2800" u="none" cap="none" strike="noStrike">
                <a:solidFill>
                  <a:schemeClr val="dk1"/>
                </a:solidFill>
                <a:latin typeface="Arial"/>
                <a:ea typeface="Arial"/>
                <a:cs typeface="Arial"/>
                <a:sym typeface="Arial"/>
              </a:defRPr>
            </a:lvl2pPr>
            <a:lvl3pPr indent="-228600" lvl="2" marL="1371600" marR="0" rtl="0" algn="l">
              <a:lnSpc>
                <a:spcPct val="100000"/>
              </a:lnSpc>
              <a:spcBef>
                <a:spcPts val="520"/>
              </a:spcBef>
              <a:spcAft>
                <a:spcPts val="0"/>
              </a:spcAft>
              <a:buClr>
                <a:schemeClr val="dk1"/>
              </a:buClr>
              <a:buSzPts val="1400"/>
              <a:buFont typeface="Arial"/>
              <a:buNone/>
              <a:defRPr b="1" i="0" sz="2600" u="none" cap="none" strike="noStrike">
                <a:solidFill>
                  <a:schemeClr val="dk1"/>
                </a:solidFill>
                <a:latin typeface="Arial"/>
                <a:ea typeface="Arial"/>
                <a:cs typeface="Arial"/>
                <a:sym typeface="Arial"/>
              </a:defRPr>
            </a:lvl3pPr>
            <a:lvl4pPr indent="-228600" lvl="3" marL="1828800" marR="0" rtl="0" algn="l">
              <a:lnSpc>
                <a:spcPct val="100000"/>
              </a:lnSpc>
              <a:spcBef>
                <a:spcPts val="460"/>
              </a:spcBef>
              <a:spcAft>
                <a:spcPts val="0"/>
              </a:spcAft>
              <a:buClr>
                <a:schemeClr val="dk1"/>
              </a:buClr>
              <a:buSzPts val="1400"/>
              <a:buFont typeface="Arial"/>
              <a:buNone/>
              <a:defRPr b="1" i="0" sz="2300" u="none" cap="none" strike="noStrike">
                <a:solidFill>
                  <a:schemeClr val="dk1"/>
                </a:solidFill>
                <a:latin typeface="Arial"/>
                <a:ea typeface="Arial"/>
                <a:cs typeface="Arial"/>
                <a:sym typeface="Arial"/>
              </a:defRPr>
            </a:lvl4pPr>
            <a:lvl5pPr indent="-228600" lvl="4" marL="2286000" marR="0" rtl="0" algn="l">
              <a:lnSpc>
                <a:spcPct val="100000"/>
              </a:lnSpc>
              <a:spcBef>
                <a:spcPts val="460"/>
              </a:spcBef>
              <a:spcAft>
                <a:spcPts val="0"/>
              </a:spcAft>
              <a:buClr>
                <a:schemeClr val="dk1"/>
              </a:buClr>
              <a:buSzPts val="1400"/>
              <a:buFont typeface="Arial"/>
              <a:buNone/>
              <a:defRPr b="1" i="0" sz="2300" u="none" cap="none" strike="noStrike">
                <a:solidFill>
                  <a:schemeClr val="dk1"/>
                </a:solidFill>
                <a:latin typeface="Arial"/>
                <a:ea typeface="Arial"/>
                <a:cs typeface="Arial"/>
                <a:sym typeface="Arial"/>
              </a:defRPr>
            </a:lvl5pPr>
            <a:lvl6pPr indent="-228600" lvl="5" marL="2743200" marR="0" rtl="0" algn="l">
              <a:lnSpc>
                <a:spcPct val="100000"/>
              </a:lnSpc>
              <a:spcBef>
                <a:spcPts val="460"/>
              </a:spcBef>
              <a:spcAft>
                <a:spcPts val="0"/>
              </a:spcAft>
              <a:buClr>
                <a:schemeClr val="dk1"/>
              </a:buClr>
              <a:buSzPts val="1400"/>
              <a:buFont typeface="Arial"/>
              <a:buNone/>
              <a:defRPr b="1" i="0" sz="2300" u="none" cap="none" strike="noStrike">
                <a:solidFill>
                  <a:schemeClr val="dk1"/>
                </a:solidFill>
                <a:latin typeface="Arial"/>
                <a:ea typeface="Arial"/>
                <a:cs typeface="Arial"/>
                <a:sym typeface="Arial"/>
              </a:defRPr>
            </a:lvl6pPr>
            <a:lvl7pPr indent="-228600" lvl="6" marL="3200400" marR="0" rtl="0" algn="l">
              <a:lnSpc>
                <a:spcPct val="100000"/>
              </a:lnSpc>
              <a:spcBef>
                <a:spcPts val="460"/>
              </a:spcBef>
              <a:spcAft>
                <a:spcPts val="0"/>
              </a:spcAft>
              <a:buClr>
                <a:schemeClr val="dk1"/>
              </a:buClr>
              <a:buSzPts val="1400"/>
              <a:buFont typeface="Arial"/>
              <a:buNone/>
              <a:defRPr b="1" i="0" sz="2300" u="none" cap="none" strike="noStrike">
                <a:solidFill>
                  <a:schemeClr val="dk1"/>
                </a:solidFill>
                <a:latin typeface="Arial"/>
                <a:ea typeface="Arial"/>
                <a:cs typeface="Arial"/>
                <a:sym typeface="Arial"/>
              </a:defRPr>
            </a:lvl7pPr>
            <a:lvl8pPr indent="-228600" lvl="7" marL="3657600" marR="0" rtl="0" algn="l">
              <a:lnSpc>
                <a:spcPct val="100000"/>
              </a:lnSpc>
              <a:spcBef>
                <a:spcPts val="460"/>
              </a:spcBef>
              <a:spcAft>
                <a:spcPts val="0"/>
              </a:spcAft>
              <a:buClr>
                <a:schemeClr val="dk1"/>
              </a:buClr>
              <a:buSzPts val="1400"/>
              <a:buFont typeface="Arial"/>
              <a:buNone/>
              <a:defRPr b="1" i="0" sz="2300" u="none" cap="none" strike="noStrike">
                <a:solidFill>
                  <a:schemeClr val="dk1"/>
                </a:solidFill>
                <a:latin typeface="Arial"/>
                <a:ea typeface="Arial"/>
                <a:cs typeface="Arial"/>
                <a:sym typeface="Arial"/>
              </a:defRPr>
            </a:lvl8pPr>
            <a:lvl9pPr indent="-228600" lvl="8" marL="4114800" marR="0" rtl="0" algn="l">
              <a:lnSpc>
                <a:spcPct val="100000"/>
              </a:lnSpc>
              <a:spcBef>
                <a:spcPts val="460"/>
              </a:spcBef>
              <a:spcAft>
                <a:spcPts val="0"/>
              </a:spcAft>
              <a:buClr>
                <a:schemeClr val="dk1"/>
              </a:buClr>
              <a:buSzPts val="1400"/>
              <a:buFont typeface="Arial"/>
              <a:buNone/>
              <a:defRPr b="1" i="0" sz="2300" u="none" cap="none" strike="noStrike">
                <a:solidFill>
                  <a:schemeClr val="dk1"/>
                </a:solidFill>
                <a:latin typeface="Arial"/>
                <a:ea typeface="Arial"/>
                <a:cs typeface="Arial"/>
                <a:sym typeface="Arial"/>
              </a:defRPr>
            </a:lvl9pPr>
          </a:lstStyle>
          <a:p/>
        </p:txBody>
      </p:sp>
      <p:sp>
        <p:nvSpPr>
          <p:cNvPr id="24" name="Google Shape;24;p5"/>
          <p:cNvSpPr txBox="1"/>
          <p:nvPr>
            <p:ph idx="2" type="body"/>
          </p:nvPr>
        </p:nvSpPr>
        <p:spPr>
          <a:xfrm>
            <a:off x="6606260" y="1705115"/>
            <a:ext cx="5748302" cy="909884"/>
          </a:xfrm>
          <a:prstGeom prst="rect">
            <a:avLst/>
          </a:prstGeom>
          <a:noFill/>
          <a:ln>
            <a:noFill/>
          </a:ln>
        </p:spPr>
        <p:txBody>
          <a:bodyPr anchorCtr="0" anchor="b" bIns="91425" lIns="91425" spcFirstLastPara="1" rIns="91425" wrap="square" tIns="91425"/>
          <a:lstStyle>
            <a:lvl1pPr indent="-228600" lvl="0" marL="457200" marR="0" rtl="0" algn="l">
              <a:lnSpc>
                <a:spcPct val="100000"/>
              </a:lnSpc>
              <a:spcBef>
                <a:spcPts val="560"/>
              </a:spcBef>
              <a:spcAft>
                <a:spcPts val="0"/>
              </a:spcAft>
              <a:buClr>
                <a:schemeClr val="dk1"/>
              </a:buClr>
              <a:buSzPts val="1400"/>
              <a:buFont typeface="Arial"/>
              <a:buNone/>
              <a:defRPr b="1" i="0" sz="2800" u="none" cap="none" strike="noStrike">
                <a:solidFill>
                  <a:schemeClr val="dk1"/>
                </a:solidFill>
                <a:latin typeface="Helvetica Neue"/>
                <a:ea typeface="Helvetica Neue"/>
                <a:cs typeface="Helvetica Neue"/>
                <a:sym typeface="Helvetica Neue"/>
              </a:defRPr>
            </a:lvl1pPr>
            <a:lvl2pPr indent="-228600" lvl="1" marL="914400" marR="0" rtl="0" algn="l">
              <a:lnSpc>
                <a:spcPct val="100000"/>
              </a:lnSpc>
              <a:spcBef>
                <a:spcPts val="560"/>
              </a:spcBef>
              <a:spcAft>
                <a:spcPts val="0"/>
              </a:spcAft>
              <a:buClr>
                <a:schemeClr val="dk1"/>
              </a:buClr>
              <a:buSzPts val="1400"/>
              <a:buFont typeface="Arial"/>
              <a:buNone/>
              <a:defRPr b="1" i="0" sz="2800" u="none" cap="none" strike="noStrike">
                <a:solidFill>
                  <a:schemeClr val="dk1"/>
                </a:solidFill>
                <a:latin typeface="Arial"/>
                <a:ea typeface="Arial"/>
                <a:cs typeface="Arial"/>
                <a:sym typeface="Arial"/>
              </a:defRPr>
            </a:lvl2pPr>
            <a:lvl3pPr indent="-228600" lvl="2" marL="1371600" marR="0" rtl="0" algn="l">
              <a:lnSpc>
                <a:spcPct val="100000"/>
              </a:lnSpc>
              <a:spcBef>
                <a:spcPts val="520"/>
              </a:spcBef>
              <a:spcAft>
                <a:spcPts val="0"/>
              </a:spcAft>
              <a:buClr>
                <a:schemeClr val="dk1"/>
              </a:buClr>
              <a:buSzPts val="1400"/>
              <a:buFont typeface="Arial"/>
              <a:buNone/>
              <a:defRPr b="1" i="0" sz="2600" u="none" cap="none" strike="noStrike">
                <a:solidFill>
                  <a:schemeClr val="dk1"/>
                </a:solidFill>
                <a:latin typeface="Arial"/>
                <a:ea typeface="Arial"/>
                <a:cs typeface="Arial"/>
                <a:sym typeface="Arial"/>
              </a:defRPr>
            </a:lvl3pPr>
            <a:lvl4pPr indent="-228600" lvl="3" marL="1828800" marR="0" rtl="0" algn="l">
              <a:lnSpc>
                <a:spcPct val="100000"/>
              </a:lnSpc>
              <a:spcBef>
                <a:spcPts val="460"/>
              </a:spcBef>
              <a:spcAft>
                <a:spcPts val="0"/>
              </a:spcAft>
              <a:buClr>
                <a:schemeClr val="dk1"/>
              </a:buClr>
              <a:buSzPts val="1400"/>
              <a:buFont typeface="Arial"/>
              <a:buNone/>
              <a:defRPr b="1" i="0" sz="2300" u="none" cap="none" strike="noStrike">
                <a:solidFill>
                  <a:schemeClr val="dk1"/>
                </a:solidFill>
                <a:latin typeface="Arial"/>
                <a:ea typeface="Arial"/>
                <a:cs typeface="Arial"/>
                <a:sym typeface="Arial"/>
              </a:defRPr>
            </a:lvl4pPr>
            <a:lvl5pPr indent="-228600" lvl="4" marL="2286000" marR="0" rtl="0" algn="l">
              <a:lnSpc>
                <a:spcPct val="100000"/>
              </a:lnSpc>
              <a:spcBef>
                <a:spcPts val="460"/>
              </a:spcBef>
              <a:spcAft>
                <a:spcPts val="0"/>
              </a:spcAft>
              <a:buClr>
                <a:schemeClr val="dk1"/>
              </a:buClr>
              <a:buSzPts val="1400"/>
              <a:buFont typeface="Arial"/>
              <a:buNone/>
              <a:defRPr b="1" i="0" sz="2300" u="none" cap="none" strike="noStrike">
                <a:solidFill>
                  <a:schemeClr val="dk1"/>
                </a:solidFill>
                <a:latin typeface="Arial"/>
                <a:ea typeface="Arial"/>
                <a:cs typeface="Arial"/>
                <a:sym typeface="Arial"/>
              </a:defRPr>
            </a:lvl5pPr>
            <a:lvl6pPr indent="-228600" lvl="5" marL="2743200" marR="0" rtl="0" algn="l">
              <a:lnSpc>
                <a:spcPct val="100000"/>
              </a:lnSpc>
              <a:spcBef>
                <a:spcPts val="460"/>
              </a:spcBef>
              <a:spcAft>
                <a:spcPts val="0"/>
              </a:spcAft>
              <a:buClr>
                <a:schemeClr val="dk1"/>
              </a:buClr>
              <a:buSzPts val="1400"/>
              <a:buFont typeface="Arial"/>
              <a:buNone/>
              <a:defRPr b="1" i="0" sz="2300" u="none" cap="none" strike="noStrike">
                <a:solidFill>
                  <a:schemeClr val="dk1"/>
                </a:solidFill>
                <a:latin typeface="Arial"/>
                <a:ea typeface="Arial"/>
                <a:cs typeface="Arial"/>
                <a:sym typeface="Arial"/>
              </a:defRPr>
            </a:lvl6pPr>
            <a:lvl7pPr indent="-228600" lvl="6" marL="3200400" marR="0" rtl="0" algn="l">
              <a:lnSpc>
                <a:spcPct val="100000"/>
              </a:lnSpc>
              <a:spcBef>
                <a:spcPts val="460"/>
              </a:spcBef>
              <a:spcAft>
                <a:spcPts val="0"/>
              </a:spcAft>
              <a:buClr>
                <a:schemeClr val="dk1"/>
              </a:buClr>
              <a:buSzPts val="1400"/>
              <a:buFont typeface="Arial"/>
              <a:buNone/>
              <a:defRPr b="1" i="0" sz="2300" u="none" cap="none" strike="noStrike">
                <a:solidFill>
                  <a:schemeClr val="dk1"/>
                </a:solidFill>
                <a:latin typeface="Arial"/>
                <a:ea typeface="Arial"/>
                <a:cs typeface="Arial"/>
                <a:sym typeface="Arial"/>
              </a:defRPr>
            </a:lvl7pPr>
            <a:lvl8pPr indent="-228600" lvl="7" marL="3657600" marR="0" rtl="0" algn="l">
              <a:lnSpc>
                <a:spcPct val="100000"/>
              </a:lnSpc>
              <a:spcBef>
                <a:spcPts val="460"/>
              </a:spcBef>
              <a:spcAft>
                <a:spcPts val="0"/>
              </a:spcAft>
              <a:buClr>
                <a:schemeClr val="dk1"/>
              </a:buClr>
              <a:buSzPts val="1400"/>
              <a:buFont typeface="Arial"/>
              <a:buNone/>
              <a:defRPr b="1" i="0" sz="2300" u="none" cap="none" strike="noStrike">
                <a:solidFill>
                  <a:schemeClr val="dk1"/>
                </a:solidFill>
                <a:latin typeface="Arial"/>
                <a:ea typeface="Arial"/>
                <a:cs typeface="Arial"/>
                <a:sym typeface="Arial"/>
              </a:defRPr>
            </a:lvl8pPr>
            <a:lvl9pPr indent="-228600" lvl="8" marL="4114800" marR="0" rtl="0" algn="l">
              <a:lnSpc>
                <a:spcPct val="100000"/>
              </a:lnSpc>
              <a:spcBef>
                <a:spcPts val="460"/>
              </a:spcBef>
              <a:spcAft>
                <a:spcPts val="0"/>
              </a:spcAft>
              <a:buClr>
                <a:schemeClr val="dk1"/>
              </a:buClr>
              <a:buSzPts val="1400"/>
              <a:buFont typeface="Arial"/>
              <a:buNone/>
              <a:defRPr b="1" i="0" sz="2300" u="none" cap="none" strike="noStrike">
                <a:solidFill>
                  <a:schemeClr val="dk1"/>
                </a:solidFill>
                <a:latin typeface="Arial"/>
                <a:ea typeface="Arial"/>
                <a:cs typeface="Arial"/>
                <a:sym typeface="Arial"/>
              </a:defRPr>
            </a:lvl9pPr>
          </a:lstStyle>
          <a:p/>
        </p:txBody>
      </p:sp>
      <p:pic>
        <p:nvPicPr>
          <p:cNvPr descr="activeeon-white.pdf" id="25" name="Google Shape;25;p5"/>
          <p:cNvPicPr preferRelativeResize="0"/>
          <p:nvPr/>
        </p:nvPicPr>
        <p:blipFill rotWithShape="1">
          <a:blip r:embed="rId2">
            <a:alphaModFix/>
          </a:blip>
          <a:srcRect b="0" l="0" r="0" t="0"/>
          <a:stretch/>
        </p:blipFill>
        <p:spPr>
          <a:xfrm>
            <a:off x="8248845" y="29048"/>
            <a:ext cx="4731858" cy="1289129"/>
          </a:xfrm>
          <a:prstGeom prst="rect">
            <a:avLst/>
          </a:prstGeom>
          <a:noFill/>
          <a:ln>
            <a:noFill/>
          </a:ln>
        </p:spPr>
      </p:pic>
      <p:sp>
        <p:nvSpPr>
          <p:cNvPr id="26" name="Google Shape;26;p5"/>
          <p:cNvSpPr txBox="1"/>
          <p:nvPr>
            <p:ph idx="3" type="body"/>
          </p:nvPr>
        </p:nvSpPr>
        <p:spPr>
          <a:xfrm>
            <a:off x="650240" y="2642949"/>
            <a:ext cx="5746045" cy="6069827"/>
          </a:xfrm>
          <a:prstGeom prst="rect">
            <a:avLst/>
          </a:prstGeom>
          <a:noFill/>
          <a:ln>
            <a:noFill/>
          </a:ln>
        </p:spPr>
        <p:txBody>
          <a:bodyPr anchorCtr="0" anchor="t" bIns="91425" lIns="91425" spcFirstLastPara="1" rIns="91425" wrap="square" tIns="91425"/>
          <a:lstStyle>
            <a:lvl1pPr indent="-390525" lvl="0" marL="457200" marR="0" rtl="0" algn="l">
              <a:lnSpc>
                <a:spcPct val="100000"/>
              </a:lnSpc>
              <a:spcBef>
                <a:spcPts val="680"/>
              </a:spcBef>
              <a:spcAft>
                <a:spcPts val="0"/>
              </a:spcAft>
              <a:buClr>
                <a:schemeClr val="dk1"/>
              </a:buClr>
              <a:buSzPts val="2550"/>
              <a:buFont typeface="Arial"/>
              <a:buChar char="•"/>
              <a:defRPr b="0" i="0" sz="3400" u="none" cap="none" strike="noStrike">
                <a:solidFill>
                  <a:schemeClr val="dk1"/>
                </a:solidFill>
                <a:latin typeface="Helvetica Neue"/>
                <a:ea typeface="Helvetica Neue"/>
                <a:cs typeface="Helvetica Neue"/>
                <a:sym typeface="Helvetica Neue"/>
              </a:defRPr>
            </a:lvl1pPr>
            <a:lvl2pPr indent="-406400" lvl="1" marL="914400" marR="0" rtl="0" algn="l">
              <a:lnSpc>
                <a:spcPct val="100000"/>
              </a:lnSpc>
              <a:spcBef>
                <a:spcPts val="560"/>
              </a:spcBef>
              <a:spcAft>
                <a:spcPts val="0"/>
              </a:spcAft>
              <a:buClr>
                <a:srgbClr val="DD5C2D"/>
              </a:buClr>
              <a:buSzPts val="2800"/>
              <a:buFont typeface="Arial"/>
              <a:buChar char="•"/>
              <a:defRPr b="0" i="0" sz="2800" u="none" cap="none" strike="noStrike">
                <a:solidFill>
                  <a:schemeClr val="dk1"/>
                </a:solidFill>
                <a:latin typeface="Helvetica Neue"/>
                <a:ea typeface="Helvetica Neue"/>
                <a:cs typeface="Helvetica Neue"/>
                <a:sym typeface="Helvetica Neue"/>
              </a:defRPr>
            </a:lvl2pPr>
            <a:lvl3pPr indent="-393700" lvl="2" marL="1371600" marR="0" rtl="0" algn="l">
              <a:lnSpc>
                <a:spcPct val="100000"/>
              </a:lnSpc>
              <a:spcBef>
                <a:spcPts val="520"/>
              </a:spcBef>
              <a:spcAft>
                <a:spcPts val="0"/>
              </a:spcAft>
              <a:buClr>
                <a:srgbClr val="DD5C2D"/>
              </a:buClr>
              <a:buSzPts val="2600"/>
              <a:buFont typeface="Noto Sans Symbols"/>
              <a:buChar char="▪"/>
              <a:defRPr b="0" i="0" sz="2600" u="none" cap="none" strike="noStrike">
                <a:solidFill>
                  <a:schemeClr val="dk1"/>
                </a:solidFill>
                <a:latin typeface="Helvetica Neue"/>
                <a:ea typeface="Helvetica Neue"/>
                <a:cs typeface="Helvetica Neue"/>
                <a:sym typeface="Helvetica Neue"/>
              </a:defRPr>
            </a:lvl3pPr>
            <a:lvl4pPr indent="-374650" lvl="3" marL="1828800" marR="0" rtl="0" algn="l">
              <a:lnSpc>
                <a:spcPct val="100000"/>
              </a:lnSpc>
              <a:spcBef>
                <a:spcPts val="460"/>
              </a:spcBef>
              <a:spcAft>
                <a:spcPts val="0"/>
              </a:spcAft>
              <a:buClr>
                <a:srgbClr val="DD5C2D"/>
              </a:buClr>
              <a:buSzPts val="2300"/>
              <a:buFont typeface="Arial"/>
              <a:buChar char="–"/>
              <a:defRPr b="0" i="0" sz="2300" u="none" cap="none" strike="noStrike">
                <a:solidFill>
                  <a:schemeClr val="dk1"/>
                </a:solidFill>
                <a:latin typeface="Helvetica Neue"/>
                <a:ea typeface="Helvetica Neue"/>
                <a:cs typeface="Helvetica Neue"/>
                <a:sym typeface="Helvetica Neue"/>
              </a:defRPr>
            </a:lvl4pPr>
            <a:lvl5pPr indent="-374650" lvl="4" marL="2286000" marR="0" rtl="0" algn="l">
              <a:lnSpc>
                <a:spcPct val="100000"/>
              </a:lnSpc>
              <a:spcBef>
                <a:spcPts val="460"/>
              </a:spcBef>
              <a:spcAft>
                <a:spcPts val="0"/>
              </a:spcAft>
              <a:buClr>
                <a:srgbClr val="DD5C2D"/>
              </a:buClr>
              <a:buSzPts val="2300"/>
              <a:buFont typeface="Arial"/>
              <a:buChar char="»"/>
              <a:defRPr b="0" i="0" sz="2300" u="none" cap="none" strike="noStrike">
                <a:solidFill>
                  <a:schemeClr val="dk1"/>
                </a:solidFill>
                <a:latin typeface="Helvetica Neue"/>
                <a:ea typeface="Helvetica Neue"/>
                <a:cs typeface="Helvetica Neue"/>
                <a:sym typeface="Helvetica Neue"/>
              </a:defRPr>
            </a:lvl5pPr>
            <a:lvl6pPr indent="-406400" lvl="5" marL="27432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6pPr>
            <a:lvl7pPr indent="-406400" lvl="6" marL="3200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7pPr>
            <a:lvl8pPr indent="-406400" lvl="7" marL="36576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8pPr>
            <a:lvl9pPr indent="-406400" lvl="8" marL="41148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9pPr>
          </a:lstStyle>
          <a:p/>
        </p:txBody>
      </p:sp>
      <p:sp>
        <p:nvSpPr>
          <p:cNvPr id="27" name="Google Shape;27;p5"/>
          <p:cNvSpPr txBox="1"/>
          <p:nvPr>
            <p:ph idx="4" type="body"/>
          </p:nvPr>
        </p:nvSpPr>
        <p:spPr>
          <a:xfrm>
            <a:off x="6606258" y="2632719"/>
            <a:ext cx="5770527" cy="6069827"/>
          </a:xfrm>
          <a:prstGeom prst="rect">
            <a:avLst/>
          </a:prstGeom>
          <a:noFill/>
          <a:ln>
            <a:noFill/>
          </a:ln>
        </p:spPr>
        <p:txBody>
          <a:bodyPr anchorCtr="0" anchor="t" bIns="91425" lIns="91425" spcFirstLastPara="1" rIns="91425" wrap="square" tIns="91425"/>
          <a:lstStyle>
            <a:lvl1pPr indent="-390525" lvl="0" marL="457200" marR="0" rtl="0" algn="l">
              <a:lnSpc>
                <a:spcPct val="100000"/>
              </a:lnSpc>
              <a:spcBef>
                <a:spcPts val="680"/>
              </a:spcBef>
              <a:spcAft>
                <a:spcPts val="0"/>
              </a:spcAft>
              <a:buClr>
                <a:schemeClr val="dk1"/>
              </a:buClr>
              <a:buSzPts val="2550"/>
              <a:buFont typeface="Arial"/>
              <a:buChar char="•"/>
              <a:defRPr b="0" i="0" sz="3400" u="none" cap="none" strike="noStrike">
                <a:solidFill>
                  <a:schemeClr val="dk1"/>
                </a:solidFill>
                <a:latin typeface="Helvetica Neue"/>
                <a:ea typeface="Helvetica Neue"/>
                <a:cs typeface="Helvetica Neue"/>
                <a:sym typeface="Helvetica Neue"/>
              </a:defRPr>
            </a:lvl1pPr>
            <a:lvl2pPr indent="-406400" lvl="1" marL="914400" marR="0" rtl="0" algn="l">
              <a:lnSpc>
                <a:spcPct val="100000"/>
              </a:lnSpc>
              <a:spcBef>
                <a:spcPts val="560"/>
              </a:spcBef>
              <a:spcAft>
                <a:spcPts val="0"/>
              </a:spcAft>
              <a:buClr>
                <a:srgbClr val="DD5C2D"/>
              </a:buClr>
              <a:buSzPts val="2800"/>
              <a:buFont typeface="Arial"/>
              <a:buChar char="•"/>
              <a:defRPr b="0" i="0" sz="2800" u="none" cap="none" strike="noStrike">
                <a:solidFill>
                  <a:schemeClr val="dk1"/>
                </a:solidFill>
                <a:latin typeface="Helvetica Neue"/>
                <a:ea typeface="Helvetica Neue"/>
                <a:cs typeface="Helvetica Neue"/>
                <a:sym typeface="Helvetica Neue"/>
              </a:defRPr>
            </a:lvl2pPr>
            <a:lvl3pPr indent="-393700" lvl="2" marL="1371600" marR="0" rtl="0" algn="l">
              <a:lnSpc>
                <a:spcPct val="100000"/>
              </a:lnSpc>
              <a:spcBef>
                <a:spcPts val="520"/>
              </a:spcBef>
              <a:spcAft>
                <a:spcPts val="0"/>
              </a:spcAft>
              <a:buClr>
                <a:srgbClr val="DD5C2D"/>
              </a:buClr>
              <a:buSzPts val="2600"/>
              <a:buFont typeface="Noto Sans Symbols"/>
              <a:buChar char="▪"/>
              <a:defRPr b="0" i="0" sz="2600" u="none" cap="none" strike="noStrike">
                <a:solidFill>
                  <a:schemeClr val="dk1"/>
                </a:solidFill>
                <a:latin typeface="Helvetica Neue"/>
                <a:ea typeface="Helvetica Neue"/>
                <a:cs typeface="Helvetica Neue"/>
                <a:sym typeface="Helvetica Neue"/>
              </a:defRPr>
            </a:lvl3pPr>
            <a:lvl4pPr indent="-374650" lvl="3" marL="1828800" marR="0" rtl="0" algn="l">
              <a:lnSpc>
                <a:spcPct val="100000"/>
              </a:lnSpc>
              <a:spcBef>
                <a:spcPts val="460"/>
              </a:spcBef>
              <a:spcAft>
                <a:spcPts val="0"/>
              </a:spcAft>
              <a:buClr>
                <a:srgbClr val="DD5C2D"/>
              </a:buClr>
              <a:buSzPts val="2300"/>
              <a:buFont typeface="Arial"/>
              <a:buChar char="–"/>
              <a:defRPr b="0" i="0" sz="2300" u="none" cap="none" strike="noStrike">
                <a:solidFill>
                  <a:schemeClr val="dk1"/>
                </a:solidFill>
                <a:latin typeface="Helvetica Neue"/>
                <a:ea typeface="Helvetica Neue"/>
                <a:cs typeface="Helvetica Neue"/>
                <a:sym typeface="Helvetica Neue"/>
              </a:defRPr>
            </a:lvl4pPr>
            <a:lvl5pPr indent="-374650" lvl="4" marL="2286000" marR="0" rtl="0" algn="l">
              <a:lnSpc>
                <a:spcPct val="100000"/>
              </a:lnSpc>
              <a:spcBef>
                <a:spcPts val="460"/>
              </a:spcBef>
              <a:spcAft>
                <a:spcPts val="0"/>
              </a:spcAft>
              <a:buClr>
                <a:srgbClr val="DD5C2D"/>
              </a:buClr>
              <a:buSzPts val="2300"/>
              <a:buFont typeface="Arial"/>
              <a:buChar char="»"/>
              <a:defRPr b="0" i="0" sz="2300" u="none" cap="none" strike="noStrike">
                <a:solidFill>
                  <a:schemeClr val="dk1"/>
                </a:solidFill>
                <a:latin typeface="Helvetica Neue"/>
                <a:ea typeface="Helvetica Neue"/>
                <a:cs typeface="Helvetica Neue"/>
                <a:sym typeface="Helvetica Neue"/>
              </a:defRPr>
            </a:lvl5pPr>
            <a:lvl6pPr indent="-406400" lvl="5" marL="27432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6pPr>
            <a:lvl7pPr indent="-406400" lvl="6" marL="3200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7pPr>
            <a:lvl8pPr indent="-406400" lvl="7" marL="36576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8pPr>
            <a:lvl9pPr indent="-406400" lvl="8" marL="41148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9pPr>
          </a:lstStyle>
          <a:p/>
        </p:txBody>
      </p:sp>
      <p:sp>
        <p:nvSpPr>
          <p:cNvPr id="28" name="Google Shape;28;p5"/>
          <p:cNvSpPr txBox="1"/>
          <p:nvPr>
            <p:ph type="title"/>
          </p:nvPr>
        </p:nvSpPr>
        <p:spPr>
          <a:xfrm>
            <a:off x="1389" y="196280"/>
            <a:ext cx="8412479" cy="927570"/>
          </a:xfrm>
          <a:prstGeom prst="rect">
            <a:avLst/>
          </a:prstGeom>
          <a:noFill/>
          <a:ln>
            <a:noFill/>
          </a:ln>
        </p:spPr>
        <p:txBody>
          <a:bodyPr anchorCtr="0" anchor="t" bIns="91425" lIns="91425" spcFirstLastPara="1" rIns="91425" wrap="square" tIns="91425"/>
          <a:lstStyle>
            <a:lvl1pPr lvl="0" marR="0" rtl="0" algn="l">
              <a:lnSpc>
                <a:spcPct val="100000"/>
              </a:lnSpc>
              <a:spcBef>
                <a:spcPts val="0"/>
              </a:spcBef>
              <a:spcAft>
                <a:spcPts val="0"/>
              </a:spcAft>
              <a:buClr>
                <a:srgbClr val="253A65"/>
              </a:buClr>
              <a:buSzPts val="1400"/>
              <a:buFont typeface="Helvetica Neue"/>
              <a:buNone/>
              <a:defRPr b="1" i="0" sz="4600" u="none" cap="none" strike="noStrike">
                <a:solidFill>
                  <a:srgbClr val="253A65"/>
                </a:solidFill>
                <a:latin typeface="Helvetica Neue"/>
                <a:ea typeface="Helvetica Neue"/>
                <a:cs typeface="Helvetica Neue"/>
                <a:sym typeface="Helvetica Neue"/>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p:cSld name="Title Only">
    <p:spTree>
      <p:nvGrpSpPr>
        <p:cNvPr id="29" name="Shape 29"/>
        <p:cNvGrpSpPr/>
        <p:nvPr/>
      </p:nvGrpSpPr>
      <p:grpSpPr>
        <a:xfrm>
          <a:off x="0" y="0"/>
          <a:ext cx="0" cy="0"/>
          <a:chOff x="0" y="0"/>
          <a:chExt cx="0" cy="0"/>
        </a:xfrm>
      </p:grpSpPr>
      <p:cxnSp>
        <p:nvCxnSpPr>
          <p:cNvPr id="30" name="Google Shape;30;p6"/>
          <p:cNvCxnSpPr/>
          <p:nvPr/>
        </p:nvCxnSpPr>
        <p:spPr>
          <a:xfrm>
            <a:off x="-14381" y="1402964"/>
            <a:ext cx="13019191" cy="0"/>
          </a:xfrm>
          <a:prstGeom prst="straightConnector1">
            <a:avLst/>
          </a:prstGeom>
          <a:noFill/>
          <a:ln cap="flat" cmpd="sng" w="127000">
            <a:solidFill>
              <a:srgbClr val="DD5C2D"/>
            </a:solidFill>
            <a:prstDash val="solid"/>
            <a:miter lim="8000"/>
            <a:headEnd len="sm" w="sm" type="none"/>
            <a:tailEnd len="sm" w="sm" type="none"/>
          </a:ln>
        </p:spPr>
      </p:cxnSp>
      <p:pic>
        <p:nvPicPr>
          <p:cNvPr descr="activeeon-white.pdf" id="31" name="Google Shape;31;p6"/>
          <p:cNvPicPr preferRelativeResize="0"/>
          <p:nvPr/>
        </p:nvPicPr>
        <p:blipFill rotWithShape="1">
          <a:blip r:embed="rId2">
            <a:alphaModFix/>
          </a:blip>
          <a:srcRect b="0" l="0" r="0" t="0"/>
          <a:stretch/>
        </p:blipFill>
        <p:spPr>
          <a:xfrm>
            <a:off x="8248845" y="29048"/>
            <a:ext cx="4731858" cy="1289129"/>
          </a:xfrm>
          <a:prstGeom prst="rect">
            <a:avLst/>
          </a:prstGeom>
          <a:noFill/>
          <a:ln>
            <a:noFill/>
          </a:ln>
        </p:spPr>
      </p:pic>
      <p:sp>
        <p:nvSpPr>
          <p:cNvPr id="32" name="Google Shape;32;p6"/>
          <p:cNvSpPr txBox="1"/>
          <p:nvPr>
            <p:ph type="title"/>
          </p:nvPr>
        </p:nvSpPr>
        <p:spPr>
          <a:xfrm>
            <a:off x="1389" y="276822"/>
            <a:ext cx="8412479" cy="927570"/>
          </a:xfrm>
          <a:prstGeom prst="rect">
            <a:avLst/>
          </a:prstGeom>
          <a:noFill/>
          <a:ln>
            <a:noFill/>
          </a:ln>
        </p:spPr>
        <p:txBody>
          <a:bodyPr anchorCtr="0" anchor="t" bIns="91425" lIns="91425" spcFirstLastPara="1" rIns="91425" wrap="square" tIns="91425"/>
          <a:lstStyle>
            <a:lvl1pPr lvl="0" marR="0" rtl="0" algn="l">
              <a:lnSpc>
                <a:spcPct val="100000"/>
              </a:lnSpc>
              <a:spcBef>
                <a:spcPts val="0"/>
              </a:spcBef>
              <a:spcAft>
                <a:spcPts val="0"/>
              </a:spcAft>
              <a:buClr>
                <a:srgbClr val="253A65"/>
              </a:buClr>
              <a:buSzPts val="1400"/>
              <a:buFont typeface="Helvetica Neue"/>
              <a:buNone/>
              <a:defRPr b="1" i="0" sz="4600" u="none" cap="none" strike="noStrike">
                <a:solidFill>
                  <a:srgbClr val="253A65"/>
                </a:solidFill>
                <a:latin typeface="Helvetica Neue"/>
                <a:ea typeface="Helvetica Neue"/>
                <a:cs typeface="Helvetica Neue"/>
                <a:sym typeface="Helvetica Neue"/>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hanks Layout">
  <p:cSld name="Thanks Layout">
    <p:spTree>
      <p:nvGrpSpPr>
        <p:cNvPr id="33" name="Shape 33"/>
        <p:cNvGrpSpPr/>
        <p:nvPr/>
      </p:nvGrpSpPr>
      <p:grpSpPr>
        <a:xfrm>
          <a:off x="0" y="0"/>
          <a:ext cx="0" cy="0"/>
          <a:chOff x="0" y="0"/>
          <a:chExt cx="0" cy="0"/>
        </a:xfrm>
      </p:grpSpPr>
      <p:pic>
        <p:nvPicPr>
          <p:cNvPr id="34" name="Google Shape;34;p7"/>
          <p:cNvPicPr preferRelativeResize="0"/>
          <p:nvPr/>
        </p:nvPicPr>
        <p:blipFill rotWithShape="1">
          <a:blip r:embed="rId2">
            <a:alphaModFix/>
          </a:blip>
          <a:srcRect b="0" l="0" r="0" t="0"/>
          <a:stretch/>
        </p:blipFill>
        <p:spPr>
          <a:xfrm>
            <a:off x="0" y="0"/>
            <a:ext cx="13004800" cy="9753600"/>
          </a:xfrm>
          <a:prstGeom prst="rect">
            <a:avLst/>
          </a:prstGeom>
          <a:noFill/>
          <a:ln>
            <a:noFill/>
          </a:ln>
        </p:spPr>
      </p:pic>
      <p:pic>
        <p:nvPicPr>
          <p:cNvPr id="35" name="Google Shape;35;p7"/>
          <p:cNvPicPr preferRelativeResize="0"/>
          <p:nvPr/>
        </p:nvPicPr>
        <p:blipFill rotWithShape="1">
          <a:blip r:embed="rId3">
            <a:alphaModFix/>
          </a:blip>
          <a:srcRect b="0" l="0" r="0" t="0"/>
          <a:stretch/>
        </p:blipFill>
        <p:spPr>
          <a:xfrm>
            <a:off x="4698989" y="7995400"/>
            <a:ext cx="3587465" cy="977355"/>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type="tx">
  <p:cSld name="TITLE_AND_BODY">
    <p:spTree>
      <p:nvGrpSpPr>
        <p:cNvPr id="36" name="Shape 36"/>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ide" type="blank">
  <p:cSld name="BLANK">
    <p:spTree>
      <p:nvGrpSpPr>
        <p:cNvPr id="37" name="Shape 37"/>
        <p:cNvGrpSpPr/>
        <p:nvPr/>
      </p:nvGrpSpPr>
      <p:grpSpPr>
        <a:xfrm>
          <a:off x="0" y="0"/>
          <a:ext cx="0" cy="0"/>
          <a:chOff x="0" y="0"/>
          <a:chExt cx="0" cy="0"/>
        </a:xfrm>
      </p:grpSpPr>
      <p:sp>
        <p:nvSpPr>
          <p:cNvPr id="38" name="Google Shape;38;p9"/>
          <p:cNvSpPr txBox="1"/>
          <p:nvPr>
            <p:ph idx="10" type="dt"/>
          </p:nvPr>
        </p:nvSpPr>
        <p:spPr>
          <a:xfrm>
            <a:off x="650240" y="9144002"/>
            <a:ext cx="3034453" cy="519289"/>
          </a:xfrm>
          <a:prstGeom prst="rect">
            <a:avLst/>
          </a:prstGeom>
          <a:noFill/>
          <a:ln>
            <a:noFill/>
          </a:ln>
        </p:spPr>
        <p:txBody>
          <a:bodyPr anchorCtr="0" anchor="t" bIns="91425" lIns="91425" spcFirstLastPara="1" rIns="91425" wrap="square" tIns="91425"/>
          <a:lstStyle>
            <a:lvl1pPr lvl="0" marR="0" rtl="0" algn="ctr">
              <a:lnSpc>
                <a:spcPct val="100000"/>
              </a:lnSpc>
              <a:spcBef>
                <a:spcPts val="0"/>
              </a:spcBef>
              <a:spcAft>
                <a:spcPts val="0"/>
              </a:spcAft>
              <a:buClr>
                <a:srgbClr val="000000"/>
              </a:buClr>
              <a:buSzPts val="1400"/>
              <a:buFont typeface="Arial"/>
              <a:buNone/>
              <a:defRPr b="0" i="0" sz="3400" u="none" cap="none" strike="noStrike">
                <a:solidFill>
                  <a:srgbClr val="000000"/>
                </a:solidFill>
                <a:latin typeface="Arial"/>
                <a:ea typeface="Arial"/>
                <a:cs typeface="Arial"/>
                <a:sym typeface="Arial"/>
              </a:defRPr>
            </a:lvl1pPr>
            <a:lvl2pPr lvl="1" marR="0" rtl="0" algn="ctr">
              <a:lnSpc>
                <a:spcPct val="100000"/>
              </a:lnSpc>
              <a:spcBef>
                <a:spcPts val="0"/>
              </a:spcBef>
              <a:spcAft>
                <a:spcPts val="0"/>
              </a:spcAft>
              <a:buClr>
                <a:srgbClr val="000000"/>
              </a:buClr>
              <a:buSzPts val="1400"/>
              <a:buFont typeface="Arial"/>
              <a:buNone/>
              <a:defRPr b="0" i="0" sz="34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1400"/>
              <a:buFont typeface="Arial"/>
              <a:buNone/>
              <a:defRPr b="0" i="0" sz="34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1400"/>
              <a:buFont typeface="Arial"/>
              <a:buNone/>
              <a:defRPr b="0" i="0" sz="34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1400"/>
              <a:buFont typeface="Arial"/>
              <a:buNone/>
              <a:defRPr b="0" i="0" sz="34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1400"/>
              <a:buFont typeface="Arial"/>
              <a:buNone/>
              <a:defRPr b="0" i="0" sz="34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1400"/>
              <a:buFont typeface="Arial"/>
              <a:buNone/>
              <a:defRPr b="0" i="0" sz="34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1400"/>
              <a:buFont typeface="Arial"/>
              <a:buNone/>
              <a:defRPr b="0" i="0" sz="34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1400"/>
              <a:buFont typeface="Arial"/>
              <a:buNone/>
              <a:defRPr b="0" i="0" sz="3400" u="none" cap="none" strike="noStrike">
                <a:solidFill>
                  <a:srgbClr val="000000"/>
                </a:solidFill>
                <a:latin typeface="Arial"/>
                <a:ea typeface="Arial"/>
                <a:cs typeface="Arial"/>
                <a:sym typeface="Arial"/>
              </a:defRPr>
            </a:lvl9pPr>
          </a:lstStyle>
          <a:p/>
        </p:txBody>
      </p:sp>
      <p:sp>
        <p:nvSpPr>
          <p:cNvPr id="39" name="Google Shape;39;p9"/>
          <p:cNvSpPr txBox="1"/>
          <p:nvPr>
            <p:ph idx="11" type="ftr"/>
          </p:nvPr>
        </p:nvSpPr>
        <p:spPr>
          <a:xfrm>
            <a:off x="4443308" y="9144002"/>
            <a:ext cx="4118187" cy="519289"/>
          </a:xfrm>
          <a:prstGeom prst="rect">
            <a:avLst/>
          </a:prstGeom>
          <a:noFill/>
          <a:ln>
            <a:noFill/>
          </a:ln>
        </p:spPr>
        <p:txBody>
          <a:bodyPr anchorCtr="0" anchor="t" bIns="91425" lIns="91425" spcFirstLastPara="1" rIns="91425" wrap="square" tIns="91425"/>
          <a:lstStyle>
            <a:lvl1pPr lvl="0" marR="0" rtl="0" algn="ctr">
              <a:lnSpc>
                <a:spcPct val="100000"/>
              </a:lnSpc>
              <a:spcBef>
                <a:spcPts val="0"/>
              </a:spcBef>
              <a:spcAft>
                <a:spcPts val="0"/>
              </a:spcAft>
              <a:buClr>
                <a:srgbClr val="000000"/>
              </a:buClr>
              <a:buSzPts val="1400"/>
              <a:buFont typeface="Arial"/>
              <a:buNone/>
              <a:defRPr b="0" i="0" sz="3400" u="none" cap="none" strike="noStrike">
                <a:solidFill>
                  <a:srgbClr val="000000"/>
                </a:solidFill>
                <a:latin typeface="Arial"/>
                <a:ea typeface="Arial"/>
                <a:cs typeface="Arial"/>
                <a:sym typeface="Arial"/>
              </a:defRPr>
            </a:lvl1pPr>
            <a:lvl2pPr lvl="1" marR="0" rtl="0" algn="ctr">
              <a:lnSpc>
                <a:spcPct val="100000"/>
              </a:lnSpc>
              <a:spcBef>
                <a:spcPts val="0"/>
              </a:spcBef>
              <a:spcAft>
                <a:spcPts val="0"/>
              </a:spcAft>
              <a:buClr>
                <a:srgbClr val="000000"/>
              </a:buClr>
              <a:buSzPts val="1400"/>
              <a:buFont typeface="Arial"/>
              <a:buNone/>
              <a:defRPr b="0" i="0" sz="34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1400"/>
              <a:buFont typeface="Arial"/>
              <a:buNone/>
              <a:defRPr b="0" i="0" sz="34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1400"/>
              <a:buFont typeface="Arial"/>
              <a:buNone/>
              <a:defRPr b="0" i="0" sz="34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1400"/>
              <a:buFont typeface="Arial"/>
              <a:buNone/>
              <a:defRPr b="0" i="0" sz="34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1400"/>
              <a:buFont typeface="Arial"/>
              <a:buNone/>
              <a:defRPr b="0" i="0" sz="34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1400"/>
              <a:buFont typeface="Arial"/>
              <a:buNone/>
              <a:defRPr b="0" i="0" sz="34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1400"/>
              <a:buFont typeface="Arial"/>
              <a:buNone/>
              <a:defRPr b="0" i="0" sz="34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1400"/>
              <a:buFont typeface="Arial"/>
              <a:buNone/>
              <a:defRPr b="0" i="0" sz="3400" u="none" cap="none" strike="noStrike">
                <a:solidFill>
                  <a:srgbClr val="000000"/>
                </a:solidFill>
                <a:latin typeface="Arial"/>
                <a:ea typeface="Arial"/>
                <a:cs typeface="Arial"/>
                <a:sym typeface="Arial"/>
              </a:defRPr>
            </a:lvl9pPr>
          </a:lstStyle>
          <a:p/>
        </p:txBody>
      </p:sp>
      <p:sp>
        <p:nvSpPr>
          <p:cNvPr id="40" name="Google Shape;40;p9"/>
          <p:cNvSpPr txBox="1"/>
          <p:nvPr>
            <p:ph idx="12" type="sldNum"/>
          </p:nvPr>
        </p:nvSpPr>
        <p:spPr>
          <a:xfrm>
            <a:off x="9320107" y="9144002"/>
            <a:ext cx="3034453" cy="519289"/>
          </a:xfrm>
          <a:prstGeom prst="rect">
            <a:avLst/>
          </a:prstGeom>
          <a:noFill/>
          <a:ln>
            <a:noFill/>
          </a:ln>
        </p:spPr>
        <p:txBody>
          <a:bodyPr anchorCtr="0" anchor="t" bIns="65000" lIns="130025" spcFirstLastPara="1" rIns="130025" wrap="square" tIns="65000">
            <a:noAutofit/>
          </a:bodyPr>
          <a:lstStyle>
            <a:lvl1pPr indent="0" lvl="0" marL="0" marR="0" rtl="0" algn="ctr">
              <a:lnSpc>
                <a:spcPct val="100000"/>
              </a:lnSpc>
              <a:spcBef>
                <a:spcPts val="0"/>
              </a:spcBef>
              <a:spcAft>
                <a:spcPts val="0"/>
              </a:spcAft>
              <a:buClr>
                <a:srgbClr val="000000"/>
              </a:buClr>
              <a:buSzPts val="3400"/>
              <a:buFont typeface="Arial"/>
              <a:buNone/>
              <a:defRPr b="0" i="0" sz="3400" u="none" cap="none" strike="noStrike">
                <a:solidFill>
                  <a:srgbClr val="FFFFFF"/>
                </a:solidFill>
                <a:latin typeface="Arial"/>
                <a:ea typeface="Arial"/>
                <a:cs typeface="Arial"/>
                <a:sym typeface="Arial"/>
              </a:defRPr>
            </a:lvl1pPr>
            <a:lvl2pPr indent="0" lvl="1" marL="0" marR="0" rtl="0" algn="ctr">
              <a:lnSpc>
                <a:spcPct val="100000"/>
              </a:lnSpc>
              <a:spcBef>
                <a:spcPts val="0"/>
              </a:spcBef>
              <a:spcAft>
                <a:spcPts val="0"/>
              </a:spcAft>
              <a:buClr>
                <a:srgbClr val="000000"/>
              </a:buClr>
              <a:buSzPts val="3400"/>
              <a:buFont typeface="Arial"/>
              <a:buNone/>
              <a:defRPr b="0" i="0" sz="3400" u="none" cap="none" strike="noStrike">
                <a:solidFill>
                  <a:srgbClr val="FFFFFF"/>
                </a:solidFill>
                <a:latin typeface="Arial"/>
                <a:ea typeface="Arial"/>
                <a:cs typeface="Arial"/>
                <a:sym typeface="Arial"/>
              </a:defRPr>
            </a:lvl2pPr>
            <a:lvl3pPr indent="0" lvl="2" marL="0" marR="0" rtl="0" algn="ctr">
              <a:lnSpc>
                <a:spcPct val="100000"/>
              </a:lnSpc>
              <a:spcBef>
                <a:spcPts val="0"/>
              </a:spcBef>
              <a:spcAft>
                <a:spcPts val="0"/>
              </a:spcAft>
              <a:buClr>
                <a:srgbClr val="000000"/>
              </a:buClr>
              <a:buSzPts val="3400"/>
              <a:buFont typeface="Arial"/>
              <a:buNone/>
              <a:defRPr b="0" i="0" sz="3400" u="none" cap="none" strike="noStrike">
                <a:solidFill>
                  <a:srgbClr val="FFFFFF"/>
                </a:solidFill>
                <a:latin typeface="Arial"/>
                <a:ea typeface="Arial"/>
                <a:cs typeface="Arial"/>
                <a:sym typeface="Arial"/>
              </a:defRPr>
            </a:lvl3pPr>
            <a:lvl4pPr indent="0" lvl="3" marL="0" marR="0" rtl="0" algn="ctr">
              <a:lnSpc>
                <a:spcPct val="100000"/>
              </a:lnSpc>
              <a:spcBef>
                <a:spcPts val="0"/>
              </a:spcBef>
              <a:spcAft>
                <a:spcPts val="0"/>
              </a:spcAft>
              <a:buClr>
                <a:srgbClr val="000000"/>
              </a:buClr>
              <a:buSzPts val="3400"/>
              <a:buFont typeface="Arial"/>
              <a:buNone/>
              <a:defRPr b="0" i="0" sz="3400" u="none" cap="none" strike="noStrike">
                <a:solidFill>
                  <a:srgbClr val="FFFFFF"/>
                </a:solidFill>
                <a:latin typeface="Arial"/>
                <a:ea typeface="Arial"/>
                <a:cs typeface="Arial"/>
                <a:sym typeface="Arial"/>
              </a:defRPr>
            </a:lvl4pPr>
            <a:lvl5pPr indent="0" lvl="4" marL="0" marR="0" rtl="0" algn="ctr">
              <a:lnSpc>
                <a:spcPct val="100000"/>
              </a:lnSpc>
              <a:spcBef>
                <a:spcPts val="0"/>
              </a:spcBef>
              <a:spcAft>
                <a:spcPts val="0"/>
              </a:spcAft>
              <a:buClr>
                <a:srgbClr val="000000"/>
              </a:buClr>
              <a:buSzPts val="3400"/>
              <a:buFont typeface="Arial"/>
              <a:buNone/>
              <a:defRPr b="0" i="0" sz="3400" u="none" cap="none" strike="noStrike">
                <a:solidFill>
                  <a:srgbClr val="FFFFFF"/>
                </a:solidFill>
                <a:latin typeface="Arial"/>
                <a:ea typeface="Arial"/>
                <a:cs typeface="Arial"/>
                <a:sym typeface="Arial"/>
              </a:defRPr>
            </a:lvl5pPr>
            <a:lvl6pPr indent="0" lvl="5" marL="0" marR="0" rtl="0" algn="ctr">
              <a:lnSpc>
                <a:spcPct val="100000"/>
              </a:lnSpc>
              <a:spcBef>
                <a:spcPts val="0"/>
              </a:spcBef>
              <a:spcAft>
                <a:spcPts val="0"/>
              </a:spcAft>
              <a:buClr>
                <a:srgbClr val="000000"/>
              </a:buClr>
              <a:buSzPts val="3400"/>
              <a:buFont typeface="Arial"/>
              <a:buNone/>
              <a:defRPr b="0" i="0" sz="3400" u="none" cap="none" strike="noStrike">
                <a:solidFill>
                  <a:srgbClr val="FFFFFF"/>
                </a:solidFill>
                <a:latin typeface="Arial"/>
                <a:ea typeface="Arial"/>
                <a:cs typeface="Arial"/>
                <a:sym typeface="Arial"/>
              </a:defRPr>
            </a:lvl6pPr>
            <a:lvl7pPr indent="0" lvl="6" marL="0" marR="0" rtl="0" algn="ctr">
              <a:lnSpc>
                <a:spcPct val="100000"/>
              </a:lnSpc>
              <a:spcBef>
                <a:spcPts val="0"/>
              </a:spcBef>
              <a:spcAft>
                <a:spcPts val="0"/>
              </a:spcAft>
              <a:buClr>
                <a:srgbClr val="000000"/>
              </a:buClr>
              <a:buSzPts val="3400"/>
              <a:buFont typeface="Arial"/>
              <a:buNone/>
              <a:defRPr b="0" i="0" sz="3400" u="none" cap="none" strike="noStrike">
                <a:solidFill>
                  <a:srgbClr val="FFFFFF"/>
                </a:solidFill>
                <a:latin typeface="Arial"/>
                <a:ea typeface="Arial"/>
                <a:cs typeface="Arial"/>
                <a:sym typeface="Arial"/>
              </a:defRPr>
            </a:lvl7pPr>
            <a:lvl8pPr indent="0" lvl="7" marL="0" marR="0" rtl="0" algn="ctr">
              <a:lnSpc>
                <a:spcPct val="100000"/>
              </a:lnSpc>
              <a:spcBef>
                <a:spcPts val="0"/>
              </a:spcBef>
              <a:spcAft>
                <a:spcPts val="0"/>
              </a:spcAft>
              <a:buClr>
                <a:srgbClr val="000000"/>
              </a:buClr>
              <a:buSzPts val="3400"/>
              <a:buFont typeface="Arial"/>
              <a:buNone/>
              <a:defRPr b="0" i="0" sz="3400" u="none" cap="none" strike="noStrike">
                <a:solidFill>
                  <a:srgbClr val="FFFFFF"/>
                </a:solidFill>
                <a:latin typeface="Arial"/>
                <a:ea typeface="Arial"/>
                <a:cs typeface="Arial"/>
                <a:sym typeface="Arial"/>
              </a:defRPr>
            </a:lvl8pPr>
            <a:lvl9pPr indent="0" lvl="8" marL="0" marR="0" rtl="0" algn="ctr">
              <a:lnSpc>
                <a:spcPct val="100000"/>
              </a:lnSpc>
              <a:spcBef>
                <a:spcPts val="0"/>
              </a:spcBef>
              <a:spcAft>
                <a:spcPts val="0"/>
              </a:spcAft>
              <a:buClr>
                <a:srgbClr val="000000"/>
              </a:buClr>
              <a:buSzPts val="3400"/>
              <a:buFont typeface="Arial"/>
              <a:buNone/>
              <a:defRPr b="0" i="0" sz="3400" u="none" cap="none" strike="noStrike">
                <a:solidFill>
                  <a:srgbClr val="FFFFFF"/>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re et contenu" type="obj">
  <p:cSld name="OBJECT">
    <p:spTree>
      <p:nvGrpSpPr>
        <p:cNvPr id="41" name="Shape 41"/>
        <p:cNvGrpSpPr/>
        <p:nvPr/>
      </p:nvGrpSpPr>
      <p:grpSpPr>
        <a:xfrm>
          <a:off x="0" y="0"/>
          <a:ext cx="0" cy="0"/>
          <a:chOff x="0" y="0"/>
          <a:chExt cx="0" cy="0"/>
        </a:xfrm>
      </p:grpSpPr>
      <p:sp>
        <p:nvSpPr>
          <p:cNvPr id="42" name="Google Shape;42;p10"/>
          <p:cNvSpPr txBox="1"/>
          <p:nvPr>
            <p:ph type="title"/>
          </p:nvPr>
        </p:nvSpPr>
        <p:spPr>
          <a:xfrm>
            <a:off x="894080" y="519290"/>
            <a:ext cx="11216640" cy="1885245"/>
          </a:xfrm>
          <a:prstGeom prst="rect">
            <a:avLst/>
          </a:prstGeom>
          <a:noFill/>
          <a:ln>
            <a:noFill/>
          </a:ln>
        </p:spPr>
        <p:txBody>
          <a:bodyPr anchorCtr="0" anchor="t" bIns="91425" lIns="91425" spcFirstLastPara="1" rIns="91425" wrap="square" tIns="91425"/>
          <a:lstStyle>
            <a:lvl1pPr lvl="0" marR="0" rtl="0" algn="ctr">
              <a:lnSpc>
                <a:spcPct val="100000"/>
              </a:lnSpc>
              <a:spcBef>
                <a:spcPts val="0"/>
              </a:spcBef>
              <a:spcAft>
                <a:spcPts val="0"/>
              </a:spcAft>
              <a:buClr>
                <a:schemeClr val="dk1"/>
              </a:buClr>
              <a:buSzPts val="1400"/>
              <a:buFont typeface="Helvetica Neue"/>
              <a:buNone/>
              <a:defRPr b="0" i="0" sz="6300" u="none" cap="none" strike="noStrike">
                <a:solidFill>
                  <a:schemeClr val="dk1"/>
                </a:solidFill>
                <a:latin typeface="Helvetica Neue"/>
                <a:ea typeface="Helvetica Neue"/>
                <a:cs typeface="Helvetica Neue"/>
                <a:sym typeface="Helvetica Neue"/>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43" name="Google Shape;43;p10"/>
          <p:cNvSpPr txBox="1"/>
          <p:nvPr>
            <p:ph idx="1" type="body"/>
          </p:nvPr>
        </p:nvSpPr>
        <p:spPr>
          <a:xfrm>
            <a:off x="894080" y="2596444"/>
            <a:ext cx="11216640" cy="6188570"/>
          </a:xfrm>
          <a:prstGeom prst="rect">
            <a:avLst/>
          </a:prstGeom>
          <a:noFill/>
          <a:ln>
            <a:noFill/>
          </a:ln>
        </p:spPr>
        <p:txBody>
          <a:bodyPr anchorCtr="0" anchor="t" bIns="91425" lIns="91425" spcFirstLastPara="1" rIns="91425" wrap="square" tIns="91425"/>
          <a:lstStyle>
            <a:lvl1pPr indent="-520700" lvl="0" marL="457200" marR="0" rtl="0" algn="l">
              <a:lnSpc>
                <a:spcPct val="100000"/>
              </a:lnSpc>
              <a:spcBef>
                <a:spcPts val="920"/>
              </a:spcBef>
              <a:spcAft>
                <a:spcPts val="0"/>
              </a:spcAft>
              <a:buClr>
                <a:schemeClr val="dk1"/>
              </a:buClr>
              <a:buSzPts val="4600"/>
              <a:buFont typeface="Arial"/>
              <a:buChar char="•"/>
              <a:defRPr b="0" i="0" sz="4600" u="none" cap="none" strike="noStrike">
                <a:solidFill>
                  <a:schemeClr val="dk1"/>
                </a:solidFill>
                <a:latin typeface="Arial"/>
                <a:ea typeface="Arial"/>
                <a:cs typeface="Arial"/>
                <a:sym typeface="Arial"/>
              </a:defRPr>
            </a:lvl1pPr>
            <a:lvl2pPr indent="-482600" lvl="1" marL="914400" marR="0" rtl="0" algn="l">
              <a:lnSpc>
                <a:spcPct val="100000"/>
              </a:lnSpc>
              <a:spcBef>
                <a:spcPts val="800"/>
              </a:spcBef>
              <a:spcAft>
                <a:spcPts val="0"/>
              </a:spcAft>
              <a:buClr>
                <a:schemeClr val="dk1"/>
              </a:buClr>
              <a:buSzPts val="4000"/>
              <a:buFont typeface="Arial"/>
              <a:buChar char="–"/>
              <a:defRPr b="0" i="0" sz="4000" u="none" cap="none" strike="noStrike">
                <a:solidFill>
                  <a:schemeClr val="dk1"/>
                </a:solidFill>
                <a:latin typeface="Arial"/>
                <a:ea typeface="Arial"/>
                <a:cs typeface="Arial"/>
                <a:sym typeface="Arial"/>
              </a:defRPr>
            </a:lvl2pPr>
            <a:lvl3pPr indent="-444500" lvl="2" marL="1371600" marR="0" rtl="0" algn="l">
              <a:lnSpc>
                <a:spcPct val="100000"/>
              </a:lnSpc>
              <a:spcBef>
                <a:spcPts val="680"/>
              </a:spcBef>
              <a:spcAft>
                <a:spcPts val="0"/>
              </a:spcAft>
              <a:buClr>
                <a:schemeClr val="dk1"/>
              </a:buClr>
              <a:buSzPts val="3400"/>
              <a:buFont typeface="Arial"/>
              <a:buChar char="•"/>
              <a:defRPr b="0" i="0" sz="3400" u="none" cap="none" strike="noStrike">
                <a:solidFill>
                  <a:schemeClr val="dk1"/>
                </a:solidFill>
                <a:latin typeface="Arial"/>
                <a:ea typeface="Arial"/>
                <a:cs typeface="Arial"/>
                <a:sym typeface="Arial"/>
              </a:defRPr>
            </a:lvl3pPr>
            <a:lvl4pPr indent="-406400" lvl="3" marL="18288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4pPr>
            <a:lvl5pPr indent="-406400" lvl="4" marL="22860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5pPr>
            <a:lvl6pPr indent="-406400" lvl="5" marL="27432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6pPr>
            <a:lvl7pPr indent="-406400" lvl="6" marL="3200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7pPr>
            <a:lvl8pPr indent="-406400" lvl="7" marL="36576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8pPr>
            <a:lvl9pPr indent="-406400" lvl="8" marL="41148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9pPr>
          </a:lstStyle>
          <a:p/>
        </p:txBody>
      </p:sp>
      <p:sp>
        <p:nvSpPr>
          <p:cNvPr id="44" name="Google Shape;44;p10"/>
          <p:cNvSpPr txBox="1"/>
          <p:nvPr>
            <p:ph idx="10" type="dt"/>
          </p:nvPr>
        </p:nvSpPr>
        <p:spPr>
          <a:xfrm>
            <a:off x="894080" y="9040143"/>
            <a:ext cx="2926080" cy="519289"/>
          </a:xfrm>
          <a:prstGeom prst="rect">
            <a:avLst/>
          </a:prstGeom>
          <a:noFill/>
          <a:ln>
            <a:noFill/>
          </a:ln>
        </p:spPr>
        <p:txBody>
          <a:bodyPr anchorCtr="0" anchor="t" bIns="91425" lIns="91425" spcFirstLastPara="1" rIns="91425" wrap="square" tIns="91425"/>
          <a:lstStyle>
            <a:lvl1pPr lvl="0" marR="0" rtl="0" algn="ctr">
              <a:lnSpc>
                <a:spcPct val="100000"/>
              </a:lnSpc>
              <a:spcBef>
                <a:spcPts val="0"/>
              </a:spcBef>
              <a:spcAft>
                <a:spcPts val="0"/>
              </a:spcAft>
              <a:buClr>
                <a:srgbClr val="000000"/>
              </a:buClr>
              <a:buSzPts val="1400"/>
              <a:buFont typeface="Arial"/>
              <a:buNone/>
              <a:defRPr b="0" i="0" sz="3400" u="none" cap="none" strike="noStrike">
                <a:solidFill>
                  <a:srgbClr val="000000"/>
                </a:solidFill>
                <a:latin typeface="Arial"/>
                <a:ea typeface="Arial"/>
                <a:cs typeface="Arial"/>
                <a:sym typeface="Arial"/>
              </a:defRPr>
            </a:lvl1pPr>
            <a:lvl2pPr lvl="1" marR="0" rtl="0" algn="ctr">
              <a:lnSpc>
                <a:spcPct val="100000"/>
              </a:lnSpc>
              <a:spcBef>
                <a:spcPts val="0"/>
              </a:spcBef>
              <a:spcAft>
                <a:spcPts val="0"/>
              </a:spcAft>
              <a:buClr>
                <a:srgbClr val="000000"/>
              </a:buClr>
              <a:buSzPts val="1400"/>
              <a:buFont typeface="Arial"/>
              <a:buNone/>
              <a:defRPr b="0" i="0" sz="34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1400"/>
              <a:buFont typeface="Arial"/>
              <a:buNone/>
              <a:defRPr b="0" i="0" sz="34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1400"/>
              <a:buFont typeface="Arial"/>
              <a:buNone/>
              <a:defRPr b="0" i="0" sz="34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1400"/>
              <a:buFont typeface="Arial"/>
              <a:buNone/>
              <a:defRPr b="0" i="0" sz="34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1400"/>
              <a:buFont typeface="Arial"/>
              <a:buNone/>
              <a:defRPr b="0" i="0" sz="34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1400"/>
              <a:buFont typeface="Arial"/>
              <a:buNone/>
              <a:defRPr b="0" i="0" sz="34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1400"/>
              <a:buFont typeface="Arial"/>
              <a:buNone/>
              <a:defRPr b="0" i="0" sz="34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1400"/>
              <a:buFont typeface="Arial"/>
              <a:buNone/>
              <a:defRPr b="0" i="0" sz="3400" u="none" cap="none" strike="noStrike">
                <a:solidFill>
                  <a:srgbClr val="000000"/>
                </a:solidFill>
                <a:latin typeface="Arial"/>
                <a:ea typeface="Arial"/>
                <a:cs typeface="Arial"/>
                <a:sym typeface="Arial"/>
              </a:defRPr>
            </a:lvl9pPr>
          </a:lstStyle>
          <a:p/>
        </p:txBody>
      </p:sp>
      <p:sp>
        <p:nvSpPr>
          <p:cNvPr id="45" name="Google Shape;45;p10"/>
          <p:cNvSpPr txBox="1"/>
          <p:nvPr>
            <p:ph idx="11" type="ftr"/>
          </p:nvPr>
        </p:nvSpPr>
        <p:spPr>
          <a:xfrm>
            <a:off x="4307840" y="9040143"/>
            <a:ext cx="4389120" cy="519289"/>
          </a:xfrm>
          <a:prstGeom prst="rect">
            <a:avLst/>
          </a:prstGeom>
          <a:noFill/>
          <a:ln>
            <a:noFill/>
          </a:ln>
        </p:spPr>
        <p:txBody>
          <a:bodyPr anchorCtr="0" anchor="t" bIns="91425" lIns="91425" spcFirstLastPara="1" rIns="91425" wrap="square" tIns="91425"/>
          <a:lstStyle>
            <a:lvl1pPr lvl="0" marR="0" rtl="0" algn="ctr">
              <a:lnSpc>
                <a:spcPct val="100000"/>
              </a:lnSpc>
              <a:spcBef>
                <a:spcPts val="0"/>
              </a:spcBef>
              <a:spcAft>
                <a:spcPts val="0"/>
              </a:spcAft>
              <a:buClr>
                <a:srgbClr val="000000"/>
              </a:buClr>
              <a:buSzPts val="1400"/>
              <a:buFont typeface="Arial"/>
              <a:buNone/>
              <a:defRPr b="0" i="0" sz="3400" u="none" cap="none" strike="noStrike">
                <a:solidFill>
                  <a:srgbClr val="000000"/>
                </a:solidFill>
                <a:latin typeface="Arial"/>
                <a:ea typeface="Arial"/>
                <a:cs typeface="Arial"/>
                <a:sym typeface="Arial"/>
              </a:defRPr>
            </a:lvl1pPr>
            <a:lvl2pPr lvl="1" marR="0" rtl="0" algn="ctr">
              <a:lnSpc>
                <a:spcPct val="100000"/>
              </a:lnSpc>
              <a:spcBef>
                <a:spcPts val="0"/>
              </a:spcBef>
              <a:spcAft>
                <a:spcPts val="0"/>
              </a:spcAft>
              <a:buClr>
                <a:srgbClr val="000000"/>
              </a:buClr>
              <a:buSzPts val="1400"/>
              <a:buFont typeface="Arial"/>
              <a:buNone/>
              <a:defRPr b="0" i="0" sz="34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1400"/>
              <a:buFont typeface="Arial"/>
              <a:buNone/>
              <a:defRPr b="0" i="0" sz="34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1400"/>
              <a:buFont typeface="Arial"/>
              <a:buNone/>
              <a:defRPr b="0" i="0" sz="34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1400"/>
              <a:buFont typeface="Arial"/>
              <a:buNone/>
              <a:defRPr b="0" i="0" sz="34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1400"/>
              <a:buFont typeface="Arial"/>
              <a:buNone/>
              <a:defRPr b="0" i="0" sz="34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1400"/>
              <a:buFont typeface="Arial"/>
              <a:buNone/>
              <a:defRPr b="0" i="0" sz="34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1400"/>
              <a:buFont typeface="Arial"/>
              <a:buNone/>
              <a:defRPr b="0" i="0" sz="34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1400"/>
              <a:buFont typeface="Arial"/>
              <a:buNone/>
              <a:defRPr b="0" i="0" sz="3400" u="none" cap="none" strike="noStrike">
                <a:solidFill>
                  <a:srgbClr val="000000"/>
                </a:solidFill>
                <a:latin typeface="Arial"/>
                <a:ea typeface="Arial"/>
                <a:cs typeface="Arial"/>
                <a:sym typeface="Arial"/>
              </a:defRPr>
            </a:lvl9pPr>
          </a:lstStyle>
          <a:p/>
        </p:txBody>
      </p:sp>
      <p:sp>
        <p:nvSpPr>
          <p:cNvPr id="46" name="Google Shape;46;p10"/>
          <p:cNvSpPr txBox="1"/>
          <p:nvPr>
            <p:ph idx="12" type="sldNum"/>
          </p:nvPr>
        </p:nvSpPr>
        <p:spPr>
          <a:xfrm>
            <a:off x="9184640" y="9040143"/>
            <a:ext cx="2926080" cy="519289"/>
          </a:xfrm>
          <a:prstGeom prst="rect">
            <a:avLst/>
          </a:prstGeom>
          <a:noFill/>
          <a:ln>
            <a:noFill/>
          </a:ln>
        </p:spPr>
        <p:txBody>
          <a:bodyPr anchorCtr="0" anchor="t" bIns="54600" lIns="109225" spcFirstLastPara="1" rIns="109225" wrap="square" tIns="54600">
            <a:noAutofit/>
          </a:bodyPr>
          <a:lstStyle>
            <a:lvl1pPr indent="0" lvl="0" marL="0" marR="0" rtl="0" algn="ctr">
              <a:lnSpc>
                <a:spcPct val="100000"/>
              </a:lnSpc>
              <a:spcBef>
                <a:spcPts val="0"/>
              </a:spcBef>
              <a:spcAft>
                <a:spcPts val="0"/>
              </a:spcAft>
              <a:buClr>
                <a:srgbClr val="000000"/>
              </a:buClr>
              <a:buSzPts val="3400"/>
              <a:buFont typeface="Arial"/>
              <a:buNone/>
              <a:defRPr b="0" i="0" sz="3400" u="none" cap="none" strike="noStrike">
                <a:solidFill>
                  <a:srgbClr val="000000"/>
                </a:solidFill>
                <a:latin typeface="Arial"/>
                <a:ea typeface="Arial"/>
                <a:cs typeface="Arial"/>
                <a:sym typeface="Arial"/>
              </a:defRPr>
            </a:lvl1pPr>
            <a:lvl2pPr indent="0" lvl="1" marL="0" marR="0" rtl="0" algn="ctr">
              <a:lnSpc>
                <a:spcPct val="100000"/>
              </a:lnSpc>
              <a:spcBef>
                <a:spcPts val="0"/>
              </a:spcBef>
              <a:spcAft>
                <a:spcPts val="0"/>
              </a:spcAft>
              <a:buClr>
                <a:srgbClr val="000000"/>
              </a:buClr>
              <a:buSzPts val="3400"/>
              <a:buFont typeface="Arial"/>
              <a:buNone/>
              <a:defRPr b="0" i="0" sz="3400" u="none" cap="none" strike="noStrike">
                <a:solidFill>
                  <a:srgbClr val="000000"/>
                </a:solidFill>
                <a:latin typeface="Arial"/>
                <a:ea typeface="Arial"/>
                <a:cs typeface="Arial"/>
                <a:sym typeface="Arial"/>
              </a:defRPr>
            </a:lvl2pPr>
            <a:lvl3pPr indent="0" lvl="2" marL="0" marR="0" rtl="0" algn="ctr">
              <a:lnSpc>
                <a:spcPct val="100000"/>
              </a:lnSpc>
              <a:spcBef>
                <a:spcPts val="0"/>
              </a:spcBef>
              <a:spcAft>
                <a:spcPts val="0"/>
              </a:spcAft>
              <a:buClr>
                <a:srgbClr val="000000"/>
              </a:buClr>
              <a:buSzPts val="3400"/>
              <a:buFont typeface="Arial"/>
              <a:buNone/>
              <a:defRPr b="0" i="0" sz="3400" u="none" cap="none" strike="noStrike">
                <a:solidFill>
                  <a:srgbClr val="000000"/>
                </a:solidFill>
                <a:latin typeface="Arial"/>
                <a:ea typeface="Arial"/>
                <a:cs typeface="Arial"/>
                <a:sym typeface="Arial"/>
              </a:defRPr>
            </a:lvl3pPr>
            <a:lvl4pPr indent="0" lvl="3" marL="0" marR="0" rtl="0" algn="ctr">
              <a:lnSpc>
                <a:spcPct val="100000"/>
              </a:lnSpc>
              <a:spcBef>
                <a:spcPts val="0"/>
              </a:spcBef>
              <a:spcAft>
                <a:spcPts val="0"/>
              </a:spcAft>
              <a:buClr>
                <a:srgbClr val="000000"/>
              </a:buClr>
              <a:buSzPts val="3400"/>
              <a:buFont typeface="Arial"/>
              <a:buNone/>
              <a:defRPr b="0" i="0" sz="3400" u="none" cap="none" strike="noStrike">
                <a:solidFill>
                  <a:srgbClr val="000000"/>
                </a:solidFill>
                <a:latin typeface="Arial"/>
                <a:ea typeface="Arial"/>
                <a:cs typeface="Arial"/>
                <a:sym typeface="Arial"/>
              </a:defRPr>
            </a:lvl4pPr>
            <a:lvl5pPr indent="0" lvl="4" marL="0" marR="0" rtl="0" algn="ctr">
              <a:lnSpc>
                <a:spcPct val="100000"/>
              </a:lnSpc>
              <a:spcBef>
                <a:spcPts val="0"/>
              </a:spcBef>
              <a:spcAft>
                <a:spcPts val="0"/>
              </a:spcAft>
              <a:buClr>
                <a:srgbClr val="000000"/>
              </a:buClr>
              <a:buSzPts val="3400"/>
              <a:buFont typeface="Arial"/>
              <a:buNone/>
              <a:defRPr b="0" i="0" sz="3400" u="none" cap="none" strike="noStrike">
                <a:solidFill>
                  <a:srgbClr val="000000"/>
                </a:solidFill>
                <a:latin typeface="Arial"/>
                <a:ea typeface="Arial"/>
                <a:cs typeface="Arial"/>
                <a:sym typeface="Arial"/>
              </a:defRPr>
            </a:lvl5pPr>
            <a:lvl6pPr indent="0" lvl="5" marL="0" marR="0" rtl="0" algn="ctr">
              <a:lnSpc>
                <a:spcPct val="100000"/>
              </a:lnSpc>
              <a:spcBef>
                <a:spcPts val="0"/>
              </a:spcBef>
              <a:spcAft>
                <a:spcPts val="0"/>
              </a:spcAft>
              <a:buClr>
                <a:srgbClr val="000000"/>
              </a:buClr>
              <a:buSzPts val="3400"/>
              <a:buFont typeface="Arial"/>
              <a:buNone/>
              <a:defRPr b="0" i="0" sz="3400" u="none" cap="none" strike="noStrike">
                <a:solidFill>
                  <a:srgbClr val="000000"/>
                </a:solidFill>
                <a:latin typeface="Arial"/>
                <a:ea typeface="Arial"/>
                <a:cs typeface="Arial"/>
                <a:sym typeface="Arial"/>
              </a:defRPr>
            </a:lvl6pPr>
            <a:lvl7pPr indent="0" lvl="6" marL="0" marR="0" rtl="0" algn="ctr">
              <a:lnSpc>
                <a:spcPct val="100000"/>
              </a:lnSpc>
              <a:spcBef>
                <a:spcPts val="0"/>
              </a:spcBef>
              <a:spcAft>
                <a:spcPts val="0"/>
              </a:spcAft>
              <a:buClr>
                <a:srgbClr val="000000"/>
              </a:buClr>
              <a:buSzPts val="3400"/>
              <a:buFont typeface="Arial"/>
              <a:buNone/>
              <a:defRPr b="0" i="0" sz="3400" u="none" cap="none" strike="noStrike">
                <a:solidFill>
                  <a:srgbClr val="000000"/>
                </a:solidFill>
                <a:latin typeface="Arial"/>
                <a:ea typeface="Arial"/>
                <a:cs typeface="Arial"/>
                <a:sym typeface="Arial"/>
              </a:defRPr>
            </a:lvl7pPr>
            <a:lvl8pPr indent="0" lvl="7" marL="0" marR="0" rtl="0" algn="ctr">
              <a:lnSpc>
                <a:spcPct val="100000"/>
              </a:lnSpc>
              <a:spcBef>
                <a:spcPts val="0"/>
              </a:spcBef>
              <a:spcAft>
                <a:spcPts val="0"/>
              </a:spcAft>
              <a:buClr>
                <a:srgbClr val="000000"/>
              </a:buClr>
              <a:buSzPts val="3400"/>
              <a:buFont typeface="Arial"/>
              <a:buNone/>
              <a:defRPr b="0" i="0" sz="3400" u="none" cap="none" strike="noStrike">
                <a:solidFill>
                  <a:srgbClr val="000000"/>
                </a:solidFill>
                <a:latin typeface="Arial"/>
                <a:ea typeface="Arial"/>
                <a:cs typeface="Arial"/>
                <a:sym typeface="Arial"/>
              </a:defRPr>
            </a:lvl8pPr>
            <a:lvl9pPr indent="0" lvl="8" marL="0" marR="0" rtl="0" algn="ctr">
              <a:lnSpc>
                <a:spcPct val="100000"/>
              </a:lnSpc>
              <a:spcBef>
                <a:spcPts val="0"/>
              </a:spcBef>
              <a:spcAft>
                <a:spcPts val="0"/>
              </a:spcAft>
              <a:buClr>
                <a:srgbClr val="000000"/>
              </a:buClr>
              <a:buSzPts val="3400"/>
              <a:buFont typeface="Arial"/>
              <a:buNone/>
              <a:defRPr b="0" i="0" sz="3400" u="none" cap="none" strike="noStrike">
                <a:solidFill>
                  <a:srgbClr val="000000"/>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2.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3.png"/><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9.png"/><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2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22.png"/><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25.png"/><Relationship Id="rId4" Type="http://schemas.openxmlformats.org/officeDocument/2006/relationships/image" Target="../media/image23.png"/><Relationship Id="rId5" Type="http://schemas.openxmlformats.org/officeDocument/2006/relationships/image" Target="../media/image2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9.png"/><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8.png"/><Relationship Id="rId4" Type="http://schemas.openxmlformats.org/officeDocument/2006/relationships/image" Target="../media/image5.png"/><Relationship Id="rId5"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6.png"/><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0.png"/><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 name="Shape 55"/>
        <p:cNvGrpSpPr/>
        <p:nvPr/>
      </p:nvGrpSpPr>
      <p:grpSpPr>
        <a:xfrm>
          <a:off x="0" y="0"/>
          <a:ext cx="0" cy="0"/>
          <a:chOff x="0" y="0"/>
          <a:chExt cx="0" cy="0"/>
        </a:xfrm>
      </p:grpSpPr>
      <p:sp>
        <p:nvSpPr>
          <p:cNvPr id="56" name="Google Shape;56;p12"/>
          <p:cNvSpPr txBox="1"/>
          <p:nvPr>
            <p:ph type="ctrTitle"/>
          </p:nvPr>
        </p:nvSpPr>
        <p:spPr>
          <a:xfrm>
            <a:off x="575950" y="815900"/>
            <a:ext cx="11295600" cy="4014600"/>
          </a:xfrm>
          <a:prstGeom prst="rect">
            <a:avLst/>
          </a:prstGeom>
          <a:noFill/>
          <a:ln>
            <a:noFill/>
          </a:ln>
        </p:spPr>
        <p:txBody>
          <a:bodyPr anchorCtr="0" anchor="t" bIns="65000" lIns="129975" spcFirstLastPara="1" rIns="129975" wrap="square" tIns="65000">
            <a:noAutofit/>
          </a:bodyPr>
          <a:lstStyle/>
          <a:p>
            <a:pPr indent="0" lvl="0" marL="0" marR="0" rtl="0" algn="l">
              <a:lnSpc>
                <a:spcPct val="100000"/>
              </a:lnSpc>
              <a:spcBef>
                <a:spcPts val="0"/>
              </a:spcBef>
              <a:spcAft>
                <a:spcPts val="0"/>
              </a:spcAft>
              <a:buClr>
                <a:srgbClr val="253A65"/>
              </a:buClr>
              <a:buSzPts val="1400"/>
              <a:buFont typeface="Helvetica Neue"/>
              <a:buNone/>
            </a:pPr>
            <a:r>
              <a:rPr lang="en-US"/>
              <a:t>Risk valuation using ProActive workflows</a:t>
            </a:r>
            <a:endParaRPr b="1" i="0" sz="8500" u="none" cap="none" strike="noStrike">
              <a:solidFill>
                <a:srgbClr val="253A65"/>
              </a:solidFill>
              <a:latin typeface="Helvetica Neue"/>
              <a:ea typeface="Helvetica Neue"/>
              <a:cs typeface="Helvetica Neue"/>
              <a:sym typeface="Helvetica Neue"/>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21"/>
          <p:cNvSpPr txBox="1"/>
          <p:nvPr/>
        </p:nvSpPr>
        <p:spPr>
          <a:xfrm>
            <a:off x="1920125" y="2582825"/>
            <a:ext cx="7493700" cy="4825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sp>
        <p:nvSpPr>
          <p:cNvPr id="129" name="Google Shape;129;p21"/>
          <p:cNvSpPr txBox="1"/>
          <p:nvPr/>
        </p:nvSpPr>
        <p:spPr>
          <a:xfrm>
            <a:off x="679625" y="2389925"/>
            <a:ext cx="8734200" cy="58794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Estimate the number of MC simulations per replicated task. The tasks number must divide the total number of simulations</a:t>
            </a:r>
            <a:endParaRPr b="0" i="0" sz="1800" u="none" cap="none" strike="noStrike">
              <a:solidFill>
                <a:srgbClr val="000000"/>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Using Quanlib, each replicated task processes a subset of the MC simulations and deduces the PnL (profit and loss) of each simulated path. An expected PnL is estimated per risk free rate and volatility stressed percentage. On the task side, PnLs are saved into a dedicated file</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Merge all stressed PnLs into a single csv file</a:t>
            </a:r>
            <a:endParaRPr b="0" i="0" sz="1800" u="none" cap="none" strike="noStrike">
              <a:solidFill>
                <a:srgbClr val="000000"/>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Plot a 3D representation of the stressed PnLs</a:t>
            </a:r>
            <a:endParaRPr b="0" i="0" sz="1800" u="none" cap="none" strike="noStrike">
              <a:solidFill>
                <a:srgbClr val="000000"/>
              </a:solidFill>
              <a:latin typeface="Arial"/>
              <a:ea typeface="Arial"/>
              <a:cs typeface="Arial"/>
              <a:sym typeface="Arial"/>
            </a:endParaRPr>
          </a:p>
        </p:txBody>
      </p:sp>
      <p:pic>
        <p:nvPicPr>
          <p:cNvPr id="130" name="Google Shape;130;p21"/>
          <p:cNvPicPr preferRelativeResize="0"/>
          <p:nvPr/>
        </p:nvPicPr>
        <p:blipFill rotWithShape="1">
          <a:blip r:embed="rId3">
            <a:alphaModFix/>
          </a:blip>
          <a:srcRect b="0" l="0" r="0" t="0"/>
          <a:stretch/>
        </p:blipFill>
        <p:spPr>
          <a:xfrm>
            <a:off x="10077500" y="2495463"/>
            <a:ext cx="1843775" cy="5668325"/>
          </a:xfrm>
          <a:prstGeom prst="rect">
            <a:avLst/>
          </a:prstGeom>
          <a:noFill/>
          <a:ln>
            <a:noFill/>
          </a:ln>
        </p:spPr>
      </p:pic>
      <p:sp>
        <p:nvSpPr>
          <p:cNvPr id="131" name="Google Shape;131;p21"/>
          <p:cNvSpPr txBox="1"/>
          <p:nvPr>
            <p:ph type="title"/>
          </p:nvPr>
        </p:nvSpPr>
        <p:spPr>
          <a:xfrm>
            <a:off x="-1" y="468775"/>
            <a:ext cx="7877100" cy="927600"/>
          </a:xfrm>
          <a:prstGeom prst="rect">
            <a:avLst/>
          </a:prstGeom>
          <a:noFill/>
          <a:ln>
            <a:noFill/>
          </a:ln>
        </p:spPr>
        <p:txBody>
          <a:bodyPr anchorCtr="0" anchor="t" bIns="65000" lIns="129975" spcFirstLastPara="1" rIns="129975" wrap="square" tIns="65000">
            <a:noAutofit/>
          </a:bodyPr>
          <a:lstStyle/>
          <a:p>
            <a:pPr indent="0" lvl="0" marL="0" marR="0" rtl="0" algn="l">
              <a:lnSpc>
                <a:spcPct val="100000"/>
              </a:lnSpc>
              <a:spcBef>
                <a:spcPts val="0"/>
              </a:spcBef>
              <a:spcAft>
                <a:spcPts val="0"/>
              </a:spcAft>
              <a:buClr>
                <a:srgbClr val="253A65"/>
              </a:buClr>
              <a:buSzPts val="1400"/>
              <a:buFont typeface="Helvetica Neue"/>
              <a:buNone/>
            </a:pPr>
            <a:r>
              <a:rPr lang="en-US" sz="2600"/>
              <a:t>stress_testing_Monte_Carlo_value_portfolio.xml</a:t>
            </a:r>
            <a:endParaRPr b="1" i="0" sz="2600" u="none" cap="none" strike="noStrike">
              <a:solidFill>
                <a:srgbClr val="253A65"/>
              </a:solidFill>
              <a:latin typeface="Helvetica Neue"/>
              <a:ea typeface="Helvetica Neue"/>
              <a:cs typeface="Helvetica Neue"/>
              <a:sym typeface="Helvetica Neue"/>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pic>
        <p:nvPicPr>
          <p:cNvPr id="136" name="Google Shape;136;p22"/>
          <p:cNvPicPr preferRelativeResize="0"/>
          <p:nvPr/>
        </p:nvPicPr>
        <p:blipFill rotWithShape="1">
          <a:blip r:embed="rId3">
            <a:alphaModFix/>
          </a:blip>
          <a:srcRect b="0" l="0" r="0" t="0"/>
          <a:stretch/>
        </p:blipFill>
        <p:spPr>
          <a:xfrm>
            <a:off x="152400" y="1942800"/>
            <a:ext cx="12700003" cy="2948629"/>
          </a:xfrm>
          <a:prstGeom prst="rect">
            <a:avLst/>
          </a:prstGeom>
          <a:noFill/>
          <a:ln>
            <a:noFill/>
          </a:ln>
        </p:spPr>
      </p:pic>
      <p:pic>
        <p:nvPicPr>
          <p:cNvPr id="137" name="Google Shape;137;p22"/>
          <p:cNvPicPr preferRelativeResize="0"/>
          <p:nvPr/>
        </p:nvPicPr>
        <p:blipFill rotWithShape="1">
          <a:blip r:embed="rId4">
            <a:alphaModFix/>
          </a:blip>
          <a:srcRect b="0" l="0" r="0" t="0"/>
          <a:stretch/>
        </p:blipFill>
        <p:spPr>
          <a:xfrm>
            <a:off x="3264675" y="5004754"/>
            <a:ext cx="5467350" cy="4362450"/>
          </a:xfrm>
          <a:prstGeom prst="rect">
            <a:avLst/>
          </a:prstGeom>
          <a:noFill/>
          <a:ln>
            <a:noFill/>
          </a:ln>
        </p:spPr>
      </p:pic>
      <p:sp>
        <p:nvSpPr>
          <p:cNvPr id="138" name="Google Shape;138;p22"/>
          <p:cNvSpPr txBox="1"/>
          <p:nvPr/>
        </p:nvSpPr>
        <p:spPr>
          <a:xfrm>
            <a:off x="8732025" y="5508375"/>
            <a:ext cx="846600" cy="46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PnL</a:t>
            </a:r>
            <a:endParaRPr b="1" i="0" sz="1400" u="none" cap="none" strike="noStrike">
              <a:solidFill>
                <a:srgbClr val="000000"/>
              </a:solidFill>
              <a:latin typeface="Arial"/>
              <a:ea typeface="Arial"/>
              <a:cs typeface="Arial"/>
              <a:sym typeface="Arial"/>
            </a:endParaRPr>
          </a:p>
        </p:txBody>
      </p:sp>
      <p:sp>
        <p:nvSpPr>
          <p:cNvPr id="139" name="Google Shape;139;p22"/>
          <p:cNvSpPr txBox="1"/>
          <p:nvPr/>
        </p:nvSpPr>
        <p:spPr>
          <a:xfrm>
            <a:off x="2730775" y="8898300"/>
            <a:ext cx="2136300" cy="46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rgbClr val="000000"/>
                </a:solidFill>
                <a:latin typeface="Arial"/>
                <a:ea typeface="Arial"/>
                <a:cs typeface="Arial"/>
                <a:sym typeface="Arial"/>
              </a:rPr>
              <a:t>risk free rate stressed %</a:t>
            </a:r>
            <a:endParaRPr b="1" i="0" sz="1200" u="none" cap="none" strike="noStrike">
              <a:solidFill>
                <a:srgbClr val="000000"/>
              </a:solidFill>
              <a:latin typeface="Arial"/>
              <a:ea typeface="Arial"/>
              <a:cs typeface="Arial"/>
              <a:sym typeface="Arial"/>
            </a:endParaRPr>
          </a:p>
        </p:txBody>
      </p:sp>
      <p:sp>
        <p:nvSpPr>
          <p:cNvPr id="140" name="Google Shape;140;p22"/>
          <p:cNvSpPr txBox="1"/>
          <p:nvPr/>
        </p:nvSpPr>
        <p:spPr>
          <a:xfrm>
            <a:off x="7727425" y="8555850"/>
            <a:ext cx="2136300" cy="46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rgbClr val="000000"/>
                </a:solidFill>
                <a:latin typeface="Arial"/>
                <a:ea typeface="Arial"/>
                <a:cs typeface="Arial"/>
                <a:sym typeface="Arial"/>
              </a:rPr>
              <a:t>volatility rate stressed %</a:t>
            </a:r>
            <a:endParaRPr b="1" i="0" sz="1200" u="none" cap="none" strike="noStrike">
              <a:solidFill>
                <a:srgbClr val="000000"/>
              </a:solidFill>
              <a:latin typeface="Arial"/>
              <a:ea typeface="Arial"/>
              <a:cs typeface="Arial"/>
              <a:sym typeface="Arial"/>
            </a:endParaRPr>
          </a:p>
        </p:txBody>
      </p:sp>
      <p:sp>
        <p:nvSpPr>
          <p:cNvPr id="141" name="Google Shape;141;p22"/>
          <p:cNvSpPr txBox="1"/>
          <p:nvPr>
            <p:ph type="title"/>
          </p:nvPr>
        </p:nvSpPr>
        <p:spPr>
          <a:xfrm>
            <a:off x="-1" y="468775"/>
            <a:ext cx="7877100" cy="927600"/>
          </a:xfrm>
          <a:prstGeom prst="rect">
            <a:avLst/>
          </a:prstGeom>
          <a:noFill/>
          <a:ln>
            <a:noFill/>
          </a:ln>
        </p:spPr>
        <p:txBody>
          <a:bodyPr anchorCtr="0" anchor="t" bIns="65000" lIns="129975" spcFirstLastPara="1" rIns="129975" wrap="square" tIns="65000">
            <a:noAutofit/>
          </a:bodyPr>
          <a:lstStyle/>
          <a:p>
            <a:pPr indent="0" lvl="0" marL="0" marR="0" rtl="0" algn="l">
              <a:lnSpc>
                <a:spcPct val="100000"/>
              </a:lnSpc>
              <a:spcBef>
                <a:spcPts val="0"/>
              </a:spcBef>
              <a:spcAft>
                <a:spcPts val="0"/>
              </a:spcAft>
              <a:buClr>
                <a:srgbClr val="253A65"/>
              </a:buClr>
              <a:buSzPts val="1400"/>
              <a:buFont typeface="Helvetica Neue"/>
              <a:buNone/>
            </a:pPr>
            <a:r>
              <a:rPr lang="en-US" sz="2600"/>
              <a:t>stress_testing_Monte_Carlo_value_portfolio.xml</a:t>
            </a:r>
            <a:endParaRPr b="1" i="0" sz="2600" u="none" cap="none" strike="noStrike">
              <a:solidFill>
                <a:srgbClr val="253A65"/>
              </a:solidFill>
              <a:latin typeface="Helvetica Neue"/>
              <a:ea typeface="Helvetica Neue"/>
              <a:cs typeface="Helvetica Neue"/>
              <a:sym typeface="Helvetica Neue"/>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23"/>
          <p:cNvSpPr/>
          <p:nvPr/>
        </p:nvSpPr>
        <p:spPr>
          <a:xfrm>
            <a:off x="8727600" y="45164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9019"/>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 name="Google Shape;147;p23"/>
          <p:cNvSpPr/>
          <p:nvPr/>
        </p:nvSpPr>
        <p:spPr>
          <a:xfrm>
            <a:off x="8727600" y="40592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9019"/>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 name="Google Shape;148;p23"/>
          <p:cNvSpPr/>
          <p:nvPr/>
        </p:nvSpPr>
        <p:spPr>
          <a:xfrm>
            <a:off x="8575200" y="46688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9019"/>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 name="Google Shape;149;p23"/>
          <p:cNvSpPr/>
          <p:nvPr/>
        </p:nvSpPr>
        <p:spPr>
          <a:xfrm>
            <a:off x="8575200" y="42116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9019"/>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 name="Google Shape;150;p23"/>
          <p:cNvSpPr/>
          <p:nvPr/>
        </p:nvSpPr>
        <p:spPr>
          <a:xfrm>
            <a:off x="8803800" y="45164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9019"/>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 name="Google Shape;151;p23"/>
          <p:cNvSpPr/>
          <p:nvPr/>
        </p:nvSpPr>
        <p:spPr>
          <a:xfrm>
            <a:off x="8803800" y="40592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9019"/>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 name="Google Shape;152;p23"/>
          <p:cNvSpPr/>
          <p:nvPr/>
        </p:nvSpPr>
        <p:spPr>
          <a:xfrm>
            <a:off x="8803800" y="36020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9019"/>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 name="Google Shape;153;p23"/>
          <p:cNvSpPr/>
          <p:nvPr/>
        </p:nvSpPr>
        <p:spPr>
          <a:xfrm>
            <a:off x="8651400" y="46688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9019"/>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 name="Google Shape;154;p23"/>
          <p:cNvSpPr/>
          <p:nvPr/>
        </p:nvSpPr>
        <p:spPr>
          <a:xfrm>
            <a:off x="8651400" y="42116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9019"/>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 name="Google Shape;155;p23"/>
          <p:cNvSpPr/>
          <p:nvPr/>
        </p:nvSpPr>
        <p:spPr>
          <a:xfrm>
            <a:off x="8651400" y="37544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9019"/>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 name="Google Shape;156;p23"/>
          <p:cNvSpPr/>
          <p:nvPr/>
        </p:nvSpPr>
        <p:spPr>
          <a:xfrm>
            <a:off x="8499000" y="48212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9019"/>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 name="Google Shape;157;p23"/>
          <p:cNvSpPr/>
          <p:nvPr/>
        </p:nvSpPr>
        <p:spPr>
          <a:xfrm>
            <a:off x="8499000" y="43640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9019"/>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 name="Google Shape;158;p23"/>
          <p:cNvSpPr/>
          <p:nvPr/>
        </p:nvSpPr>
        <p:spPr>
          <a:xfrm>
            <a:off x="8499000" y="39068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9019"/>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 name="Google Shape;159;p23"/>
          <p:cNvSpPr/>
          <p:nvPr/>
        </p:nvSpPr>
        <p:spPr>
          <a:xfrm>
            <a:off x="9337200" y="45164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9019"/>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 name="Google Shape;160;p23"/>
          <p:cNvSpPr/>
          <p:nvPr/>
        </p:nvSpPr>
        <p:spPr>
          <a:xfrm>
            <a:off x="9337200" y="40592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9019"/>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 name="Google Shape;161;p23"/>
          <p:cNvSpPr/>
          <p:nvPr/>
        </p:nvSpPr>
        <p:spPr>
          <a:xfrm>
            <a:off x="9184800" y="46688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9019"/>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 name="Google Shape;162;p23"/>
          <p:cNvSpPr/>
          <p:nvPr/>
        </p:nvSpPr>
        <p:spPr>
          <a:xfrm>
            <a:off x="9184800" y="42116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9019"/>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 name="Google Shape;163;p23"/>
          <p:cNvSpPr/>
          <p:nvPr/>
        </p:nvSpPr>
        <p:spPr>
          <a:xfrm>
            <a:off x="9413400" y="45164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9019"/>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 name="Google Shape;164;p23"/>
          <p:cNvSpPr/>
          <p:nvPr/>
        </p:nvSpPr>
        <p:spPr>
          <a:xfrm>
            <a:off x="9413400" y="40592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9019"/>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 name="Google Shape;165;p23"/>
          <p:cNvSpPr/>
          <p:nvPr/>
        </p:nvSpPr>
        <p:spPr>
          <a:xfrm>
            <a:off x="9413400" y="36020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9019"/>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 name="Google Shape;166;p23"/>
          <p:cNvSpPr/>
          <p:nvPr/>
        </p:nvSpPr>
        <p:spPr>
          <a:xfrm>
            <a:off x="9261000" y="46688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9019"/>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 name="Google Shape;167;p23"/>
          <p:cNvSpPr/>
          <p:nvPr/>
        </p:nvSpPr>
        <p:spPr>
          <a:xfrm>
            <a:off x="9261000" y="42116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9019"/>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 name="Google Shape;168;p23"/>
          <p:cNvSpPr/>
          <p:nvPr/>
        </p:nvSpPr>
        <p:spPr>
          <a:xfrm>
            <a:off x="9261000" y="37544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9019"/>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 name="Google Shape;169;p23"/>
          <p:cNvSpPr/>
          <p:nvPr/>
        </p:nvSpPr>
        <p:spPr>
          <a:xfrm>
            <a:off x="9108600" y="48212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9019"/>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 name="Google Shape;170;p23"/>
          <p:cNvSpPr/>
          <p:nvPr/>
        </p:nvSpPr>
        <p:spPr>
          <a:xfrm>
            <a:off x="9108600" y="43640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9019"/>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 name="Google Shape;171;p23"/>
          <p:cNvSpPr/>
          <p:nvPr/>
        </p:nvSpPr>
        <p:spPr>
          <a:xfrm>
            <a:off x="9108600" y="39068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9019"/>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 name="Google Shape;172;p23"/>
          <p:cNvSpPr/>
          <p:nvPr/>
        </p:nvSpPr>
        <p:spPr>
          <a:xfrm>
            <a:off x="1717200" y="57356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9019"/>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 name="Google Shape;173;p23"/>
          <p:cNvSpPr/>
          <p:nvPr/>
        </p:nvSpPr>
        <p:spPr>
          <a:xfrm>
            <a:off x="1717200" y="51260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9019"/>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 name="Google Shape;174;p23"/>
          <p:cNvSpPr/>
          <p:nvPr/>
        </p:nvSpPr>
        <p:spPr>
          <a:xfrm>
            <a:off x="1717200" y="45164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9019"/>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 name="Google Shape;175;p23"/>
          <p:cNvSpPr/>
          <p:nvPr/>
        </p:nvSpPr>
        <p:spPr>
          <a:xfrm>
            <a:off x="1564800" y="58880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9019"/>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 name="Google Shape;176;p23"/>
          <p:cNvSpPr/>
          <p:nvPr/>
        </p:nvSpPr>
        <p:spPr>
          <a:xfrm>
            <a:off x="1564800" y="52784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9019"/>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 name="Google Shape;177;p23"/>
          <p:cNvSpPr/>
          <p:nvPr/>
        </p:nvSpPr>
        <p:spPr>
          <a:xfrm>
            <a:off x="1564800" y="46688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9019"/>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 name="Google Shape;178;p23"/>
          <p:cNvSpPr/>
          <p:nvPr/>
        </p:nvSpPr>
        <p:spPr>
          <a:xfrm>
            <a:off x="1412400" y="60404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9019"/>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 name="Google Shape;179;p23"/>
          <p:cNvSpPr/>
          <p:nvPr/>
        </p:nvSpPr>
        <p:spPr>
          <a:xfrm>
            <a:off x="1412400" y="54308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9019"/>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 name="Google Shape;180;p23"/>
          <p:cNvSpPr/>
          <p:nvPr/>
        </p:nvSpPr>
        <p:spPr>
          <a:xfrm>
            <a:off x="1412400" y="48212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9019"/>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 name="Google Shape;181;p23"/>
          <p:cNvSpPr/>
          <p:nvPr/>
        </p:nvSpPr>
        <p:spPr>
          <a:xfrm>
            <a:off x="2326800" y="57356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9019"/>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 name="Google Shape;182;p23"/>
          <p:cNvSpPr/>
          <p:nvPr/>
        </p:nvSpPr>
        <p:spPr>
          <a:xfrm>
            <a:off x="2326800" y="51260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9019"/>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 name="Google Shape;183;p23"/>
          <p:cNvSpPr/>
          <p:nvPr/>
        </p:nvSpPr>
        <p:spPr>
          <a:xfrm>
            <a:off x="2326800" y="45164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9019"/>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 name="Google Shape;184;p23"/>
          <p:cNvSpPr/>
          <p:nvPr/>
        </p:nvSpPr>
        <p:spPr>
          <a:xfrm>
            <a:off x="2174400" y="58880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9019"/>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 name="Google Shape;185;p23"/>
          <p:cNvSpPr/>
          <p:nvPr/>
        </p:nvSpPr>
        <p:spPr>
          <a:xfrm>
            <a:off x="2174400" y="52784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9019"/>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 name="Google Shape;186;p23"/>
          <p:cNvSpPr/>
          <p:nvPr/>
        </p:nvSpPr>
        <p:spPr>
          <a:xfrm>
            <a:off x="2174400" y="46688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9019"/>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 name="Google Shape;187;p23"/>
          <p:cNvSpPr/>
          <p:nvPr/>
        </p:nvSpPr>
        <p:spPr>
          <a:xfrm>
            <a:off x="2022000" y="60404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9019"/>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 name="Google Shape;188;p23"/>
          <p:cNvSpPr/>
          <p:nvPr/>
        </p:nvSpPr>
        <p:spPr>
          <a:xfrm>
            <a:off x="2022000" y="54308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9019"/>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 name="Google Shape;189;p23"/>
          <p:cNvSpPr/>
          <p:nvPr/>
        </p:nvSpPr>
        <p:spPr>
          <a:xfrm>
            <a:off x="2022000" y="48212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9019"/>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 name="Google Shape;190;p23"/>
          <p:cNvSpPr txBox="1"/>
          <p:nvPr>
            <p:ph type="title"/>
          </p:nvPr>
        </p:nvSpPr>
        <p:spPr>
          <a:xfrm>
            <a:off x="-65550" y="434125"/>
            <a:ext cx="8547600" cy="927600"/>
          </a:xfrm>
          <a:prstGeom prst="rect">
            <a:avLst/>
          </a:prstGeom>
          <a:noFill/>
          <a:ln>
            <a:noFill/>
          </a:ln>
        </p:spPr>
        <p:txBody>
          <a:bodyPr anchorCtr="0" anchor="t" bIns="65000" lIns="129975" spcFirstLastPara="1" rIns="129975" wrap="square" tIns="65000">
            <a:noAutofit/>
          </a:bodyPr>
          <a:lstStyle/>
          <a:p>
            <a:pPr indent="0" lvl="0" marL="0" marR="0" rtl="0" algn="l">
              <a:lnSpc>
                <a:spcPct val="100000"/>
              </a:lnSpc>
              <a:spcBef>
                <a:spcPts val="0"/>
              </a:spcBef>
              <a:spcAft>
                <a:spcPts val="0"/>
              </a:spcAft>
              <a:buClr>
                <a:srgbClr val="253A65"/>
              </a:buClr>
              <a:buSzPts val="1400"/>
              <a:buFont typeface="Helvetica Neue"/>
              <a:buNone/>
            </a:pPr>
            <a:r>
              <a:rPr lang="en-US" sz="2400"/>
              <a:t>Mark_to_Future_cube_stats.xml</a:t>
            </a:r>
            <a:endParaRPr b="1" i="0" sz="2400" u="none" cap="none" strike="noStrike">
              <a:solidFill>
                <a:srgbClr val="253A65"/>
              </a:solidFill>
              <a:latin typeface="Helvetica Neue"/>
              <a:ea typeface="Helvetica Neue"/>
              <a:cs typeface="Helvetica Neue"/>
              <a:sym typeface="Helvetica Neue"/>
            </a:endParaRPr>
          </a:p>
        </p:txBody>
      </p:sp>
      <p:sp>
        <p:nvSpPr>
          <p:cNvPr id="191" name="Google Shape;191;p23"/>
          <p:cNvSpPr txBox="1"/>
          <p:nvPr/>
        </p:nvSpPr>
        <p:spPr>
          <a:xfrm>
            <a:off x="736475" y="1494500"/>
            <a:ext cx="11720100" cy="2123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800"/>
              </a:spcBef>
              <a:spcAft>
                <a:spcPts val="0"/>
              </a:spcAft>
              <a:buClr>
                <a:srgbClr val="000000"/>
              </a:buClr>
              <a:buSzPts val="2000"/>
              <a:buFont typeface="Arial"/>
              <a:buNone/>
            </a:pPr>
            <a:r>
              <a:rPr b="0" i="0" lang="en-US" sz="2000" u="none" cap="none" strike="noStrike">
                <a:solidFill>
                  <a:schemeClr val="dk1"/>
                </a:solidFill>
                <a:latin typeface="Helvetica Neue"/>
                <a:ea typeface="Helvetica Neue"/>
                <a:cs typeface="Helvetica Neue"/>
                <a:sym typeface="Helvetica Neue"/>
              </a:rPr>
              <a:t>Estimates a Mark-to-Future (MtF) cube of a bond portfolio. Each cell of the cube integrates the valuation of a bond at a specific time given a specific scenario. This can be easily extended thanks to the high maintenability of the implementation (C++ Quantlib for the pricing engine, inputs split in Java/Groovy, R for the cube/cubelet stats,..).</a:t>
            </a:r>
            <a:endParaRPr b="0" i="0" sz="2000" u="none" cap="none" strike="noStrike">
              <a:solidFill>
                <a:srgbClr val="000000"/>
              </a:solidFill>
              <a:latin typeface="Arial"/>
              <a:ea typeface="Arial"/>
              <a:cs typeface="Arial"/>
              <a:sym typeface="Arial"/>
            </a:endParaRPr>
          </a:p>
        </p:txBody>
      </p:sp>
      <p:cxnSp>
        <p:nvCxnSpPr>
          <p:cNvPr id="192" name="Google Shape;192;p23"/>
          <p:cNvCxnSpPr/>
          <p:nvPr/>
        </p:nvCxnSpPr>
        <p:spPr>
          <a:xfrm>
            <a:off x="3819438" y="4466450"/>
            <a:ext cx="0" cy="1507800"/>
          </a:xfrm>
          <a:prstGeom prst="straightConnector1">
            <a:avLst/>
          </a:prstGeom>
          <a:noFill/>
          <a:ln cap="flat" cmpd="sng" w="9525">
            <a:solidFill>
              <a:schemeClr val="dk2"/>
            </a:solidFill>
            <a:prstDash val="solid"/>
            <a:round/>
            <a:headEnd len="med" w="med" type="stealth"/>
            <a:tailEnd len="med" w="med" type="triangle"/>
          </a:ln>
        </p:spPr>
      </p:cxnSp>
      <p:cxnSp>
        <p:nvCxnSpPr>
          <p:cNvPr id="193" name="Google Shape;193;p23"/>
          <p:cNvCxnSpPr/>
          <p:nvPr/>
        </p:nvCxnSpPr>
        <p:spPr>
          <a:xfrm flipH="1" rot="10800000">
            <a:off x="3277425" y="6296750"/>
            <a:ext cx="483300" cy="478500"/>
          </a:xfrm>
          <a:prstGeom prst="straightConnector1">
            <a:avLst/>
          </a:prstGeom>
          <a:noFill/>
          <a:ln cap="flat" cmpd="sng" w="9525">
            <a:solidFill>
              <a:schemeClr val="dk2"/>
            </a:solidFill>
            <a:prstDash val="solid"/>
            <a:round/>
            <a:headEnd len="med" w="med" type="stealth"/>
            <a:tailEnd len="med" w="med" type="triangle"/>
          </a:ln>
        </p:spPr>
      </p:cxnSp>
      <p:sp>
        <p:nvSpPr>
          <p:cNvPr id="194" name="Google Shape;194;p23"/>
          <p:cNvSpPr txBox="1"/>
          <p:nvPr/>
        </p:nvSpPr>
        <p:spPr>
          <a:xfrm>
            <a:off x="3927000" y="4938488"/>
            <a:ext cx="2359800" cy="563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MtF tables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1 MtF table per instrument</a:t>
            </a:r>
            <a:endParaRPr b="0" i="0" sz="1400" u="none" cap="none" strike="noStrike">
              <a:solidFill>
                <a:srgbClr val="000000"/>
              </a:solidFill>
              <a:latin typeface="Arial"/>
              <a:ea typeface="Arial"/>
              <a:cs typeface="Arial"/>
              <a:sym typeface="Arial"/>
            </a:endParaRPr>
          </a:p>
        </p:txBody>
      </p:sp>
      <p:sp>
        <p:nvSpPr>
          <p:cNvPr id="195" name="Google Shape;195;p23"/>
          <p:cNvSpPr txBox="1"/>
          <p:nvPr/>
        </p:nvSpPr>
        <p:spPr>
          <a:xfrm>
            <a:off x="1201425" y="6970263"/>
            <a:ext cx="2189400" cy="515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scenarios</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shocked risk-free rates</a:t>
            </a:r>
            <a:endParaRPr b="0" i="0" sz="1400" u="none" cap="none" strike="noStrike">
              <a:solidFill>
                <a:srgbClr val="000000"/>
              </a:solidFill>
              <a:latin typeface="Arial"/>
              <a:ea typeface="Arial"/>
              <a:cs typeface="Arial"/>
              <a:sym typeface="Arial"/>
            </a:endParaRPr>
          </a:p>
        </p:txBody>
      </p:sp>
      <p:sp>
        <p:nvSpPr>
          <p:cNvPr id="196" name="Google Shape;196;p23"/>
          <p:cNvSpPr txBox="1"/>
          <p:nvPr/>
        </p:nvSpPr>
        <p:spPr>
          <a:xfrm>
            <a:off x="3622200" y="6393196"/>
            <a:ext cx="1494300" cy="478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evaluation dates</a:t>
            </a:r>
            <a:endParaRPr b="0" i="0" sz="1400" u="none" cap="none" strike="noStrike">
              <a:solidFill>
                <a:srgbClr val="000000"/>
              </a:solidFill>
              <a:latin typeface="Arial"/>
              <a:ea typeface="Arial"/>
              <a:cs typeface="Arial"/>
              <a:sym typeface="Arial"/>
            </a:endParaRPr>
          </a:p>
        </p:txBody>
      </p:sp>
      <p:sp>
        <p:nvSpPr>
          <p:cNvPr id="197" name="Google Shape;197;p23"/>
          <p:cNvSpPr/>
          <p:nvPr/>
        </p:nvSpPr>
        <p:spPr>
          <a:xfrm>
            <a:off x="2936400" y="57356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9019"/>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 name="Google Shape;198;p23"/>
          <p:cNvSpPr/>
          <p:nvPr/>
        </p:nvSpPr>
        <p:spPr>
          <a:xfrm>
            <a:off x="2936400" y="51260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9019"/>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 name="Google Shape;199;p23"/>
          <p:cNvSpPr/>
          <p:nvPr/>
        </p:nvSpPr>
        <p:spPr>
          <a:xfrm>
            <a:off x="2936400" y="45164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9019"/>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 name="Google Shape;200;p23"/>
          <p:cNvSpPr/>
          <p:nvPr/>
        </p:nvSpPr>
        <p:spPr>
          <a:xfrm>
            <a:off x="2784000" y="58880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9019"/>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 name="Google Shape;201;p23"/>
          <p:cNvSpPr/>
          <p:nvPr/>
        </p:nvSpPr>
        <p:spPr>
          <a:xfrm>
            <a:off x="2784000" y="52784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9019"/>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 name="Google Shape;202;p23"/>
          <p:cNvSpPr/>
          <p:nvPr/>
        </p:nvSpPr>
        <p:spPr>
          <a:xfrm>
            <a:off x="2784000" y="46688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9019"/>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 name="Google Shape;203;p23"/>
          <p:cNvSpPr/>
          <p:nvPr/>
        </p:nvSpPr>
        <p:spPr>
          <a:xfrm>
            <a:off x="2631600" y="60404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9019"/>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 name="Google Shape;204;p23"/>
          <p:cNvSpPr/>
          <p:nvPr/>
        </p:nvSpPr>
        <p:spPr>
          <a:xfrm>
            <a:off x="2631600" y="54308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9019"/>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 name="Google Shape;205;p23"/>
          <p:cNvSpPr/>
          <p:nvPr/>
        </p:nvSpPr>
        <p:spPr>
          <a:xfrm>
            <a:off x="2631600" y="48212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9019"/>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06" name="Google Shape;206;p23"/>
          <p:cNvCxnSpPr/>
          <p:nvPr/>
        </p:nvCxnSpPr>
        <p:spPr>
          <a:xfrm flipH="1">
            <a:off x="1358675" y="6882525"/>
            <a:ext cx="1767300" cy="8700"/>
          </a:xfrm>
          <a:prstGeom prst="straightConnector1">
            <a:avLst/>
          </a:prstGeom>
          <a:noFill/>
          <a:ln cap="flat" cmpd="sng" w="9525">
            <a:solidFill>
              <a:schemeClr val="dk2"/>
            </a:solidFill>
            <a:prstDash val="solid"/>
            <a:round/>
            <a:headEnd len="med" w="med" type="stealth"/>
            <a:tailEnd len="med" w="med" type="triangle"/>
          </a:ln>
        </p:spPr>
      </p:cxnSp>
      <p:sp>
        <p:nvSpPr>
          <p:cNvPr id="207" name="Google Shape;207;p23"/>
          <p:cNvSpPr txBox="1"/>
          <p:nvPr/>
        </p:nvSpPr>
        <p:spPr>
          <a:xfrm>
            <a:off x="4096913" y="7381700"/>
            <a:ext cx="2934000" cy="563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FULL PARALLELIZATION OF CUBELETS ESTIMATIONS</a:t>
            </a:r>
            <a:endParaRPr b="1" i="0" sz="1400" u="none" cap="none" strike="noStrike">
              <a:solidFill>
                <a:srgbClr val="000000"/>
              </a:solidFill>
              <a:latin typeface="Arial"/>
              <a:ea typeface="Arial"/>
              <a:cs typeface="Arial"/>
              <a:sym typeface="Arial"/>
            </a:endParaRPr>
          </a:p>
        </p:txBody>
      </p:sp>
      <p:sp>
        <p:nvSpPr>
          <p:cNvPr id="208" name="Google Shape;208;p23"/>
          <p:cNvSpPr/>
          <p:nvPr/>
        </p:nvSpPr>
        <p:spPr>
          <a:xfrm>
            <a:off x="9946800" y="45164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9019"/>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 name="Google Shape;209;p23"/>
          <p:cNvSpPr/>
          <p:nvPr/>
        </p:nvSpPr>
        <p:spPr>
          <a:xfrm>
            <a:off x="9946800" y="40592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9019"/>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 name="Google Shape;210;p23"/>
          <p:cNvSpPr/>
          <p:nvPr/>
        </p:nvSpPr>
        <p:spPr>
          <a:xfrm>
            <a:off x="9794400" y="46688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9019"/>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 name="Google Shape;211;p23"/>
          <p:cNvSpPr/>
          <p:nvPr/>
        </p:nvSpPr>
        <p:spPr>
          <a:xfrm>
            <a:off x="9794400" y="42116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9019"/>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 name="Google Shape;212;p23"/>
          <p:cNvSpPr/>
          <p:nvPr/>
        </p:nvSpPr>
        <p:spPr>
          <a:xfrm>
            <a:off x="10023000" y="45164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9019"/>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 name="Google Shape;213;p23"/>
          <p:cNvSpPr/>
          <p:nvPr/>
        </p:nvSpPr>
        <p:spPr>
          <a:xfrm>
            <a:off x="10023000" y="40592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9019"/>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 name="Google Shape;214;p23"/>
          <p:cNvSpPr/>
          <p:nvPr/>
        </p:nvSpPr>
        <p:spPr>
          <a:xfrm>
            <a:off x="10023000" y="36020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9019"/>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 name="Google Shape;215;p23"/>
          <p:cNvSpPr/>
          <p:nvPr/>
        </p:nvSpPr>
        <p:spPr>
          <a:xfrm>
            <a:off x="9870600" y="46688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9019"/>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 name="Google Shape;216;p23"/>
          <p:cNvSpPr/>
          <p:nvPr/>
        </p:nvSpPr>
        <p:spPr>
          <a:xfrm>
            <a:off x="9870600" y="42116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9019"/>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 name="Google Shape;217;p23"/>
          <p:cNvSpPr/>
          <p:nvPr/>
        </p:nvSpPr>
        <p:spPr>
          <a:xfrm>
            <a:off x="9870600" y="37544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9019"/>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 name="Google Shape;218;p23"/>
          <p:cNvSpPr/>
          <p:nvPr/>
        </p:nvSpPr>
        <p:spPr>
          <a:xfrm>
            <a:off x="9718200" y="48212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9019"/>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 name="Google Shape;219;p23"/>
          <p:cNvSpPr/>
          <p:nvPr/>
        </p:nvSpPr>
        <p:spPr>
          <a:xfrm>
            <a:off x="9718200" y="43640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9019"/>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 name="Google Shape;220;p23"/>
          <p:cNvSpPr/>
          <p:nvPr/>
        </p:nvSpPr>
        <p:spPr>
          <a:xfrm>
            <a:off x="9718200" y="39068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9019"/>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21" name="Google Shape;221;p23"/>
          <p:cNvCxnSpPr/>
          <p:nvPr/>
        </p:nvCxnSpPr>
        <p:spPr>
          <a:xfrm>
            <a:off x="8801854" y="4613025"/>
            <a:ext cx="140400" cy="230700"/>
          </a:xfrm>
          <a:prstGeom prst="straightConnector1">
            <a:avLst/>
          </a:prstGeom>
          <a:noFill/>
          <a:ln cap="flat" cmpd="sng" w="9525">
            <a:solidFill>
              <a:srgbClr val="000000"/>
            </a:solidFill>
            <a:prstDash val="solid"/>
            <a:round/>
            <a:headEnd len="sm" w="sm" type="none"/>
            <a:tailEnd len="med" w="med" type="triangle"/>
          </a:ln>
        </p:spPr>
      </p:cxnSp>
      <p:cxnSp>
        <p:nvCxnSpPr>
          <p:cNvPr id="222" name="Google Shape;222;p23"/>
          <p:cNvCxnSpPr/>
          <p:nvPr/>
        </p:nvCxnSpPr>
        <p:spPr>
          <a:xfrm flipH="1" rot="10800000">
            <a:off x="8737975" y="4843688"/>
            <a:ext cx="204300" cy="10500"/>
          </a:xfrm>
          <a:prstGeom prst="straightConnector1">
            <a:avLst/>
          </a:prstGeom>
          <a:noFill/>
          <a:ln cap="flat" cmpd="sng" w="9525">
            <a:solidFill>
              <a:srgbClr val="000000"/>
            </a:solidFill>
            <a:prstDash val="solid"/>
            <a:round/>
            <a:headEnd len="sm" w="sm" type="none"/>
            <a:tailEnd len="med" w="med" type="triangle"/>
          </a:ln>
        </p:spPr>
      </p:cxnSp>
      <p:cxnSp>
        <p:nvCxnSpPr>
          <p:cNvPr id="223" name="Google Shape;223;p23"/>
          <p:cNvCxnSpPr/>
          <p:nvPr/>
        </p:nvCxnSpPr>
        <p:spPr>
          <a:xfrm flipH="1" rot="10800000">
            <a:off x="8797456" y="4854125"/>
            <a:ext cx="149400" cy="262800"/>
          </a:xfrm>
          <a:prstGeom prst="straightConnector1">
            <a:avLst/>
          </a:prstGeom>
          <a:noFill/>
          <a:ln cap="flat" cmpd="sng" w="9525">
            <a:solidFill>
              <a:srgbClr val="000000"/>
            </a:solidFill>
            <a:prstDash val="solid"/>
            <a:round/>
            <a:headEnd len="sm" w="sm" type="none"/>
            <a:tailEnd len="med" w="med" type="triangle"/>
          </a:ln>
        </p:spPr>
      </p:cxnSp>
      <p:pic>
        <p:nvPicPr>
          <p:cNvPr id="224" name="Google Shape;224;p23"/>
          <p:cNvPicPr preferRelativeResize="0"/>
          <p:nvPr/>
        </p:nvPicPr>
        <p:blipFill rotWithShape="1">
          <a:blip r:embed="rId3">
            <a:alphaModFix/>
          </a:blip>
          <a:srcRect b="0" l="0" r="0" t="0"/>
          <a:stretch/>
        </p:blipFill>
        <p:spPr>
          <a:xfrm>
            <a:off x="8558325" y="4157150"/>
            <a:ext cx="519450" cy="402575"/>
          </a:xfrm>
          <a:prstGeom prst="rect">
            <a:avLst/>
          </a:prstGeom>
          <a:noFill/>
          <a:ln>
            <a:noFill/>
          </a:ln>
        </p:spPr>
      </p:pic>
      <p:cxnSp>
        <p:nvCxnSpPr>
          <p:cNvPr id="225" name="Google Shape;225;p23"/>
          <p:cNvCxnSpPr/>
          <p:nvPr/>
        </p:nvCxnSpPr>
        <p:spPr>
          <a:xfrm>
            <a:off x="9335254" y="4613025"/>
            <a:ext cx="140400" cy="230700"/>
          </a:xfrm>
          <a:prstGeom prst="straightConnector1">
            <a:avLst/>
          </a:prstGeom>
          <a:noFill/>
          <a:ln cap="flat" cmpd="sng" w="9525">
            <a:solidFill>
              <a:srgbClr val="000000"/>
            </a:solidFill>
            <a:prstDash val="solid"/>
            <a:round/>
            <a:headEnd len="sm" w="sm" type="none"/>
            <a:tailEnd len="med" w="med" type="triangle"/>
          </a:ln>
        </p:spPr>
      </p:cxnSp>
      <p:cxnSp>
        <p:nvCxnSpPr>
          <p:cNvPr id="226" name="Google Shape;226;p23"/>
          <p:cNvCxnSpPr/>
          <p:nvPr/>
        </p:nvCxnSpPr>
        <p:spPr>
          <a:xfrm flipH="1" rot="10800000">
            <a:off x="9271375" y="4843688"/>
            <a:ext cx="204300" cy="10500"/>
          </a:xfrm>
          <a:prstGeom prst="straightConnector1">
            <a:avLst/>
          </a:prstGeom>
          <a:noFill/>
          <a:ln cap="flat" cmpd="sng" w="9525">
            <a:solidFill>
              <a:srgbClr val="000000"/>
            </a:solidFill>
            <a:prstDash val="solid"/>
            <a:round/>
            <a:headEnd len="sm" w="sm" type="none"/>
            <a:tailEnd len="med" w="med" type="triangle"/>
          </a:ln>
        </p:spPr>
      </p:cxnSp>
      <p:cxnSp>
        <p:nvCxnSpPr>
          <p:cNvPr id="227" name="Google Shape;227;p23"/>
          <p:cNvCxnSpPr/>
          <p:nvPr/>
        </p:nvCxnSpPr>
        <p:spPr>
          <a:xfrm flipH="1" rot="10800000">
            <a:off x="9330856" y="4854125"/>
            <a:ext cx="149400" cy="262800"/>
          </a:xfrm>
          <a:prstGeom prst="straightConnector1">
            <a:avLst/>
          </a:prstGeom>
          <a:noFill/>
          <a:ln cap="flat" cmpd="sng" w="9525">
            <a:solidFill>
              <a:srgbClr val="000000"/>
            </a:solidFill>
            <a:prstDash val="solid"/>
            <a:round/>
            <a:headEnd len="sm" w="sm" type="none"/>
            <a:tailEnd len="med" w="med" type="triangle"/>
          </a:ln>
        </p:spPr>
      </p:cxnSp>
      <p:pic>
        <p:nvPicPr>
          <p:cNvPr id="228" name="Google Shape;228;p23"/>
          <p:cNvPicPr preferRelativeResize="0"/>
          <p:nvPr/>
        </p:nvPicPr>
        <p:blipFill rotWithShape="1">
          <a:blip r:embed="rId3">
            <a:alphaModFix/>
          </a:blip>
          <a:srcRect b="0" l="0" r="0" t="0"/>
          <a:stretch/>
        </p:blipFill>
        <p:spPr>
          <a:xfrm>
            <a:off x="9091725" y="4157150"/>
            <a:ext cx="519450" cy="402575"/>
          </a:xfrm>
          <a:prstGeom prst="rect">
            <a:avLst/>
          </a:prstGeom>
          <a:noFill/>
          <a:ln>
            <a:noFill/>
          </a:ln>
        </p:spPr>
      </p:pic>
      <p:cxnSp>
        <p:nvCxnSpPr>
          <p:cNvPr id="229" name="Google Shape;229;p23"/>
          <p:cNvCxnSpPr/>
          <p:nvPr/>
        </p:nvCxnSpPr>
        <p:spPr>
          <a:xfrm>
            <a:off x="9868654" y="4613025"/>
            <a:ext cx="140400" cy="230700"/>
          </a:xfrm>
          <a:prstGeom prst="straightConnector1">
            <a:avLst/>
          </a:prstGeom>
          <a:noFill/>
          <a:ln cap="flat" cmpd="sng" w="9525">
            <a:solidFill>
              <a:srgbClr val="000000"/>
            </a:solidFill>
            <a:prstDash val="solid"/>
            <a:round/>
            <a:headEnd len="sm" w="sm" type="none"/>
            <a:tailEnd len="med" w="med" type="triangle"/>
          </a:ln>
        </p:spPr>
      </p:cxnSp>
      <p:cxnSp>
        <p:nvCxnSpPr>
          <p:cNvPr id="230" name="Google Shape;230;p23"/>
          <p:cNvCxnSpPr/>
          <p:nvPr/>
        </p:nvCxnSpPr>
        <p:spPr>
          <a:xfrm flipH="1" rot="10800000">
            <a:off x="9804775" y="4843688"/>
            <a:ext cx="204300" cy="10500"/>
          </a:xfrm>
          <a:prstGeom prst="straightConnector1">
            <a:avLst/>
          </a:prstGeom>
          <a:noFill/>
          <a:ln cap="flat" cmpd="sng" w="9525">
            <a:solidFill>
              <a:srgbClr val="000000"/>
            </a:solidFill>
            <a:prstDash val="solid"/>
            <a:round/>
            <a:headEnd len="sm" w="sm" type="none"/>
            <a:tailEnd len="med" w="med" type="triangle"/>
          </a:ln>
        </p:spPr>
      </p:cxnSp>
      <p:cxnSp>
        <p:nvCxnSpPr>
          <p:cNvPr id="231" name="Google Shape;231;p23"/>
          <p:cNvCxnSpPr/>
          <p:nvPr/>
        </p:nvCxnSpPr>
        <p:spPr>
          <a:xfrm flipH="1" rot="10800000">
            <a:off x="9864256" y="4854125"/>
            <a:ext cx="149400" cy="262800"/>
          </a:xfrm>
          <a:prstGeom prst="straightConnector1">
            <a:avLst/>
          </a:prstGeom>
          <a:noFill/>
          <a:ln cap="flat" cmpd="sng" w="9525">
            <a:solidFill>
              <a:srgbClr val="000000"/>
            </a:solidFill>
            <a:prstDash val="solid"/>
            <a:round/>
            <a:headEnd len="sm" w="sm" type="none"/>
            <a:tailEnd len="med" w="med" type="triangle"/>
          </a:ln>
        </p:spPr>
      </p:cxnSp>
      <p:pic>
        <p:nvPicPr>
          <p:cNvPr id="232" name="Google Shape;232;p23"/>
          <p:cNvPicPr preferRelativeResize="0"/>
          <p:nvPr/>
        </p:nvPicPr>
        <p:blipFill rotWithShape="1">
          <a:blip r:embed="rId3">
            <a:alphaModFix/>
          </a:blip>
          <a:srcRect b="0" l="0" r="0" t="0"/>
          <a:stretch/>
        </p:blipFill>
        <p:spPr>
          <a:xfrm>
            <a:off x="9625125" y="4157150"/>
            <a:ext cx="519450" cy="402575"/>
          </a:xfrm>
          <a:prstGeom prst="rect">
            <a:avLst/>
          </a:prstGeom>
          <a:noFill/>
          <a:ln>
            <a:noFill/>
          </a:ln>
        </p:spPr>
      </p:pic>
      <p:sp>
        <p:nvSpPr>
          <p:cNvPr id="233" name="Google Shape;233;p23"/>
          <p:cNvSpPr/>
          <p:nvPr/>
        </p:nvSpPr>
        <p:spPr>
          <a:xfrm>
            <a:off x="7889400" y="85550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9019"/>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 name="Google Shape;234;p23"/>
          <p:cNvSpPr/>
          <p:nvPr/>
        </p:nvSpPr>
        <p:spPr>
          <a:xfrm>
            <a:off x="7889400" y="80978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9019"/>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 name="Google Shape;235;p23"/>
          <p:cNvSpPr/>
          <p:nvPr/>
        </p:nvSpPr>
        <p:spPr>
          <a:xfrm>
            <a:off x="7889400" y="76406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9019"/>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 name="Google Shape;236;p23"/>
          <p:cNvSpPr/>
          <p:nvPr/>
        </p:nvSpPr>
        <p:spPr>
          <a:xfrm>
            <a:off x="7737000" y="87074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9019"/>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 name="Google Shape;237;p23"/>
          <p:cNvSpPr/>
          <p:nvPr/>
        </p:nvSpPr>
        <p:spPr>
          <a:xfrm>
            <a:off x="7737000" y="82502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9019"/>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 name="Google Shape;238;p23"/>
          <p:cNvSpPr/>
          <p:nvPr/>
        </p:nvSpPr>
        <p:spPr>
          <a:xfrm>
            <a:off x="7737000" y="77930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9019"/>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 name="Google Shape;239;p23"/>
          <p:cNvSpPr/>
          <p:nvPr/>
        </p:nvSpPr>
        <p:spPr>
          <a:xfrm>
            <a:off x="7584600" y="88598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9019"/>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 name="Google Shape;240;p23"/>
          <p:cNvSpPr/>
          <p:nvPr/>
        </p:nvSpPr>
        <p:spPr>
          <a:xfrm>
            <a:off x="7584600" y="84026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9019"/>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 name="Google Shape;241;p23"/>
          <p:cNvSpPr/>
          <p:nvPr/>
        </p:nvSpPr>
        <p:spPr>
          <a:xfrm>
            <a:off x="7584600" y="79454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9019"/>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 name="Google Shape;242;p23"/>
          <p:cNvSpPr/>
          <p:nvPr/>
        </p:nvSpPr>
        <p:spPr>
          <a:xfrm>
            <a:off x="8346600" y="85550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9019"/>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 name="Google Shape;243;p23"/>
          <p:cNvSpPr/>
          <p:nvPr/>
        </p:nvSpPr>
        <p:spPr>
          <a:xfrm>
            <a:off x="8346600" y="80978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9019"/>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 name="Google Shape;244;p23"/>
          <p:cNvSpPr/>
          <p:nvPr/>
        </p:nvSpPr>
        <p:spPr>
          <a:xfrm>
            <a:off x="8346600" y="76406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9019"/>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 name="Google Shape;245;p23"/>
          <p:cNvSpPr/>
          <p:nvPr/>
        </p:nvSpPr>
        <p:spPr>
          <a:xfrm>
            <a:off x="8194200" y="87074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9019"/>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 name="Google Shape;246;p23"/>
          <p:cNvSpPr/>
          <p:nvPr/>
        </p:nvSpPr>
        <p:spPr>
          <a:xfrm>
            <a:off x="8194200" y="82502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9019"/>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 name="Google Shape;247;p23"/>
          <p:cNvSpPr/>
          <p:nvPr/>
        </p:nvSpPr>
        <p:spPr>
          <a:xfrm>
            <a:off x="8194200" y="77930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9019"/>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 name="Google Shape;248;p23"/>
          <p:cNvSpPr/>
          <p:nvPr/>
        </p:nvSpPr>
        <p:spPr>
          <a:xfrm>
            <a:off x="8041800" y="88598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9019"/>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 name="Google Shape;249;p23"/>
          <p:cNvSpPr/>
          <p:nvPr/>
        </p:nvSpPr>
        <p:spPr>
          <a:xfrm>
            <a:off x="8041800" y="84026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9019"/>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 name="Google Shape;250;p23"/>
          <p:cNvSpPr/>
          <p:nvPr/>
        </p:nvSpPr>
        <p:spPr>
          <a:xfrm>
            <a:off x="8041800" y="79454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9019"/>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 name="Google Shape;251;p23"/>
          <p:cNvSpPr/>
          <p:nvPr/>
        </p:nvSpPr>
        <p:spPr>
          <a:xfrm>
            <a:off x="8803800" y="85550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9019"/>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 name="Google Shape;252;p23"/>
          <p:cNvSpPr/>
          <p:nvPr/>
        </p:nvSpPr>
        <p:spPr>
          <a:xfrm>
            <a:off x="8803800" y="80978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9019"/>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 name="Google Shape;253;p23"/>
          <p:cNvSpPr/>
          <p:nvPr/>
        </p:nvSpPr>
        <p:spPr>
          <a:xfrm>
            <a:off x="8803800" y="76406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9019"/>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 name="Google Shape;254;p23"/>
          <p:cNvSpPr/>
          <p:nvPr/>
        </p:nvSpPr>
        <p:spPr>
          <a:xfrm>
            <a:off x="8651400" y="87074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9019"/>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 name="Google Shape;255;p23"/>
          <p:cNvSpPr/>
          <p:nvPr/>
        </p:nvSpPr>
        <p:spPr>
          <a:xfrm>
            <a:off x="8651400" y="82502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9019"/>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 name="Google Shape;256;p23"/>
          <p:cNvSpPr/>
          <p:nvPr/>
        </p:nvSpPr>
        <p:spPr>
          <a:xfrm>
            <a:off x="8651400" y="77930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9019"/>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 name="Google Shape;257;p23"/>
          <p:cNvSpPr/>
          <p:nvPr/>
        </p:nvSpPr>
        <p:spPr>
          <a:xfrm>
            <a:off x="8499000" y="88598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9019"/>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 name="Google Shape;258;p23"/>
          <p:cNvSpPr/>
          <p:nvPr/>
        </p:nvSpPr>
        <p:spPr>
          <a:xfrm>
            <a:off x="8499000" y="84026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9019"/>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 name="Google Shape;259;p23"/>
          <p:cNvSpPr/>
          <p:nvPr/>
        </p:nvSpPr>
        <p:spPr>
          <a:xfrm>
            <a:off x="8499000" y="79454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9019"/>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60" name="Google Shape;260;p23"/>
          <p:cNvPicPr preferRelativeResize="0"/>
          <p:nvPr/>
        </p:nvPicPr>
        <p:blipFill rotWithShape="1">
          <a:blip r:embed="rId3">
            <a:alphaModFix/>
          </a:blip>
          <a:srcRect b="0" l="0" r="0" t="0"/>
          <a:stretch/>
        </p:blipFill>
        <p:spPr>
          <a:xfrm>
            <a:off x="7948725" y="8119550"/>
            <a:ext cx="519450" cy="402575"/>
          </a:xfrm>
          <a:prstGeom prst="rect">
            <a:avLst/>
          </a:prstGeom>
          <a:noFill/>
          <a:ln>
            <a:noFill/>
          </a:ln>
        </p:spPr>
      </p:pic>
      <p:cxnSp>
        <p:nvCxnSpPr>
          <p:cNvPr id="261" name="Google Shape;261;p23"/>
          <p:cNvCxnSpPr/>
          <p:nvPr/>
        </p:nvCxnSpPr>
        <p:spPr>
          <a:xfrm>
            <a:off x="8289550" y="8438625"/>
            <a:ext cx="17700" cy="515100"/>
          </a:xfrm>
          <a:prstGeom prst="straightConnector1">
            <a:avLst/>
          </a:prstGeom>
          <a:noFill/>
          <a:ln cap="flat" cmpd="sng" w="9525">
            <a:solidFill>
              <a:schemeClr val="dk2"/>
            </a:solidFill>
            <a:prstDash val="solid"/>
            <a:round/>
            <a:headEnd len="sm" w="sm" type="none"/>
            <a:tailEnd len="med" w="med" type="triangle"/>
          </a:ln>
        </p:spPr>
      </p:cxnSp>
      <p:cxnSp>
        <p:nvCxnSpPr>
          <p:cNvPr id="262" name="Google Shape;262;p23"/>
          <p:cNvCxnSpPr/>
          <p:nvPr/>
        </p:nvCxnSpPr>
        <p:spPr>
          <a:xfrm flipH="1">
            <a:off x="8383475" y="8588250"/>
            <a:ext cx="322200" cy="365400"/>
          </a:xfrm>
          <a:prstGeom prst="straightConnector1">
            <a:avLst/>
          </a:prstGeom>
          <a:noFill/>
          <a:ln cap="flat" cmpd="sng" w="9525">
            <a:solidFill>
              <a:schemeClr val="dk2"/>
            </a:solidFill>
            <a:prstDash val="solid"/>
            <a:round/>
            <a:headEnd len="sm" w="sm" type="none"/>
            <a:tailEnd len="med" w="med" type="triangle"/>
          </a:ln>
        </p:spPr>
      </p:cxnSp>
      <p:cxnSp>
        <p:nvCxnSpPr>
          <p:cNvPr id="263" name="Google Shape;263;p23"/>
          <p:cNvCxnSpPr/>
          <p:nvPr/>
        </p:nvCxnSpPr>
        <p:spPr>
          <a:xfrm flipH="1" rot="-5400000">
            <a:off x="7850075" y="8588250"/>
            <a:ext cx="322200" cy="365400"/>
          </a:xfrm>
          <a:prstGeom prst="straightConnector1">
            <a:avLst/>
          </a:prstGeom>
          <a:noFill/>
          <a:ln cap="flat" cmpd="sng" w="9525">
            <a:solidFill>
              <a:schemeClr val="dk2"/>
            </a:solidFill>
            <a:prstDash val="solid"/>
            <a:round/>
            <a:headEnd len="sm" w="sm" type="none"/>
            <a:tailEnd len="med" w="med" type="triangle"/>
          </a:ln>
        </p:spPr>
      </p:cxnSp>
      <p:sp>
        <p:nvSpPr>
          <p:cNvPr id="264" name="Google Shape;264;p23"/>
          <p:cNvSpPr txBox="1"/>
          <p:nvPr/>
        </p:nvSpPr>
        <p:spPr>
          <a:xfrm>
            <a:off x="10060800" y="5507000"/>
            <a:ext cx="2934000" cy="563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REDUCTION BY INSTRUMENTS</a:t>
            </a:r>
            <a:endParaRPr b="1" i="0" sz="1400" u="none" cap="none" strike="noStrike">
              <a:solidFill>
                <a:srgbClr val="000000"/>
              </a:solidFill>
              <a:latin typeface="Arial"/>
              <a:ea typeface="Arial"/>
              <a:cs typeface="Arial"/>
              <a:sym typeface="Arial"/>
            </a:endParaRPr>
          </a:p>
        </p:txBody>
      </p:sp>
      <p:sp>
        <p:nvSpPr>
          <p:cNvPr id="265" name="Google Shape;265;p23"/>
          <p:cNvSpPr txBox="1"/>
          <p:nvPr/>
        </p:nvSpPr>
        <p:spPr>
          <a:xfrm>
            <a:off x="9451200" y="9164600"/>
            <a:ext cx="2934000" cy="563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REDUCTION BY SCENARIOS</a:t>
            </a:r>
            <a:endParaRPr b="1" i="0" sz="1400" u="none" cap="none" strike="noStrike">
              <a:solidFill>
                <a:srgbClr val="000000"/>
              </a:solidFill>
              <a:latin typeface="Arial"/>
              <a:ea typeface="Arial"/>
              <a:cs typeface="Arial"/>
              <a:sym typeface="Arial"/>
            </a:endParaRPr>
          </a:p>
        </p:txBody>
      </p:sp>
      <p:sp>
        <p:nvSpPr>
          <p:cNvPr id="266" name="Google Shape;266;p23"/>
          <p:cNvSpPr/>
          <p:nvPr/>
        </p:nvSpPr>
        <p:spPr>
          <a:xfrm>
            <a:off x="6697825" y="4901100"/>
            <a:ext cx="662100" cy="3222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 name="Google Shape;267;p23"/>
          <p:cNvSpPr/>
          <p:nvPr/>
        </p:nvSpPr>
        <p:spPr>
          <a:xfrm rot="5400000">
            <a:off x="8298025" y="6425100"/>
            <a:ext cx="662100" cy="3222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68" name="Google Shape;268;p23"/>
          <p:cNvPicPr preferRelativeResize="0"/>
          <p:nvPr/>
        </p:nvPicPr>
        <p:blipFill rotWithShape="1">
          <a:blip r:embed="rId4">
            <a:alphaModFix/>
          </a:blip>
          <a:srcRect b="0" l="0" r="0" t="0"/>
          <a:stretch/>
        </p:blipFill>
        <p:spPr>
          <a:xfrm>
            <a:off x="1785846" y="5600450"/>
            <a:ext cx="1134420" cy="3066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2" name="Shape 272"/>
        <p:cNvGrpSpPr/>
        <p:nvPr/>
      </p:nvGrpSpPr>
      <p:grpSpPr>
        <a:xfrm>
          <a:off x="0" y="0"/>
          <a:ext cx="0" cy="0"/>
          <a:chOff x="0" y="0"/>
          <a:chExt cx="0" cy="0"/>
        </a:xfrm>
      </p:grpSpPr>
      <p:sp>
        <p:nvSpPr>
          <p:cNvPr id="273" name="Google Shape;273;p24"/>
          <p:cNvSpPr txBox="1"/>
          <p:nvPr>
            <p:ph idx="1" type="body"/>
          </p:nvPr>
        </p:nvSpPr>
        <p:spPr>
          <a:xfrm>
            <a:off x="6787625" y="2425975"/>
            <a:ext cx="6057300" cy="5369700"/>
          </a:xfrm>
          <a:prstGeom prst="rect">
            <a:avLst/>
          </a:prstGeom>
          <a:noFill/>
          <a:ln>
            <a:noFill/>
          </a:ln>
        </p:spPr>
        <p:txBody>
          <a:bodyPr anchorCtr="0" anchor="t" bIns="65000" lIns="129975" spcFirstLastPara="1" rIns="129975" wrap="square" tIns="65000">
            <a:noAutofit/>
          </a:bodyPr>
          <a:lstStyle/>
          <a:p>
            <a:pPr indent="0" lvl="0" marL="0" marR="0" rtl="0" algn="l">
              <a:lnSpc>
                <a:spcPct val="150000"/>
              </a:lnSpc>
              <a:spcBef>
                <a:spcPts val="800"/>
              </a:spcBef>
              <a:spcAft>
                <a:spcPts val="0"/>
              </a:spcAft>
              <a:buSzPts val="3000"/>
              <a:buNone/>
            </a:pPr>
            <a:r>
              <a:rPr lang="en-US" sz="1200">
                <a:solidFill>
                  <a:srgbClr val="000000"/>
                </a:solidFill>
              </a:rPr>
              <a:t>start date of the evaluations</a:t>
            </a:r>
            <a:endParaRPr sz="1200">
              <a:solidFill>
                <a:srgbClr val="000000"/>
              </a:solidFill>
            </a:endParaRPr>
          </a:p>
          <a:p>
            <a:pPr indent="0" lvl="0" marL="0" marR="0" rtl="0" algn="l">
              <a:lnSpc>
                <a:spcPct val="150000"/>
              </a:lnSpc>
              <a:spcBef>
                <a:spcPts val="800"/>
              </a:spcBef>
              <a:spcAft>
                <a:spcPts val="0"/>
              </a:spcAft>
              <a:buSzPts val="3000"/>
              <a:buNone/>
            </a:pPr>
            <a:r>
              <a:rPr lang="en-US" sz="1200">
                <a:solidFill>
                  <a:srgbClr val="000000"/>
                </a:solidFill>
              </a:rPr>
              <a:t>end date of the evaluations</a:t>
            </a:r>
            <a:endParaRPr sz="1200">
              <a:solidFill>
                <a:srgbClr val="000000"/>
              </a:solidFill>
            </a:endParaRPr>
          </a:p>
          <a:p>
            <a:pPr indent="0" lvl="0" marL="0" marR="0" rtl="0" algn="l">
              <a:lnSpc>
                <a:spcPct val="150000"/>
              </a:lnSpc>
              <a:spcBef>
                <a:spcPts val="800"/>
              </a:spcBef>
              <a:spcAft>
                <a:spcPts val="0"/>
              </a:spcAft>
              <a:buSzPts val="3000"/>
              <a:buNone/>
            </a:pPr>
            <a:r>
              <a:rPr lang="en-US" sz="1200">
                <a:solidFill>
                  <a:srgbClr val="000000"/>
                </a:solidFill>
              </a:rPr>
              <a:t>evaluation frequency (monthly, biweekly)</a:t>
            </a:r>
            <a:endParaRPr sz="1200">
              <a:solidFill>
                <a:srgbClr val="000000"/>
              </a:solidFill>
            </a:endParaRPr>
          </a:p>
          <a:p>
            <a:pPr indent="0" lvl="0" marL="0" marR="0" rtl="0" algn="l">
              <a:lnSpc>
                <a:spcPct val="150000"/>
              </a:lnSpc>
              <a:spcBef>
                <a:spcPts val="800"/>
              </a:spcBef>
              <a:spcAft>
                <a:spcPts val="0"/>
              </a:spcAft>
              <a:buSzPts val="3000"/>
              <a:buNone/>
            </a:pPr>
            <a:r>
              <a:rPr lang="en-US" sz="1200">
                <a:solidFill>
                  <a:srgbClr val="000000"/>
                </a:solidFill>
              </a:rPr>
              <a:t>shocked yield start</a:t>
            </a:r>
            <a:endParaRPr sz="1200">
              <a:solidFill>
                <a:srgbClr val="000000"/>
              </a:solidFill>
            </a:endParaRPr>
          </a:p>
          <a:p>
            <a:pPr indent="0" lvl="0" marL="0" rtl="0" algn="l">
              <a:lnSpc>
                <a:spcPct val="150000"/>
              </a:lnSpc>
              <a:spcBef>
                <a:spcPts val="800"/>
              </a:spcBef>
              <a:spcAft>
                <a:spcPts val="0"/>
              </a:spcAft>
              <a:buSzPts val="3000"/>
              <a:buNone/>
            </a:pPr>
            <a:r>
              <a:rPr lang="en-US" sz="1200"/>
              <a:t>shocked yield end</a:t>
            </a:r>
            <a:endParaRPr sz="1200"/>
          </a:p>
          <a:p>
            <a:pPr indent="0" lvl="0" marL="0" rtl="0" algn="l">
              <a:lnSpc>
                <a:spcPct val="150000"/>
              </a:lnSpc>
              <a:spcBef>
                <a:spcPts val="800"/>
              </a:spcBef>
              <a:spcAft>
                <a:spcPts val="0"/>
              </a:spcAft>
              <a:buSzPts val="3000"/>
              <a:buNone/>
            </a:pPr>
            <a:r>
              <a:rPr lang="en-US" sz="1200"/>
              <a:t>shocked yield delta</a:t>
            </a:r>
            <a:endParaRPr sz="1200"/>
          </a:p>
          <a:p>
            <a:pPr indent="0" lvl="0" marL="0" rtl="0" algn="l">
              <a:lnSpc>
                <a:spcPct val="150000"/>
              </a:lnSpc>
              <a:spcBef>
                <a:spcPts val="800"/>
              </a:spcBef>
              <a:spcAft>
                <a:spcPts val="0"/>
              </a:spcAft>
              <a:buSzPts val="3000"/>
              <a:buNone/>
            </a:pPr>
            <a:r>
              <a:rPr lang="en-US" sz="1200"/>
              <a:t>file to describe bonds params, a line per bond: bond id, settlement days, face amount, coupon rate, redemption, issue date, maturity date, payment frequency</a:t>
            </a:r>
            <a:br>
              <a:rPr lang="en-US" sz="1200"/>
            </a:br>
            <a:r>
              <a:rPr lang="en-US" sz="1200"/>
              <a:t>boolean to either reserve compute and memory intensive nodes sources for compute and memory intensive tasks or not</a:t>
            </a:r>
            <a:endParaRPr sz="1200"/>
          </a:p>
          <a:p>
            <a:pPr indent="0" lvl="0" marL="0" rtl="0" algn="l">
              <a:lnSpc>
                <a:spcPct val="150000"/>
              </a:lnSpc>
              <a:spcBef>
                <a:spcPts val="800"/>
              </a:spcBef>
              <a:spcAft>
                <a:spcPts val="0"/>
              </a:spcAft>
              <a:buSzPts val="3000"/>
              <a:buNone/>
            </a:pPr>
            <a:r>
              <a:rPr lang="en-US" sz="1200"/>
              <a:t>compute intensive node source name </a:t>
            </a:r>
            <a:endParaRPr sz="1200"/>
          </a:p>
          <a:p>
            <a:pPr indent="0" lvl="0" marL="0" rtl="0" algn="l">
              <a:lnSpc>
                <a:spcPct val="150000"/>
              </a:lnSpc>
              <a:spcBef>
                <a:spcPts val="800"/>
              </a:spcBef>
              <a:spcAft>
                <a:spcPts val="0"/>
              </a:spcAft>
              <a:buSzPts val="3000"/>
              <a:buNone/>
            </a:pPr>
            <a:r>
              <a:rPr lang="en-US" sz="1200"/>
              <a:t>memory intensive node source name</a:t>
            </a:r>
            <a:endParaRPr sz="1200"/>
          </a:p>
          <a:p>
            <a:pPr indent="0" lvl="0" marL="0" rtl="0" algn="l">
              <a:lnSpc>
                <a:spcPct val="150000"/>
              </a:lnSpc>
              <a:spcBef>
                <a:spcPts val="800"/>
              </a:spcBef>
              <a:spcAft>
                <a:spcPts val="0"/>
              </a:spcAft>
              <a:buSzPts val="3000"/>
              <a:buNone/>
            </a:pPr>
            <a:r>
              <a:rPr lang="en-US" sz="1200"/>
              <a:t>data dir path to store generated data before reductions (for large data)</a:t>
            </a:r>
            <a:endParaRPr sz="1200"/>
          </a:p>
          <a:p>
            <a:pPr indent="0" lvl="0" marL="0" rtl="0" algn="l">
              <a:lnSpc>
                <a:spcPct val="150000"/>
              </a:lnSpc>
              <a:spcBef>
                <a:spcPts val="800"/>
              </a:spcBef>
              <a:spcAft>
                <a:spcPts val="0"/>
              </a:spcAft>
              <a:buClr>
                <a:schemeClr val="dk1"/>
              </a:buClr>
              <a:buSzPts val="3000"/>
              <a:buFont typeface="Arial"/>
              <a:buNone/>
            </a:pPr>
            <a:r>
              <a:rPr lang="en-US" sz="1200"/>
              <a:t>number of replicated tasks to split scenarios</a:t>
            </a:r>
            <a:endParaRPr sz="1200"/>
          </a:p>
          <a:p>
            <a:pPr indent="0" lvl="0" marL="0" rtl="0" algn="l">
              <a:lnSpc>
                <a:spcPct val="150000"/>
              </a:lnSpc>
              <a:spcBef>
                <a:spcPts val="800"/>
              </a:spcBef>
              <a:spcAft>
                <a:spcPts val="0"/>
              </a:spcAft>
              <a:buClr>
                <a:schemeClr val="dk1"/>
              </a:buClr>
              <a:buSzPts val="3000"/>
              <a:buFont typeface="Arial"/>
              <a:buNone/>
            </a:pPr>
            <a:r>
              <a:rPr lang="en-US" sz="1200"/>
              <a:t>number of replicated tasks to split bonds</a:t>
            </a:r>
            <a:endParaRPr sz="1200">
              <a:solidFill>
                <a:srgbClr val="000000"/>
              </a:solidFill>
            </a:endParaRPr>
          </a:p>
        </p:txBody>
      </p:sp>
      <p:sp>
        <p:nvSpPr>
          <p:cNvPr id="274" name="Google Shape;274;p24"/>
          <p:cNvSpPr txBox="1"/>
          <p:nvPr>
            <p:ph type="title"/>
          </p:nvPr>
        </p:nvSpPr>
        <p:spPr>
          <a:xfrm>
            <a:off x="-65550" y="434125"/>
            <a:ext cx="8547600" cy="927600"/>
          </a:xfrm>
          <a:prstGeom prst="rect">
            <a:avLst/>
          </a:prstGeom>
          <a:noFill/>
          <a:ln>
            <a:noFill/>
          </a:ln>
        </p:spPr>
        <p:txBody>
          <a:bodyPr anchorCtr="0" anchor="t" bIns="65000" lIns="129975" spcFirstLastPara="1" rIns="129975" wrap="square" tIns="65000">
            <a:noAutofit/>
          </a:bodyPr>
          <a:lstStyle/>
          <a:p>
            <a:pPr indent="0" lvl="0" marL="0" marR="0" rtl="0" algn="l">
              <a:lnSpc>
                <a:spcPct val="100000"/>
              </a:lnSpc>
              <a:spcBef>
                <a:spcPts val="0"/>
              </a:spcBef>
              <a:spcAft>
                <a:spcPts val="0"/>
              </a:spcAft>
              <a:buClr>
                <a:srgbClr val="253A65"/>
              </a:buClr>
              <a:buSzPts val="1400"/>
              <a:buFont typeface="Helvetica Neue"/>
              <a:buNone/>
            </a:pPr>
            <a:r>
              <a:rPr lang="en-US" sz="2400"/>
              <a:t>Mark_to_Future_cube_stats.xml</a:t>
            </a:r>
            <a:endParaRPr b="1" i="0" sz="2400" u="none" cap="none" strike="noStrike">
              <a:solidFill>
                <a:srgbClr val="253A65"/>
              </a:solidFill>
              <a:latin typeface="Helvetica Neue"/>
              <a:ea typeface="Helvetica Neue"/>
              <a:cs typeface="Helvetica Neue"/>
              <a:sym typeface="Helvetica Neue"/>
            </a:endParaRPr>
          </a:p>
        </p:txBody>
      </p:sp>
      <p:pic>
        <p:nvPicPr>
          <p:cNvPr id="275" name="Google Shape;275;p24"/>
          <p:cNvPicPr preferRelativeResize="0"/>
          <p:nvPr/>
        </p:nvPicPr>
        <p:blipFill rotWithShape="1">
          <a:blip r:embed="rId3">
            <a:alphaModFix/>
          </a:blip>
          <a:srcRect b="0" l="0" r="0" t="0"/>
          <a:stretch/>
        </p:blipFill>
        <p:spPr>
          <a:xfrm>
            <a:off x="1916750" y="2425975"/>
            <a:ext cx="4583000" cy="558155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9" name="Shape 279"/>
        <p:cNvGrpSpPr/>
        <p:nvPr/>
      </p:nvGrpSpPr>
      <p:grpSpPr>
        <a:xfrm>
          <a:off x="0" y="0"/>
          <a:ext cx="0" cy="0"/>
          <a:chOff x="0" y="0"/>
          <a:chExt cx="0" cy="0"/>
        </a:xfrm>
      </p:grpSpPr>
      <p:sp>
        <p:nvSpPr>
          <p:cNvPr id="280" name="Google Shape;280;p25"/>
          <p:cNvSpPr txBox="1"/>
          <p:nvPr>
            <p:ph type="title"/>
          </p:nvPr>
        </p:nvSpPr>
        <p:spPr>
          <a:xfrm>
            <a:off x="-65550" y="434125"/>
            <a:ext cx="8547600" cy="927600"/>
          </a:xfrm>
          <a:prstGeom prst="rect">
            <a:avLst/>
          </a:prstGeom>
          <a:noFill/>
          <a:ln>
            <a:noFill/>
          </a:ln>
        </p:spPr>
        <p:txBody>
          <a:bodyPr anchorCtr="0" anchor="t" bIns="65000" lIns="129975" spcFirstLastPara="1" rIns="129975" wrap="square" tIns="65000">
            <a:noAutofit/>
          </a:bodyPr>
          <a:lstStyle/>
          <a:p>
            <a:pPr indent="0" lvl="0" marL="0" marR="0" rtl="0" algn="l">
              <a:lnSpc>
                <a:spcPct val="100000"/>
              </a:lnSpc>
              <a:spcBef>
                <a:spcPts val="0"/>
              </a:spcBef>
              <a:spcAft>
                <a:spcPts val="0"/>
              </a:spcAft>
              <a:buClr>
                <a:srgbClr val="253A65"/>
              </a:buClr>
              <a:buSzPts val="1400"/>
              <a:buFont typeface="Helvetica Neue"/>
              <a:buNone/>
            </a:pPr>
            <a:r>
              <a:rPr lang="en-US" sz="2400"/>
              <a:t>Mark_to_Future_cube_stats.xml</a:t>
            </a:r>
            <a:endParaRPr b="1" i="0" sz="2400" u="none" cap="none" strike="noStrike">
              <a:solidFill>
                <a:srgbClr val="253A65"/>
              </a:solidFill>
              <a:latin typeface="Helvetica Neue"/>
              <a:ea typeface="Helvetica Neue"/>
              <a:cs typeface="Helvetica Neue"/>
              <a:sym typeface="Helvetica Neue"/>
            </a:endParaRPr>
          </a:p>
        </p:txBody>
      </p:sp>
      <p:pic>
        <p:nvPicPr>
          <p:cNvPr id="281" name="Google Shape;281;p25"/>
          <p:cNvPicPr preferRelativeResize="0"/>
          <p:nvPr/>
        </p:nvPicPr>
        <p:blipFill rotWithShape="1">
          <a:blip r:embed="rId3">
            <a:alphaModFix/>
          </a:blip>
          <a:srcRect b="0" l="0" r="0" t="0"/>
          <a:stretch/>
        </p:blipFill>
        <p:spPr>
          <a:xfrm>
            <a:off x="3838500" y="1619750"/>
            <a:ext cx="3541500" cy="7184375"/>
          </a:xfrm>
          <a:prstGeom prst="rect">
            <a:avLst/>
          </a:prstGeom>
          <a:noFill/>
          <a:ln>
            <a:noFill/>
          </a:ln>
        </p:spPr>
      </p:pic>
      <p:pic>
        <p:nvPicPr>
          <p:cNvPr id="282" name="Google Shape;282;p25"/>
          <p:cNvPicPr preferRelativeResize="0"/>
          <p:nvPr/>
        </p:nvPicPr>
        <p:blipFill rotWithShape="1">
          <a:blip r:embed="rId4">
            <a:alphaModFix/>
          </a:blip>
          <a:srcRect b="0" l="0" r="0" t="0"/>
          <a:stretch/>
        </p:blipFill>
        <p:spPr>
          <a:xfrm>
            <a:off x="10898675" y="2811025"/>
            <a:ext cx="2018375" cy="4422199"/>
          </a:xfrm>
          <a:prstGeom prst="rect">
            <a:avLst/>
          </a:prstGeom>
          <a:noFill/>
          <a:ln>
            <a:noFill/>
          </a:ln>
        </p:spPr>
      </p:pic>
      <p:cxnSp>
        <p:nvCxnSpPr>
          <p:cNvPr id="283" name="Google Shape;283;p25"/>
          <p:cNvCxnSpPr>
            <a:endCxn id="284" idx="1"/>
          </p:cNvCxnSpPr>
          <p:nvPr/>
        </p:nvCxnSpPr>
        <p:spPr>
          <a:xfrm>
            <a:off x="6853625" y="3626568"/>
            <a:ext cx="3649200" cy="1338000"/>
          </a:xfrm>
          <a:prstGeom prst="straightConnector1">
            <a:avLst/>
          </a:prstGeom>
          <a:noFill/>
          <a:ln cap="flat" cmpd="sng" w="9525">
            <a:solidFill>
              <a:schemeClr val="dk2"/>
            </a:solidFill>
            <a:prstDash val="solid"/>
            <a:round/>
            <a:headEnd len="sm" w="sm" type="none"/>
            <a:tailEnd len="sm" w="sm" type="none"/>
          </a:ln>
        </p:spPr>
      </p:cxnSp>
      <p:sp>
        <p:nvSpPr>
          <p:cNvPr id="284" name="Google Shape;284;p25"/>
          <p:cNvSpPr/>
          <p:nvPr/>
        </p:nvSpPr>
        <p:spPr>
          <a:xfrm>
            <a:off x="10502825" y="2822525"/>
            <a:ext cx="438900" cy="4246800"/>
          </a:xfrm>
          <a:prstGeom prst="leftBrace">
            <a:avLst>
              <a:gd fmla="val 8333" name="adj1"/>
              <a:gd fmla="val 50439"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 name="Google Shape;285;p25"/>
          <p:cNvSpPr txBox="1"/>
          <p:nvPr/>
        </p:nvSpPr>
        <p:spPr>
          <a:xfrm>
            <a:off x="224425" y="1705950"/>
            <a:ext cx="3541500" cy="75297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Arial"/>
                <a:ea typeface="Arial"/>
                <a:cs typeface="Arial"/>
                <a:sym typeface="Arial"/>
              </a:rPr>
              <a:t>Split the scenarios and bonds over the replicated tasks</a:t>
            </a:r>
            <a:endParaRPr b="0" i="0" sz="1800" u="none" cap="none" strike="noStrike">
              <a:solidFill>
                <a:schemeClr val="dk1"/>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Arial"/>
                <a:ea typeface="Arial"/>
                <a:cs typeface="Arial"/>
                <a:sym typeface="Arial"/>
              </a:rPr>
              <a:t>1st level of replicated tasks: </a:t>
            </a:r>
            <a:r>
              <a:rPr b="0" i="0" lang="en-US" sz="1800" u="none" cap="none" strike="noStrike">
                <a:solidFill>
                  <a:schemeClr val="dk1"/>
                </a:solidFill>
                <a:latin typeface="Arial"/>
                <a:ea typeface="Arial"/>
                <a:cs typeface="Arial"/>
                <a:sym typeface="Arial"/>
              </a:rPr>
              <a:t>a replicated task per subset of scenarios</a:t>
            </a:r>
            <a:endParaRPr b="0" i="0" sz="1800" u="none" cap="none" strike="noStrike">
              <a:solidFill>
                <a:schemeClr val="dk1"/>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r">
              <a:lnSpc>
                <a:spcPct val="100000"/>
              </a:lnSpc>
              <a:spcBef>
                <a:spcPts val="0"/>
              </a:spcBef>
              <a:spcAft>
                <a:spcPts val="0"/>
              </a:spcAft>
              <a:buClr>
                <a:schemeClr val="dk1"/>
              </a:buClr>
              <a:buSzPts val="1400"/>
              <a:buFont typeface="Arial"/>
              <a:buNone/>
            </a:pPr>
            <a:r>
              <a:rPr b="0" i="0" lang="en-US" sz="1800" u="none" cap="none" strike="noStrike">
                <a:solidFill>
                  <a:schemeClr val="dk1"/>
                </a:solidFill>
                <a:latin typeface="Arial"/>
                <a:ea typeface="Arial"/>
                <a:cs typeface="Arial"/>
                <a:sym typeface="Arial"/>
              </a:rPr>
              <a:t>Each replicated task pull from the catalog and submit the cubelet simulation workflow</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Arial"/>
                <a:ea typeface="Arial"/>
                <a:cs typeface="Arial"/>
                <a:sym typeface="Arial"/>
              </a:rPr>
              <a:t>Compute the portfolio clean prices per scenario and evaluation date (cubelets)</a:t>
            </a:r>
            <a:endParaRPr b="0" i="0" sz="1800" u="none" cap="none" strike="noStrike">
              <a:solidFill>
                <a:schemeClr val="dk1"/>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Arial"/>
                <a:ea typeface="Arial"/>
                <a:cs typeface="Arial"/>
                <a:sym typeface="Arial"/>
              </a:rPr>
              <a:t>Merge</a:t>
            </a:r>
            <a:r>
              <a:rPr b="0" i="0" lang="en-US" sz="1800" u="none" cap="none" strike="noStrike">
                <a:solidFill>
                  <a:schemeClr val="dk1"/>
                </a:solidFill>
                <a:latin typeface="Arial"/>
                <a:ea typeface="Arial"/>
                <a:cs typeface="Arial"/>
                <a:sym typeface="Arial"/>
              </a:rPr>
              <a:t> the portfolio clean prices into a single csv file (cube). Compute portfolio prices time series for each scenario and create a csv file. Compute correlations over scenarios and create a csv file + heat map png file</a:t>
            </a:r>
            <a:endParaRPr b="0" i="0" sz="1800" u="none" cap="none" strike="noStrike">
              <a:solidFill>
                <a:schemeClr val="dk1"/>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Arial"/>
                <a:ea typeface="Arial"/>
                <a:cs typeface="Arial"/>
                <a:sym typeface="Arial"/>
              </a:rPr>
              <a:t>Allow user to visualize/download the png/csv zip files</a:t>
            </a:r>
            <a:endParaRPr b="0" i="0" sz="1800" u="none" cap="none" strike="noStrike">
              <a:solidFill>
                <a:schemeClr val="dk1"/>
              </a:solidFill>
              <a:latin typeface="Arial"/>
              <a:ea typeface="Arial"/>
              <a:cs typeface="Arial"/>
              <a:sym typeface="Arial"/>
            </a:endParaRPr>
          </a:p>
          <a:p>
            <a:pPr indent="0" lvl="0" marL="0" marR="0" rtl="0" algn="r">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86" name="Google Shape;286;p25"/>
          <p:cNvSpPr txBox="1"/>
          <p:nvPr/>
        </p:nvSpPr>
        <p:spPr>
          <a:xfrm>
            <a:off x="7311025" y="2848950"/>
            <a:ext cx="3236700" cy="42468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Arial"/>
                <a:ea typeface="Arial"/>
                <a:cs typeface="Arial"/>
                <a:sym typeface="Arial"/>
              </a:rPr>
              <a:t>Init parameters</a:t>
            </a:r>
            <a:endParaRPr b="0" i="0" sz="1800" u="none" cap="none" strike="noStrike">
              <a:solidFill>
                <a:schemeClr val="dk1"/>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Arial"/>
                <a:ea typeface="Arial"/>
                <a:cs typeface="Arial"/>
                <a:sym typeface="Arial"/>
              </a:rPr>
              <a:t>2nd level of replicated tasks: </a:t>
            </a:r>
            <a:r>
              <a:rPr b="0" i="0" lang="en-US" sz="1800" u="none" cap="none" strike="noStrike">
                <a:solidFill>
                  <a:schemeClr val="dk1"/>
                </a:solidFill>
                <a:latin typeface="Arial"/>
                <a:ea typeface="Arial"/>
                <a:cs typeface="Arial"/>
                <a:sym typeface="Arial"/>
              </a:rPr>
              <a:t>a replicated task per subset of bonds</a:t>
            </a:r>
            <a:endParaRPr b="0" i="0" sz="1800" u="none" cap="none" strike="noStrike">
              <a:solidFill>
                <a:schemeClr val="dk1"/>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Arial"/>
                <a:ea typeface="Arial"/>
                <a:cs typeface="Arial"/>
                <a:sym typeface="Arial"/>
              </a:rPr>
              <a:t>Using Quanlib, each replicated task estimates a subset of the portfolio clean prices (cubelet)</a:t>
            </a:r>
            <a:endParaRPr b="0" i="0" sz="1800" u="none" cap="none" strike="noStrike">
              <a:solidFill>
                <a:schemeClr val="dk1"/>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Arial"/>
                <a:ea typeface="Arial"/>
                <a:cs typeface="Arial"/>
                <a:sym typeface="Arial"/>
              </a:rPr>
              <a:t>Merge</a:t>
            </a:r>
            <a:r>
              <a:rPr b="0" i="0" lang="en-US" sz="1800" u="none" cap="none" strike="noStrike">
                <a:solidFill>
                  <a:schemeClr val="dk1"/>
                </a:solidFill>
                <a:latin typeface="Arial"/>
                <a:ea typeface="Arial"/>
                <a:cs typeface="Arial"/>
                <a:sym typeface="Arial"/>
              </a:rPr>
              <a:t> cubelets (bonds -&gt; portfolio) and create a csv file  </a:t>
            </a:r>
            <a:endParaRPr b="0" i="0" sz="1800" u="none" cap="none" strike="noStrike">
              <a:solidFill>
                <a:schemeClr val="dk1"/>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0" name="Shape 290"/>
        <p:cNvGrpSpPr/>
        <p:nvPr/>
      </p:nvGrpSpPr>
      <p:grpSpPr>
        <a:xfrm>
          <a:off x="0" y="0"/>
          <a:ext cx="0" cy="0"/>
          <a:chOff x="0" y="0"/>
          <a:chExt cx="0" cy="0"/>
        </a:xfrm>
      </p:grpSpPr>
      <p:sp>
        <p:nvSpPr>
          <p:cNvPr id="291" name="Google Shape;291;p26"/>
          <p:cNvSpPr txBox="1"/>
          <p:nvPr>
            <p:ph type="title"/>
          </p:nvPr>
        </p:nvSpPr>
        <p:spPr>
          <a:xfrm>
            <a:off x="-65550" y="434125"/>
            <a:ext cx="8547600" cy="927600"/>
          </a:xfrm>
          <a:prstGeom prst="rect">
            <a:avLst/>
          </a:prstGeom>
          <a:noFill/>
          <a:ln>
            <a:noFill/>
          </a:ln>
        </p:spPr>
        <p:txBody>
          <a:bodyPr anchorCtr="0" anchor="t" bIns="65000" lIns="129975" spcFirstLastPara="1" rIns="129975" wrap="square" tIns="65000">
            <a:noAutofit/>
          </a:bodyPr>
          <a:lstStyle/>
          <a:p>
            <a:pPr indent="0" lvl="0" marL="0" marR="0" rtl="0" algn="l">
              <a:lnSpc>
                <a:spcPct val="100000"/>
              </a:lnSpc>
              <a:spcBef>
                <a:spcPts val="0"/>
              </a:spcBef>
              <a:spcAft>
                <a:spcPts val="0"/>
              </a:spcAft>
              <a:buClr>
                <a:srgbClr val="253A65"/>
              </a:buClr>
              <a:buSzPts val="1400"/>
              <a:buFont typeface="Helvetica Neue"/>
              <a:buNone/>
            </a:pPr>
            <a:r>
              <a:rPr lang="en-US" sz="2400"/>
              <a:t>Mark_to_Future_cube_stats.xml</a:t>
            </a:r>
            <a:endParaRPr b="1" i="0" sz="2400" u="none" cap="none" strike="noStrike">
              <a:solidFill>
                <a:srgbClr val="253A65"/>
              </a:solidFill>
              <a:latin typeface="Helvetica Neue"/>
              <a:ea typeface="Helvetica Neue"/>
              <a:cs typeface="Helvetica Neue"/>
              <a:sym typeface="Helvetica Neue"/>
            </a:endParaRPr>
          </a:p>
        </p:txBody>
      </p:sp>
      <p:pic>
        <p:nvPicPr>
          <p:cNvPr id="292" name="Google Shape;292;p26"/>
          <p:cNvPicPr preferRelativeResize="0"/>
          <p:nvPr/>
        </p:nvPicPr>
        <p:blipFill rotWithShape="1">
          <a:blip r:embed="rId3">
            <a:alphaModFix/>
          </a:blip>
          <a:srcRect b="0" l="0" r="0" t="0"/>
          <a:stretch/>
        </p:blipFill>
        <p:spPr>
          <a:xfrm>
            <a:off x="152400" y="1514125"/>
            <a:ext cx="12700003" cy="2732657"/>
          </a:xfrm>
          <a:prstGeom prst="rect">
            <a:avLst/>
          </a:prstGeom>
          <a:noFill/>
          <a:ln>
            <a:noFill/>
          </a:ln>
        </p:spPr>
      </p:pic>
      <p:pic>
        <p:nvPicPr>
          <p:cNvPr id="293" name="Google Shape;293;p26"/>
          <p:cNvPicPr preferRelativeResize="0"/>
          <p:nvPr/>
        </p:nvPicPr>
        <p:blipFill rotWithShape="1">
          <a:blip r:embed="rId4">
            <a:alphaModFix/>
          </a:blip>
          <a:srcRect b="0" l="0" r="0" t="0"/>
          <a:stretch/>
        </p:blipFill>
        <p:spPr>
          <a:xfrm>
            <a:off x="6930672" y="5504027"/>
            <a:ext cx="3237225" cy="1796925"/>
          </a:xfrm>
          <a:prstGeom prst="rect">
            <a:avLst/>
          </a:prstGeom>
          <a:noFill/>
          <a:ln>
            <a:noFill/>
          </a:ln>
        </p:spPr>
      </p:pic>
      <p:pic>
        <p:nvPicPr>
          <p:cNvPr id="294" name="Google Shape;294;p26"/>
          <p:cNvPicPr preferRelativeResize="0"/>
          <p:nvPr/>
        </p:nvPicPr>
        <p:blipFill rotWithShape="1">
          <a:blip r:embed="rId5">
            <a:alphaModFix/>
          </a:blip>
          <a:srcRect b="0" l="0" r="0" t="0"/>
          <a:stretch/>
        </p:blipFill>
        <p:spPr>
          <a:xfrm>
            <a:off x="152400" y="4399182"/>
            <a:ext cx="5573164" cy="520201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 name="Shape 60"/>
        <p:cNvGrpSpPr/>
        <p:nvPr/>
      </p:nvGrpSpPr>
      <p:grpSpPr>
        <a:xfrm>
          <a:off x="0" y="0"/>
          <a:ext cx="0" cy="0"/>
          <a:chOff x="0" y="0"/>
          <a:chExt cx="0" cy="0"/>
        </a:xfrm>
      </p:grpSpPr>
      <p:sp>
        <p:nvSpPr>
          <p:cNvPr id="61" name="Google Shape;61;p13"/>
          <p:cNvSpPr txBox="1"/>
          <p:nvPr>
            <p:ph idx="1" type="body"/>
          </p:nvPr>
        </p:nvSpPr>
        <p:spPr>
          <a:xfrm>
            <a:off x="650300" y="2277850"/>
            <a:ext cx="11704200" cy="6990600"/>
          </a:xfrm>
          <a:prstGeom prst="rect">
            <a:avLst/>
          </a:prstGeom>
          <a:noFill/>
          <a:ln>
            <a:noFill/>
          </a:ln>
        </p:spPr>
        <p:txBody>
          <a:bodyPr anchorCtr="0" anchor="t" bIns="65000" lIns="129975" spcFirstLastPara="1" rIns="129975" wrap="square" tIns="65000">
            <a:noAutofit/>
          </a:bodyPr>
          <a:lstStyle/>
          <a:p>
            <a:pPr indent="0" lvl="0" marL="0" marR="0" rtl="0" algn="l">
              <a:lnSpc>
                <a:spcPct val="100000"/>
              </a:lnSpc>
              <a:spcBef>
                <a:spcPts val="800"/>
              </a:spcBef>
              <a:spcAft>
                <a:spcPts val="0"/>
              </a:spcAft>
              <a:buSzPts val="3000"/>
              <a:buNone/>
            </a:pPr>
            <a:r>
              <a:rPr b="1" lang="en-US" sz="2000" u="sng">
                <a:solidFill>
                  <a:srgbClr val="222222"/>
                </a:solidFill>
                <a:highlight>
                  <a:srgbClr val="FFFFFF"/>
                </a:highlight>
              </a:rPr>
              <a:t>Value At Risk (VaR)</a:t>
            </a:r>
            <a:endParaRPr b="1" sz="2000" u="sng">
              <a:solidFill>
                <a:srgbClr val="222222"/>
              </a:solidFill>
              <a:highlight>
                <a:srgbClr val="FFFFFF"/>
              </a:highlight>
            </a:endParaRPr>
          </a:p>
          <a:p>
            <a:pPr indent="0" lvl="0" marL="0" marR="0" rtl="0" algn="ctr">
              <a:lnSpc>
                <a:spcPct val="100000"/>
              </a:lnSpc>
              <a:spcBef>
                <a:spcPts val="800"/>
              </a:spcBef>
              <a:spcAft>
                <a:spcPts val="0"/>
              </a:spcAft>
              <a:buSzPts val="3000"/>
              <a:buNone/>
            </a:pPr>
            <a:r>
              <a:t/>
            </a:r>
            <a:endParaRPr sz="2000">
              <a:solidFill>
                <a:srgbClr val="222222"/>
              </a:solidFill>
              <a:highlight>
                <a:srgbClr val="FFFFFF"/>
              </a:highlight>
            </a:endParaRPr>
          </a:p>
          <a:p>
            <a:pPr indent="0" lvl="0" marL="0" marR="0" rtl="0" algn="l">
              <a:lnSpc>
                <a:spcPct val="100000"/>
              </a:lnSpc>
              <a:spcBef>
                <a:spcPts val="800"/>
              </a:spcBef>
              <a:spcAft>
                <a:spcPts val="0"/>
              </a:spcAft>
              <a:buSzPts val="3000"/>
              <a:buNone/>
            </a:pPr>
            <a:r>
              <a:rPr lang="en-US" sz="2000">
                <a:solidFill>
                  <a:srgbClr val="222222"/>
                </a:solidFill>
                <a:highlight>
                  <a:srgbClr val="FFFFFF"/>
                </a:highlight>
              </a:rPr>
              <a:t>One-day 95% VaR of $1 million ⇔ 5% probability that the portfolio worst-case loss will exceed $1 million over a one-day period</a:t>
            </a:r>
            <a:endParaRPr sz="2000"/>
          </a:p>
          <a:p>
            <a:pPr indent="0" lvl="0" marL="0" marR="0" rtl="0" algn="l">
              <a:lnSpc>
                <a:spcPct val="100000"/>
              </a:lnSpc>
              <a:spcBef>
                <a:spcPts val="800"/>
              </a:spcBef>
              <a:spcAft>
                <a:spcPts val="0"/>
              </a:spcAft>
              <a:buSzPts val="3000"/>
              <a:buNone/>
            </a:pPr>
            <a:r>
              <a:t/>
            </a:r>
            <a:endParaRPr sz="2000"/>
          </a:p>
          <a:p>
            <a:pPr indent="0" lvl="0" marL="0" marR="0" rtl="0" algn="l">
              <a:lnSpc>
                <a:spcPct val="100000"/>
              </a:lnSpc>
              <a:spcBef>
                <a:spcPts val="800"/>
              </a:spcBef>
              <a:spcAft>
                <a:spcPts val="0"/>
              </a:spcAft>
              <a:buSzPts val="3000"/>
              <a:buNone/>
            </a:pPr>
            <a:r>
              <a:rPr b="1" lang="en-US" sz="2000" u="sng"/>
              <a:t>Monte Carlo (MC) simulations</a:t>
            </a:r>
            <a:endParaRPr b="1" sz="2000" u="sng"/>
          </a:p>
          <a:p>
            <a:pPr indent="0" lvl="0" marL="0" marR="0" rtl="0" algn="l">
              <a:lnSpc>
                <a:spcPct val="100000"/>
              </a:lnSpc>
              <a:spcBef>
                <a:spcPts val="800"/>
              </a:spcBef>
              <a:spcAft>
                <a:spcPts val="0"/>
              </a:spcAft>
              <a:buSzPts val="3000"/>
              <a:buNone/>
            </a:pPr>
            <a:r>
              <a:t/>
            </a:r>
            <a:endParaRPr sz="2000"/>
          </a:p>
          <a:p>
            <a:pPr indent="0" lvl="0" marL="3200400" marR="0" rtl="0" algn="l">
              <a:lnSpc>
                <a:spcPct val="100000"/>
              </a:lnSpc>
              <a:spcBef>
                <a:spcPts val="800"/>
              </a:spcBef>
              <a:spcAft>
                <a:spcPts val="0"/>
              </a:spcAft>
              <a:buSzPts val="3000"/>
              <a:buNone/>
            </a:pPr>
            <a:r>
              <a:rPr lang="en-US" sz="2000"/>
              <a:t>The Law of Large Numbers states for large </a:t>
            </a:r>
            <a:r>
              <a:rPr i="1" lang="en-US" sz="2000"/>
              <a:t>n</a:t>
            </a:r>
            <a:r>
              <a:rPr lang="en-US" sz="2000"/>
              <a:t>, the empirical average is very close to the expected value</a:t>
            </a:r>
            <a:endParaRPr sz="2000"/>
          </a:p>
          <a:p>
            <a:pPr indent="0" lvl="0" marL="0" marR="0" rtl="0" algn="l">
              <a:lnSpc>
                <a:spcPct val="100000"/>
              </a:lnSpc>
              <a:spcBef>
                <a:spcPts val="800"/>
              </a:spcBef>
              <a:spcAft>
                <a:spcPts val="0"/>
              </a:spcAft>
              <a:buSzPts val="3000"/>
              <a:buNone/>
            </a:pPr>
            <a:r>
              <a:t/>
            </a:r>
            <a:endParaRPr sz="2000"/>
          </a:p>
          <a:p>
            <a:pPr indent="0" lvl="0" marL="0" marR="0" rtl="0" algn="l">
              <a:lnSpc>
                <a:spcPct val="100000"/>
              </a:lnSpc>
              <a:spcBef>
                <a:spcPts val="800"/>
              </a:spcBef>
              <a:spcAft>
                <a:spcPts val="0"/>
              </a:spcAft>
              <a:buSzPts val="3000"/>
              <a:buNone/>
            </a:pPr>
            <a:r>
              <a:rPr b="1" lang="en-US" sz="2000" u="sng"/>
              <a:t>Estimating the VaR using MC simulations</a:t>
            </a:r>
            <a:endParaRPr b="1" sz="2000" u="sng"/>
          </a:p>
          <a:p>
            <a:pPr indent="0" lvl="0" marL="0" marR="0" rtl="0" algn="l">
              <a:lnSpc>
                <a:spcPct val="100000"/>
              </a:lnSpc>
              <a:spcBef>
                <a:spcPts val="800"/>
              </a:spcBef>
              <a:spcAft>
                <a:spcPts val="0"/>
              </a:spcAft>
              <a:buSzPts val="3000"/>
              <a:buNone/>
            </a:pPr>
            <a:r>
              <a:t/>
            </a:r>
            <a:endParaRPr b="1" sz="2000" u="sng"/>
          </a:p>
          <a:p>
            <a:pPr indent="0" lvl="0" marL="5486400" marR="0" rtl="0" algn="l">
              <a:lnSpc>
                <a:spcPct val="100000"/>
              </a:lnSpc>
              <a:spcBef>
                <a:spcPts val="800"/>
              </a:spcBef>
              <a:spcAft>
                <a:spcPts val="0"/>
              </a:spcAft>
              <a:buSzPts val="3000"/>
              <a:buNone/>
            </a:pPr>
            <a:r>
              <a:rPr i="1" lang="en-US" sz="2000"/>
              <a:t>x</a:t>
            </a:r>
            <a:r>
              <a:rPr lang="en-US" sz="2000"/>
              <a:t> the portfolio VaR</a:t>
            </a:r>
            <a:endParaRPr sz="2000"/>
          </a:p>
          <a:p>
            <a:pPr indent="0" lvl="0" marL="5486400" marR="0" rtl="0" algn="l">
              <a:lnSpc>
                <a:spcPct val="100000"/>
              </a:lnSpc>
              <a:spcBef>
                <a:spcPts val="800"/>
              </a:spcBef>
              <a:spcAft>
                <a:spcPts val="0"/>
              </a:spcAft>
              <a:buSzPts val="3000"/>
              <a:buNone/>
            </a:pPr>
            <a:r>
              <a:rPr i="1" lang="en-US" sz="2000"/>
              <a:t>L</a:t>
            </a:r>
            <a:r>
              <a:rPr baseline="-25000" i="1" lang="en-US" sz="2000"/>
              <a:t>t</a:t>
            </a:r>
            <a:r>
              <a:rPr lang="en-US" sz="2000"/>
              <a:t> the porfolio loss at </a:t>
            </a:r>
            <a:r>
              <a:rPr i="1" lang="en-US" sz="2000"/>
              <a:t>t</a:t>
            </a:r>
            <a:endParaRPr i="1" sz="2000"/>
          </a:p>
          <a:p>
            <a:pPr indent="0" lvl="0" marL="5486400" marR="0" rtl="0" algn="l">
              <a:lnSpc>
                <a:spcPct val="100000"/>
              </a:lnSpc>
              <a:spcBef>
                <a:spcPts val="800"/>
              </a:spcBef>
              <a:spcAft>
                <a:spcPts val="0"/>
              </a:spcAft>
              <a:buSzPts val="3000"/>
              <a:buNone/>
            </a:pPr>
            <a:r>
              <a:rPr i="1" lang="en-US" sz="2000">
                <a:solidFill>
                  <a:srgbClr val="222222"/>
                </a:solidFill>
                <a:latin typeface="Arial"/>
                <a:ea typeface="Arial"/>
                <a:cs typeface="Arial"/>
                <a:sym typeface="Arial"/>
              </a:rPr>
              <a:t>α</a:t>
            </a:r>
            <a:r>
              <a:rPr lang="en-US" sz="2000">
                <a:solidFill>
                  <a:srgbClr val="222222"/>
                </a:solidFill>
                <a:latin typeface="Arial"/>
                <a:ea typeface="Arial"/>
                <a:cs typeface="Arial"/>
                <a:sym typeface="Arial"/>
              </a:rPr>
              <a:t> the VaR probability</a:t>
            </a:r>
            <a:endParaRPr sz="2000">
              <a:solidFill>
                <a:srgbClr val="222222"/>
              </a:solidFill>
              <a:latin typeface="Arial"/>
              <a:ea typeface="Arial"/>
              <a:cs typeface="Arial"/>
              <a:sym typeface="Arial"/>
            </a:endParaRPr>
          </a:p>
          <a:p>
            <a:pPr indent="0" lvl="0" marL="5486400" marR="0" rtl="0" algn="l">
              <a:lnSpc>
                <a:spcPct val="100000"/>
              </a:lnSpc>
              <a:spcBef>
                <a:spcPts val="800"/>
              </a:spcBef>
              <a:spcAft>
                <a:spcPts val="0"/>
              </a:spcAft>
              <a:buSzPts val="3000"/>
              <a:buNone/>
            </a:pPr>
            <a:r>
              <a:rPr i="1" lang="en-US" sz="2000">
                <a:solidFill>
                  <a:srgbClr val="222222"/>
                </a:solidFill>
                <a:latin typeface="Arial"/>
                <a:ea typeface="Arial"/>
                <a:cs typeface="Arial"/>
                <a:sym typeface="Arial"/>
              </a:rPr>
              <a:t>nb_VaR</a:t>
            </a:r>
            <a:r>
              <a:rPr lang="en-US" sz="2000">
                <a:solidFill>
                  <a:srgbClr val="222222"/>
                </a:solidFill>
                <a:latin typeface="Arial"/>
                <a:ea typeface="Arial"/>
                <a:cs typeface="Arial"/>
                <a:sym typeface="Arial"/>
              </a:rPr>
              <a:t> the number of MC simulations</a:t>
            </a:r>
            <a:endParaRPr sz="2000">
              <a:solidFill>
                <a:srgbClr val="222222"/>
              </a:solidFill>
              <a:latin typeface="Arial"/>
              <a:ea typeface="Arial"/>
              <a:cs typeface="Arial"/>
              <a:sym typeface="Arial"/>
            </a:endParaRPr>
          </a:p>
          <a:p>
            <a:pPr indent="0" lvl="0" marL="0" marR="0" rtl="0" algn="l">
              <a:lnSpc>
                <a:spcPct val="100000"/>
              </a:lnSpc>
              <a:spcBef>
                <a:spcPts val="800"/>
              </a:spcBef>
              <a:spcAft>
                <a:spcPts val="0"/>
              </a:spcAft>
              <a:buSzPts val="3000"/>
              <a:buNone/>
            </a:pPr>
            <a:r>
              <a:t/>
            </a:r>
            <a:endParaRPr i="1" sz="1800"/>
          </a:p>
          <a:p>
            <a:pPr indent="0" lvl="0" marL="0" marR="0" rtl="0" algn="l">
              <a:lnSpc>
                <a:spcPct val="100000"/>
              </a:lnSpc>
              <a:spcBef>
                <a:spcPts val="800"/>
              </a:spcBef>
              <a:spcAft>
                <a:spcPts val="0"/>
              </a:spcAft>
              <a:buSzPts val="3000"/>
              <a:buNone/>
            </a:pPr>
            <a:r>
              <a:t/>
            </a:r>
            <a:endParaRPr b="1" sz="2400" u="sng"/>
          </a:p>
        </p:txBody>
      </p:sp>
      <p:sp>
        <p:nvSpPr>
          <p:cNvPr id="62" name="Google Shape;62;p13"/>
          <p:cNvSpPr txBox="1"/>
          <p:nvPr>
            <p:ph type="title"/>
          </p:nvPr>
        </p:nvSpPr>
        <p:spPr>
          <a:xfrm>
            <a:off x="-11" y="368597"/>
            <a:ext cx="8412600" cy="927600"/>
          </a:xfrm>
          <a:prstGeom prst="rect">
            <a:avLst/>
          </a:prstGeom>
          <a:noFill/>
          <a:ln>
            <a:noFill/>
          </a:ln>
        </p:spPr>
        <p:txBody>
          <a:bodyPr anchorCtr="0" anchor="t" bIns="65000" lIns="129975" spcFirstLastPara="1" rIns="129975" wrap="square" tIns="65000">
            <a:noAutofit/>
          </a:bodyPr>
          <a:lstStyle/>
          <a:p>
            <a:pPr indent="0" lvl="0" marL="0" marR="0" rtl="0" algn="l">
              <a:lnSpc>
                <a:spcPct val="100000"/>
              </a:lnSpc>
              <a:spcBef>
                <a:spcPts val="0"/>
              </a:spcBef>
              <a:spcAft>
                <a:spcPts val="0"/>
              </a:spcAft>
              <a:buClr>
                <a:srgbClr val="253A65"/>
              </a:buClr>
              <a:buSzPts val="1400"/>
              <a:buFont typeface="Helvetica Neue"/>
              <a:buNone/>
            </a:pPr>
            <a:r>
              <a:rPr lang="en-US" sz="3000"/>
              <a:t>Basics</a:t>
            </a:r>
            <a:endParaRPr b="1" i="0" sz="3000" u="none" cap="none" strike="noStrike">
              <a:solidFill>
                <a:srgbClr val="253A65"/>
              </a:solidFill>
              <a:latin typeface="Helvetica Neue"/>
              <a:ea typeface="Helvetica Neue"/>
              <a:cs typeface="Helvetica Neue"/>
              <a:sym typeface="Helvetica Neue"/>
            </a:endParaRPr>
          </a:p>
        </p:txBody>
      </p:sp>
      <p:pic>
        <p:nvPicPr>
          <p:cNvPr id="63" name="Google Shape;63;p13"/>
          <p:cNvPicPr preferRelativeResize="0"/>
          <p:nvPr/>
        </p:nvPicPr>
        <p:blipFill rotWithShape="1">
          <a:blip r:embed="rId3">
            <a:alphaModFix/>
          </a:blip>
          <a:srcRect b="0" l="0" r="0" t="0"/>
          <a:stretch/>
        </p:blipFill>
        <p:spPr>
          <a:xfrm>
            <a:off x="1646925" y="7462650"/>
            <a:ext cx="4264550" cy="927600"/>
          </a:xfrm>
          <a:prstGeom prst="rect">
            <a:avLst/>
          </a:prstGeom>
          <a:noFill/>
          <a:ln>
            <a:noFill/>
          </a:ln>
        </p:spPr>
      </p:pic>
      <p:pic>
        <p:nvPicPr>
          <p:cNvPr id="64" name="Google Shape;64;p13"/>
          <p:cNvPicPr preferRelativeResize="0"/>
          <p:nvPr/>
        </p:nvPicPr>
        <p:blipFill rotWithShape="1">
          <a:blip r:embed="rId4">
            <a:alphaModFix/>
          </a:blip>
          <a:srcRect b="0" l="0" r="0" t="0"/>
          <a:stretch/>
        </p:blipFill>
        <p:spPr>
          <a:xfrm>
            <a:off x="1253650" y="5053775"/>
            <a:ext cx="2387222" cy="9276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 name="Shape 68"/>
        <p:cNvGrpSpPr/>
        <p:nvPr/>
      </p:nvGrpSpPr>
      <p:grpSpPr>
        <a:xfrm>
          <a:off x="0" y="0"/>
          <a:ext cx="0" cy="0"/>
          <a:chOff x="0" y="0"/>
          <a:chExt cx="0" cy="0"/>
        </a:xfrm>
      </p:grpSpPr>
      <p:pic>
        <p:nvPicPr>
          <p:cNvPr id="69" name="Google Shape;69;p14"/>
          <p:cNvPicPr preferRelativeResize="0"/>
          <p:nvPr/>
        </p:nvPicPr>
        <p:blipFill rotWithShape="1">
          <a:blip r:embed="rId3">
            <a:alphaModFix/>
          </a:blip>
          <a:srcRect b="0" l="0" r="0" t="0"/>
          <a:stretch/>
        </p:blipFill>
        <p:spPr>
          <a:xfrm>
            <a:off x="1862975" y="3217800"/>
            <a:ext cx="4480475" cy="4184812"/>
          </a:xfrm>
          <a:prstGeom prst="rect">
            <a:avLst/>
          </a:prstGeom>
          <a:noFill/>
          <a:ln>
            <a:noFill/>
          </a:ln>
        </p:spPr>
      </p:pic>
      <p:sp>
        <p:nvSpPr>
          <p:cNvPr id="70" name="Google Shape;70;p14"/>
          <p:cNvSpPr txBox="1"/>
          <p:nvPr>
            <p:ph idx="1" type="body"/>
          </p:nvPr>
        </p:nvSpPr>
        <p:spPr>
          <a:xfrm>
            <a:off x="6412175" y="3077950"/>
            <a:ext cx="5587200" cy="5369700"/>
          </a:xfrm>
          <a:prstGeom prst="rect">
            <a:avLst/>
          </a:prstGeom>
          <a:noFill/>
          <a:ln>
            <a:noFill/>
          </a:ln>
        </p:spPr>
        <p:txBody>
          <a:bodyPr anchorCtr="0" anchor="t" bIns="65000" lIns="129975" spcFirstLastPara="1" rIns="129975" wrap="square" tIns="65000">
            <a:noAutofit/>
          </a:bodyPr>
          <a:lstStyle/>
          <a:p>
            <a:pPr indent="0" lvl="0" marL="0" marR="0" rtl="0" algn="l">
              <a:lnSpc>
                <a:spcPct val="150000"/>
              </a:lnSpc>
              <a:spcBef>
                <a:spcPts val="800"/>
              </a:spcBef>
              <a:spcAft>
                <a:spcPts val="0"/>
              </a:spcAft>
              <a:buSzPts val="3000"/>
              <a:buNone/>
            </a:pPr>
            <a:r>
              <a:rPr lang="en-US" sz="1200">
                <a:solidFill>
                  <a:srgbClr val="000000"/>
                </a:solidFill>
              </a:rPr>
              <a:t>number of portfolio simulations. </a:t>
            </a:r>
            <a:r>
              <a:rPr lang="en-US" sz="1200"/>
              <a:t>The number of tasks does not necessary divide the total number of simulations</a:t>
            </a:r>
            <a:endParaRPr sz="1200">
              <a:solidFill>
                <a:srgbClr val="000000"/>
              </a:solidFill>
            </a:endParaRPr>
          </a:p>
          <a:p>
            <a:pPr indent="0" lvl="0" marL="0" marR="0" rtl="0" algn="l">
              <a:lnSpc>
                <a:spcPct val="150000"/>
              </a:lnSpc>
              <a:spcBef>
                <a:spcPts val="800"/>
              </a:spcBef>
              <a:spcAft>
                <a:spcPts val="0"/>
              </a:spcAft>
              <a:buSzPts val="3000"/>
              <a:buNone/>
            </a:pPr>
            <a:r>
              <a:rPr lang="en-US" sz="1200">
                <a:solidFill>
                  <a:srgbClr val="000000"/>
                </a:solidFill>
              </a:rPr>
              <a:t>number of time steps of the portfolio simulations paths, up to the horizon</a:t>
            </a:r>
            <a:endParaRPr sz="1200">
              <a:solidFill>
                <a:srgbClr val="000000"/>
              </a:solidFill>
            </a:endParaRPr>
          </a:p>
          <a:p>
            <a:pPr indent="0" lvl="0" marL="0" marR="0" rtl="0" algn="l">
              <a:lnSpc>
                <a:spcPct val="150000"/>
              </a:lnSpc>
              <a:spcBef>
                <a:spcPts val="800"/>
              </a:spcBef>
              <a:spcAft>
                <a:spcPts val="0"/>
              </a:spcAft>
              <a:buSzPts val="3000"/>
              <a:buNone/>
            </a:pPr>
            <a:r>
              <a:rPr lang="en-US" sz="1200">
                <a:solidFill>
                  <a:srgbClr val="000000"/>
                </a:solidFill>
              </a:rPr>
              <a:t>horizon. Here time steps are set to 1/255</a:t>
            </a:r>
            <a:endParaRPr sz="1200"/>
          </a:p>
          <a:p>
            <a:pPr indent="0" lvl="0" marL="0" marR="0" rtl="0" algn="l">
              <a:lnSpc>
                <a:spcPct val="150000"/>
              </a:lnSpc>
              <a:spcBef>
                <a:spcPts val="800"/>
              </a:spcBef>
              <a:spcAft>
                <a:spcPts val="0"/>
              </a:spcAft>
              <a:buSzPts val="3000"/>
              <a:buNone/>
            </a:pPr>
            <a:r>
              <a:rPr lang="en-US" sz="1200"/>
              <a:t>VaR confidence rate. Here 99%</a:t>
            </a:r>
            <a:endParaRPr sz="1200">
              <a:solidFill>
                <a:srgbClr val="000000"/>
              </a:solidFill>
            </a:endParaRPr>
          </a:p>
          <a:p>
            <a:pPr indent="0" lvl="0" marL="0" marR="0" rtl="0" algn="l">
              <a:lnSpc>
                <a:spcPct val="150000"/>
              </a:lnSpc>
              <a:spcBef>
                <a:spcPts val="800"/>
              </a:spcBef>
              <a:spcAft>
                <a:spcPts val="0"/>
              </a:spcAft>
              <a:buSzPts val="3000"/>
              <a:buNone/>
            </a:pPr>
            <a:r>
              <a:rPr lang="en-US" sz="1200">
                <a:solidFill>
                  <a:srgbClr val="000000"/>
                </a:solidFill>
              </a:rPr>
              <a:t>number of bins to plot the frequencies bar chart</a:t>
            </a:r>
            <a:endParaRPr sz="1200">
              <a:solidFill>
                <a:srgbClr val="000000"/>
              </a:solidFill>
            </a:endParaRPr>
          </a:p>
          <a:p>
            <a:pPr indent="0" lvl="0" marL="0" marR="0" rtl="0" algn="l">
              <a:lnSpc>
                <a:spcPct val="150000"/>
              </a:lnSpc>
              <a:spcBef>
                <a:spcPts val="800"/>
              </a:spcBef>
              <a:spcAft>
                <a:spcPts val="0"/>
              </a:spcAft>
              <a:buSzPts val="3000"/>
              <a:buNone/>
            </a:pPr>
            <a:r>
              <a:rPr lang="en-US" sz="1200">
                <a:solidFill>
                  <a:srgbClr val="000000"/>
                </a:solidFill>
              </a:rPr>
              <a:t>file to describe assets params, a line per asset: start price, drift rate (yearly return), volatility rate (yearly return), weight</a:t>
            </a:r>
            <a:endParaRPr sz="1200">
              <a:solidFill>
                <a:srgbClr val="000000"/>
              </a:solidFill>
            </a:endParaRPr>
          </a:p>
          <a:p>
            <a:pPr indent="0" lvl="0" marL="0" marR="0" rtl="0" algn="l">
              <a:lnSpc>
                <a:spcPct val="150000"/>
              </a:lnSpc>
              <a:spcBef>
                <a:spcPts val="800"/>
              </a:spcBef>
              <a:spcAft>
                <a:spcPts val="0"/>
              </a:spcAft>
              <a:buSzPts val="3000"/>
              <a:buNone/>
            </a:pPr>
            <a:r>
              <a:rPr lang="en-US" sz="1200">
                <a:solidFill>
                  <a:srgbClr val="000000"/>
                </a:solidFill>
              </a:rPr>
              <a:t>correlations matrix of the assets</a:t>
            </a:r>
            <a:endParaRPr sz="1200">
              <a:solidFill>
                <a:srgbClr val="000000"/>
              </a:solidFill>
            </a:endParaRPr>
          </a:p>
          <a:p>
            <a:pPr indent="0" lvl="0" marL="0" marR="0" rtl="0" algn="l">
              <a:lnSpc>
                <a:spcPct val="150000"/>
              </a:lnSpc>
              <a:spcBef>
                <a:spcPts val="800"/>
              </a:spcBef>
              <a:spcAft>
                <a:spcPts val="0"/>
              </a:spcAft>
              <a:buSzPts val="3000"/>
              <a:buNone/>
            </a:pPr>
            <a:r>
              <a:rPr lang="en-US" sz="1200">
                <a:solidFill>
                  <a:srgbClr val="000000"/>
                </a:solidFill>
              </a:rPr>
              <a:t>number of replicated tasks to parallelize the MC simulations</a:t>
            </a:r>
            <a:endParaRPr sz="1200">
              <a:solidFill>
                <a:srgbClr val="000000"/>
              </a:solidFill>
            </a:endParaRPr>
          </a:p>
          <a:p>
            <a:pPr indent="0" lvl="0" marL="0" marR="0" rtl="0" algn="l">
              <a:lnSpc>
                <a:spcPct val="150000"/>
              </a:lnSpc>
              <a:spcBef>
                <a:spcPts val="800"/>
              </a:spcBef>
              <a:spcAft>
                <a:spcPts val="0"/>
              </a:spcAft>
              <a:buSzPts val="3000"/>
              <a:buNone/>
            </a:pPr>
            <a:r>
              <a:rPr lang="en-US" sz="1200">
                <a:solidFill>
                  <a:srgbClr val="000000"/>
                </a:solidFill>
              </a:rPr>
              <a:t>width of the generated chart</a:t>
            </a:r>
            <a:endParaRPr sz="1200">
              <a:solidFill>
                <a:srgbClr val="000000"/>
              </a:solidFill>
            </a:endParaRPr>
          </a:p>
          <a:p>
            <a:pPr indent="0" lvl="0" marL="0" marR="0" rtl="0" algn="l">
              <a:lnSpc>
                <a:spcPct val="150000"/>
              </a:lnSpc>
              <a:spcBef>
                <a:spcPts val="800"/>
              </a:spcBef>
              <a:spcAft>
                <a:spcPts val="0"/>
              </a:spcAft>
              <a:buSzPts val="3000"/>
              <a:buNone/>
            </a:pPr>
            <a:r>
              <a:rPr lang="en-US" sz="1200">
                <a:solidFill>
                  <a:srgbClr val="000000"/>
                </a:solidFill>
              </a:rPr>
              <a:t>height of the generated chart</a:t>
            </a:r>
            <a:endParaRPr sz="1200">
              <a:solidFill>
                <a:srgbClr val="000000"/>
              </a:solidFill>
            </a:endParaRPr>
          </a:p>
          <a:p>
            <a:pPr indent="0" lvl="0" marL="0" marR="0" rtl="0" algn="l">
              <a:lnSpc>
                <a:spcPct val="100000"/>
              </a:lnSpc>
              <a:spcBef>
                <a:spcPts val="800"/>
              </a:spcBef>
              <a:spcAft>
                <a:spcPts val="0"/>
              </a:spcAft>
              <a:buSzPts val="3000"/>
              <a:buNone/>
            </a:pPr>
            <a:r>
              <a:t/>
            </a:r>
            <a:endParaRPr sz="1200">
              <a:solidFill>
                <a:srgbClr val="000000"/>
              </a:solidFill>
            </a:endParaRPr>
          </a:p>
        </p:txBody>
      </p:sp>
      <p:pic>
        <p:nvPicPr>
          <p:cNvPr id="71" name="Google Shape;71;p14"/>
          <p:cNvPicPr preferRelativeResize="0"/>
          <p:nvPr/>
        </p:nvPicPr>
        <p:blipFill rotWithShape="1">
          <a:blip r:embed="rId4">
            <a:alphaModFix/>
          </a:blip>
          <a:srcRect b="0" l="0" r="0" t="0"/>
          <a:stretch/>
        </p:blipFill>
        <p:spPr>
          <a:xfrm>
            <a:off x="1653229" y="8631725"/>
            <a:ext cx="2716543" cy="927600"/>
          </a:xfrm>
          <a:prstGeom prst="rect">
            <a:avLst/>
          </a:prstGeom>
          <a:noFill/>
          <a:ln>
            <a:noFill/>
          </a:ln>
        </p:spPr>
      </p:pic>
      <p:pic>
        <p:nvPicPr>
          <p:cNvPr id="72" name="Google Shape;72;p14"/>
          <p:cNvPicPr preferRelativeResize="0"/>
          <p:nvPr/>
        </p:nvPicPr>
        <p:blipFill rotWithShape="1">
          <a:blip r:embed="rId5">
            <a:alphaModFix/>
          </a:blip>
          <a:srcRect b="0" l="0" r="0" t="0"/>
          <a:stretch/>
        </p:blipFill>
        <p:spPr>
          <a:xfrm>
            <a:off x="5449325" y="8651375"/>
            <a:ext cx="684375" cy="735900"/>
          </a:xfrm>
          <a:prstGeom prst="rect">
            <a:avLst/>
          </a:prstGeom>
          <a:noFill/>
          <a:ln>
            <a:noFill/>
          </a:ln>
        </p:spPr>
      </p:pic>
      <p:cxnSp>
        <p:nvCxnSpPr>
          <p:cNvPr id="73" name="Google Shape;73;p14"/>
          <p:cNvCxnSpPr/>
          <p:nvPr/>
        </p:nvCxnSpPr>
        <p:spPr>
          <a:xfrm rot="10800000">
            <a:off x="5584750" y="6043400"/>
            <a:ext cx="170400" cy="2604900"/>
          </a:xfrm>
          <a:prstGeom prst="straightConnector1">
            <a:avLst/>
          </a:prstGeom>
          <a:noFill/>
          <a:ln cap="flat" cmpd="sng" w="9525">
            <a:solidFill>
              <a:schemeClr val="dk2"/>
            </a:solidFill>
            <a:prstDash val="solid"/>
            <a:round/>
            <a:headEnd len="sm" w="sm" type="none"/>
            <a:tailEnd len="med" w="med" type="triangle"/>
          </a:ln>
        </p:spPr>
      </p:cxnSp>
      <p:cxnSp>
        <p:nvCxnSpPr>
          <p:cNvPr id="74" name="Google Shape;74;p14"/>
          <p:cNvCxnSpPr>
            <a:stCxn id="71" idx="0"/>
          </p:cNvCxnSpPr>
          <p:nvPr/>
        </p:nvCxnSpPr>
        <p:spPr>
          <a:xfrm flipH="1" rot="10800000">
            <a:off x="3011500" y="5623925"/>
            <a:ext cx="1917600" cy="3007800"/>
          </a:xfrm>
          <a:prstGeom prst="straightConnector1">
            <a:avLst/>
          </a:prstGeom>
          <a:noFill/>
          <a:ln cap="flat" cmpd="sng" w="9525">
            <a:solidFill>
              <a:schemeClr val="dk2"/>
            </a:solidFill>
            <a:prstDash val="solid"/>
            <a:round/>
            <a:headEnd len="sm" w="sm" type="none"/>
            <a:tailEnd len="med" w="med" type="triangle"/>
          </a:ln>
        </p:spPr>
      </p:cxnSp>
      <p:sp>
        <p:nvSpPr>
          <p:cNvPr id="75" name="Google Shape;75;p14"/>
          <p:cNvSpPr txBox="1"/>
          <p:nvPr>
            <p:ph type="title"/>
          </p:nvPr>
        </p:nvSpPr>
        <p:spPr>
          <a:xfrm>
            <a:off x="-11" y="368597"/>
            <a:ext cx="8412600" cy="927600"/>
          </a:xfrm>
          <a:prstGeom prst="rect">
            <a:avLst/>
          </a:prstGeom>
          <a:noFill/>
          <a:ln>
            <a:noFill/>
          </a:ln>
        </p:spPr>
        <p:txBody>
          <a:bodyPr anchorCtr="0" anchor="t" bIns="65000" lIns="129975" spcFirstLastPara="1" rIns="129975" wrap="square" tIns="65000">
            <a:noAutofit/>
          </a:bodyPr>
          <a:lstStyle/>
          <a:p>
            <a:pPr indent="0" lvl="0" marL="0" marR="0" rtl="0" algn="l">
              <a:lnSpc>
                <a:spcPct val="100000"/>
              </a:lnSpc>
              <a:spcBef>
                <a:spcPts val="0"/>
              </a:spcBef>
              <a:spcAft>
                <a:spcPts val="0"/>
              </a:spcAft>
              <a:buClr>
                <a:srgbClr val="253A65"/>
              </a:buClr>
              <a:buSzPts val="1400"/>
              <a:buFont typeface="Helvetica Neue"/>
              <a:buNone/>
            </a:pPr>
            <a:r>
              <a:rPr lang="en-US" sz="2600"/>
              <a:t>Monte_Carlo_VaR_portfolio.xml</a:t>
            </a:r>
            <a:endParaRPr b="1" i="0" sz="2600" u="none" cap="none" strike="noStrike">
              <a:solidFill>
                <a:srgbClr val="253A65"/>
              </a:solidFill>
              <a:latin typeface="Helvetica Neue"/>
              <a:ea typeface="Helvetica Neue"/>
              <a:cs typeface="Helvetica Neue"/>
              <a:sym typeface="Helvetica Neue"/>
            </a:endParaRPr>
          </a:p>
        </p:txBody>
      </p:sp>
      <p:sp>
        <p:nvSpPr>
          <p:cNvPr id="76" name="Google Shape;76;p14"/>
          <p:cNvSpPr txBox="1"/>
          <p:nvPr/>
        </p:nvSpPr>
        <p:spPr>
          <a:xfrm>
            <a:off x="118000" y="1513550"/>
            <a:ext cx="12585299" cy="1651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800"/>
              </a:spcBef>
              <a:spcAft>
                <a:spcPts val="0"/>
              </a:spcAft>
              <a:buClr>
                <a:srgbClr val="000000"/>
              </a:buClr>
              <a:buSzPts val="2000"/>
              <a:buFont typeface="Arial"/>
              <a:buNone/>
            </a:pPr>
            <a:r>
              <a:rPr b="0" i="0" lang="en-US" sz="2000" u="none" cap="none" strike="noStrike">
                <a:solidFill>
                  <a:schemeClr val="dk1"/>
                </a:solidFill>
                <a:latin typeface="Helvetica Neue"/>
                <a:ea typeface="Helvetica Neue"/>
                <a:cs typeface="Helvetica Neue"/>
                <a:sym typeface="Helvetica Neue"/>
              </a:rPr>
              <a:t>Estimates the Monte Carlo Value at Risk (MC VaR) of a portfolio. We use the geometric Brownian motion (GBM) method to simulate stock price paths, but more advanced assets can be integrated thanks to the Quantlib C++ lib.</a:t>
            </a:r>
            <a:endParaRPr b="0" i="0" sz="2000" u="none" cap="none" strike="noStrik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 name="Shape 80"/>
        <p:cNvGrpSpPr/>
        <p:nvPr/>
      </p:nvGrpSpPr>
      <p:grpSpPr>
        <a:xfrm>
          <a:off x="0" y="0"/>
          <a:ext cx="0" cy="0"/>
          <a:chOff x="0" y="0"/>
          <a:chExt cx="0" cy="0"/>
        </a:xfrm>
      </p:grpSpPr>
      <p:sp>
        <p:nvSpPr>
          <p:cNvPr id="81" name="Google Shape;81;p15"/>
          <p:cNvSpPr txBox="1"/>
          <p:nvPr/>
        </p:nvSpPr>
        <p:spPr>
          <a:xfrm>
            <a:off x="1920125" y="2582825"/>
            <a:ext cx="7493700" cy="4825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sp>
        <p:nvSpPr>
          <p:cNvPr id="82" name="Google Shape;82;p15"/>
          <p:cNvSpPr txBox="1"/>
          <p:nvPr/>
        </p:nvSpPr>
        <p:spPr>
          <a:xfrm>
            <a:off x="784525" y="3029175"/>
            <a:ext cx="8734200" cy="58794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Estimate the number of MC simulations per replicated task. The tasks number does not necessary divide the total number of simulations</a:t>
            </a:r>
            <a:endParaRPr b="0" i="0" sz="1800" u="none" cap="none" strike="noStrike">
              <a:solidFill>
                <a:srgbClr val="000000"/>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Using Quanlib, each replicated task proceses a subset of the MC simulations and deduces the PnL (profit and loss) of each simulated path (value at horizon of a simulation - value at start). On the task side, PnLs are saved into a dedicated file</a:t>
            </a:r>
            <a:endParaRPr b="0" i="0" sz="1800" u="none" cap="none" strike="noStrike">
              <a:solidFill>
                <a:srgbClr val="000000"/>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This task gathers all the PnLs  into a single array, sorts them, and retrieves the VaR at the VaR_index corresponding to (1 - confidenceRate) * nbMC. Finally, it generates the corresponding frequencies bar chart and exposes it (view/download)</a:t>
            </a:r>
            <a:endParaRPr b="0" i="0" sz="1800" u="none" cap="none" strike="noStrike">
              <a:solidFill>
                <a:srgbClr val="000000"/>
              </a:solidFill>
              <a:latin typeface="Arial"/>
              <a:ea typeface="Arial"/>
              <a:cs typeface="Arial"/>
              <a:sym typeface="Arial"/>
            </a:endParaRPr>
          </a:p>
        </p:txBody>
      </p:sp>
      <p:sp>
        <p:nvSpPr>
          <p:cNvPr id="83" name="Google Shape;83;p15"/>
          <p:cNvSpPr txBox="1"/>
          <p:nvPr>
            <p:ph type="title"/>
          </p:nvPr>
        </p:nvSpPr>
        <p:spPr>
          <a:xfrm>
            <a:off x="-11" y="368597"/>
            <a:ext cx="8412600" cy="927600"/>
          </a:xfrm>
          <a:prstGeom prst="rect">
            <a:avLst/>
          </a:prstGeom>
          <a:noFill/>
          <a:ln>
            <a:noFill/>
          </a:ln>
        </p:spPr>
        <p:txBody>
          <a:bodyPr anchorCtr="0" anchor="t" bIns="65000" lIns="129975" spcFirstLastPara="1" rIns="129975" wrap="square" tIns="65000">
            <a:noAutofit/>
          </a:bodyPr>
          <a:lstStyle/>
          <a:p>
            <a:pPr indent="0" lvl="0" marL="0" marR="0" rtl="0" algn="l">
              <a:lnSpc>
                <a:spcPct val="100000"/>
              </a:lnSpc>
              <a:spcBef>
                <a:spcPts val="0"/>
              </a:spcBef>
              <a:spcAft>
                <a:spcPts val="0"/>
              </a:spcAft>
              <a:buClr>
                <a:srgbClr val="253A65"/>
              </a:buClr>
              <a:buSzPts val="1400"/>
              <a:buFont typeface="Helvetica Neue"/>
              <a:buNone/>
            </a:pPr>
            <a:r>
              <a:rPr lang="en-US" sz="2600"/>
              <a:t>Monte_Carlo_VaR_portfolio.xml</a:t>
            </a:r>
            <a:endParaRPr b="1" i="0" sz="2600" u="none" cap="none" strike="noStrike">
              <a:solidFill>
                <a:srgbClr val="253A65"/>
              </a:solidFill>
              <a:latin typeface="Helvetica Neue"/>
              <a:ea typeface="Helvetica Neue"/>
              <a:cs typeface="Helvetica Neue"/>
              <a:sym typeface="Helvetica Neue"/>
            </a:endParaRPr>
          </a:p>
        </p:txBody>
      </p:sp>
      <p:pic>
        <p:nvPicPr>
          <p:cNvPr id="84" name="Google Shape;84;p15"/>
          <p:cNvPicPr preferRelativeResize="0"/>
          <p:nvPr/>
        </p:nvPicPr>
        <p:blipFill rotWithShape="1">
          <a:blip r:embed="rId3">
            <a:alphaModFix/>
          </a:blip>
          <a:srcRect b="0" l="0" r="0" t="0"/>
          <a:stretch/>
        </p:blipFill>
        <p:spPr>
          <a:xfrm>
            <a:off x="9815275" y="2845650"/>
            <a:ext cx="2075175" cy="40623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pic>
        <p:nvPicPr>
          <p:cNvPr id="89" name="Google Shape;89;p16"/>
          <p:cNvPicPr preferRelativeResize="0"/>
          <p:nvPr/>
        </p:nvPicPr>
        <p:blipFill rotWithShape="1">
          <a:blip r:embed="rId3">
            <a:alphaModFix/>
          </a:blip>
          <a:srcRect b="0" l="0" r="0" t="0"/>
          <a:stretch/>
        </p:blipFill>
        <p:spPr>
          <a:xfrm>
            <a:off x="152400" y="1679672"/>
            <a:ext cx="12699995" cy="2969000"/>
          </a:xfrm>
          <a:prstGeom prst="rect">
            <a:avLst/>
          </a:prstGeom>
          <a:noFill/>
          <a:ln>
            <a:noFill/>
          </a:ln>
        </p:spPr>
      </p:pic>
      <p:pic>
        <p:nvPicPr>
          <p:cNvPr id="90" name="Google Shape;90;p16"/>
          <p:cNvPicPr preferRelativeResize="0"/>
          <p:nvPr/>
        </p:nvPicPr>
        <p:blipFill rotWithShape="1">
          <a:blip r:embed="rId4">
            <a:alphaModFix/>
          </a:blip>
          <a:srcRect b="0" l="0" r="0" t="0"/>
          <a:stretch/>
        </p:blipFill>
        <p:spPr>
          <a:xfrm>
            <a:off x="2344425" y="4953472"/>
            <a:ext cx="9605072" cy="4800129"/>
          </a:xfrm>
          <a:prstGeom prst="rect">
            <a:avLst/>
          </a:prstGeom>
          <a:noFill/>
          <a:ln>
            <a:noFill/>
          </a:ln>
        </p:spPr>
      </p:pic>
      <p:sp>
        <p:nvSpPr>
          <p:cNvPr id="91" name="Google Shape;91;p16"/>
          <p:cNvSpPr txBox="1"/>
          <p:nvPr>
            <p:ph type="title"/>
          </p:nvPr>
        </p:nvSpPr>
        <p:spPr>
          <a:xfrm>
            <a:off x="-11" y="368597"/>
            <a:ext cx="8412600" cy="927600"/>
          </a:xfrm>
          <a:prstGeom prst="rect">
            <a:avLst/>
          </a:prstGeom>
          <a:noFill/>
          <a:ln>
            <a:noFill/>
          </a:ln>
        </p:spPr>
        <p:txBody>
          <a:bodyPr anchorCtr="0" anchor="t" bIns="65000" lIns="129975" spcFirstLastPara="1" rIns="129975" wrap="square" tIns="65000">
            <a:noAutofit/>
          </a:bodyPr>
          <a:lstStyle/>
          <a:p>
            <a:pPr indent="0" lvl="0" marL="0" marR="0" rtl="0" algn="l">
              <a:lnSpc>
                <a:spcPct val="100000"/>
              </a:lnSpc>
              <a:spcBef>
                <a:spcPts val="0"/>
              </a:spcBef>
              <a:spcAft>
                <a:spcPts val="0"/>
              </a:spcAft>
              <a:buClr>
                <a:srgbClr val="253A65"/>
              </a:buClr>
              <a:buSzPts val="1400"/>
              <a:buFont typeface="Helvetica Neue"/>
              <a:buNone/>
            </a:pPr>
            <a:r>
              <a:rPr lang="en-US" sz="2600"/>
              <a:t>Monte_Carlo_VaR_portfolio.xml</a:t>
            </a:r>
            <a:endParaRPr b="1" i="0" sz="2600" u="none" cap="none" strike="noStrike">
              <a:solidFill>
                <a:srgbClr val="253A65"/>
              </a:solidFill>
              <a:latin typeface="Helvetica Neue"/>
              <a:ea typeface="Helvetica Neue"/>
              <a:cs typeface="Helvetica Neue"/>
              <a:sym typeface="Helvetica Neue"/>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Google Shape;96;p17"/>
          <p:cNvSpPr txBox="1"/>
          <p:nvPr>
            <p:ph idx="1" type="body"/>
          </p:nvPr>
        </p:nvSpPr>
        <p:spPr>
          <a:xfrm>
            <a:off x="6183575" y="3563013"/>
            <a:ext cx="5587200" cy="5369700"/>
          </a:xfrm>
          <a:prstGeom prst="rect">
            <a:avLst/>
          </a:prstGeom>
          <a:noFill/>
          <a:ln>
            <a:noFill/>
          </a:ln>
        </p:spPr>
        <p:txBody>
          <a:bodyPr anchorCtr="0" anchor="t" bIns="65000" lIns="129975" spcFirstLastPara="1" rIns="129975" wrap="square" tIns="65000">
            <a:noAutofit/>
          </a:bodyPr>
          <a:lstStyle/>
          <a:p>
            <a:pPr indent="0" lvl="0" marL="0" marR="0" rtl="0" algn="l">
              <a:lnSpc>
                <a:spcPct val="150000"/>
              </a:lnSpc>
              <a:spcBef>
                <a:spcPts val="800"/>
              </a:spcBef>
              <a:spcAft>
                <a:spcPts val="0"/>
              </a:spcAft>
              <a:buSzPts val="3000"/>
              <a:buNone/>
            </a:pPr>
            <a:r>
              <a:rPr lang="en-US" sz="1200">
                <a:solidFill>
                  <a:srgbClr val="000000"/>
                </a:solidFill>
              </a:rPr>
              <a:t>number of portfolio simulations. </a:t>
            </a:r>
            <a:r>
              <a:rPr lang="en-US" sz="1200"/>
              <a:t>The number of tasks does not necessary divide the total number of simulations</a:t>
            </a:r>
            <a:endParaRPr sz="1200">
              <a:solidFill>
                <a:srgbClr val="000000"/>
              </a:solidFill>
            </a:endParaRPr>
          </a:p>
          <a:p>
            <a:pPr indent="0" lvl="0" marL="0" marR="0" rtl="0" algn="l">
              <a:lnSpc>
                <a:spcPct val="150000"/>
              </a:lnSpc>
              <a:spcBef>
                <a:spcPts val="800"/>
              </a:spcBef>
              <a:spcAft>
                <a:spcPts val="0"/>
              </a:spcAft>
              <a:buSzPts val="3000"/>
              <a:buNone/>
            </a:pPr>
            <a:r>
              <a:rPr lang="en-US" sz="1200">
                <a:solidFill>
                  <a:srgbClr val="000000"/>
                </a:solidFill>
              </a:rPr>
              <a:t>number of time steps of the portfolio simulations paths, up to the horizon</a:t>
            </a:r>
            <a:endParaRPr sz="1200">
              <a:solidFill>
                <a:srgbClr val="000000"/>
              </a:solidFill>
            </a:endParaRPr>
          </a:p>
          <a:p>
            <a:pPr indent="0" lvl="0" marL="0" marR="0" rtl="0" algn="l">
              <a:lnSpc>
                <a:spcPct val="150000"/>
              </a:lnSpc>
              <a:spcBef>
                <a:spcPts val="800"/>
              </a:spcBef>
              <a:spcAft>
                <a:spcPts val="0"/>
              </a:spcAft>
              <a:buSzPts val="3000"/>
              <a:buNone/>
            </a:pPr>
            <a:r>
              <a:rPr lang="en-US" sz="1200">
                <a:solidFill>
                  <a:srgbClr val="000000"/>
                </a:solidFill>
              </a:rPr>
              <a:t>horizon. Here time steps are set to 1/255</a:t>
            </a:r>
            <a:endParaRPr sz="1200"/>
          </a:p>
          <a:p>
            <a:pPr indent="0" lvl="0" marL="0" marR="0" rtl="0" algn="l">
              <a:lnSpc>
                <a:spcPct val="150000"/>
              </a:lnSpc>
              <a:spcBef>
                <a:spcPts val="800"/>
              </a:spcBef>
              <a:spcAft>
                <a:spcPts val="0"/>
              </a:spcAft>
              <a:buSzPts val="3000"/>
              <a:buNone/>
            </a:pPr>
            <a:r>
              <a:rPr lang="en-US" sz="1200"/>
              <a:t>VaR confidence rate. Here 99%</a:t>
            </a:r>
            <a:endParaRPr sz="1200">
              <a:solidFill>
                <a:srgbClr val="000000"/>
              </a:solidFill>
            </a:endParaRPr>
          </a:p>
          <a:p>
            <a:pPr indent="0" lvl="0" marL="0" marR="0" rtl="0" algn="l">
              <a:lnSpc>
                <a:spcPct val="150000"/>
              </a:lnSpc>
              <a:spcBef>
                <a:spcPts val="800"/>
              </a:spcBef>
              <a:spcAft>
                <a:spcPts val="0"/>
              </a:spcAft>
              <a:buSzPts val="3000"/>
              <a:buNone/>
            </a:pPr>
            <a:r>
              <a:rPr lang="en-US" sz="1200">
                <a:solidFill>
                  <a:srgbClr val="000000"/>
                </a:solidFill>
              </a:rPr>
              <a:t>number of bins to plot the frequencies bar chart</a:t>
            </a:r>
            <a:endParaRPr sz="1200">
              <a:solidFill>
                <a:srgbClr val="000000"/>
              </a:solidFill>
            </a:endParaRPr>
          </a:p>
          <a:p>
            <a:pPr indent="0" lvl="0" marL="0" marR="0" rtl="0" algn="l">
              <a:lnSpc>
                <a:spcPct val="150000"/>
              </a:lnSpc>
              <a:spcBef>
                <a:spcPts val="800"/>
              </a:spcBef>
              <a:spcAft>
                <a:spcPts val="0"/>
              </a:spcAft>
              <a:buSzPts val="3000"/>
              <a:buNone/>
            </a:pPr>
            <a:r>
              <a:rPr lang="en-US" sz="1200">
                <a:solidFill>
                  <a:srgbClr val="000000"/>
                </a:solidFill>
              </a:rPr>
              <a:t>file to describe assets params, a line per asset: start price, drift rate (yearly return), volatility rate (yearly return), weight</a:t>
            </a:r>
            <a:endParaRPr sz="1200">
              <a:solidFill>
                <a:srgbClr val="000000"/>
              </a:solidFill>
            </a:endParaRPr>
          </a:p>
          <a:p>
            <a:pPr indent="0" lvl="0" marL="0" marR="0" rtl="0" algn="l">
              <a:lnSpc>
                <a:spcPct val="150000"/>
              </a:lnSpc>
              <a:spcBef>
                <a:spcPts val="800"/>
              </a:spcBef>
              <a:spcAft>
                <a:spcPts val="0"/>
              </a:spcAft>
              <a:buSzPts val="3000"/>
              <a:buNone/>
            </a:pPr>
            <a:r>
              <a:rPr lang="en-US" sz="1200">
                <a:solidFill>
                  <a:srgbClr val="000000"/>
                </a:solidFill>
              </a:rPr>
              <a:t>correlations matrix of the assets</a:t>
            </a:r>
            <a:endParaRPr sz="1200">
              <a:solidFill>
                <a:srgbClr val="000000"/>
              </a:solidFill>
            </a:endParaRPr>
          </a:p>
          <a:p>
            <a:pPr indent="0" lvl="0" marL="0" marR="0" rtl="0" algn="l">
              <a:lnSpc>
                <a:spcPct val="150000"/>
              </a:lnSpc>
              <a:spcBef>
                <a:spcPts val="800"/>
              </a:spcBef>
              <a:spcAft>
                <a:spcPts val="0"/>
              </a:spcAft>
              <a:buSzPts val="3000"/>
              <a:buNone/>
            </a:pPr>
            <a:r>
              <a:rPr lang="en-US" sz="1200">
                <a:solidFill>
                  <a:srgbClr val="000000"/>
                </a:solidFill>
              </a:rPr>
              <a:t>number of replicated tasks per VaR  to parallelize the MC simulations</a:t>
            </a:r>
            <a:endParaRPr sz="1200">
              <a:solidFill>
                <a:srgbClr val="000000"/>
              </a:solidFill>
            </a:endParaRPr>
          </a:p>
          <a:p>
            <a:pPr indent="0" lvl="0" marL="0" marR="0" rtl="0" algn="l">
              <a:lnSpc>
                <a:spcPct val="150000"/>
              </a:lnSpc>
              <a:spcBef>
                <a:spcPts val="800"/>
              </a:spcBef>
              <a:spcAft>
                <a:spcPts val="0"/>
              </a:spcAft>
              <a:buSzPts val="3000"/>
              <a:buNone/>
            </a:pPr>
            <a:r>
              <a:rPr lang="en-US" sz="1200">
                <a:solidFill>
                  <a:srgbClr val="000000"/>
                </a:solidFill>
              </a:rPr>
              <a:t>width of the generated chart</a:t>
            </a:r>
            <a:endParaRPr sz="1200">
              <a:solidFill>
                <a:srgbClr val="000000"/>
              </a:solidFill>
            </a:endParaRPr>
          </a:p>
          <a:p>
            <a:pPr indent="0" lvl="0" marL="0" marR="0" rtl="0" algn="l">
              <a:lnSpc>
                <a:spcPct val="150000"/>
              </a:lnSpc>
              <a:spcBef>
                <a:spcPts val="800"/>
              </a:spcBef>
              <a:spcAft>
                <a:spcPts val="0"/>
              </a:spcAft>
              <a:buSzPts val="3000"/>
              <a:buNone/>
            </a:pPr>
            <a:r>
              <a:rPr lang="en-US" sz="1200">
                <a:solidFill>
                  <a:srgbClr val="000000"/>
                </a:solidFill>
              </a:rPr>
              <a:t>height of the generated chart</a:t>
            </a:r>
            <a:endParaRPr sz="1200">
              <a:solidFill>
                <a:srgbClr val="000000"/>
              </a:solidFill>
            </a:endParaRPr>
          </a:p>
          <a:p>
            <a:pPr indent="0" lvl="0" marL="0" marR="0" rtl="0" algn="l">
              <a:lnSpc>
                <a:spcPct val="100000"/>
              </a:lnSpc>
              <a:spcBef>
                <a:spcPts val="800"/>
              </a:spcBef>
              <a:spcAft>
                <a:spcPts val="0"/>
              </a:spcAft>
              <a:buSzPts val="3000"/>
              <a:buNone/>
            </a:pPr>
            <a:r>
              <a:t/>
            </a:r>
            <a:endParaRPr sz="1200">
              <a:solidFill>
                <a:srgbClr val="000000"/>
              </a:solidFill>
            </a:endParaRPr>
          </a:p>
        </p:txBody>
      </p:sp>
      <p:sp>
        <p:nvSpPr>
          <p:cNvPr id="97" name="Google Shape;97;p17"/>
          <p:cNvSpPr txBox="1"/>
          <p:nvPr>
            <p:ph type="title"/>
          </p:nvPr>
        </p:nvSpPr>
        <p:spPr>
          <a:xfrm>
            <a:off x="-65550" y="434125"/>
            <a:ext cx="8547600" cy="927600"/>
          </a:xfrm>
          <a:prstGeom prst="rect">
            <a:avLst/>
          </a:prstGeom>
          <a:noFill/>
          <a:ln>
            <a:noFill/>
          </a:ln>
        </p:spPr>
        <p:txBody>
          <a:bodyPr anchorCtr="0" anchor="t" bIns="65000" lIns="129975" spcFirstLastPara="1" rIns="129975" wrap="square" tIns="65000">
            <a:noAutofit/>
          </a:bodyPr>
          <a:lstStyle/>
          <a:p>
            <a:pPr indent="0" lvl="0" marL="0" marR="0" rtl="0" algn="l">
              <a:lnSpc>
                <a:spcPct val="100000"/>
              </a:lnSpc>
              <a:spcBef>
                <a:spcPts val="0"/>
              </a:spcBef>
              <a:spcAft>
                <a:spcPts val="0"/>
              </a:spcAft>
              <a:buClr>
                <a:srgbClr val="253A65"/>
              </a:buClr>
              <a:buSzPts val="1400"/>
              <a:buFont typeface="Helvetica Neue"/>
              <a:buNone/>
            </a:pPr>
            <a:r>
              <a:rPr lang="en-US" sz="2400"/>
              <a:t>incremental_Monte_Carlo_VaR_each_portfolio_asset.xml</a:t>
            </a:r>
            <a:endParaRPr b="1" i="0" sz="2400" u="none" cap="none" strike="noStrike">
              <a:solidFill>
                <a:srgbClr val="253A65"/>
              </a:solidFill>
              <a:latin typeface="Helvetica Neue"/>
              <a:ea typeface="Helvetica Neue"/>
              <a:cs typeface="Helvetica Neue"/>
              <a:sym typeface="Helvetica Neue"/>
            </a:endParaRPr>
          </a:p>
        </p:txBody>
      </p:sp>
      <p:sp>
        <p:nvSpPr>
          <p:cNvPr id="98" name="Google Shape;98;p17"/>
          <p:cNvSpPr txBox="1"/>
          <p:nvPr/>
        </p:nvSpPr>
        <p:spPr>
          <a:xfrm>
            <a:off x="736475" y="1494500"/>
            <a:ext cx="11720100" cy="2123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800"/>
              </a:spcBef>
              <a:spcAft>
                <a:spcPts val="0"/>
              </a:spcAft>
              <a:buClr>
                <a:srgbClr val="000000"/>
              </a:buClr>
              <a:buSzPts val="2000"/>
              <a:buFont typeface="Arial"/>
              <a:buNone/>
            </a:pPr>
            <a:r>
              <a:rPr b="0" i="0" lang="en-US" sz="2000" u="none" cap="none" strike="noStrike">
                <a:solidFill>
                  <a:schemeClr val="dk1"/>
                </a:solidFill>
                <a:latin typeface="Helvetica Neue"/>
                <a:ea typeface="Helvetica Neue"/>
                <a:cs typeface="Helvetica Neue"/>
                <a:sym typeface="Helvetica Neue"/>
              </a:rPr>
              <a:t>Estimates the incremental VaR (iVaR) for each asset of the portfolio. iVaR quantifies the risk a position (or sub-portfolio) is adding to a portfolio. For instance, the iVaR related to an asset Y, is the difference between the portfolio VaR with and without Y.</a:t>
            </a:r>
            <a:endParaRPr b="0" i="0" sz="2000" u="none" cap="none" strike="noStrike">
              <a:solidFill>
                <a:srgbClr val="000000"/>
              </a:solidFill>
              <a:latin typeface="Arial"/>
              <a:ea typeface="Arial"/>
              <a:cs typeface="Arial"/>
              <a:sym typeface="Arial"/>
            </a:endParaRPr>
          </a:p>
        </p:txBody>
      </p:sp>
      <p:pic>
        <p:nvPicPr>
          <p:cNvPr id="99" name="Google Shape;99;p17"/>
          <p:cNvPicPr preferRelativeResize="0"/>
          <p:nvPr/>
        </p:nvPicPr>
        <p:blipFill rotWithShape="1">
          <a:blip r:embed="rId3">
            <a:alphaModFix/>
          </a:blip>
          <a:srcRect b="0" l="0" r="0" t="0"/>
          <a:stretch/>
        </p:blipFill>
        <p:spPr>
          <a:xfrm>
            <a:off x="1201175" y="3691950"/>
            <a:ext cx="4683300" cy="43311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Google Shape;104;p18"/>
          <p:cNvSpPr txBox="1"/>
          <p:nvPr/>
        </p:nvSpPr>
        <p:spPr>
          <a:xfrm>
            <a:off x="1920125" y="2582825"/>
            <a:ext cx="7493700" cy="4825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sp>
        <p:nvSpPr>
          <p:cNvPr id="105" name="Google Shape;105;p18"/>
          <p:cNvSpPr txBox="1"/>
          <p:nvPr/>
        </p:nvSpPr>
        <p:spPr>
          <a:xfrm>
            <a:off x="162750" y="1716200"/>
            <a:ext cx="5182800" cy="79185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Estimate the number of MC simulations per replicated task for each VaR (right branch and left branch). The tasks number must divide the total number of simulations</a:t>
            </a:r>
            <a:endParaRPr b="0" i="0" sz="1400" u="none" cap="none" strike="noStrike">
              <a:solidFill>
                <a:srgbClr val="000000"/>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1st level of replicated tasks: </a:t>
            </a:r>
            <a:r>
              <a:rPr b="0" i="0" lang="en-US" sz="1400" u="none" cap="none" strike="noStrike">
                <a:solidFill>
                  <a:srgbClr val="000000"/>
                </a:solidFill>
                <a:latin typeface="Arial"/>
                <a:ea typeface="Arial"/>
                <a:cs typeface="Arial"/>
                <a:sym typeface="Arial"/>
              </a:rPr>
              <a:t>a replicated task per asset (Y)</a:t>
            </a:r>
            <a:endParaRPr b="0" i="0" sz="1400" u="none" cap="none" strike="noStrike">
              <a:solidFill>
                <a:srgbClr val="000000"/>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457200" lvl="0" marL="0" marR="0" rtl="0" algn="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       Each replicated task instanciates an assets params files, by setting to 0 its corresponding asset. By this way, the estimated VaR will not consider the asset</a:t>
            </a:r>
            <a:endParaRPr b="0" i="0" sz="1400" u="none" cap="none" strike="noStrike">
              <a:solidFill>
                <a:srgbClr val="000000"/>
              </a:solidFill>
              <a:latin typeface="Arial"/>
              <a:ea typeface="Arial"/>
              <a:cs typeface="Arial"/>
              <a:sym typeface="Arial"/>
            </a:endParaRPr>
          </a:p>
          <a:p>
            <a:pPr indent="457200" lvl="0" marL="0" marR="0" rtl="0" algn="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400"/>
              <a:buFont typeface="Arial"/>
              <a:buNone/>
            </a:pPr>
            <a:r>
              <a:rPr b="1" i="0" lang="en-US" sz="1400" u="none" cap="none" strike="noStrike">
                <a:solidFill>
                  <a:schemeClr val="dk1"/>
                </a:solidFill>
                <a:latin typeface="Arial"/>
                <a:ea typeface="Arial"/>
                <a:cs typeface="Arial"/>
                <a:sym typeface="Arial"/>
              </a:rPr>
              <a:t>2nd level of replicated tasks: </a:t>
            </a:r>
            <a:r>
              <a:rPr b="0" i="0" lang="en-US" sz="1400" u="none" cap="none" strike="noStrike">
                <a:solidFill>
                  <a:schemeClr val="dk1"/>
                </a:solidFill>
                <a:latin typeface="Arial"/>
                <a:ea typeface="Arial"/>
                <a:cs typeface="Arial"/>
                <a:sym typeface="Arial"/>
              </a:rPr>
              <a:t>a replicated task per subset of MC simulations. Each replicated task processes a subset of the MC simulations according to its instanciated assets params file (i.e. instanciated by its father replicated task) </a:t>
            </a:r>
            <a:endParaRPr b="0" i="0" sz="1400" u="none" cap="none" strike="noStrike">
              <a:solidFill>
                <a:schemeClr val="dk1"/>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chemeClr val="dk1"/>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400"/>
              <a:buFont typeface="Arial"/>
              <a:buNone/>
            </a:pPr>
            <a:r>
              <a:t/>
            </a:r>
            <a:endParaRPr b="1" i="0" sz="1400" u="none" cap="none" strike="noStrike">
              <a:solidFill>
                <a:schemeClr val="dk1"/>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400"/>
              <a:buFont typeface="Arial"/>
              <a:buNone/>
            </a:pPr>
            <a:r>
              <a:rPr b="1" i="0" lang="en-US" sz="1400" u="none" cap="none" strike="noStrike">
                <a:solidFill>
                  <a:schemeClr val="dk1"/>
                </a:solidFill>
                <a:latin typeface="Arial"/>
                <a:ea typeface="Arial"/>
                <a:cs typeface="Arial"/>
                <a:sym typeface="Arial"/>
              </a:rPr>
              <a:t>1st level of replicated tasks: </a:t>
            </a:r>
            <a:r>
              <a:rPr b="0" i="0" lang="en-US" sz="1400" u="none" cap="none" strike="noStrike">
                <a:solidFill>
                  <a:schemeClr val="dk1"/>
                </a:solidFill>
                <a:latin typeface="Arial"/>
                <a:ea typeface="Arial"/>
                <a:cs typeface="Arial"/>
                <a:sym typeface="Arial"/>
              </a:rPr>
              <a:t>a replicated task to merge the MC simulations processed by its sons task. Each task estimates the VaR related to Y, stores it, and generates the corresponding frequencies bar chart</a:t>
            </a:r>
            <a:endParaRPr b="0" i="0" sz="1400" u="none" cap="none" strike="noStrike">
              <a:solidFill>
                <a:schemeClr val="dk1"/>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a:p>
            <a:pPr indent="0" lvl="0" marL="0" marR="0" rtl="0" algn="r">
              <a:lnSpc>
                <a:spcPct val="100000"/>
              </a:lnSpc>
              <a:spcBef>
                <a:spcPts val="0"/>
              </a:spcBef>
              <a:spcAft>
                <a:spcPts val="0"/>
              </a:spcAft>
              <a:buClr>
                <a:schemeClr val="dk1"/>
              </a:buClr>
              <a:buSzPts val="1100"/>
              <a:buFont typeface="Arial"/>
              <a:buNone/>
            </a:pPr>
            <a:r>
              <a:rPr b="0" i="0" lang="en-US" sz="1400" u="none" cap="none" strike="noStrike">
                <a:solidFill>
                  <a:schemeClr val="dk1"/>
                </a:solidFill>
                <a:latin typeface="Arial"/>
                <a:ea typeface="Arial"/>
                <a:cs typeface="Arial"/>
                <a:sym typeface="Arial"/>
              </a:rPr>
              <a:t>Compute and println the iVaR related to each asset (portfolio VaR estimated by the right branch - portfolio VaR without the asset Y estimated by the left branch), merge all the frequencies bar charts into a single png file and exposes it</a:t>
            </a:r>
            <a:endParaRPr b="0" i="0" sz="1400" u="none" cap="none" strike="noStrike">
              <a:solidFill>
                <a:schemeClr val="dk1"/>
              </a:solidFill>
              <a:latin typeface="Arial"/>
              <a:ea typeface="Arial"/>
              <a:cs typeface="Arial"/>
              <a:sym typeface="Arial"/>
            </a:endParaRPr>
          </a:p>
        </p:txBody>
      </p:sp>
      <p:sp>
        <p:nvSpPr>
          <p:cNvPr id="106" name="Google Shape;106;p18"/>
          <p:cNvSpPr txBox="1"/>
          <p:nvPr/>
        </p:nvSpPr>
        <p:spPr>
          <a:xfrm rot="-5400000">
            <a:off x="8171225" y="3754425"/>
            <a:ext cx="3939900" cy="16488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Perform the MC VaR like </a:t>
            </a:r>
            <a:r>
              <a:rPr b="1" i="0" lang="en-US" sz="1800" u="none" cap="none" strike="noStrike">
                <a:solidFill>
                  <a:srgbClr val="000000"/>
                </a:solidFill>
                <a:latin typeface="Arial"/>
                <a:ea typeface="Arial"/>
                <a:cs typeface="Arial"/>
                <a:sym typeface="Arial"/>
              </a:rPr>
              <a:t>Monte_Carlo_VaR_portfolio.xml</a:t>
            </a:r>
            <a:endParaRPr b="1" i="0" sz="1800" u="none" cap="none" strike="noStrike">
              <a:solidFill>
                <a:srgbClr val="000000"/>
              </a:solidFill>
              <a:latin typeface="Arial"/>
              <a:ea typeface="Arial"/>
              <a:cs typeface="Arial"/>
              <a:sym typeface="Arial"/>
            </a:endParaRPr>
          </a:p>
        </p:txBody>
      </p:sp>
      <p:sp>
        <p:nvSpPr>
          <p:cNvPr id="107" name="Google Shape;107;p18"/>
          <p:cNvSpPr txBox="1"/>
          <p:nvPr>
            <p:ph type="title"/>
          </p:nvPr>
        </p:nvSpPr>
        <p:spPr>
          <a:xfrm>
            <a:off x="-65550" y="434125"/>
            <a:ext cx="8547600" cy="927600"/>
          </a:xfrm>
          <a:prstGeom prst="rect">
            <a:avLst/>
          </a:prstGeom>
          <a:noFill/>
          <a:ln>
            <a:noFill/>
          </a:ln>
        </p:spPr>
        <p:txBody>
          <a:bodyPr anchorCtr="0" anchor="t" bIns="65000" lIns="129975" spcFirstLastPara="1" rIns="129975" wrap="square" tIns="65000">
            <a:noAutofit/>
          </a:bodyPr>
          <a:lstStyle/>
          <a:p>
            <a:pPr indent="0" lvl="0" marL="0" marR="0" rtl="0" algn="l">
              <a:lnSpc>
                <a:spcPct val="100000"/>
              </a:lnSpc>
              <a:spcBef>
                <a:spcPts val="0"/>
              </a:spcBef>
              <a:spcAft>
                <a:spcPts val="0"/>
              </a:spcAft>
              <a:buClr>
                <a:srgbClr val="253A65"/>
              </a:buClr>
              <a:buSzPts val="1400"/>
              <a:buFont typeface="Helvetica Neue"/>
              <a:buNone/>
            </a:pPr>
            <a:r>
              <a:rPr lang="en-US" sz="2400"/>
              <a:t>incremental_Monte_Carlo_VaR_each_portfolio_asset.xml</a:t>
            </a:r>
            <a:endParaRPr b="1" i="0" sz="2400" u="none" cap="none" strike="noStrike">
              <a:solidFill>
                <a:srgbClr val="253A65"/>
              </a:solidFill>
              <a:latin typeface="Helvetica Neue"/>
              <a:ea typeface="Helvetica Neue"/>
              <a:cs typeface="Helvetica Neue"/>
              <a:sym typeface="Helvetica Neue"/>
            </a:endParaRPr>
          </a:p>
        </p:txBody>
      </p:sp>
      <p:pic>
        <p:nvPicPr>
          <p:cNvPr id="108" name="Google Shape;108;p18"/>
          <p:cNvPicPr preferRelativeResize="0"/>
          <p:nvPr/>
        </p:nvPicPr>
        <p:blipFill rotWithShape="1">
          <a:blip r:embed="rId3">
            <a:alphaModFix/>
          </a:blip>
          <a:srcRect b="0" l="0" r="0" t="0"/>
          <a:stretch/>
        </p:blipFill>
        <p:spPr>
          <a:xfrm>
            <a:off x="5834775" y="1716200"/>
            <a:ext cx="3219800" cy="776734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pic>
        <p:nvPicPr>
          <p:cNvPr id="113" name="Google Shape;113;p19"/>
          <p:cNvPicPr preferRelativeResize="0"/>
          <p:nvPr/>
        </p:nvPicPr>
        <p:blipFill rotWithShape="1">
          <a:blip r:embed="rId3">
            <a:alphaModFix/>
          </a:blip>
          <a:srcRect b="0" l="0" r="0" t="0"/>
          <a:stretch/>
        </p:blipFill>
        <p:spPr>
          <a:xfrm>
            <a:off x="152400" y="2499822"/>
            <a:ext cx="12700000" cy="2801568"/>
          </a:xfrm>
          <a:prstGeom prst="rect">
            <a:avLst/>
          </a:prstGeom>
          <a:noFill/>
          <a:ln>
            <a:noFill/>
          </a:ln>
        </p:spPr>
      </p:pic>
      <p:pic>
        <p:nvPicPr>
          <p:cNvPr id="114" name="Google Shape;114;p19"/>
          <p:cNvPicPr preferRelativeResize="0"/>
          <p:nvPr/>
        </p:nvPicPr>
        <p:blipFill rotWithShape="1">
          <a:blip r:embed="rId4">
            <a:alphaModFix/>
          </a:blip>
          <a:srcRect b="0" l="0" r="0" t="0"/>
          <a:stretch/>
        </p:blipFill>
        <p:spPr>
          <a:xfrm>
            <a:off x="152400" y="6084190"/>
            <a:ext cx="12700001" cy="1610699"/>
          </a:xfrm>
          <a:prstGeom prst="rect">
            <a:avLst/>
          </a:prstGeom>
          <a:noFill/>
          <a:ln>
            <a:noFill/>
          </a:ln>
        </p:spPr>
      </p:pic>
      <p:sp>
        <p:nvSpPr>
          <p:cNvPr id="115" name="Google Shape;115;p19"/>
          <p:cNvSpPr txBox="1"/>
          <p:nvPr>
            <p:ph type="title"/>
          </p:nvPr>
        </p:nvSpPr>
        <p:spPr>
          <a:xfrm>
            <a:off x="-65550" y="434125"/>
            <a:ext cx="8547600" cy="927600"/>
          </a:xfrm>
          <a:prstGeom prst="rect">
            <a:avLst/>
          </a:prstGeom>
          <a:noFill/>
          <a:ln>
            <a:noFill/>
          </a:ln>
        </p:spPr>
        <p:txBody>
          <a:bodyPr anchorCtr="0" anchor="t" bIns="65000" lIns="129975" spcFirstLastPara="1" rIns="129975" wrap="square" tIns="65000">
            <a:noAutofit/>
          </a:bodyPr>
          <a:lstStyle/>
          <a:p>
            <a:pPr indent="0" lvl="0" marL="0" marR="0" rtl="0" algn="l">
              <a:lnSpc>
                <a:spcPct val="100000"/>
              </a:lnSpc>
              <a:spcBef>
                <a:spcPts val="0"/>
              </a:spcBef>
              <a:spcAft>
                <a:spcPts val="0"/>
              </a:spcAft>
              <a:buClr>
                <a:srgbClr val="253A65"/>
              </a:buClr>
              <a:buSzPts val="1400"/>
              <a:buFont typeface="Helvetica Neue"/>
              <a:buNone/>
            </a:pPr>
            <a:r>
              <a:rPr lang="en-US" sz="2400"/>
              <a:t>incremental_Monte_Carlo_VaR_each_portfolio_asset.xml</a:t>
            </a:r>
            <a:endParaRPr b="1" i="0" sz="2400" u="none" cap="none" strike="noStrike">
              <a:solidFill>
                <a:srgbClr val="253A65"/>
              </a:solidFill>
              <a:latin typeface="Helvetica Neue"/>
              <a:ea typeface="Helvetica Neue"/>
              <a:cs typeface="Helvetica Neue"/>
              <a:sym typeface="Helvetica Neue"/>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Google Shape;120;p20"/>
          <p:cNvSpPr txBox="1"/>
          <p:nvPr>
            <p:ph type="title"/>
          </p:nvPr>
        </p:nvSpPr>
        <p:spPr>
          <a:xfrm>
            <a:off x="-1" y="468775"/>
            <a:ext cx="7877100" cy="927600"/>
          </a:xfrm>
          <a:prstGeom prst="rect">
            <a:avLst/>
          </a:prstGeom>
          <a:noFill/>
          <a:ln>
            <a:noFill/>
          </a:ln>
        </p:spPr>
        <p:txBody>
          <a:bodyPr anchorCtr="0" anchor="t" bIns="65000" lIns="129975" spcFirstLastPara="1" rIns="129975" wrap="square" tIns="65000">
            <a:noAutofit/>
          </a:bodyPr>
          <a:lstStyle/>
          <a:p>
            <a:pPr indent="0" lvl="0" marL="0" marR="0" rtl="0" algn="l">
              <a:lnSpc>
                <a:spcPct val="100000"/>
              </a:lnSpc>
              <a:spcBef>
                <a:spcPts val="0"/>
              </a:spcBef>
              <a:spcAft>
                <a:spcPts val="0"/>
              </a:spcAft>
              <a:buClr>
                <a:srgbClr val="253A65"/>
              </a:buClr>
              <a:buSzPts val="1400"/>
              <a:buFont typeface="Helvetica Neue"/>
              <a:buNone/>
            </a:pPr>
            <a:r>
              <a:rPr lang="en-US" sz="2600"/>
              <a:t>stress_testing_Monte_Carlo_value_portfolio.xml</a:t>
            </a:r>
            <a:endParaRPr b="1" i="0" sz="2600" u="none" cap="none" strike="noStrike">
              <a:solidFill>
                <a:srgbClr val="253A65"/>
              </a:solidFill>
              <a:latin typeface="Helvetica Neue"/>
              <a:ea typeface="Helvetica Neue"/>
              <a:cs typeface="Helvetica Neue"/>
              <a:sym typeface="Helvetica Neue"/>
            </a:endParaRPr>
          </a:p>
        </p:txBody>
      </p:sp>
      <p:sp>
        <p:nvSpPr>
          <p:cNvPr id="121" name="Google Shape;121;p20"/>
          <p:cNvSpPr txBox="1"/>
          <p:nvPr>
            <p:ph idx="1" type="body"/>
          </p:nvPr>
        </p:nvSpPr>
        <p:spPr>
          <a:xfrm>
            <a:off x="6293475" y="3637825"/>
            <a:ext cx="5904000" cy="5485200"/>
          </a:xfrm>
          <a:prstGeom prst="rect">
            <a:avLst/>
          </a:prstGeom>
          <a:noFill/>
          <a:ln>
            <a:noFill/>
          </a:ln>
        </p:spPr>
        <p:txBody>
          <a:bodyPr anchorCtr="0" anchor="t" bIns="65000" lIns="129975" spcFirstLastPara="1" rIns="129975" wrap="square" tIns="65000">
            <a:noAutofit/>
          </a:bodyPr>
          <a:lstStyle/>
          <a:p>
            <a:pPr indent="0" lvl="0" marL="0" marR="0" rtl="0" algn="l">
              <a:lnSpc>
                <a:spcPct val="150000"/>
              </a:lnSpc>
              <a:spcBef>
                <a:spcPts val="800"/>
              </a:spcBef>
              <a:spcAft>
                <a:spcPts val="0"/>
              </a:spcAft>
              <a:buSzPts val="3000"/>
              <a:buNone/>
            </a:pPr>
            <a:r>
              <a:rPr lang="en-US" sz="1200">
                <a:solidFill>
                  <a:srgbClr val="000000"/>
                </a:solidFill>
              </a:rPr>
              <a:t>run the plotting task into a docker container for matplotlib support</a:t>
            </a:r>
            <a:endParaRPr sz="1200">
              <a:solidFill>
                <a:srgbClr val="000000"/>
              </a:solidFill>
            </a:endParaRPr>
          </a:p>
          <a:p>
            <a:pPr indent="0" lvl="0" marL="0" rtl="0" algn="l">
              <a:lnSpc>
                <a:spcPct val="150000"/>
              </a:lnSpc>
              <a:spcBef>
                <a:spcPts val="800"/>
              </a:spcBef>
              <a:spcAft>
                <a:spcPts val="0"/>
              </a:spcAft>
              <a:buSzPts val="3000"/>
              <a:buNone/>
            </a:pPr>
            <a:r>
              <a:rPr lang="en-US" sz="1200"/>
              <a:t>number of portfolio simulations per PnL estimation</a:t>
            </a:r>
            <a:endParaRPr sz="1200"/>
          </a:p>
          <a:p>
            <a:pPr indent="0" lvl="0" marL="0" rtl="0" algn="l">
              <a:lnSpc>
                <a:spcPct val="150000"/>
              </a:lnSpc>
              <a:spcBef>
                <a:spcPts val="800"/>
              </a:spcBef>
              <a:spcAft>
                <a:spcPts val="0"/>
              </a:spcAft>
              <a:buClr>
                <a:schemeClr val="dk1"/>
              </a:buClr>
              <a:buSzPts val="1100"/>
              <a:buFont typeface="Arial"/>
              <a:buNone/>
            </a:pPr>
            <a:r>
              <a:rPr lang="en-US" sz="1200"/>
              <a:t>number of time steps of the portfolio simulations paths, up to the horizon</a:t>
            </a:r>
            <a:endParaRPr sz="1200">
              <a:solidFill>
                <a:srgbClr val="000000"/>
              </a:solidFill>
            </a:endParaRPr>
          </a:p>
          <a:p>
            <a:pPr indent="0" lvl="0" marL="0" rtl="0" algn="l">
              <a:lnSpc>
                <a:spcPct val="150000"/>
              </a:lnSpc>
              <a:spcBef>
                <a:spcPts val="800"/>
              </a:spcBef>
              <a:spcAft>
                <a:spcPts val="0"/>
              </a:spcAft>
              <a:buClr>
                <a:schemeClr val="dk1"/>
              </a:buClr>
              <a:buSzPts val="1100"/>
              <a:buFont typeface="Arial"/>
              <a:buNone/>
            </a:pPr>
            <a:r>
              <a:rPr lang="en-US" sz="1200"/>
              <a:t>horizon until which portfolio is stressed (here time steps are set to 1/255)</a:t>
            </a:r>
            <a:endParaRPr sz="1200">
              <a:solidFill>
                <a:srgbClr val="000000"/>
              </a:solidFill>
            </a:endParaRPr>
          </a:p>
          <a:p>
            <a:pPr indent="0" lvl="0" marL="0" rtl="0" algn="l">
              <a:lnSpc>
                <a:spcPct val="150000"/>
              </a:lnSpc>
              <a:spcBef>
                <a:spcPts val="800"/>
              </a:spcBef>
              <a:spcAft>
                <a:spcPts val="0"/>
              </a:spcAft>
              <a:buClr>
                <a:schemeClr val="dk1"/>
              </a:buClr>
              <a:buSzPts val="1100"/>
              <a:buFont typeface="Arial"/>
              <a:buNone/>
            </a:pPr>
            <a:r>
              <a:rPr lang="en-US" sz="1200"/>
              <a:t>file to describe assets params, a line per asset: start price, drift rate (yearly return), volatility rate (yearly return), weight</a:t>
            </a:r>
            <a:endParaRPr sz="1200">
              <a:solidFill>
                <a:srgbClr val="000000"/>
              </a:solidFill>
            </a:endParaRPr>
          </a:p>
          <a:p>
            <a:pPr indent="0" lvl="0" marL="0" rtl="0" algn="l">
              <a:lnSpc>
                <a:spcPct val="150000"/>
              </a:lnSpc>
              <a:spcBef>
                <a:spcPts val="800"/>
              </a:spcBef>
              <a:spcAft>
                <a:spcPts val="0"/>
              </a:spcAft>
              <a:buClr>
                <a:schemeClr val="dk1"/>
              </a:buClr>
              <a:buSzPts val="1100"/>
              <a:buFont typeface="Arial"/>
              <a:buNone/>
            </a:pPr>
            <a:r>
              <a:rPr lang="en-US" sz="1200"/>
              <a:t>correlations matrix of the assets</a:t>
            </a:r>
            <a:endParaRPr sz="1200">
              <a:solidFill>
                <a:srgbClr val="000000"/>
              </a:solidFill>
            </a:endParaRPr>
          </a:p>
          <a:p>
            <a:pPr indent="0" lvl="0" marL="0" marR="0" rtl="0" algn="l">
              <a:lnSpc>
                <a:spcPct val="100000"/>
              </a:lnSpc>
              <a:spcBef>
                <a:spcPts val="800"/>
              </a:spcBef>
              <a:spcAft>
                <a:spcPts val="0"/>
              </a:spcAft>
              <a:buSzPts val="3000"/>
              <a:buNone/>
            </a:pPr>
            <a:r>
              <a:rPr lang="en-US" sz="1200">
                <a:solidFill>
                  <a:srgbClr val="000000"/>
                </a:solidFill>
              </a:rPr>
              <a:t>range of the percentages of variation to apply to the risk free rate and number of steps to consider in this range</a:t>
            </a:r>
            <a:endParaRPr sz="1200">
              <a:solidFill>
                <a:srgbClr val="000000"/>
              </a:solidFill>
            </a:endParaRPr>
          </a:p>
          <a:p>
            <a:pPr indent="0" lvl="0" marL="0" rtl="0" algn="l">
              <a:lnSpc>
                <a:spcPct val="100000"/>
              </a:lnSpc>
              <a:spcBef>
                <a:spcPts val="800"/>
              </a:spcBef>
              <a:spcAft>
                <a:spcPts val="0"/>
              </a:spcAft>
              <a:buSzPts val="3000"/>
              <a:buNone/>
            </a:pPr>
            <a:r>
              <a:rPr lang="en-US" sz="1200"/>
              <a:t>range of the percentages of variation to apply to the portolio asset volatilities and number of steps to consider in this range</a:t>
            </a:r>
            <a:endParaRPr sz="1200"/>
          </a:p>
          <a:p>
            <a:pPr indent="0" lvl="0" marL="0" rtl="0" algn="l">
              <a:lnSpc>
                <a:spcPct val="100000"/>
              </a:lnSpc>
              <a:spcBef>
                <a:spcPts val="800"/>
              </a:spcBef>
              <a:spcAft>
                <a:spcPts val="0"/>
              </a:spcAft>
              <a:buSzPts val="3000"/>
              <a:buNone/>
            </a:pPr>
            <a:r>
              <a:rPr lang="en-US" sz="1200"/>
              <a:t>number of replicated tasks which have in charge the stressed PnL simulations</a:t>
            </a:r>
            <a:endParaRPr sz="1200"/>
          </a:p>
          <a:p>
            <a:pPr indent="0" lvl="0" marL="0" rtl="0" algn="l">
              <a:lnSpc>
                <a:spcPct val="100000"/>
              </a:lnSpc>
              <a:spcBef>
                <a:spcPts val="800"/>
              </a:spcBef>
              <a:spcAft>
                <a:spcPts val="0"/>
              </a:spcAft>
              <a:buClr>
                <a:schemeClr val="dk1"/>
              </a:buClr>
              <a:buSzPts val="1100"/>
              <a:buFont typeface="Arial"/>
              <a:buNone/>
            </a:pPr>
            <a:r>
              <a:t/>
            </a:r>
            <a:endParaRPr sz="1200"/>
          </a:p>
        </p:txBody>
      </p:sp>
      <p:sp>
        <p:nvSpPr>
          <p:cNvPr id="122" name="Google Shape;122;p20"/>
          <p:cNvSpPr txBox="1"/>
          <p:nvPr/>
        </p:nvSpPr>
        <p:spPr>
          <a:xfrm>
            <a:off x="276700" y="1900900"/>
            <a:ext cx="12570900" cy="12324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800"/>
              </a:spcBef>
              <a:spcAft>
                <a:spcPts val="0"/>
              </a:spcAft>
              <a:buClr>
                <a:srgbClr val="000000"/>
              </a:buClr>
              <a:buSzPts val="2400"/>
              <a:buFont typeface="Arial"/>
              <a:buNone/>
            </a:pPr>
            <a:r>
              <a:rPr b="0" i="0" lang="en-US" sz="2400" u="none" cap="none" strike="noStrike">
                <a:solidFill>
                  <a:schemeClr val="dk1"/>
                </a:solidFill>
                <a:latin typeface="Helvetica Neue"/>
                <a:ea typeface="Helvetica Neue"/>
                <a:cs typeface="Helvetica Neue"/>
                <a:sym typeface="Helvetica Neue"/>
              </a:rPr>
              <a:t>Estimates the portfolio PnL (Profit and Loss) over stressed volatilities and risk free rates.</a:t>
            </a:r>
            <a:endParaRPr b="0" i="0" sz="1400" u="none" cap="none" strike="noStrike">
              <a:solidFill>
                <a:srgbClr val="000000"/>
              </a:solidFill>
              <a:latin typeface="Arial"/>
              <a:ea typeface="Arial"/>
              <a:cs typeface="Arial"/>
              <a:sym typeface="Arial"/>
            </a:endParaRPr>
          </a:p>
        </p:txBody>
      </p:sp>
      <p:pic>
        <p:nvPicPr>
          <p:cNvPr id="123" name="Google Shape;123;p20"/>
          <p:cNvPicPr preferRelativeResize="0"/>
          <p:nvPr/>
        </p:nvPicPr>
        <p:blipFill rotWithShape="1">
          <a:blip r:embed="rId3">
            <a:alphaModFix/>
          </a:blip>
          <a:srcRect b="0" l="0" r="0" t="0"/>
          <a:stretch/>
        </p:blipFill>
        <p:spPr>
          <a:xfrm>
            <a:off x="1476500" y="3764225"/>
            <a:ext cx="4816975" cy="372963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1_Activeeon Presentation Template">
  <a:themeElements>
    <a:clrScheme name="AE Blue">
      <a:dk1>
        <a:srgbClr val="000000"/>
      </a:dk1>
      <a:lt1>
        <a:srgbClr val="FFFFFF"/>
      </a:lt1>
      <a:dk2>
        <a:srgbClr val="53585F"/>
      </a:dk2>
      <a:lt2>
        <a:srgbClr val="DCDEE0"/>
      </a:lt2>
      <a:accent1>
        <a:srgbClr val="253A65"/>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