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9300" y="519447"/>
            <a:ext cx="1397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97400" y="504636"/>
            <a:ext cx="962792" cy="821394"/>
            <a:chOff x="2946400" y="704150"/>
            <a:chExt cx="1752600" cy="1353250"/>
          </a:xfrm>
        </p:grpSpPr>
        <p:grpSp>
          <p:nvGrpSpPr>
            <p:cNvPr id="8" name="Group 7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263900" y="704150"/>
              <a:ext cx="1117599" cy="45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46400" y="1331556"/>
              <a:ext cx="1752598" cy="40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REGISTRATION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97399" y="1507844"/>
            <a:ext cx="932673" cy="784189"/>
            <a:chOff x="2946400" y="723724"/>
            <a:chExt cx="1752600" cy="1333676"/>
          </a:xfrm>
        </p:grpSpPr>
        <p:grpSp>
          <p:nvGrpSpPr>
            <p:cNvPr id="14" name="Group 13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263901" y="723724"/>
              <a:ext cx="1117600" cy="47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46400" y="1331557"/>
              <a:ext cx="1752598" cy="47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Sign-in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6949" y="2791151"/>
            <a:ext cx="971219" cy="813264"/>
            <a:chOff x="2941318" y="725316"/>
            <a:chExt cx="1757682" cy="1332084"/>
          </a:xfrm>
        </p:grpSpPr>
        <p:grpSp>
          <p:nvGrpSpPr>
            <p:cNvPr id="20" name="Group 19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263900" y="725316"/>
              <a:ext cx="1117599" cy="45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41318" y="1123529"/>
              <a:ext cx="1752599" cy="756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Apply &amp; Remove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9758" y="4119173"/>
            <a:ext cx="962793" cy="808694"/>
            <a:chOff x="2946400" y="725075"/>
            <a:chExt cx="1752600" cy="1332325"/>
          </a:xfrm>
        </p:grpSpPr>
        <p:grpSp>
          <p:nvGrpSpPr>
            <p:cNvPr id="26" name="Group 25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46400" y="1059554"/>
              <a:ext cx="1752598" cy="91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Access Organization’s Functionalities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21599" y="618061"/>
            <a:ext cx="2413001" cy="544396"/>
            <a:chOff x="4851399" y="419684"/>
            <a:chExt cx="2413001" cy="544396"/>
          </a:xfrm>
        </p:grpSpPr>
        <p:sp>
          <p:nvSpPr>
            <p:cNvPr id="38" name="Rectangle 37"/>
            <p:cNvSpPr/>
            <p:nvPr/>
          </p:nvSpPr>
          <p:spPr>
            <a:xfrm>
              <a:off x="4851400" y="419685"/>
              <a:ext cx="24130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</a:t>
              </a:r>
              <a:r>
                <a:rPr lang="en-US" dirty="0" err="1"/>
                <a:t>tblusers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21599" y="2936286"/>
            <a:ext cx="2413001" cy="544396"/>
            <a:chOff x="4851399" y="419684"/>
            <a:chExt cx="2413001" cy="544396"/>
          </a:xfrm>
        </p:grpSpPr>
        <p:sp>
          <p:nvSpPr>
            <p:cNvPr id="41" name="Rectangle 40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tblapplications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1599" y="4257622"/>
            <a:ext cx="2413001" cy="544396"/>
            <a:chOff x="4851399" y="419684"/>
            <a:chExt cx="2413001" cy="544396"/>
          </a:xfrm>
        </p:grpSpPr>
        <p:sp>
          <p:nvSpPr>
            <p:cNvPr id="44" name="Rectangle 43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tblorganizations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T3</a:t>
              </a:r>
            </a:p>
          </p:txBody>
        </p:sp>
      </p:grpSp>
      <p:cxnSp>
        <p:nvCxnSpPr>
          <p:cNvPr id="49" name="Straight Arrow Connector 48"/>
          <p:cNvCxnSpPr>
            <a:endCxn id="12" idx="1"/>
          </p:cNvCxnSpPr>
          <p:nvPr/>
        </p:nvCxnSpPr>
        <p:spPr>
          <a:xfrm>
            <a:off x="3429000" y="642949"/>
            <a:ext cx="11684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4009" y="618061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416300" y="1025804"/>
            <a:ext cx="1160644" cy="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16299" y="1010864"/>
            <a:ext cx="118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REGISTRATION COMPLETED</a:t>
            </a:r>
          </a:p>
        </p:txBody>
      </p:sp>
      <p:cxnSp>
        <p:nvCxnSpPr>
          <p:cNvPr id="53" name="Elbow Connector 52"/>
          <p:cNvCxnSpPr>
            <a:endCxn id="16" idx="1"/>
          </p:cNvCxnSpPr>
          <p:nvPr/>
        </p:nvCxnSpPr>
        <p:spPr>
          <a:xfrm>
            <a:off x="3241880" y="1162456"/>
            <a:ext cx="1355519" cy="841288"/>
          </a:xfrm>
          <a:prstGeom prst="bentConnector3">
            <a:avLst>
              <a:gd name="adj1" fmla="val -2026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79883" y="205013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EMAIL/PASSWORD</a:t>
            </a:r>
          </a:p>
        </p:txBody>
      </p:sp>
      <p:cxnSp>
        <p:nvCxnSpPr>
          <p:cNvPr id="55" name="Elbow Connector 54"/>
          <p:cNvCxnSpPr>
            <a:stCxn id="28" idx="1"/>
            <a:endCxn id="6" idx="2"/>
          </p:cNvCxnSpPr>
          <p:nvPr/>
        </p:nvCxnSpPr>
        <p:spPr>
          <a:xfrm rot="10800000">
            <a:off x="2717800" y="1256048"/>
            <a:ext cx="1861958" cy="33431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79883" y="4324466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ORGANIZATION</a:t>
            </a:r>
          </a:p>
        </p:txBody>
      </p:sp>
      <p:cxnSp>
        <p:nvCxnSpPr>
          <p:cNvPr id="59" name="Straight Arrow Connector 58"/>
          <p:cNvCxnSpPr>
            <a:stCxn id="12" idx="3"/>
          </p:cNvCxnSpPr>
          <p:nvPr/>
        </p:nvCxnSpPr>
        <p:spPr>
          <a:xfrm flipV="1">
            <a:off x="5560192" y="642949"/>
            <a:ext cx="21614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63482" y="63701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ADMIN DETAILS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560190" y="1130706"/>
            <a:ext cx="2161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62276" y="1104113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RESPONSE</a:t>
            </a:r>
          </a:p>
        </p:txBody>
      </p:sp>
      <p:cxnSp>
        <p:nvCxnSpPr>
          <p:cNvPr id="63" name="Elbow Connector 62"/>
          <p:cNvCxnSpPr>
            <a:stCxn id="18" idx="3"/>
          </p:cNvCxnSpPr>
          <p:nvPr/>
        </p:nvCxnSpPr>
        <p:spPr>
          <a:xfrm flipV="1">
            <a:off x="5530072" y="1172415"/>
            <a:ext cx="2915428" cy="457906"/>
          </a:xfrm>
          <a:prstGeom prst="bentConnector3">
            <a:avLst>
              <a:gd name="adj1" fmla="val 999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52133" y="1597801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SIGN-IN DETAILS</a:t>
            </a:r>
          </a:p>
        </p:txBody>
      </p:sp>
      <p:cxnSp>
        <p:nvCxnSpPr>
          <p:cNvPr id="65" name="Elbow Connector 64"/>
          <p:cNvCxnSpPr>
            <a:stCxn id="38" idx="2"/>
            <a:endCxn id="16" idx="3"/>
          </p:cNvCxnSpPr>
          <p:nvPr/>
        </p:nvCxnSpPr>
        <p:spPr>
          <a:xfrm rot="5400000">
            <a:off x="6808443" y="-115914"/>
            <a:ext cx="841287" cy="33980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52133" y="199179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AUTHENTICATION</a:t>
            </a:r>
          </a:p>
        </p:txBody>
      </p:sp>
      <p:cxnSp>
        <p:nvCxnSpPr>
          <p:cNvPr id="67" name="Straight Arrow Connector 66"/>
          <p:cNvCxnSpPr>
            <a:stCxn id="17" idx="2"/>
            <a:endCxn id="21" idx="0"/>
          </p:cNvCxnSpPr>
          <p:nvPr/>
        </p:nvCxnSpPr>
        <p:spPr>
          <a:xfrm>
            <a:off x="5063736" y="2292033"/>
            <a:ext cx="228" cy="499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9" idx="2"/>
          </p:cNvCxnSpPr>
          <p:nvPr/>
        </p:nvCxnSpPr>
        <p:spPr>
          <a:xfrm flipH="1">
            <a:off x="5061154" y="4927867"/>
            <a:ext cx="1" cy="84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069" y="2428092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560190" y="305208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545898" y="3399746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62276" y="281557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UPLOAD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62276" y="3147972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5551370" y="4540278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67748" y="4288504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89" name="Elbow Connector 88"/>
          <p:cNvCxnSpPr>
            <a:cxnSpLocks/>
            <a:stCxn id="22" idx="1"/>
          </p:cNvCxnSpPr>
          <p:nvPr/>
        </p:nvCxnSpPr>
        <p:spPr>
          <a:xfrm rot="10800000">
            <a:off x="2845692" y="1287140"/>
            <a:ext cx="1731259" cy="20392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91904" y="3060815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APPLICATION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F3BD87-354B-275C-750F-CBFED99273C2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9194800" y="3480682"/>
            <a:ext cx="0" cy="776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9ACBA7-13E5-3DC2-C72D-B000D2F4C7C9}"/>
              </a:ext>
            </a:extLst>
          </p:cNvPr>
          <p:cNvSpPr txBox="1"/>
          <p:nvPr/>
        </p:nvSpPr>
        <p:spPr>
          <a:xfrm>
            <a:off x="7685592" y="3619985"/>
            <a:ext cx="170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APPROVED 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332CA4-C23F-78B3-0B47-1886E1DCDB94}"/>
              </a:ext>
            </a:extLst>
          </p:cNvPr>
          <p:cNvSpPr txBox="1"/>
          <p:nvPr/>
        </p:nvSpPr>
        <p:spPr>
          <a:xfrm>
            <a:off x="3828817" y="5153043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7858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9300" y="519447"/>
            <a:ext cx="1397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579758" y="1626796"/>
            <a:ext cx="962793" cy="849353"/>
            <a:chOff x="2946400" y="725075"/>
            <a:chExt cx="1752600" cy="1399310"/>
          </a:xfrm>
        </p:grpSpPr>
        <p:grpSp>
          <p:nvGrpSpPr>
            <p:cNvPr id="26" name="Group 25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46400" y="1059554"/>
              <a:ext cx="1752598" cy="106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Add, Edit, Delete Events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1599" y="1765245"/>
            <a:ext cx="2413001" cy="544396"/>
            <a:chOff x="4851399" y="419684"/>
            <a:chExt cx="2413001" cy="544396"/>
          </a:xfrm>
        </p:grpSpPr>
        <p:sp>
          <p:nvSpPr>
            <p:cNvPr id="44" name="Rectangle 43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tblevents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T4</a:t>
              </a:r>
            </a:p>
          </p:txBody>
        </p:sp>
      </p:grpSp>
      <p:cxnSp>
        <p:nvCxnSpPr>
          <p:cNvPr id="55" name="Elbow Connector 54"/>
          <p:cNvCxnSpPr>
            <a:cxnSpLocks/>
            <a:stCxn id="28" idx="1"/>
          </p:cNvCxnSpPr>
          <p:nvPr/>
        </p:nvCxnSpPr>
        <p:spPr>
          <a:xfrm rot="10800000">
            <a:off x="2717800" y="1189372"/>
            <a:ext cx="1861958" cy="9636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79883" y="1832089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EVENTS</a:t>
            </a:r>
          </a:p>
        </p:txBody>
      </p:sp>
      <p:cxnSp>
        <p:nvCxnSpPr>
          <p:cNvPr id="68" name="Straight Arrow Connector 67"/>
          <p:cNvCxnSpPr>
            <a:cxnSpLocks/>
            <a:endCxn id="27" idx="0"/>
          </p:cNvCxnSpPr>
          <p:nvPr/>
        </p:nvCxnSpPr>
        <p:spPr>
          <a:xfrm flipH="1">
            <a:off x="5061155" y="1112039"/>
            <a:ext cx="2809" cy="514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9" idx="2"/>
          </p:cNvCxnSpPr>
          <p:nvPr/>
        </p:nvCxnSpPr>
        <p:spPr>
          <a:xfrm>
            <a:off x="5061155" y="2435491"/>
            <a:ext cx="0" cy="60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07669" y="1256515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547083" y="1898665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532791" y="2246327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49169" y="1662151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49169" y="1994553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01BC83-0255-E9EE-24A4-0BDF5BD84F91}"/>
              </a:ext>
            </a:extLst>
          </p:cNvPr>
          <p:cNvGrpSpPr/>
          <p:nvPr/>
        </p:nvGrpSpPr>
        <p:grpSpPr>
          <a:xfrm>
            <a:off x="4575223" y="3028061"/>
            <a:ext cx="967326" cy="808694"/>
            <a:chOff x="2938147" y="725075"/>
            <a:chExt cx="1760853" cy="13323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C58DF0-76D7-D817-453C-53876BFD1127}"/>
                </a:ext>
              </a:extLst>
            </p:cNvPr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AF0540-76E5-5FDD-03CC-44D9F4E512B6}"/>
                  </a:ext>
                </a:extLst>
              </p:cNvPr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99C74B-8E14-1AAC-F264-FC073D604C0F}"/>
                  </a:ext>
                </a:extLst>
              </p:cNvPr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BAF264-8F89-CE38-163F-C9D267962BB5}"/>
                </a:ext>
              </a:extLst>
            </p:cNvPr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195EC1-82B2-7ABA-80E0-E9454B8296B1}"/>
                </a:ext>
              </a:extLst>
            </p:cNvPr>
            <p:cNvSpPr txBox="1"/>
            <p:nvPr/>
          </p:nvSpPr>
          <p:spPr>
            <a:xfrm>
              <a:off x="2938147" y="1112867"/>
              <a:ext cx="1760849" cy="844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bg1"/>
                  </a:solidFill>
                </a:rPr>
                <a:t>Add, Edit, Delete Announcements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C19E18-7AFC-B7E3-EAFA-B386420EE89E}"/>
              </a:ext>
            </a:extLst>
          </p:cNvPr>
          <p:cNvGrpSpPr/>
          <p:nvPr/>
        </p:nvGrpSpPr>
        <p:grpSpPr>
          <a:xfrm>
            <a:off x="7721599" y="3166510"/>
            <a:ext cx="2413001" cy="544396"/>
            <a:chOff x="4851399" y="419684"/>
            <a:chExt cx="2413001" cy="5443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260A9F-097D-ACDA-C618-0EBD9CE54098}"/>
                </a:ext>
              </a:extLst>
            </p:cNvPr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tblannouncements</a:t>
              </a:r>
              <a:endParaRPr lang="en-US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7C615F-88DF-DDEF-3EE6-14AE2D8EAC1B}"/>
                </a:ext>
              </a:extLst>
            </p:cNvPr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T5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547560-2E41-98F4-A3BD-80E4A305E692}"/>
              </a:ext>
            </a:extLst>
          </p:cNvPr>
          <p:cNvCxnSpPr/>
          <p:nvPr/>
        </p:nvCxnSpPr>
        <p:spPr>
          <a:xfrm flipV="1">
            <a:off x="5547083" y="3299930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0DA771-F516-9C72-3E7A-09AEC62557D5}"/>
              </a:ext>
            </a:extLst>
          </p:cNvPr>
          <p:cNvCxnSpPr/>
          <p:nvPr/>
        </p:nvCxnSpPr>
        <p:spPr>
          <a:xfrm flipH="1" flipV="1">
            <a:off x="5532791" y="364759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73AE77-12E2-6A5B-2A8C-3C441F78173E}"/>
              </a:ext>
            </a:extLst>
          </p:cNvPr>
          <p:cNvSpPr txBox="1"/>
          <p:nvPr/>
        </p:nvSpPr>
        <p:spPr>
          <a:xfrm>
            <a:off x="5649169" y="3063416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1B1DE-49CA-FD9E-1E81-7689FA36B226}"/>
              </a:ext>
            </a:extLst>
          </p:cNvPr>
          <p:cNvSpPr txBox="1"/>
          <p:nvPr/>
        </p:nvSpPr>
        <p:spPr>
          <a:xfrm>
            <a:off x="5649169" y="339581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31" name="Elbow Connector 54">
            <a:extLst>
              <a:ext uri="{FF2B5EF4-FFF2-40B4-BE49-F238E27FC236}">
                <a16:creationId xmlns:a16="http://schemas.microsoft.com/office/drawing/2014/main" id="{EBD57C54-29EE-4D73-532C-1E915F3A9F15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2717801" y="1189373"/>
            <a:ext cx="1857423" cy="23302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FC280E-A753-CCE9-4BD8-924148F08F5E}"/>
              </a:ext>
            </a:extLst>
          </p:cNvPr>
          <p:cNvSpPr txBox="1"/>
          <p:nvPr/>
        </p:nvSpPr>
        <p:spPr>
          <a:xfrm>
            <a:off x="2791903" y="326525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ANNOUNCEMENTS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76A9A1-4D86-6885-0ADC-3CE15AF2D970}"/>
              </a:ext>
            </a:extLst>
          </p:cNvPr>
          <p:cNvSpPr txBox="1"/>
          <p:nvPr/>
        </p:nvSpPr>
        <p:spPr>
          <a:xfrm>
            <a:off x="3807669" y="2613306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6FE1FF-CCC7-E749-67D7-36D832097246}"/>
              </a:ext>
            </a:extLst>
          </p:cNvPr>
          <p:cNvCxnSpPr>
            <a:cxnSpLocks/>
          </p:cNvCxnSpPr>
          <p:nvPr/>
        </p:nvCxnSpPr>
        <p:spPr>
          <a:xfrm>
            <a:off x="5060361" y="3837481"/>
            <a:ext cx="0" cy="42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8FFBC-963A-B303-494E-9DBD81365A10}"/>
              </a:ext>
            </a:extLst>
          </p:cNvPr>
          <p:cNvGrpSpPr/>
          <p:nvPr/>
        </p:nvGrpSpPr>
        <p:grpSpPr>
          <a:xfrm>
            <a:off x="4565465" y="4248143"/>
            <a:ext cx="967326" cy="808694"/>
            <a:chOff x="2938147" y="725075"/>
            <a:chExt cx="1760853" cy="133232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70F96E7-F797-B09B-3F9B-95E175BF26CF}"/>
                </a:ext>
              </a:extLst>
            </p:cNvPr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F723204-CB4F-4274-A5DB-CDB7938A7BA0}"/>
                  </a:ext>
                </a:extLst>
              </p:cNvPr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DCEEBF7-F224-E0CA-0EC7-D93862C8FAA3}"/>
                  </a:ext>
                </a:extLst>
              </p:cNvPr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4F66D0-6C65-2831-BFBB-43F080B50A28}"/>
                </a:ext>
              </a:extLst>
            </p:cNvPr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1426FA-AAEB-7ACC-BBCA-C259CEC912E2}"/>
                </a:ext>
              </a:extLst>
            </p:cNvPr>
            <p:cNvSpPr txBox="1"/>
            <p:nvPr/>
          </p:nvSpPr>
          <p:spPr>
            <a:xfrm>
              <a:off x="2938147" y="1112867"/>
              <a:ext cx="1760849" cy="844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10" dirty="0">
                  <a:solidFill>
                    <a:schemeClr val="bg1"/>
                  </a:solidFill>
                </a:rPr>
                <a:t>Add, Edit, Delete Officers &amp; Members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D3F91F-02FE-765B-31F2-056B982633FF}"/>
              </a:ext>
            </a:extLst>
          </p:cNvPr>
          <p:cNvGrpSpPr/>
          <p:nvPr/>
        </p:nvGrpSpPr>
        <p:grpSpPr>
          <a:xfrm>
            <a:off x="7711841" y="4386592"/>
            <a:ext cx="2413001" cy="544396"/>
            <a:chOff x="4851399" y="419684"/>
            <a:chExt cx="2413001" cy="5443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B498EE-CB4C-5B9E-2A9A-96511E4A64D9}"/>
                </a:ext>
              </a:extLst>
            </p:cNvPr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tblmembers</a:t>
              </a:r>
              <a:endParaRPr lang="en-US" sz="16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399A5A-2C59-9055-7308-F4D8F89D6957}"/>
                </a:ext>
              </a:extLst>
            </p:cNvPr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T6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64DB09-E456-EAEB-7642-F0AC18FF70A6}"/>
              </a:ext>
            </a:extLst>
          </p:cNvPr>
          <p:cNvCxnSpPr/>
          <p:nvPr/>
        </p:nvCxnSpPr>
        <p:spPr>
          <a:xfrm flipV="1">
            <a:off x="5537325" y="452001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0B0065-BF33-2F78-DBB5-920193D148C5}"/>
              </a:ext>
            </a:extLst>
          </p:cNvPr>
          <p:cNvCxnSpPr/>
          <p:nvPr/>
        </p:nvCxnSpPr>
        <p:spPr>
          <a:xfrm flipH="1" flipV="1">
            <a:off x="5523033" y="486767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07CCC8-AF05-9A05-9680-24A976E3685D}"/>
              </a:ext>
            </a:extLst>
          </p:cNvPr>
          <p:cNvSpPr txBox="1"/>
          <p:nvPr/>
        </p:nvSpPr>
        <p:spPr>
          <a:xfrm>
            <a:off x="5639411" y="428349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F5725F-130C-C71A-34DA-9BCF38EEEB09}"/>
              </a:ext>
            </a:extLst>
          </p:cNvPr>
          <p:cNvSpPr txBox="1"/>
          <p:nvPr/>
        </p:nvSpPr>
        <p:spPr>
          <a:xfrm>
            <a:off x="5639411" y="461590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5699B2-1339-9873-6703-9DB45DAC4484}"/>
              </a:ext>
            </a:extLst>
          </p:cNvPr>
          <p:cNvSpPr txBox="1"/>
          <p:nvPr/>
        </p:nvSpPr>
        <p:spPr>
          <a:xfrm>
            <a:off x="2782145" y="448534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MEMBERS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B00E71-3D10-429B-9C33-085724E7A728}"/>
              </a:ext>
            </a:extLst>
          </p:cNvPr>
          <p:cNvSpPr txBox="1"/>
          <p:nvPr/>
        </p:nvSpPr>
        <p:spPr>
          <a:xfrm>
            <a:off x="3837446" y="3947478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69B3E1-C651-00BD-4B6F-AEC6001AA841}"/>
              </a:ext>
            </a:extLst>
          </p:cNvPr>
          <p:cNvCxnSpPr>
            <a:cxnSpLocks/>
          </p:cNvCxnSpPr>
          <p:nvPr/>
        </p:nvCxnSpPr>
        <p:spPr>
          <a:xfrm>
            <a:off x="5050603" y="5057563"/>
            <a:ext cx="0" cy="42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54">
            <a:extLst>
              <a:ext uri="{FF2B5EF4-FFF2-40B4-BE49-F238E27FC236}">
                <a16:creationId xmlns:a16="http://schemas.microsoft.com/office/drawing/2014/main" id="{148934E9-0777-2F7F-E9D5-A96983333423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>
            <a:off x="2717801" y="1189373"/>
            <a:ext cx="1847665" cy="35503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D39E06F-D4A9-DC1C-AD27-0B2D5CAB8E82}"/>
              </a:ext>
            </a:extLst>
          </p:cNvPr>
          <p:cNvGrpSpPr/>
          <p:nvPr/>
        </p:nvGrpSpPr>
        <p:grpSpPr>
          <a:xfrm>
            <a:off x="4560473" y="5467343"/>
            <a:ext cx="962792" cy="808694"/>
            <a:chOff x="2946400" y="725075"/>
            <a:chExt cx="1752600" cy="133232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78EADEE-7556-0291-A8B1-316DEAA46E74}"/>
                </a:ext>
              </a:extLst>
            </p:cNvPr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839296E-B413-B388-4834-6003DA3C85A5}"/>
                  </a:ext>
                </a:extLst>
              </p:cNvPr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7D6BEE8-0E38-D148-7B59-DA315CA271F0}"/>
                  </a:ext>
                </a:extLst>
              </p:cNvPr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812D688-A3B2-36DC-6CE4-580AB7978529}"/>
                </a:ext>
              </a:extLst>
            </p:cNvPr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4CC9860-6CDC-11A1-CD16-E110A3530EE9}"/>
              </a:ext>
            </a:extLst>
          </p:cNvPr>
          <p:cNvGrpSpPr/>
          <p:nvPr/>
        </p:nvGrpSpPr>
        <p:grpSpPr>
          <a:xfrm>
            <a:off x="7702316" y="5605792"/>
            <a:ext cx="2413001" cy="544396"/>
            <a:chOff x="4851399" y="419684"/>
            <a:chExt cx="2413001" cy="54439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0461F6-3A4D-737E-9F1F-B54A2F800DDF}"/>
                </a:ext>
              </a:extLst>
            </p:cNvPr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tblrenewals</a:t>
              </a:r>
              <a:endParaRPr lang="en-US" sz="16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CCF7F72-6801-C99B-D9C3-13335E3482EC}"/>
                </a:ext>
              </a:extLst>
            </p:cNvPr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T7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C849A08-0071-2042-B915-1B890C45EDDD}"/>
              </a:ext>
            </a:extLst>
          </p:cNvPr>
          <p:cNvCxnSpPr/>
          <p:nvPr/>
        </p:nvCxnSpPr>
        <p:spPr>
          <a:xfrm flipV="1">
            <a:off x="5527800" y="573921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ABFD913-D348-26CB-75BA-B227CA3DEFFD}"/>
              </a:ext>
            </a:extLst>
          </p:cNvPr>
          <p:cNvCxnSpPr/>
          <p:nvPr/>
        </p:nvCxnSpPr>
        <p:spPr>
          <a:xfrm flipH="1" flipV="1">
            <a:off x="5513508" y="608687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73FA05B-363B-FF7C-F3D5-E8B7A8BFA169}"/>
              </a:ext>
            </a:extLst>
          </p:cNvPr>
          <p:cNvSpPr txBox="1"/>
          <p:nvPr/>
        </p:nvSpPr>
        <p:spPr>
          <a:xfrm>
            <a:off x="5629886" y="550269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CDF09A-E816-F573-C272-44C1215E736C}"/>
              </a:ext>
            </a:extLst>
          </p:cNvPr>
          <p:cNvSpPr txBox="1"/>
          <p:nvPr/>
        </p:nvSpPr>
        <p:spPr>
          <a:xfrm>
            <a:off x="5629886" y="583510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3420D6-0681-1661-120E-7EAD9AE51B0A}"/>
              </a:ext>
            </a:extLst>
          </p:cNvPr>
          <p:cNvSpPr txBox="1"/>
          <p:nvPr/>
        </p:nvSpPr>
        <p:spPr>
          <a:xfrm>
            <a:off x="2772620" y="570454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RENEWAL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CACF6C-2B5C-D476-882B-D2B087782338}"/>
              </a:ext>
            </a:extLst>
          </p:cNvPr>
          <p:cNvSpPr txBox="1"/>
          <p:nvPr/>
        </p:nvSpPr>
        <p:spPr>
          <a:xfrm>
            <a:off x="3827921" y="5166678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4A5F0D-40E6-2E75-A5D9-1F0D908FCCF1}"/>
              </a:ext>
            </a:extLst>
          </p:cNvPr>
          <p:cNvSpPr txBox="1"/>
          <p:nvPr/>
        </p:nvSpPr>
        <p:spPr>
          <a:xfrm>
            <a:off x="4567424" y="5710793"/>
            <a:ext cx="96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Renew &amp; Remove</a:t>
            </a:r>
          </a:p>
        </p:txBody>
      </p:sp>
      <p:cxnSp>
        <p:nvCxnSpPr>
          <p:cNvPr id="101" name="Elbow Connector 54">
            <a:extLst>
              <a:ext uri="{FF2B5EF4-FFF2-40B4-BE49-F238E27FC236}">
                <a16:creationId xmlns:a16="http://schemas.microsoft.com/office/drawing/2014/main" id="{4D28E7E7-90EB-14A7-A9BB-7F4651C68E80}"/>
              </a:ext>
            </a:extLst>
          </p:cNvPr>
          <p:cNvCxnSpPr>
            <a:cxnSpLocks/>
            <a:stCxn id="100" idx="1"/>
            <a:endCxn id="6" idx="2"/>
          </p:cNvCxnSpPr>
          <p:nvPr/>
        </p:nvCxnSpPr>
        <p:spPr>
          <a:xfrm rot="10800000">
            <a:off x="2717800" y="1256048"/>
            <a:ext cx="1849624" cy="46855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99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Rhowen Enguerra</dc:creator>
  <cp:lastModifiedBy>Rhowen Enguerra</cp:lastModifiedBy>
  <cp:revision>22</cp:revision>
  <dcterms:created xsi:type="dcterms:W3CDTF">2021-12-20T15:50:23Z</dcterms:created>
  <dcterms:modified xsi:type="dcterms:W3CDTF">2022-10-06T05:02:49Z</dcterms:modified>
</cp:coreProperties>
</file>