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1B6D-693A-43A7-8B5B-32044D8C78B0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F96F-7875-4844-A0AE-E02B2A43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97400" y="504636"/>
            <a:ext cx="962792" cy="821394"/>
            <a:chOff x="2946400" y="704150"/>
            <a:chExt cx="1752600" cy="1353250"/>
          </a:xfrm>
        </p:grpSpPr>
        <p:grpSp>
          <p:nvGrpSpPr>
            <p:cNvPr id="8" name="Group 7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263900" y="704150"/>
              <a:ext cx="1117599" cy="45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46400" y="1331556"/>
              <a:ext cx="1752598" cy="405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REGISTRATION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97399" y="1507844"/>
            <a:ext cx="932673" cy="784189"/>
            <a:chOff x="2946400" y="723724"/>
            <a:chExt cx="1752600" cy="1333676"/>
          </a:xfrm>
        </p:grpSpPr>
        <p:grpSp>
          <p:nvGrpSpPr>
            <p:cNvPr id="14" name="Group 13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263901" y="723724"/>
              <a:ext cx="1117600" cy="47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46400" y="1331557"/>
              <a:ext cx="1752598" cy="47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Sign-in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9758" y="2791151"/>
            <a:ext cx="968411" cy="858362"/>
            <a:chOff x="2946400" y="725316"/>
            <a:chExt cx="1752600" cy="1405953"/>
          </a:xfrm>
        </p:grpSpPr>
        <p:grpSp>
          <p:nvGrpSpPr>
            <p:cNvPr id="20" name="Group 19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63900" y="725316"/>
              <a:ext cx="1117599" cy="45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46400" y="1072612"/>
              <a:ext cx="1752598" cy="10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Add, Edit, Delete Applications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9758" y="4119173"/>
            <a:ext cx="962793" cy="849353"/>
            <a:chOff x="2946400" y="725075"/>
            <a:chExt cx="1752600" cy="1399311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400" y="1059554"/>
              <a:ext cx="1752598" cy="10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Add, Edit, Delete Renewals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21599" y="618061"/>
            <a:ext cx="2413001" cy="544396"/>
            <a:chOff x="4851399" y="419684"/>
            <a:chExt cx="2413001" cy="544396"/>
          </a:xfrm>
        </p:grpSpPr>
        <p:sp>
          <p:nvSpPr>
            <p:cNvPr id="38" name="Rectangle 37"/>
            <p:cNvSpPr/>
            <p:nvPr/>
          </p:nvSpPr>
          <p:spPr>
            <a:xfrm>
              <a:off x="4851400" y="419685"/>
              <a:ext cx="24130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</a:t>
              </a:r>
              <a:r>
                <a:rPr lang="en-US" dirty="0" err="1"/>
                <a:t>tblusers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1599" y="2936286"/>
            <a:ext cx="2413001" cy="544396"/>
            <a:chOff x="4851399" y="419684"/>
            <a:chExt cx="2413001" cy="544396"/>
          </a:xfrm>
        </p:grpSpPr>
        <p:sp>
          <p:nvSpPr>
            <p:cNvPr id="41" name="Rectangle 40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tblapplications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4257622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tblrenewals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cxnSp>
        <p:nvCxnSpPr>
          <p:cNvPr id="49" name="Straight Arrow Connector 48"/>
          <p:cNvCxnSpPr>
            <a:endCxn id="12" idx="1"/>
          </p:cNvCxnSpPr>
          <p:nvPr/>
        </p:nvCxnSpPr>
        <p:spPr>
          <a:xfrm>
            <a:off x="3429000" y="642949"/>
            <a:ext cx="11684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94009" y="618061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416300" y="1025804"/>
            <a:ext cx="1160644" cy="1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416299" y="1010864"/>
            <a:ext cx="118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REGISTRATION COMPLETED</a:t>
            </a:r>
          </a:p>
        </p:txBody>
      </p:sp>
      <p:cxnSp>
        <p:nvCxnSpPr>
          <p:cNvPr id="53" name="Elbow Connector 52"/>
          <p:cNvCxnSpPr>
            <a:endCxn id="16" idx="1"/>
          </p:cNvCxnSpPr>
          <p:nvPr/>
        </p:nvCxnSpPr>
        <p:spPr>
          <a:xfrm>
            <a:off x="3241880" y="1162456"/>
            <a:ext cx="1355519" cy="841288"/>
          </a:xfrm>
          <a:prstGeom prst="bentConnector3">
            <a:avLst>
              <a:gd name="adj1" fmla="val -202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79883" y="205013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EMAIL/PASSWORD</a:t>
            </a:r>
          </a:p>
        </p:txBody>
      </p:sp>
      <p:cxnSp>
        <p:nvCxnSpPr>
          <p:cNvPr id="55" name="Elbow Connector 54"/>
          <p:cNvCxnSpPr>
            <a:stCxn id="28" idx="1"/>
            <a:endCxn id="6" idx="2"/>
          </p:cNvCxnSpPr>
          <p:nvPr/>
        </p:nvCxnSpPr>
        <p:spPr>
          <a:xfrm rot="10800000">
            <a:off x="2717800" y="1256047"/>
            <a:ext cx="1861958" cy="3389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432446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RENEWALS</a:t>
            </a:r>
          </a:p>
        </p:txBody>
      </p:sp>
      <p:cxnSp>
        <p:nvCxnSpPr>
          <p:cNvPr id="59" name="Straight Arrow Connector 58"/>
          <p:cNvCxnSpPr>
            <a:stCxn id="12" idx="3"/>
          </p:cNvCxnSpPr>
          <p:nvPr/>
        </p:nvCxnSpPr>
        <p:spPr>
          <a:xfrm flipV="1">
            <a:off x="5560192" y="642949"/>
            <a:ext cx="21614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63482" y="63701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ADMIN DETAILS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560190" y="1130706"/>
            <a:ext cx="21614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662276" y="1104113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RESPONSE</a:t>
            </a:r>
          </a:p>
        </p:txBody>
      </p:sp>
      <p:cxnSp>
        <p:nvCxnSpPr>
          <p:cNvPr id="63" name="Elbow Connector 62"/>
          <p:cNvCxnSpPr>
            <a:stCxn id="18" idx="3"/>
          </p:cNvCxnSpPr>
          <p:nvPr/>
        </p:nvCxnSpPr>
        <p:spPr>
          <a:xfrm flipV="1">
            <a:off x="5530072" y="1172415"/>
            <a:ext cx="2915428" cy="457906"/>
          </a:xfrm>
          <a:prstGeom prst="bentConnector3">
            <a:avLst>
              <a:gd name="adj1" fmla="val 999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52133" y="1597801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SIGN-IN DETAILS</a:t>
            </a:r>
          </a:p>
        </p:txBody>
      </p:sp>
      <p:cxnSp>
        <p:nvCxnSpPr>
          <p:cNvPr id="65" name="Elbow Connector 64"/>
          <p:cNvCxnSpPr>
            <a:stCxn id="38" idx="2"/>
            <a:endCxn id="16" idx="3"/>
          </p:cNvCxnSpPr>
          <p:nvPr/>
        </p:nvCxnSpPr>
        <p:spPr>
          <a:xfrm rot="5400000">
            <a:off x="6808443" y="-115914"/>
            <a:ext cx="841287" cy="33980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52133" y="199179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AUTHENTICATION</a:t>
            </a:r>
          </a:p>
        </p:txBody>
      </p:sp>
      <p:cxnSp>
        <p:nvCxnSpPr>
          <p:cNvPr id="67" name="Straight Arrow Connector 66"/>
          <p:cNvCxnSpPr>
            <a:stCxn id="17" idx="2"/>
            <a:endCxn id="21" idx="0"/>
          </p:cNvCxnSpPr>
          <p:nvPr/>
        </p:nvCxnSpPr>
        <p:spPr>
          <a:xfrm>
            <a:off x="5063736" y="2292033"/>
            <a:ext cx="228" cy="49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27" idx="0"/>
          </p:cNvCxnSpPr>
          <p:nvPr/>
        </p:nvCxnSpPr>
        <p:spPr>
          <a:xfrm flipH="1">
            <a:off x="5061155" y="3604416"/>
            <a:ext cx="2809" cy="5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9" idx="2"/>
          </p:cNvCxnSpPr>
          <p:nvPr/>
        </p:nvCxnSpPr>
        <p:spPr>
          <a:xfrm flipH="1">
            <a:off x="5061154" y="4927867"/>
            <a:ext cx="1" cy="84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069" y="2428092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07669" y="3748892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60190" y="305208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545898" y="3399746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62276" y="281557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276" y="3147972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47083" y="439104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532791" y="473870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9169" y="415452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9169" y="448693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89" name="Elbow Connector 88"/>
          <p:cNvCxnSpPr>
            <a:stCxn id="22" idx="1"/>
          </p:cNvCxnSpPr>
          <p:nvPr/>
        </p:nvCxnSpPr>
        <p:spPr>
          <a:xfrm rot="10800000">
            <a:off x="2848488" y="1256048"/>
            <a:ext cx="1731271" cy="20703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91904" y="301848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7858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9300" y="519447"/>
            <a:ext cx="13970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79758" y="1546549"/>
            <a:ext cx="968411" cy="858362"/>
            <a:chOff x="2946400" y="725316"/>
            <a:chExt cx="1752600" cy="1405953"/>
          </a:xfrm>
        </p:grpSpPr>
        <p:grpSp>
          <p:nvGrpSpPr>
            <p:cNvPr id="20" name="Group 19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263900" y="725316"/>
              <a:ext cx="1117599" cy="453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46400" y="1072612"/>
              <a:ext cx="1752598" cy="1058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Add, Edit, Delete Applications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9758" y="2874571"/>
            <a:ext cx="962793" cy="849353"/>
            <a:chOff x="2946400" y="725075"/>
            <a:chExt cx="1752600" cy="1399311"/>
          </a:xfrm>
        </p:grpSpPr>
        <p:grpSp>
          <p:nvGrpSpPr>
            <p:cNvPr id="26" name="Group 25"/>
            <p:cNvGrpSpPr/>
            <p:nvPr/>
          </p:nvGrpSpPr>
          <p:grpSpPr>
            <a:xfrm>
              <a:off x="2946400" y="762000"/>
              <a:ext cx="1752600" cy="1295400"/>
              <a:chOff x="2946400" y="762000"/>
              <a:chExt cx="1346200" cy="10160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946400" y="762000"/>
                <a:ext cx="1346200" cy="101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946400" y="762000"/>
                <a:ext cx="1346200" cy="266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63900" y="725075"/>
              <a:ext cx="1117600" cy="456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46400" y="1059554"/>
              <a:ext cx="1752598" cy="106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Add, Edit, Delete Renewals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21599" y="1691684"/>
            <a:ext cx="2413001" cy="544396"/>
            <a:chOff x="4851399" y="419684"/>
            <a:chExt cx="2413001" cy="544396"/>
          </a:xfrm>
        </p:grpSpPr>
        <p:sp>
          <p:nvSpPr>
            <p:cNvPr id="41" name="Rectangle 40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tblapplications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T2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21599" y="3013020"/>
            <a:ext cx="2413001" cy="544396"/>
            <a:chOff x="4851399" y="419684"/>
            <a:chExt cx="2413001" cy="544396"/>
          </a:xfrm>
        </p:grpSpPr>
        <p:sp>
          <p:nvSpPr>
            <p:cNvPr id="44" name="Rectangle 43"/>
            <p:cNvSpPr/>
            <p:nvPr/>
          </p:nvSpPr>
          <p:spPr>
            <a:xfrm>
              <a:off x="5384800" y="419685"/>
              <a:ext cx="1879600" cy="5443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tblrenewals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1399" y="419684"/>
              <a:ext cx="533401" cy="544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T3</a:t>
              </a:r>
            </a:p>
          </p:txBody>
        </p:sp>
      </p:grpSp>
      <p:cxnSp>
        <p:nvCxnSpPr>
          <p:cNvPr id="55" name="Elbow Connector 54"/>
          <p:cNvCxnSpPr>
            <a:stCxn id="28" idx="1"/>
            <a:endCxn id="6" idx="2"/>
          </p:cNvCxnSpPr>
          <p:nvPr/>
        </p:nvCxnSpPr>
        <p:spPr>
          <a:xfrm rot="10800000">
            <a:off x="2717800" y="1256047"/>
            <a:ext cx="1861958" cy="21447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79883" y="3079864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RENEWALS</a:t>
            </a:r>
          </a:p>
        </p:txBody>
      </p:sp>
      <p:cxnSp>
        <p:nvCxnSpPr>
          <p:cNvPr id="67" name="Straight Arrow Connector 66"/>
          <p:cNvCxnSpPr>
            <a:cxnSpLocks/>
            <a:endCxn id="21" idx="0"/>
          </p:cNvCxnSpPr>
          <p:nvPr/>
        </p:nvCxnSpPr>
        <p:spPr>
          <a:xfrm>
            <a:off x="5063736" y="1047431"/>
            <a:ext cx="228" cy="499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2"/>
            <a:endCxn id="27" idx="0"/>
          </p:cNvCxnSpPr>
          <p:nvPr/>
        </p:nvCxnSpPr>
        <p:spPr>
          <a:xfrm flipH="1">
            <a:off x="5061155" y="2359814"/>
            <a:ext cx="2809" cy="5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9" idx="2"/>
          </p:cNvCxnSpPr>
          <p:nvPr/>
        </p:nvCxnSpPr>
        <p:spPr>
          <a:xfrm flipH="1">
            <a:off x="5061154" y="3683265"/>
            <a:ext cx="1" cy="84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33069" y="1183490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07669" y="2504290"/>
            <a:ext cx="1833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srgbClr val="5B9BD5"/>
                </a:solidFill>
              </a:rPr>
              <a:t>ACCESS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5560190" y="180748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5545898" y="2155144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62276" y="157096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62276" y="1903370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5547083" y="3146440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532791" y="3494102"/>
            <a:ext cx="21614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49169" y="2909926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49169" y="324232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DETAILS</a:t>
            </a:r>
          </a:p>
        </p:txBody>
      </p:sp>
      <p:cxnSp>
        <p:nvCxnSpPr>
          <p:cNvPr id="89" name="Elbow Connector 88"/>
          <p:cNvCxnSpPr>
            <a:cxnSpLocks/>
            <a:stCxn id="22" idx="1"/>
            <a:endCxn id="6" idx="2"/>
          </p:cNvCxnSpPr>
          <p:nvPr/>
        </p:nvCxnSpPr>
        <p:spPr>
          <a:xfrm rot="10800000">
            <a:off x="2717800" y="1256048"/>
            <a:ext cx="1861958" cy="8256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791904" y="1773878"/>
            <a:ext cx="183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5B9BD5"/>
                </a:solidFill>
              </a:rPr>
              <a:t>VIEW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6351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77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Rhowen Enguerra</dc:creator>
  <cp:lastModifiedBy>Rhowen Enguerra</cp:lastModifiedBy>
  <cp:revision>7</cp:revision>
  <dcterms:created xsi:type="dcterms:W3CDTF">2021-12-20T15:50:23Z</dcterms:created>
  <dcterms:modified xsi:type="dcterms:W3CDTF">2022-10-05T06:36:58Z</dcterms:modified>
</cp:coreProperties>
</file>