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2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5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7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0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8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7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01B6D-693A-43A7-8B5B-32044D8C78B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6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19300" y="519447"/>
            <a:ext cx="13970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97400" y="504636"/>
            <a:ext cx="962792" cy="821394"/>
            <a:chOff x="2946400" y="704150"/>
            <a:chExt cx="1752600" cy="1353250"/>
          </a:xfrm>
        </p:grpSpPr>
        <p:grpSp>
          <p:nvGrpSpPr>
            <p:cNvPr id="8" name="Group 7"/>
            <p:cNvGrpSpPr/>
            <p:nvPr/>
          </p:nvGrpSpPr>
          <p:grpSpPr>
            <a:xfrm>
              <a:off x="2946400" y="762000"/>
              <a:ext cx="1752600" cy="1295400"/>
              <a:chOff x="2946400" y="762000"/>
              <a:chExt cx="1346200" cy="1016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946400" y="762000"/>
                <a:ext cx="1346200" cy="101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46400" y="762000"/>
                <a:ext cx="134620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263900" y="704150"/>
              <a:ext cx="1117599" cy="456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46400" y="1331556"/>
              <a:ext cx="1752598" cy="405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REGISTRATION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97399" y="1507844"/>
            <a:ext cx="932673" cy="784189"/>
            <a:chOff x="2946400" y="723724"/>
            <a:chExt cx="1752600" cy="1333676"/>
          </a:xfrm>
        </p:grpSpPr>
        <p:grpSp>
          <p:nvGrpSpPr>
            <p:cNvPr id="14" name="Group 13"/>
            <p:cNvGrpSpPr/>
            <p:nvPr/>
          </p:nvGrpSpPr>
          <p:grpSpPr>
            <a:xfrm>
              <a:off x="2946400" y="762000"/>
              <a:ext cx="1752600" cy="1295400"/>
              <a:chOff x="2946400" y="762000"/>
              <a:chExt cx="1346200" cy="10160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946400" y="762000"/>
                <a:ext cx="1346200" cy="101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946400" y="762000"/>
                <a:ext cx="134620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263901" y="723724"/>
              <a:ext cx="1117600" cy="47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46400" y="1331557"/>
              <a:ext cx="1752598" cy="47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Sign-in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9758" y="2791151"/>
            <a:ext cx="968411" cy="858362"/>
            <a:chOff x="2946400" y="725316"/>
            <a:chExt cx="1752600" cy="1405952"/>
          </a:xfrm>
        </p:grpSpPr>
        <p:grpSp>
          <p:nvGrpSpPr>
            <p:cNvPr id="20" name="Group 19"/>
            <p:cNvGrpSpPr/>
            <p:nvPr/>
          </p:nvGrpSpPr>
          <p:grpSpPr>
            <a:xfrm>
              <a:off x="2946400" y="762000"/>
              <a:ext cx="1752600" cy="1295400"/>
              <a:chOff x="2946400" y="762000"/>
              <a:chExt cx="1346200" cy="1016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46400" y="762000"/>
                <a:ext cx="1346200" cy="101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946400" y="762000"/>
                <a:ext cx="134620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263900" y="725316"/>
              <a:ext cx="1117599" cy="453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46400" y="1072612"/>
              <a:ext cx="1752598" cy="1058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Update, Delete Applications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79758" y="4119173"/>
            <a:ext cx="962793" cy="849353"/>
            <a:chOff x="2946400" y="725075"/>
            <a:chExt cx="1752600" cy="1399311"/>
          </a:xfrm>
        </p:grpSpPr>
        <p:grpSp>
          <p:nvGrpSpPr>
            <p:cNvPr id="26" name="Group 25"/>
            <p:cNvGrpSpPr/>
            <p:nvPr/>
          </p:nvGrpSpPr>
          <p:grpSpPr>
            <a:xfrm>
              <a:off x="2946400" y="762000"/>
              <a:ext cx="1752600" cy="1295400"/>
              <a:chOff x="2946400" y="762000"/>
              <a:chExt cx="1346200" cy="10160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946400" y="762000"/>
                <a:ext cx="1346200" cy="101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946400" y="762000"/>
                <a:ext cx="134620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263900" y="725075"/>
              <a:ext cx="1117600" cy="456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46400" y="1059554"/>
              <a:ext cx="1752598" cy="106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Update, Delete Renewals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21599" y="618061"/>
            <a:ext cx="2413001" cy="544396"/>
            <a:chOff x="4851399" y="419684"/>
            <a:chExt cx="2413001" cy="544396"/>
          </a:xfrm>
        </p:grpSpPr>
        <p:sp>
          <p:nvSpPr>
            <p:cNvPr id="38" name="Rectangle 37"/>
            <p:cNvSpPr/>
            <p:nvPr/>
          </p:nvSpPr>
          <p:spPr>
            <a:xfrm>
              <a:off x="4851400" y="419685"/>
              <a:ext cx="2413000" cy="5443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</a:t>
              </a:r>
              <a:r>
                <a:rPr lang="en-US" dirty="0" err="1"/>
                <a:t>tblusers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51399" y="419684"/>
              <a:ext cx="533401" cy="54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21599" y="2936286"/>
            <a:ext cx="2413001" cy="544396"/>
            <a:chOff x="4851399" y="419684"/>
            <a:chExt cx="2413001" cy="544396"/>
          </a:xfrm>
        </p:grpSpPr>
        <p:sp>
          <p:nvSpPr>
            <p:cNvPr id="41" name="Rectangle 40"/>
            <p:cNvSpPr/>
            <p:nvPr/>
          </p:nvSpPr>
          <p:spPr>
            <a:xfrm>
              <a:off x="5384800" y="419685"/>
              <a:ext cx="1879600" cy="5443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tblapplications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51399" y="419684"/>
              <a:ext cx="533401" cy="54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T2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721599" y="4257622"/>
            <a:ext cx="2413001" cy="544396"/>
            <a:chOff x="4851399" y="419684"/>
            <a:chExt cx="2413001" cy="544396"/>
          </a:xfrm>
        </p:grpSpPr>
        <p:sp>
          <p:nvSpPr>
            <p:cNvPr id="44" name="Rectangle 43"/>
            <p:cNvSpPr/>
            <p:nvPr/>
          </p:nvSpPr>
          <p:spPr>
            <a:xfrm>
              <a:off x="5384800" y="419685"/>
              <a:ext cx="1879600" cy="5443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tblrenewals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51399" y="419684"/>
              <a:ext cx="533401" cy="54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T3</a:t>
              </a:r>
            </a:p>
          </p:txBody>
        </p:sp>
      </p:grpSp>
      <p:cxnSp>
        <p:nvCxnSpPr>
          <p:cNvPr id="49" name="Straight Arrow Connector 48"/>
          <p:cNvCxnSpPr>
            <a:endCxn id="12" idx="1"/>
          </p:cNvCxnSpPr>
          <p:nvPr/>
        </p:nvCxnSpPr>
        <p:spPr>
          <a:xfrm>
            <a:off x="3429000" y="642949"/>
            <a:ext cx="11684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94009" y="618061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5B9BD5"/>
                </a:solidFill>
              </a:rPr>
              <a:t>DATA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416300" y="1025804"/>
            <a:ext cx="1160644" cy="1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16299" y="1010864"/>
            <a:ext cx="118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REGISTRATION COMPLETED</a:t>
            </a:r>
          </a:p>
        </p:txBody>
      </p:sp>
      <p:cxnSp>
        <p:nvCxnSpPr>
          <p:cNvPr id="53" name="Elbow Connector 52"/>
          <p:cNvCxnSpPr>
            <a:endCxn id="16" idx="1"/>
          </p:cNvCxnSpPr>
          <p:nvPr/>
        </p:nvCxnSpPr>
        <p:spPr>
          <a:xfrm>
            <a:off x="3241880" y="1162456"/>
            <a:ext cx="1355519" cy="841288"/>
          </a:xfrm>
          <a:prstGeom prst="bentConnector3">
            <a:avLst>
              <a:gd name="adj1" fmla="val -2026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79883" y="2050130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EMAIL/PASSWORD</a:t>
            </a:r>
          </a:p>
        </p:txBody>
      </p:sp>
      <p:cxnSp>
        <p:nvCxnSpPr>
          <p:cNvPr id="55" name="Elbow Connector 54"/>
          <p:cNvCxnSpPr>
            <a:stCxn id="28" idx="1"/>
            <a:endCxn id="6" idx="2"/>
          </p:cNvCxnSpPr>
          <p:nvPr/>
        </p:nvCxnSpPr>
        <p:spPr>
          <a:xfrm rot="10800000">
            <a:off x="2717800" y="1256047"/>
            <a:ext cx="1861958" cy="33893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79883" y="4324466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VIEW RENEWALS</a:t>
            </a:r>
          </a:p>
        </p:txBody>
      </p:sp>
      <p:cxnSp>
        <p:nvCxnSpPr>
          <p:cNvPr id="59" name="Straight Arrow Connector 58"/>
          <p:cNvCxnSpPr>
            <a:stCxn id="12" idx="3"/>
          </p:cNvCxnSpPr>
          <p:nvPr/>
        </p:nvCxnSpPr>
        <p:spPr>
          <a:xfrm flipV="1">
            <a:off x="5560192" y="642949"/>
            <a:ext cx="216140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663482" y="637018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ADMIN DETAILS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5560190" y="1130706"/>
            <a:ext cx="21614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62276" y="1104113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RESPONSE</a:t>
            </a:r>
          </a:p>
        </p:txBody>
      </p:sp>
      <p:cxnSp>
        <p:nvCxnSpPr>
          <p:cNvPr id="63" name="Elbow Connector 62"/>
          <p:cNvCxnSpPr>
            <a:stCxn id="18" idx="3"/>
          </p:cNvCxnSpPr>
          <p:nvPr/>
        </p:nvCxnSpPr>
        <p:spPr>
          <a:xfrm flipV="1">
            <a:off x="5530072" y="1172415"/>
            <a:ext cx="2915428" cy="457906"/>
          </a:xfrm>
          <a:prstGeom prst="bentConnector3">
            <a:avLst>
              <a:gd name="adj1" fmla="val 9998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52133" y="1597801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SIGN-IN DETAILS</a:t>
            </a:r>
          </a:p>
        </p:txBody>
      </p:sp>
      <p:cxnSp>
        <p:nvCxnSpPr>
          <p:cNvPr id="65" name="Elbow Connector 64"/>
          <p:cNvCxnSpPr>
            <a:stCxn id="38" idx="2"/>
            <a:endCxn id="16" idx="3"/>
          </p:cNvCxnSpPr>
          <p:nvPr/>
        </p:nvCxnSpPr>
        <p:spPr>
          <a:xfrm rot="5400000">
            <a:off x="6808443" y="-115914"/>
            <a:ext cx="841287" cy="33980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52133" y="1991790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AUTHENTICATION</a:t>
            </a:r>
          </a:p>
        </p:txBody>
      </p:sp>
      <p:cxnSp>
        <p:nvCxnSpPr>
          <p:cNvPr id="67" name="Straight Arrow Connector 66"/>
          <p:cNvCxnSpPr>
            <a:stCxn id="17" idx="2"/>
            <a:endCxn id="21" idx="0"/>
          </p:cNvCxnSpPr>
          <p:nvPr/>
        </p:nvCxnSpPr>
        <p:spPr>
          <a:xfrm>
            <a:off x="5063736" y="2292033"/>
            <a:ext cx="228" cy="499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2"/>
            <a:endCxn id="27" idx="0"/>
          </p:cNvCxnSpPr>
          <p:nvPr/>
        </p:nvCxnSpPr>
        <p:spPr>
          <a:xfrm flipH="1">
            <a:off x="5061155" y="3604416"/>
            <a:ext cx="2809" cy="514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29" idx="2"/>
          </p:cNvCxnSpPr>
          <p:nvPr/>
        </p:nvCxnSpPr>
        <p:spPr>
          <a:xfrm flipH="1">
            <a:off x="5061154" y="4927867"/>
            <a:ext cx="1" cy="844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33069" y="2428092"/>
            <a:ext cx="1833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solidFill>
                  <a:srgbClr val="5B9BD5"/>
                </a:solidFill>
              </a:rPr>
              <a:t>ACCESS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07669" y="3748892"/>
            <a:ext cx="1833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solidFill>
                  <a:srgbClr val="5B9BD5"/>
                </a:solidFill>
              </a:rPr>
              <a:t>ACCESS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560190" y="3052084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5545898" y="3399746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62276" y="2815570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DATA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62276" y="3147972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DETAILS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5547083" y="4391042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5532791" y="4738704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649169" y="4154528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49169" y="4486930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DETAILS</a:t>
            </a:r>
          </a:p>
        </p:txBody>
      </p:sp>
      <p:cxnSp>
        <p:nvCxnSpPr>
          <p:cNvPr id="89" name="Elbow Connector 88"/>
          <p:cNvCxnSpPr>
            <a:stCxn id="22" idx="1"/>
          </p:cNvCxnSpPr>
          <p:nvPr/>
        </p:nvCxnSpPr>
        <p:spPr>
          <a:xfrm rot="10800000">
            <a:off x="2848492" y="1256050"/>
            <a:ext cx="1731267" cy="20702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791904" y="3018480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VIEW APPLICATIONS</a:t>
            </a:r>
          </a:p>
        </p:txBody>
      </p:sp>
    </p:spTree>
    <p:extLst>
      <p:ext uri="{BB962C8B-B14F-4D97-AF65-F5344CB8AC3E}">
        <p14:creationId xmlns:p14="http://schemas.microsoft.com/office/powerpoint/2010/main" val="78585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19300" y="519447"/>
            <a:ext cx="13970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470403" y="1546549"/>
            <a:ext cx="1177580" cy="813264"/>
            <a:chOff x="2748493" y="725316"/>
            <a:chExt cx="2131147" cy="1332084"/>
          </a:xfrm>
        </p:grpSpPr>
        <p:grpSp>
          <p:nvGrpSpPr>
            <p:cNvPr id="20" name="Group 19"/>
            <p:cNvGrpSpPr/>
            <p:nvPr/>
          </p:nvGrpSpPr>
          <p:grpSpPr>
            <a:xfrm>
              <a:off x="2946400" y="762000"/>
              <a:ext cx="1752600" cy="1295400"/>
              <a:chOff x="2946400" y="762000"/>
              <a:chExt cx="1346200" cy="1016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46400" y="762000"/>
                <a:ext cx="1346200" cy="101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946400" y="762000"/>
                <a:ext cx="134620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263900" y="725316"/>
              <a:ext cx="1117599" cy="453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48493" y="1183560"/>
              <a:ext cx="2131147" cy="756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Update, Delete Organizations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79758" y="2874571"/>
            <a:ext cx="962793" cy="849353"/>
            <a:chOff x="2946400" y="725075"/>
            <a:chExt cx="1752600" cy="1399311"/>
          </a:xfrm>
        </p:grpSpPr>
        <p:grpSp>
          <p:nvGrpSpPr>
            <p:cNvPr id="26" name="Group 25"/>
            <p:cNvGrpSpPr/>
            <p:nvPr/>
          </p:nvGrpSpPr>
          <p:grpSpPr>
            <a:xfrm>
              <a:off x="2946400" y="762000"/>
              <a:ext cx="1752600" cy="1295400"/>
              <a:chOff x="2946400" y="762000"/>
              <a:chExt cx="1346200" cy="10160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946400" y="762000"/>
                <a:ext cx="1346200" cy="101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946400" y="762000"/>
                <a:ext cx="134620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263900" y="725075"/>
              <a:ext cx="1117600" cy="456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46400" y="1059554"/>
              <a:ext cx="1752598" cy="106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Updated, Delete Events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21599" y="1691684"/>
            <a:ext cx="2413001" cy="544396"/>
            <a:chOff x="4851399" y="419684"/>
            <a:chExt cx="2413001" cy="544396"/>
          </a:xfrm>
        </p:grpSpPr>
        <p:sp>
          <p:nvSpPr>
            <p:cNvPr id="41" name="Rectangle 40"/>
            <p:cNvSpPr/>
            <p:nvPr/>
          </p:nvSpPr>
          <p:spPr>
            <a:xfrm>
              <a:off x="5384800" y="419685"/>
              <a:ext cx="1879600" cy="5443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tblorganizations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51399" y="419684"/>
              <a:ext cx="533401" cy="54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T4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721599" y="3013020"/>
            <a:ext cx="2413001" cy="544396"/>
            <a:chOff x="4851399" y="419684"/>
            <a:chExt cx="2413001" cy="544396"/>
          </a:xfrm>
        </p:grpSpPr>
        <p:sp>
          <p:nvSpPr>
            <p:cNvPr id="44" name="Rectangle 43"/>
            <p:cNvSpPr/>
            <p:nvPr/>
          </p:nvSpPr>
          <p:spPr>
            <a:xfrm>
              <a:off x="5384800" y="419685"/>
              <a:ext cx="1879600" cy="5443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tblevents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51399" y="419684"/>
              <a:ext cx="533401" cy="54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T5</a:t>
              </a:r>
            </a:p>
          </p:txBody>
        </p:sp>
      </p:grpSp>
      <p:cxnSp>
        <p:nvCxnSpPr>
          <p:cNvPr id="55" name="Elbow Connector 54"/>
          <p:cNvCxnSpPr>
            <a:stCxn id="28" idx="1"/>
            <a:endCxn id="6" idx="2"/>
          </p:cNvCxnSpPr>
          <p:nvPr/>
        </p:nvCxnSpPr>
        <p:spPr>
          <a:xfrm rot="10800000">
            <a:off x="2717800" y="1256047"/>
            <a:ext cx="1861958" cy="21447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79883" y="3079864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VIEW EVENTS</a:t>
            </a:r>
          </a:p>
        </p:txBody>
      </p:sp>
      <p:cxnSp>
        <p:nvCxnSpPr>
          <p:cNvPr id="67" name="Straight Arrow Connector 66"/>
          <p:cNvCxnSpPr>
            <a:cxnSpLocks/>
            <a:endCxn id="21" idx="0"/>
          </p:cNvCxnSpPr>
          <p:nvPr/>
        </p:nvCxnSpPr>
        <p:spPr>
          <a:xfrm>
            <a:off x="5063736" y="1047431"/>
            <a:ext cx="228" cy="499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2"/>
            <a:endCxn id="27" idx="0"/>
          </p:cNvCxnSpPr>
          <p:nvPr/>
        </p:nvCxnSpPr>
        <p:spPr>
          <a:xfrm flipH="1">
            <a:off x="5061155" y="2359814"/>
            <a:ext cx="2809" cy="514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29" idx="2"/>
          </p:cNvCxnSpPr>
          <p:nvPr/>
        </p:nvCxnSpPr>
        <p:spPr>
          <a:xfrm flipH="1">
            <a:off x="5061154" y="3683265"/>
            <a:ext cx="1" cy="844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33069" y="1183490"/>
            <a:ext cx="1833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solidFill>
                  <a:srgbClr val="5B9BD5"/>
                </a:solidFill>
              </a:rPr>
              <a:t>ACCESS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07669" y="2504290"/>
            <a:ext cx="1833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solidFill>
                  <a:srgbClr val="5B9BD5"/>
                </a:solidFill>
              </a:rPr>
              <a:t>ACCESS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560190" y="1807482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5545898" y="2155144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62276" y="1570968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DATA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62276" y="1903370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DETAILS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5547083" y="3146440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5532791" y="3494102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649169" y="2909926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49169" y="3242328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DETAILS</a:t>
            </a:r>
          </a:p>
        </p:txBody>
      </p:sp>
      <p:cxnSp>
        <p:nvCxnSpPr>
          <p:cNvPr id="89" name="Elbow Connector 88"/>
          <p:cNvCxnSpPr>
            <a:cxnSpLocks/>
            <a:stCxn id="22" idx="1"/>
            <a:endCxn id="6" idx="2"/>
          </p:cNvCxnSpPr>
          <p:nvPr/>
        </p:nvCxnSpPr>
        <p:spPr>
          <a:xfrm rot="10800000">
            <a:off x="2717801" y="1256047"/>
            <a:ext cx="1752603" cy="8011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791904" y="1773878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VIEW ORGANIZATIONS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01BC83-0255-E9EE-24A4-0BDF5BD84F91}"/>
              </a:ext>
            </a:extLst>
          </p:cNvPr>
          <p:cNvGrpSpPr/>
          <p:nvPr/>
        </p:nvGrpSpPr>
        <p:grpSpPr>
          <a:xfrm>
            <a:off x="4575224" y="4523486"/>
            <a:ext cx="967325" cy="808694"/>
            <a:chOff x="2938149" y="725075"/>
            <a:chExt cx="1760851" cy="13323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C58DF0-76D7-D817-453C-53876BFD1127}"/>
                </a:ext>
              </a:extLst>
            </p:cNvPr>
            <p:cNvGrpSpPr/>
            <p:nvPr/>
          </p:nvGrpSpPr>
          <p:grpSpPr>
            <a:xfrm>
              <a:off x="2946400" y="762000"/>
              <a:ext cx="1752600" cy="1295400"/>
              <a:chOff x="2946400" y="762000"/>
              <a:chExt cx="1346200" cy="1016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4AF0540-76E5-5FDD-03CC-44D9F4E512B6}"/>
                  </a:ext>
                </a:extLst>
              </p:cNvPr>
              <p:cNvSpPr/>
              <p:nvPr/>
            </p:nvSpPr>
            <p:spPr>
              <a:xfrm>
                <a:off x="2946400" y="762000"/>
                <a:ext cx="1346200" cy="101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99C74B-8E14-1AAC-F264-FC073D604C0F}"/>
                  </a:ext>
                </a:extLst>
              </p:cNvPr>
              <p:cNvSpPr/>
              <p:nvPr/>
            </p:nvSpPr>
            <p:spPr>
              <a:xfrm>
                <a:off x="2946400" y="762000"/>
                <a:ext cx="134620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BAF264-8F89-CE38-163F-C9D267962BB5}"/>
                </a:ext>
              </a:extLst>
            </p:cNvPr>
            <p:cNvSpPr txBox="1"/>
            <p:nvPr/>
          </p:nvSpPr>
          <p:spPr>
            <a:xfrm>
              <a:off x="3263900" y="725075"/>
              <a:ext cx="1117600" cy="456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195EC1-82B2-7ABA-80E0-E9454B8296B1}"/>
                </a:ext>
              </a:extLst>
            </p:cNvPr>
            <p:cNvSpPr txBox="1"/>
            <p:nvPr/>
          </p:nvSpPr>
          <p:spPr>
            <a:xfrm>
              <a:off x="2938149" y="1059554"/>
              <a:ext cx="1760849" cy="836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Add, Update, Delete Announcements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C19E18-7AFC-B7E3-EAFA-B386420EE89E}"/>
              </a:ext>
            </a:extLst>
          </p:cNvPr>
          <p:cNvGrpSpPr/>
          <p:nvPr/>
        </p:nvGrpSpPr>
        <p:grpSpPr>
          <a:xfrm>
            <a:off x="7721599" y="4661935"/>
            <a:ext cx="2413001" cy="544396"/>
            <a:chOff x="4851399" y="419684"/>
            <a:chExt cx="2413001" cy="5443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260A9F-097D-ACDA-C618-0EBD9CE54098}"/>
                </a:ext>
              </a:extLst>
            </p:cNvPr>
            <p:cNvSpPr/>
            <p:nvPr/>
          </p:nvSpPr>
          <p:spPr>
            <a:xfrm>
              <a:off x="5384800" y="419685"/>
              <a:ext cx="1879600" cy="5443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tblannouncements</a:t>
              </a:r>
              <a:endParaRPr lang="en-US" sz="16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37C615F-88DF-DDEF-3EE6-14AE2D8EAC1B}"/>
                </a:ext>
              </a:extLst>
            </p:cNvPr>
            <p:cNvSpPr/>
            <p:nvPr/>
          </p:nvSpPr>
          <p:spPr>
            <a:xfrm>
              <a:off x="4851399" y="419684"/>
              <a:ext cx="533401" cy="54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T6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547560-2E41-98F4-A3BD-80E4A305E692}"/>
              </a:ext>
            </a:extLst>
          </p:cNvPr>
          <p:cNvCxnSpPr/>
          <p:nvPr/>
        </p:nvCxnSpPr>
        <p:spPr>
          <a:xfrm flipV="1">
            <a:off x="5547083" y="4795355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0DA771-F516-9C72-3E7A-09AEC62557D5}"/>
              </a:ext>
            </a:extLst>
          </p:cNvPr>
          <p:cNvCxnSpPr/>
          <p:nvPr/>
        </p:nvCxnSpPr>
        <p:spPr>
          <a:xfrm flipH="1" flipV="1">
            <a:off x="5532791" y="5143017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73AE77-12E2-6A5B-2A8C-3C441F78173E}"/>
              </a:ext>
            </a:extLst>
          </p:cNvPr>
          <p:cNvSpPr txBox="1"/>
          <p:nvPr/>
        </p:nvSpPr>
        <p:spPr>
          <a:xfrm>
            <a:off x="5649169" y="4558841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41B1DE-49CA-FD9E-1E81-7689FA36B226}"/>
              </a:ext>
            </a:extLst>
          </p:cNvPr>
          <p:cNvSpPr txBox="1"/>
          <p:nvPr/>
        </p:nvSpPr>
        <p:spPr>
          <a:xfrm>
            <a:off x="5649169" y="4891243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DETAILS</a:t>
            </a:r>
          </a:p>
        </p:txBody>
      </p:sp>
      <p:cxnSp>
        <p:nvCxnSpPr>
          <p:cNvPr id="31" name="Elbow Connector 54">
            <a:extLst>
              <a:ext uri="{FF2B5EF4-FFF2-40B4-BE49-F238E27FC236}">
                <a16:creationId xmlns:a16="http://schemas.microsoft.com/office/drawing/2014/main" id="{EBD57C54-29EE-4D73-532C-1E915F3A9F15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2717814" y="1243054"/>
            <a:ext cx="1857410" cy="37373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5FC280E-A753-CCE9-4BD8-924148F08F5E}"/>
              </a:ext>
            </a:extLst>
          </p:cNvPr>
          <p:cNvSpPr txBox="1"/>
          <p:nvPr/>
        </p:nvSpPr>
        <p:spPr>
          <a:xfrm>
            <a:off x="2791903" y="4655908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VIEW ANNOUNCEMENTS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76A9A1-4D86-6885-0ADC-3CE15AF2D970}"/>
              </a:ext>
            </a:extLst>
          </p:cNvPr>
          <p:cNvSpPr txBox="1"/>
          <p:nvPr/>
        </p:nvSpPr>
        <p:spPr>
          <a:xfrm>
            <a:off x="3807669" y="3861081"/>
            <a:ext cx="1833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solidFill>
                  <a:srgbClr val="5B9BD5"/>
                </a:solidFill>
              </a:rPr>
              <a:t>ACCESS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6FE1FF-CCC7-E749-67D7-36D832097246}"/>
              </a:ext>
            </a:extLst>
          </p:cNvPr>
          <p:cNvCxnSpPr>
            <a:cxnSpLocks/>
          </p:cNvCxnSpPr>
          <p:nvPr/>
        </p:nvCxnSpPr>
        <p:spPr>
          <a:xfrm>
            <a:off x="5060361" y="5332906"/>
            <a:ext cx="0" cy="422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1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19300" y="519447"/>
            <a:ext cx="13970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79757" y="1546549"/>
            <a:ext cx="968411" cy="813264"/>
            <a:chOff x="2946400" y="725316"/>
            <a:chExt cx="1752600" cy="1332084"/>
          </a:xfrm>
        </p:grpSpPr>
        <p:grpSp>
          <p:nvGrpSpPr>
            <p:cNvPr id="20" name="Group 19"/>
            <p:cNvGrpSpPr/>
            <p:nvPr/>
          </p:nvGrpSpPr>
          <p:grpSpPr>
            <a:xfrm>
              <a:off x="2946400" y="762000"/>
              <a:ext cx="1752600" cy="1295400"/>
              <a:chOff x="2946400" y="762000"/>
              <a:chExt cx="1346200" cy="1016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46400" y="762000"/>
                <a:ext cx="1346200" cy="101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946400" y="762000"/>
                <a:ext cx="134620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263900" y="725316"/>
              <a:ext cx="1117599" cy="453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58507" y="1097833"/>
              <a:ext cx="1730325" cy="945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Add, Update, Delete Students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79757" y="2874571"/>
            <a:ext cx="975901" cy="808694"/>
            <a:chOff x="2946398" y="725075"/>
            <a:chExt cx="1776461" cy="1332325"/>
          </a:xfrm>
        </p:grpSpPr>
        <p:grpSp>
          <p:nvGrpSpPr>
            <p:cNvPr id="26" name="Group 25"/>
            <p:cNvGrpSpPr/>
            <p:nvPr/>
          </p:nvGrpSpPr>
          <p:grpSpPr>
            <a:xfrm>
              <a:off x="2946400" y="762000"/>
              <a:ext cx="1752600" cy="1295400"/>
              <a:chOff x="2946400" y="762000"/>
              <a:chExt cx="1346200" cy="10160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946400" y="762000"/>
                <a:ext cx="1346200" cy="101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946400" y="762000"/>
                <a:ext cx="134620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263900" y="725075"/>
              <a:ext cx="1117600" cy="456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46398" y="1059554"/>
              <a:ext cx="1776461" cy="912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Add, Updated, Delete Administrators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21599" y="1691684"/>
            <a:ext cx="2413001" cy="544396"/>
            <a:chOff x="4851399" y="419684"/>
            <a:chExt cx="2413001" cy="544396"/>
          </a:xfrm>
        </p:grpSpPr>
        <p:sp>
          <p:nvSpPr>
            <p:cNvPr id="41" name="Rectangle 40"/>
            <p:cNvSpPr/>
            <p:nvPr/>
          </p:nvSpPr>
          <p:spPr>
            <a:xfrm>
              <a:off x="5384800" y="419685"/>
              <a:ext cx="1879600" cy="5443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tblstudents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51399" y="419684"/>
              <a:ext cx="533401" cy="54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721599" y="3013020"/>
            <a:ext cx="2413001" cy="544396"/>
            <a:chOff x="4851399" y="419684"/>
            <a:chExt cx="2413001" cy="544396"/>
          </a:xfrm>
        </p:grpSpPr>
        <p:sp>
          <p:nvSpPr>
            <p:cNvPr id="44" name="Rectangle 43"/>
            <p:cNvSpPr/>
            <p:nvPr/>
          </p:nvSpPr>
          <p:spPr>
            <a:xfrm>
              <a:off x="5384800" y="419685"/>
              <a:ext cx="1879600" cy="5443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tbladministrators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51399" y="419684"/>
              <a:ext cx="533401" cy="54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T8</a:t>
              </a:r>
            </a:p>
          </p:txBody>
        </p:sp>
      </p:grpSp>
      <p:cxnSp>
        <p:nvCxnSpPr>
          <p:cNvPr id="55" name="Elbow Connector 54"/>
          <p:cNvCxnSpPr>
            <a:cxnSpLocks/>
            <a:stCxn id="28" idx="1"/>
            <a:endCxn id="6" idx="2"/>
          </p:cNvCxnSpPr>
          <p:nvPr/>
        </p:nvCxnSpPr>
        <p:spPr>
          <a:xfrm rot="10800000">
            <a:off x="2717801" y="1256048"/>
            <a:ext cx="1861957" cy="20985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79883" y="3079864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VIEW ADMINISTRATORS</a:t>
            </a:r>
          </a:p>
        </p:txBody>
      </p:sp>
      <p:cxnSp>
        <p:nvCxnSpPr>
          <p:cNvPr id="67" name="Straight Arrow Connector 66"/>
          <p:cNvCxnSpPr>
            <a:cxnSpLocks/>
            <a:endCxn id="21" idx="0"/>
          </p:cNvCxnSpPr>
          <p:nvPr/>
        </p:nvCxnSpPr>
        <p:spPr>
          <a:xfrm>
            <a:off x="5063736" y="1047431"/>
            <a:ext cx="228" cy="499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2"/>
            <a:endCxn id="27" idx="0"/>
          </p:cNvCxnSpPr>
          <p:nvPr/>
        </p:nvCxnSpPr>
        <p:spPr>
          <a:xfrm flipH="1">
            <a:off x="5061155" y="2359814"/>
            <a:ext cx="2809" cy="514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33069" y="1183490"/>
            <a:ext cx="1833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solidFill>
                  <a:srgbClr val="5B9BD5"/>
                </a:solidFill>
              </a:rPr>
              <a:t>ACCESS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07669" y="2504290"/>
            <a:ext cx="1833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solidFill>
                  <a:srgbClr val="5B9BD5"/>
                </a:solidFill>
              </a:rPr>
              <a:t>ACCESS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560190" y="1807482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5545898" y="2155144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62276" y="1570968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DATA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62276" y="1903370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DETAILS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5547083" y="3146440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5532791" y="3494102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649169" y="2909926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49169" y="3242328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DETAILS</a:t>
            </a:r>
          </a:p>
        </p:txBody>
      </p:sp>
      <p:cxnSp>
        <p:nvCxnSpPr>
          <p:cNvPr id="89" name="Elbow Connector 88"/>
          <p:cNvCxnSpPr>
            <a:cxnSpLocks/>
            <a:stCxn id="22" idx="1"/>
            <a:endCxn id="6" idx="2"/>
          </p:cNvCxnSpPr>
          <p:nvPr/>
        </p:nvCxnSpPr>
        <p:spPr>
          <a:xfrm rot="10800000">
            <a:off x="2717801" y="1256047"/>
            <a:ext cx="1868647" cy="8064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791904" y="1773878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VIEW STUDENTS</a:t>
            </a:r>
          </a:p>
        </p:txBody>
      </p:sp>
    </p:spTree>
    <p:extLst>
      <p:ext uri="{BB962C8B-B14F-4D97-AF65-F5344CB8AC3E}">
        <p14:creationId xmlns:p14="http://schemas.microsoft.com/office/powerpoint/2010/main" val="64017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112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Rhowen Enguerra</dc:creator>
  <cp:lastModifiedBy>Rhowen Enguerra</cp:lastModifiedBy>
  <cp:revision>13</cp:revision>
  <dcterms:created xsi:type="dcterms:W3CDTF">2021-12-20T15:50:23Z</dcterms:created>
  <dcterms:modified xsi:type="dcterms:W3CDTF">2022-10-06T04:34:22Z</dcterms:modified>
</cp:coreProperties>
</file>