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8F94-5FDE-43CD-B8A0-64B2068A878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0A3-1028-417F-BBBD-39337088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2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8F94-5FDE-43CD-B8A0-64B2068A878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0A3-1028-417F-BBBD-39337088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2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8F94-5FDE-43CD-B8A0-64B2068A878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0A3-1028-417F-BBBD-39337088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8F94-5FDE-43CD-B8A0-64B2068A878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0A3-1028-417F-BBBD-39337088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8F94-5FDE-43CD-B8A0-64B2068A878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0A3-1028-417F-BBBD-39337088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6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8F94-5FDE-43CD-B8A0-64B2068A878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0A3-1028-417F-BBBD-39337088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9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8F94-5FDE-43CD-B8A0-64B2068A878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0A3-1028-417F-BBBD-39337088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8F94-5FDE-43CD-B8A0-64B2068A878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0A3-1028-417F-BBBD-39337088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9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8F94-5FDE-43CD-B8A0-64B2068A878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0A3-1028-417F-BBBD-39337088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5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8F94-5FDE-43CD-B8A0-64B2068A878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0A3-1028-417F-BBBD-39337088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3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8F94-5FDE-43CD-B8A0-64B2068A878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B0A3-1028-417F-BBBD-39337088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A8F94-5FDE-43CD-B8A0-64B2068A8782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5B0A3-1028-417F-BBBD-39337088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659473" y="267183"/>
            <a:ext cx="1257300" cy="2020332"/>
            <a:chOff x="979488" y="2476500"/>
            <a:chExt cx="1257300" cy="2020332"/>
          </a:xfrm>
        </p:grpSpPr>
        <p:pic>
          <p:nvPicPr>
            <p:cNvPr id="4" name="Picture 3" descr="&lt;strong&gt;stickman&lt;/strong&gt; by Omar2 on Newgrounds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481" b="75580" l="33322" r="692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28" t="12469" r="26234" b="17407"/>
            <a:stretch/>
          </p:blipFill>
          <p:spPr>
            <a:xfrm>
              <a:off x="1006475" y="2476500"/>
              <a:ext cx="1155701" cy="18034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79488" y="4127500"/>
              <a:ext cx="1257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5B9BD5"/>
                  </a:solidFill>
                  <a:latin typeface="Candara" panose="020E0502030303020204" pitchFamily="34" charset="0"/>
                </a:rPr>
                <a:t>Student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325098" y="2349500"/>
            <a:ext cx="1625601" cy="2104469"/>
            <a:chOff x="8688386" y="2392363"/>
            <a:chExt cx="1625601" cy="2104469"/>
          </a:xfrm>
        </p:grpSpPr>
        <p:pic>
          <p:nvPicPr>
            <p:cNvPr id="5" name="Picture 4" descr="&lt;strong&gt;stickman&lt;/strong&gt; by Omar2 on Newgrounds"/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457" b="74531" l="24161" r="7472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40" t="9198" r="18951" b="18210"/>
            <a:stretch/>
          </p:blipFill>
          <p:spPr>
            <a:xfrm flipH="1">
              <a:off x="8688386" y="2392363"/>
              <a:ext cx="1625601" cy="18669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877300" y="4127500"/>
              <a:ext cx="1257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5B9BD5"/>
                  </a:solidFill>
                  <a:latin typeface="Candara" panose="020E0502030303020204" pitchFamily="34" charset="0"/>
                </a:rPr>
                <a:t>Admin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2457848" y="161306"/>
            <a:ext cx="16129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Create Account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57848" y="738228"/>
            <a:ext cx="16129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Login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57848" y="1308712"/>
            <a:ext cx="16129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Browse Feed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17108" y="4146307"/>
            <a:ext cx="1612900" cy="464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Renew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17108" y="4669096"/>
            <a:ext cx="1612900" cy="464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Post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17108" y="5186746"/>
            <a:ext cx="1612900" cy="464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Select Officers &amp; Members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17108" y="6232324"/>
            <a:ext cx="1612900" cy="464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Logout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17108" y="3628657"/>
            <a:ext cx="1612900" cy="464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Apply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03748" y="1091650"/>
            <a:ext cx="16129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Announcement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38141" y="798568"/>
            <a:ext cx="16129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Add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738141" y="1408565"/>
            <a:ext cx="16129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Edit &amp; Delete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CEC97C-47CB-F8CC-F750-64C7B55E9172}"/>
              </a:ext>
            </a:extLst>
          </p:cNvPr>
          <p:cNvGrpSpPr/>
          <p:nvPr/>
        </p:nvGrpSpPr>
        <p:grpSpPr>
          <a:xfrm>
            <a:off x="1244343" y="3621874"/>
            <a:ext cx="1257300" cy="1958777"/>
            <a:chOff x="979488" y="2476500"/>
            <a:chExt cx="1257300" cy="1958777"/>
          </a:xfrm>
        </p:grpSpPr>
        <p:pic>
          <p:nvPicPr>
            <p:cNvPr id="3" name="Picture 2" descr="&lt;strong&gt;stickman&lt;/strong&gt; by Omar2 on Newgrounds">
              <a:extLst>
                <a:ext uri="{FF2B5EF4-FFF2-40B4-BE49-F238E27FC236}">
                  <a16:creationId xmlns:a16="http://schemas.microsoft.com/office/drawing/2014/main" id="{F1792847-3AD2-DCCC-4C99-666D414879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481" b="75580" l="33322" r="692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28" t="12469" r="26234" b="17407"/>
            <a:stretch/>
          </p:blipFill>
          <p:spPr>
            <a:xfrm>
              <a:off x="1006475" y="2476500"/>
              <a:ext cx="1155701" cy="1803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A82FB2-4181-CB3D-759B-5D5EB4EBD5A2}"/>
                </a:ext>
              </a:extLst>
            </p:cNvPr>
            <p:cNvSpPr txBox="1"/>
            <p:nvPr/>
          </p:nvSpPr>
          <p:spPr>
            <a:xfrm>
              <a:off x="979488" y="4127500"/>
              <a:ext cx="1257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5B9BD5"/>
                  </a:solidFill>
                  <a:latin typeface="Candara" panose="020E0502030303020204" pitchFamily="34" charset="0"/>
                </a:rPr>
                <a:t>Organization</a:t>
              </a:r>
              <a:endParaRPr lang="en-US" dirty="0">
                <a:solidFill>
                  <a:srgbClr val="5B9BD5"/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2808F5B-82BC-6923-4EBA-540A929371D3}"/>
              </a:ext>
            </a:extLst>
          </p:cNvPr>
          <p:cNvSpPr/>
          <p:nvPr/>
        </p:nvSpPr>
        <p:spPr>
          <a:xfrm>
            <a:off x="2457848" y="1879196"/>
            <a:ext cx="16129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Manage Account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04825E-B51A-B5C5-5CD8-6DF28E4F2BA5}"/>
              </a:ext>
            </a:extLst>
          </p:cNvPr>
          <p:cNvSpPr/>
          <p:nvPr/>
        </p:nvSpPr>
        <p:spPr>
          <a:xfrm>
            <a:off x="3517108" y="5709535"/>
            <a:ext cx="1612900" cy="464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Manage Account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33BD35-A8E7-97E2-3F8B-896FA225629C}"/>
              </a:ext>
            </a:extLst>
          </p:cNvPr>
          <p:cNvSpPr/>
          <p:nvPr/>
        </p:nvSpPr>
        <p:spPr>
          <a:xfrm>
            <a:off x="5737891" y="4340344"/>
            <a:ext cx="1354667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Event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0334E63-AEE8-F9F2-2277-28DE3A078F22}"/>
              </a:ext>
            </a:extLst>
          </p:cNvPr>
          <p:cNvSpPr/>
          <p:nvPr/>
        </p:nvSpPr>
        <p:spPr>
          <a:xfrm>
            <a:off x="5727838" y="4941874"/>
            <a:ext cx="1364721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Announcement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8389955-9618-4B40-9F72-111A664A127F}"/>
              </a:ext>
            </a:extLst>
          </p:cNvPr>
          <p:cNvSpPr/>
          <p:nvPr/>
        </p:nvSpPr>
        <p:spPr>
          <a:xfrm>
            <a:off x="3517108" y="3103410"/>
            <a:ext cx="1612900" cy="464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Create Account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CF0B9BA-B213-8E90-4EC0-F88A1EBD6F6C}"/>
              </a:ext>
            </a:extLst>
          </p:cNvPr>
          <p:cNvSpPr/>
          <p:nvPr/>
        </p:nvSpPr>
        <p:spPr>
          <a:xfrm>
            <a:off x="7560338" y="4640931"/>
            <a:ext cx="16129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Edit Status &amp; Delete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54AA4BE-B8F5-F01E-B073-B55AEBACFAF1}"/>
              </a:ext>
            </a:extLst>
          </p:cNvPr>
          <p:cNvSpPr/>
          <p:nvPr/>
        </p:nvSpPr>
        <p:spPr>
          <a:xfrm>
            <a:off x="7560338" y="3109760"/>
            <a:ext cx="1612900" cy="464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Edit Status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CEBEFA2-F650-DEFD-CBFA-76DFE78FFEB5}"/>
              </a:ext>
            </a:extLst>
          </p:cNvPr>
          <p:cNvCxnSpPr>
            <a:endCxn id="64" idx="1"/>
          </p:cNvCxnSpPr>
          <p:nvPr/>
        </p:nvCxnSpPr>
        <p:spPr>
          <a:xfrm rot="5400000" flipH="1" flipV="1">
            <a:off x="2418263" y="3501850"/>
            <a:ext cx="1265099" cy="9325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E413ECB1-CA1A-10F2-05CB-123879C103AC}"/>
              </a:ext>
            </a:extLst>
          </p:cNvPr>
          <p:cNvCxnSpPr>
            <a:endCxn id="17" idx="1"/>
          </p:cNvCxnSpPr>
          <p:nvPr/>
        </p:nvCxnSpPr>
        <p:spPr>
          <a:xfrm rot="16200000" flipH="1">
            <a:off x="2118905" y="5066305"/>
            <a:ext cx="1863815" cy="9325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77805DF9-8619-F706-9D50-38BF57D387B9}"/>
              </a:ext>
            </a:extLst>
          </p:cNvPr>
          <p:cNvCxnSpPr>
            <a:endCxn id="18" idx="1"/>
          </p:cNvCxnSpPr>
          <p:nvPr/>
        </p:nvCxnSpPr>
        <p:spPr>
          <a:xfrm flipV="1">
            <a:off x="2580385" y="3860842"/>
            <a:ext cx="936723" cy="7498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8E3C945-614D-04DC-9586-9F73ED192F7F}"/>
              </a:ext>
            </a:extLst>
          </p:cNvPr>
          <p:cNvCxnSpPr>
            <a:endCxn id="34" idx="1"/>
          </p:cNvCxnSpPr>
          <p:nvPr/>
        </p:nvCxnSpPr>
        <p:spPr>
          <a:xfrm rot="16200000" flipH="1">
            <a:off x="2385291" y="4809902"/>
            <a:ext cx="1331043" cy="9325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8E86ACB4-5FB9-D702-6D8F-817B4D75C563}"/>
              </a:ext>
            </a:extLst>
          </p:cNvPr>
          <p:cNvCxnSpPr>
            <a:endCxn id="16" idx="1"/>
          </p:cNvCxnSpPr>
          <p:nvPr/>
        </p:nvCxnSpPr>
        <p:spPr>
          <a:xfrm>
            <a:off x="2580384" y="4618274"/>
            <a:ext cx="936724" cy="8006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83FE9E93-9608-B46B-A372-0EF62C21500A}"/>
              </a:ext>
            </a:extLst>
          </p:cNvPr>
          <p:cNvCxnSpPr>
            <a:endCxn id="14" idx="1"/>
          </p:cNvCxnSpPr>
          <p:nvPr/>
        </p:nvCxnSpPr>
        <p:spPr>
          <a:xfrm flipV="1">
            <a:off x="2580385" y="4378492"/>
            <a:ext cx="936723" cy="2321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067FB8FA-48CC-EB9A-11E4-E1E530478310}"/>
              </a:ext>
            </a:extLst>
          </p:cNvPr>
          <p:cNvCxnSpPr>
            <a:cxnSpLocks/>
          </p:cNvCxnSpPr>
          <p:nvPr/>
        </p:nvCxnSpPr>
        <p:spPr>
          <a:xfrm>
            <a:off x="2607478" y="4615816"/>
            <a:ext cx="901163" cy="2854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68A0C21-D602-8DB5-F224-BA5F8D1A73AB}"/>
              </a:ext>
            </a:extLst>
          </p:cNvPr>
          <p:cNvCxnSpPr>
            <a:cxnSpLocks/>
            <a:stCxn id="64" idx="3"/>
            <a:endCxn id="67" idx="1"/>
          </p:cNvCxnSpPr>
          <p:nvPr/>
        </p:nvCxnSpPr>
        <p:spPr>
          <a:xfrm>
            <a:off x="5130008" y="3335595"/>
            <a:ext cx="2430330" cy="6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45E9E45E-FC54-6227-C376-8EAD79896A45}"/>
              </a:ext>
            </a:extLst>
          </p:cNvPr>
          <p:cNvCxnSpPr>
            <a:stCxn id="15" idx="3"/>
            <a:endCxn id="59" idx="1"/>
          </p:cNvCxnSpPr>
          <p:nvPr/>
        </p:nvCxnSpPr>
        <p:spPr>
          <a:xfrm flipV="1">
            <a:off x="5130008" y="4600694"/>
            <a:ext cx="607883" cy="3005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09D23CC3-F0E6-AC5A-A519-8D065BE23181}"/>
              </a:ext>
            </a:extLst>
          </p:cNvPr>
          <p:cNvCxnSpPr>
            <a:stCxn id="15" idx="3"/>
            <a:endCxn id="61" idx="1"/>
          </p:cNvCxnSpPr>
          <p:nvPr/>
        </p:nvCxnSpPr>
        <p:spPr>
          <a:xfrm>
            <a:off x="5130008" y="4901281"/>
            <a:ext cx="597830" cy="3009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AA8976C-B697-E8F7-0AE6-78E04157EE12}"/>
              </a:ext>
            </a:extLst>
          </p:cNvPr>
          <p:cNvCxnSpPr>
            <a:stCxn id="14" idx="3"/>
            <a:endCxn id="67" idx="1"/>
          </p:cNvCxnSpPr>
          <p:nvPr/>
        </p:nvCxnSpPr>
        <p:spPr>
          <a:xfrm flipV="1">
            <a:off x="5130008" y="3341945"/>
            <a:ext cx="2430330" cy="10365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DC33D1B-869F-1517-CA46-29EB288A63D3}"/>
              </a:ext>
            </a:extLst>
          </p:cNvPr>
          <p:cNvCxnSpPr>
            <a:stCxn id="18" idx="3"/>
            <a:endCxn id="67" idx="1"/>
          </p:cNvCxnSpPr>
          <p:nvPr/>
        </p:nvCxnSpPr>
        <p:spPr>
          <a:xfrm flipV="1">
            <a:off x="5130008" y="3341945"/>
            <a:ext cx="2430330" cy="5188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CBD548A3-A271-481A-60A4-E4424ABA0260}"/>
              </a:ext>
            </a:extLst>
          </p:cNvPr>
          <p:cNvCxnSpPr>
            <a:stCxn id="17" idx="3"/>
            <a:endCxn id="8" idx="2"/>
          </p:cNvCxnSpPr>
          <p:nvPr/>
        </p:nvCxnSpPr>
        <p:spPr>
          <a:xfrm flipV="1">
            <a:off x="5130008" y="4453969"/>
            <a:ext cx="6012654" cy="201054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0F3E683F-E9F2-E486-4E0D-E3D96484382D}"/>
              </a:ext>
            </a:extLst>
          </p:cNvPr>
          <p:cNvCxnSpPr>
            <a:stCxn id="34" idx="3"/>
            <a:endCxn id="8" idx="2"/>
          </p:cNvCxnSpPr>
          <p:nvPr/>
        </p:nvCxnSpPr>
        <p:spPr>
          <a:xfrm flipV="1">
            <a:off x="5130008" y="4453969"/>
            <a:ext cx="6012654" cy="148775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DA7FBAF4-B112-7A35-7DC5-FA018AB5F2E7}"/>
              </a:ext>
            </a:extLst>
          </p:cNvPr>
          <p:cNvCxnSpPr>
            <a:endCxn id="67" idx="3"/>
          </p:cNvCxnSpPr>
          <p:nvPr/>
        </p:nvCxnSpPr>
        <p:spPr>
          <a:xfrm rot="10800000">
            <a:off x="9173239" y="3341946"/>
            <a:ext cx="1066137" cy="870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842766A5-39E9-812A-5E8C-FA0A662E3BAC}"/>
              </a:ext>
            </a:extLst>
          </p:cNvPr>
          <p:cNvCxnSpPr>
            <a:endCxn id="66" idx="3"/>
          </p:cNvCxnSpPr>
          <p:nvPr/>
        </p:nvCxnSpPr>
        <p:spPr>
          <a:xfrm rot="5400000">
            <a:off x="8974929" y="3627309"/>
            <a:ext cx="1472281" cy="10756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96C97D8A-FC63-0893-562F-FB5BD1832313}"/>
              </a:ext>
            </a:extLst>
          </p:cNvPr>
          <p:cNvCxnSpPr>
            <a:stCxn id="66" idx="1"/>
            <a:endCxn id="59" idx="3"/>
          </p:cNvCxnSpPr>
          <p:nvPr/>
        </p:nvCxnSpPr>
        <p:spPr>
          <a:xfrm rot="10800000">
            <a:off x="7092558" y="4600695"/>
            <a:ext cx="467780" cy="3005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18CC0D27-7CD7-4D60-9DD3-E9F95B6D0D16}"/>
              </a:ext>
            </a:extLst>
          </p:cNvPr>
          <p:cNvCxnSpPr>
            <a:stCxn id="66" idx="1"/>
            <a:endCxn id="61" idx="3"/>
          </p:cNvCxnSpPr>
          <p:nvPr/>
        </p:nvCxnSpPr>
        <p:spPr>
          <a:xfrm rot="10800000" flipV="1">
            <a:off x="7092560" y="4901280"/>
            <a:ext cx="467779" cy="3009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96A9675-E227-0BC6-04E9-4565AECA362C}"/>
              </a:ext>
            </a:extLst>
          </p:cNvPr>
          <p:cNvCxnSpPr>
            <a:stCxn id="59" idx="0"/>
            <a:endCxn id="19" idx="2"/>
          </p:cNvCxnSpPr>
          <p:nvPr/>
        </p:nvCxnSpPr>
        <p:spPr>
          <a:xfrm flipH="1" flipV="1">
            <a:off x="6410198" y="1612350"/>
            <a:ext cx="5027" cy="2727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069F07D-86C8-711C-52D7-7965B7F8ADC1}"/>
              </a:ext>
            </a:extLst>
          </p:cNvPr>
          <p:cNvCxnSpPr>
            <a:stCxn id="61" idx="0"/>
            <a:endCxn id="59" idx="2"/>
          </p:cNvCxnSpPr>
          <p:nvPr/>
        </p:nvCxnSpPr>
        <p:spPr>
          <a:xfrm flipV="1">
            <a:off x="6410199" y="4861044"/>
            <a:ext cx="5026" cy="80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8DD873D3-300C-68CD-2052-C0842DA05AEC}"/>
              </a:ext>
            </a:extLst>
          </p:cNvPr>
          <p:cNvCxnSpPr>
            <a:stCxn id="12" idx="3"/>
            <a:endCxn id="19" idx="1"/>
          </p:cNvCxnSpPr>
          <p:nvPr/>
        </p:nvCxnSpPr>
        <p:spPr>
          <a:xfrm flipV="1">
            <a:off x="4070748" y="1352000"/>
            <a:ext cx="1533000" cy="21706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DE491E1B-2AD1-33C5-DDCD-C5121FAE7167}"/>
              </a:ext>
            </a:extLst>
          </p:cNvPr>
          <p:cNvCxnSpPr>
            <a:endCxn id="21" idx="3"/>
          </p:cNvCxnSpPr>
          <p:nvPr/>
        </p:nvCxnSpPr>
        <p:spPr>
          <a:xfrm rot="16200000" flipV="1">
            <a:off x="8614931" y="1795029"/>
            <a:ext cx="2370081" cy="8978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D22F66AD-B2B1-3589-249D-291F09FE411D}"/>
              </a:ext>
            </a:extLst>
          </p:cNvPr>
          <p:cNvCxnSpPr>
            <a:endCxn id="22" idx="3"/>
          </p:cNvCxnSpPr>
          <p:nvPr/>
        </p:nvCxnSpPr>
        <p:spPr>
          <a:xfrm rot="16200000" flipV="1">
            <a:off x="8918904" y="2101052"/>
            <a:ext cx="1760084" cy="895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BEC64052-841A-98D8-AAA7-F44355C4604C}"/>
              </a:ext>
            </a:extLst>
          </p:cNvPr>
          <p:cNvCxnSpPr>
            <a:stCxn id="21" idx="1"/>
            <a:endCxn id="19" idx="3"/>
          </p:cNvCxnSpPr>
          <p:nvPr/>
        </p:nvCxnSpPr>
        <p:spPr>
          <a:xfrm rot="10800000" flipV="1">
            <a:off x="7216649" y="1058918"/>
            <a:ext cx="521493" cy="2930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A8AC07AC-5DE9-071D-752C-65F638468449}"/>
              </a:ext>
            </a:extLst>
          </p:cNvPr>
          <p:cNvCxnSpPr>
            <a:stCxn id="22" idx="1"/>
            <a:endCxn id="19" idx="3"/>
          </p:cNvCxnSpPr>
          <p:nvPr/>
        </p:nvCxnSpPr>
        <p:spPr>
          <a:xfrm rot="10800000">
            <a:off x="7216649" y="1352001"/>
            <a:ext cx="521493" cy="3169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5F8E32F-3D94-03D5-80F8-9012D7F22703}"/>
              </a:ext>
            </a:extLst>
          </p:cNvPr>
          <p:cNvCxnSpPr>
            <a:stCxn id="10" idx="3"/>
            <a:endCxn id="67" idx="1"/>
          </p:cNvCxnSpPr>
          <p:nvPr/>
        </p:nvCxnSpPr>
        <p:spPr>
          <a:xfrm>
            <a:off x="4070748" y="421656"/>
            <a:ext cx="3489590" cy="29202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C42C72FA-76D5-D825-2374-25B1AE10ECE6}"/>
              </a:ext>
            </a:extLst>
          </p:cNvPr>
          <p:cNvCxnSpPr>
            <a:stCxn id="11" idx="3"/>
            <a:endCxn id="67" idx="1"/>
          </p:cNvCxnSpPr>
          <p:nvPr/>
        </p:nvCxnSpPr>
        <p:spPr>
          <a:xfrm>
            <a:off x="4070748" y="998578"/>
            <a:ext cx="3489590" cy="23433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17F40C13-91D0-2F6C-ED22-5E5FE32B3D1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070748" y="2139546"/>
            <a:ext cx="6176103" cy="1283229"/>
          </a:xfrm>
          <a:prstGeom prst="bentConnector3">
            <a:avLst>
              <a:gd name="adj1" fmla="val 9112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495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35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Candara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Rhowen Enguerra</dc:creator>
  <cp:lastModifiedBy>Rhowen Enguerra</cp:lastModifiedBy>
  <cp:revision>13</cp:revision>
  <dcterms:created xsi:type="dcterms:W3CDTF">2021-12-20T10:25:47Z</dcterms:created>
  <dcterms:modified xsi:type="dcterms:W3CDTF">2022-10-05T04:55:21Z</dcterms:modified>
</cp:coreProperties>
</file>