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142-F215-AD9F-461F-675D825A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4ABB-99FE-8627-1582-B19A2D7B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CEEB-F87B-74FC-91A7-7055E1C9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ACC3-23F4-EF7A-20EF-763DA9C6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7081-7699-E922-A312-2C1FF34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B58-A6C1-E04C-FA4B-9D18AD76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31D09-6326-5364-B7D1-0E6AD060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A506-FBD0-82CA-286D-9FA36712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489C-8A8F-D8C1-4978-75850627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57C8-83E3-F868-6CB5-9A9C94B6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D9EE8-0F6F-3F11-E038-063F69304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63507-E45C-47B8-98B9-CACE31AB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63F3-407C-D3CF-96B8-5A77FC9E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D63F-BD47-CA3B-F04E-62E2EC1A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FA07-7994-8252-6516-652219F5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F765-3E56-0000-9E66-C0AA6FBC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7B45-5E1B-610B-51EE-940BBFCF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515A-C40D-B3E9-B2B8-6445165C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F832-E077-5BB1-8646-B600FC73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2311-DA38-FCF0-C743-6E042AC8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C22C-DE4B-C596-FED8-F91D2F21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D2CD-E4CB-8EB7-8127-A154EA9C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C2C5-7396-EFBF-6D86-26552C5F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C14E-6736-3437-25B1-FB756777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92F3-2D28-E9DA-AA60-0C82B4E5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6275-580D-BEC1-C607-C7EE793D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489E-E1E5-566B-EF6E-06A5FA86A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8453-E076-971A-069E-A5574AA5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D12E8-93D0-876B-9600-CD9FE5B2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18D12-F93E-1F0D-F20A-35623194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5091-0122-018D-CB92-5C957F6E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B100-4227-AB95-E423-9A9D7043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C9018-3184-2696-88E0-8A21D106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EF14-CB48-A9C3-025B-BA4D93D6A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D1C5E-7E53-29B0-39FF-E2554128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92875-CE51-BC84-C640-B64BEB9F3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98FBF-ADE4-973F-5EF4-15073755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B255D-E150-5350-6C3E-FF994A23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F7778-F0AF-A3D9-CE1E-9A1BAD7C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448F-1B2B-2E59-78E2-574876D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07394-2D1D-60E6-40A1-96F539E7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DEF9A-8DF9-CB5B-0D0B-523B4E6E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6147-ECC0-85B0-B6D9-5F9DAE15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1C013-615C-2547-78ED-783D6C7D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2FAF5-8634-9682-5970-DC30B0BF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C473B-B0BA-7D16-AE79-4BD800A8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E52B-C361-5EE2-D2BB-82F0FF2E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9770-E6CF-CB94-678A-33FF95D7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75B68-A976-E660-43E9-204291D4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9CCD-93BE-384B-5D4A-1BD4E53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AC597-7274-B814-4458-D70B3022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1FDA2-6B1A-E1D6-1DBC-BCD0ACCA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CBA8-475B-DF1D-6901-FA7EFAA0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E7B0F-5FBD-B45A-F2B5-59B339612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F8688-B959-2D9A-A2CF-AFA32911C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15AB-3EE6-8186-E0D2-E8CAEFDE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3095-BCA6-58DC-BE9A-D5639C09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2C42C-4B6E-DECC-09CB-666C6210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76D0-3B1B-FC7E-EA3F-31C6C1A4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FF4F5-965C-95A9-1B4F-5DF2E9C7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6036-CFD2-C2A9-3815-DC7BB32EC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AB67-0639-48FA-A8D3-1B031A45AEF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A46C-5012-4A81-4CF6-FCB6CB9EA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1E1B-82E5-F61F-DB96-90BB2D66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0767-35FC-4592-B77D-8FD884CC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0650EA-8A3C-C06B-E1F0-081650C9433B}"/>
              </a:ext>
            </a:extLst>
          </p:cNvPr>
          <p:cNvSpPr/>
          <p:nvPr/>
        </p:nvSpPr>
        <p:spPr>
          <a:xfrm>
            <a:off x="3570135" y="1482917"/>
            <a:ext cx="1510748" cy="723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D01F0-4A42-0232-6F23-7DA6EF3726D6}"/>
              </a:ext>
            </a:extLst>
          </p:cNvPr>
          <p:cNvSpPr/>
          <p:nvPr/>
        </p:nvSpPr>
        <p:spPr>
          <a:xfrm>
            <a:off x="6370319" y="1482917"/>
            <a:ext cx="1580986" cy="723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AF2919D-D93B-3751-5166-ED11B338B6E0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5743161" y="65265"/>
            <a:ext cx="12700" cy="28353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1E62BE-AA31-148A-DD3C-B2FA1EA9A92A}"/>
              </a:ext>
            </a:extLst>
          </p:cNvPr>
          <p:cNvSpPr txBox="1"/>
          <p:nvPr/>
        </p:nvSpPr>
        <p:spPr>
          <a:xfrm>
            <a:off x="5240571" y="960894"/>
            <a:ext cx="9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Denies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660290-2F55-8ED7-496C-F952EB9A46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80883" y="1844702"/>
            <a:ext cx="1289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7032C3-A879-DECF-999B-EC05280D2FB2}"/>
              </a:ext>
            </a:extLst>
          </p:cNvPr>
          <p:cNvSpPr txBox="1"/>
          <p:nvPr/>
        </p:nvSpPr>
        <p:spPr>
          <a:xfrm>
            <a:off x="5001370" y="1840929"/>
            <a:ext cx="151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Apply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An Organization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84FF72-92BF-3A22-8F61-0E3216C2C91E}"/>
              </a:ext>
            </a:extLst>
          </p:cNvPr>
          <p:cNvSpPr/>
          <p:nvPr/>
        </p:nvSpPr>
        <p:spPr>
          <a:xfrm>
            <a:off x="6376670" y="3039386"/>
            <a:ext cx="1580986" cy="723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0C4FC-9B0D-9B99-1E89-8F3BF4ACB0C0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7160812" y="2206486"/>
            <a:ext cx="6351" cy="83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FC5076-DDDC-B408-F5A5-9510FC013C9C}"/>
              </a:ext>
            </a:extLst>
          </p:cNvPr>
          <p:cNvSpPr txBox="1"/>
          <p:nvPr/>
        </p:nvSpPr>
        <p:spPr>
          <a:xfrm>
            <a:off x="7160812" y="2469047"/>
            <a:ext cx="9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Approves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64AEB5-95B7-19F8-60C0-1D63A6C51887}"/>
              </a:ext>
            </a:extLst>
          </p:cNvPr>
          <p:cNvSpPr/>
          <p:nvPr/>
        </p:nvSpPr>
        <p:spPr>
          <a:xfrm>
            <a:off x="4040196" y="4299666"/>
            <a:ext cx="1580986" cy="723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4DA3C5-8026-03A8-C911-553D73760213}"/>
              </a:ext>
            </a:extLst>
          </p:cNvPr>
          <p:cNvSpPr/>
          <p:nvPr/>
        </p:nvSpPr>
        <p:spPr>
          <a:xfrm>
            <a:off x="6296825" y="4299666"/>
            <a:ext cx="1740675" cy="723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3953F-7CAD-B26C-4469-A020B157334A}"/>
              </a:ext>
            </a:extLst>
          </p:cNvPr>
          <p:cNvSpPr/>
          <p:nvPr/>
        </p:nvSpPr>
        <p:spPr>
          <a:xfrm>
            <a:off x="8597345" y="4299668"/>
            <a:ext cx="1580986" cy="723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Memberships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5DFAF8D-D6E5-CDF8-EE11-81188277ABE7}"/>
              </a:ext>
            </a:extLst>
          </p:cNvPr>
          <p:cNvCxnSpPr>
            <a:stCxn id="15" idx="1"/>
            <a:endCxn id="19" idx="0"/>
          </p:cNvCxnSpPr>
          <p:nvPr/>
        </p:nvCxnSpPr>
        <p:spPr>
          <a:xfrm rot="10800000" flipV="1">
            <a:off x="4830690" y="3401170"/>
            <a:ext cx="1545981" cy="898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EADFB7-2980-9C2D-2622-6F665B88F956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7167163" y="3762955"/>
            <a:ext cx="0" cy="53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039EE99-76F9-B006-5021-E80059C78F81}"/>
              </a:ext>
            </a:extLst>
          </p:cNvPr>
          <p:cNvCxnSpPr>
            <a:stCxn id="15" idx="3"/>
            <a:endCxn id="21" idx="0"/>
          </p:cNvCxnSpPr>
          <p:nvPr/>
        </p:nvCxnSpPr>
        <p:spPr>
          <a:xfrm>
            <a:off x="7957656" y="3401171"/>
            <a:ext cx="1430182" cy="89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B602A5-06E7-4141-5642-A3BB89F3CE01}"/>
              </a:ext>
            </a:extLst>
          </p:cNvPr>
          <p:cNvSpPr txBox="1"/>
          <p:nvPr/>
        </p:nvSpPr>
        <p:spPr>
          <a:xfrm>
            <a:off x="5513897" y="3877421"/>
            <a:ext cx="9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9FFC3E-FC77-CEA8-888F-00424AEE81E6}"/>
              </a:ext>
            </a:extLst>
          </p:cNvPr>
          <p:cNvSpPr txBox="1"/>
          <p:nvPr/>
        </p:nvSpPr>
        <p:spPr>
          <a:xfrm>
            <a:off x="8568582" y="3093393"/>
            <a:ext cx="9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Open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A55230-76E2-BE1C-CADD-0F3D12ACD5F1}"/>
              </a:ext>
            </a:extLst>
          </p:cNvPr>
          <p:cNvCxnSpPr>
            <a:stCxn id="4" idx="1"/>
            <a:endCxn id="19" idx="2"/>
          </p:cNvCxnSpPr>
          <p:nvPr/>
        </p:nvCxnSpPr>
        <p:spPr>
          <a:xfrm rot="10800000" flipH="1" flipV="1">
            <a:off x="3570135" y="1844701"/>
            <a:ext cx="1260554" cy="3178533"/>
          </a:xfrm>
          <a:prstGeom prst="bentConnector4">
            <a:avLst>
              <a:gd name="adj1" fmla="val -18135"/>
              <a:gd name="adj2" fmla="val 10719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60BE73A-30F6-8DE0-D4A3-9752B122A376}"/>
              </a:ext>
            </a:extLst>
          </p:cNvPr>
          <p:cNvCxnSpPr>
            <a:stCxn id="4" idx="1"/>
            <a:endCxn id="20" idx="2"/>
          </p:cNvCxnSpPr>
          <p:nvPr/>
        </p:nvCxnSpPr>
        <p:spPr>
          <a:xfrm rot="10800000" flipH="1" flipV="1">
            <a:off x="3570135" y="1844701"/>
            <a:ext cx="3597028" cy="3178533"/>
          </a:xfrm>
          <a:prstGeom prst="bentConnector4">
            <a:avLst>
              <a:gd name="adj1" fmla="val -6355"/>
              <a:gd name="adj2" fmla="val 10719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AF97ED-57D8-CD14-0C0B-474E954F4D6C}"/>
              </a:ext>
            </a:extLst>
          </p:cNvPr>
          <p:cNvCxnSpPr/>
          <p:nvPr/>
        </p:nvCxnSpPr>
        <p:spPr>
          <a:xfrm flipV="1">
            <a:off x="3164619" y="3191620"/>
            <a:ext cx="0" cy="83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363865-4519-B5EF-CF44-D19DD35D18D6}"/>
              </a:ext>
            </a:extLst>
          </p:cNvPr>
          <p:cNvCxnSpPr>
            <a:cxnSpLocks/>
          </p:cNvCxnSpPr>
          <p:nvPr/>
        </p:nvCxnSpPr>
        <p:spPr>
          <a:xfrm>
            <a:off x="3563508" y="3191619"/>
            <a:ext cx="0" cy="83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73F220-AC16-5D6C-23C4-5970EF2D853D}"/>
              </a:ext>
            </a:extLst>
          </p:cNvPr>
          <p:cNvSpPr txBox="1"/>
          <p:nvPr/>
        </p:nvSpPr>
        <p:spPr>
          <a:xfrm>
            <a:off x="3475322" y="3460971"/>
            <a:ext cx="9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Look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3D4DD6-2046-B071-D8D5-A481114C1F02}"/>
              </a:ext>
            </a:extLst>
          </p:cNvPr>
          <p:cNvSpPr txBox="1"/>
          <p:nvPr/>
        </p:nvSpPr>
        <p:spPr>
          <a:xfrm>
            <a:off x="2133927" y="3327197"/>
            <a:ext cx="108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Notify/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Announced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53A2C0F-C4BE-72C8-6F57-72A7B09B5636}"/>
              </a:ext>
            </a:extLst>
          </p:cNvPr>
          <p:cNvCxnSpPr>
            <a:stCxn id="4" idx="1"/>
            <a:endCxn id="21" idx="2"/>
          </p:cNvCxnSpPr>
          <p:nvPr/>
        </p:nvCxnSpPr>
        <p:spPr>
          <a:xfrm rot="10800000" flipH="1" flipV="1">
            <a:off x="3570134" y="1844701"/>
            <a:ext cx="5817703" cy="3178535"/>
          </a:xfrm>
          <a:prstGeom prst="bentConnector4">
            <a:avLst>
              <a:gd name="adj1" fmla="val -3929"/>
              <a:gd name="adj2" fmla="val 107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D1A7B4-0F79-C27E-5268-4E48C1FDA93D}"/>
              </a:ext>
            </a:extLst>
          </p:cNvPr>
          <p:cNvSpPr txBox="1"/>
          <p:nvPr/>
        </p:nvSpPr>
        <p:spPr>
          <a:xfrm>
            <a:off x="8568581" y="5238256"/>
            <a:ext cx="9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25881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Rhowen Enguerra</dc:creator>
  <cp:lastModifiedBy>Rhowen Enguerra</cp:lastModifiedBy>
  <cp:revision>6</cp:revision>
  <dcterms:created xsi:type="dcterms:W3CDTF">2022-10-03T03:31:36Z</dcterms:created>
  <dcterms:modified xsi:type="dcterms:W3CDTF">2022-10-03T06:10:44Z</dcterms:modified>
</cp:coreProperties>
</file>