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4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8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6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7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E5225-FFA1-4328-A9BF-74BE96AF005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AE7BA-250A-4CAB-AE6D-9060FB9BA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59587"/>
              </p:ext>
            </p:extLst>
          </p:nvPr>
        </p:nvGraphicFramePr>
        <p:xfrm>
          <a:off x="939798" y="787399"/>
          <a:ext cx="10523292" cy="5299870"/>
        </p:xfrm>
        <a:graphic>
          <a:graphicData uri="http://schemas.openxmlformats.org/drawingml/2006/table">
            <a:tbl>
              <a:tblPr/>
              <a:tblGrid>
                <a:gridCol w="2630823">
                  <a:extLst>
                    <a:ext uri="{9D8B030D-6E8A-4147-A177-3AD203B41FA5}">
                      <a16:colId xmlns:a16="http://schemas.microsoft.com/office/drawing/2014/main" val="4281418620"/>
                    </a:ext>
                  </a:extLst>
                </a:gridCol>
                <a:gridCol w="2630823">
                  <a:extLst>
                    <a:ext uri="{9D8B030D-6E8A-4147-A177-3AD203B41FA5}">
                      <a16:colId xmlns:a16="http://schemas.microsoft.com/office/drawing/2014/main" val="503502063"/>
                    </a:ext>
                  </a:extLst>
                </a:gridCol>
                <a:gridCol w="2630823">
                  <a:extLst>
                    <a:ext uri="{9D8B030D-6E8A-4147-A177-3AD203B41FA5}">
                      <a16:colId xmlns:a16="http://schemas.microsoft.com/office/drawing/2014/main" val="837478718"/>
                    </a:ext>
                  </a:extLst>
                </a:gridCol>
                <a:gridCol w="2630823">
                  <a:extLst>
                    <a:ext uri="{9D8B030D-6E8A-4147-A177-3AD203B41FA5}">
                      <a16:colId xmlns:a16="http://schemas.microsoft.com/office/drawing/2014/main" val="1677923359"/>
                    </a:ext>
                  </a:extLst>
                </a:gridCol>
              </a:tblGrid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  <a:endParaRPr lang="en-US" sz="210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Relationship</a:t>
                      </a:r>
                      <a:endParaRPr lang="en-US" sz="210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Connectivity</a:t>
                      </a:r>
                      <a:endParaRPr lang="en-US" sz="210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  <a:endParaRPr lang="en-US" sz="210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5319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m:m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organizations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247189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organizations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1:m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events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272850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organizations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1:m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announcements</a:t>
                      </a: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65947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34220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99179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27240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774651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937733"/>
                  </a:ext>
                </a:extLst>
              </a:tr>
              <a:tr h="52998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100" dirty="0">
                        <a:effectLst/>
                      </a:endParaRPr>
                    </a:p>
                  </a:txBody>
                  <a:tcPr marL="111871" marR="111871" marT="55935" marB="5593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51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48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Rhowen Enguerra</dc:creator>
  <cp:lastModifiedBy>Rhowen Enguerra</cp:lastModifiedBy>
  <cp:revision>3</cp:revision>
  <dcterms:created xsi:type="dcterms:W3CDTF">2022-09-22T13:39:09Z</dcterms:created>
  <dcterms:modified xsi:type="dcterms:W3CDTF">2022-09-22T13:46:44Z</dcterms:modified>
</cp:coreProperties>
</file>