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EF5C-8C7D-681E-A3DA-35016F441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69191-EB69-A282-C2DF-40B061EAC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86AC3-BAA0-88DA-7A9F-35D8A87F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A071-A200-4E73-A615-D50A80B6E379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56FBF-A883-18FD-A9D7-AC555879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36B6F-2806-AFBF-3F33-48845CD1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DEE4-17FE-4E8E-8051-FA10728D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3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44EC-3745-27F0-DA77-973F5F11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DE5A5-24BF-84DF-71A7-490227BD7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B5D9-680D-8131-56A2-D969E975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A071-A200-4E73-A615-D50A80B6E379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E43A7-4912-BCAC-54BB-8E71BFE08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D5CB1-0910-02FA-4BAA-220D1716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DEE4-17FE-4E8E-8051-FA10728D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F59A57-AA03-ADC3-8AEB-B63DDFD79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A4FA2-03EA-6247-5B87-5FE6A8469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31CF4-F556-1ED1-0718-4A742E57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A071-A200-4E73-A615-D50A80B6E379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C87E-B641-3D52-209D-EC5B38696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F119F-EB20-CFE3-03A5-290D4E9E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DEE4-17FE-4E8E-8051-FA10728D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0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F7C8-B0E5-7B1F-3CE1-C731CC66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59D29-4E31-3401-491C-9E303E82E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C56F0-C7F1-A154-4A93-47F21E4A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A071-A200-4E73-A615-D50A80B6E379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5525F-1F8E-4BCA-10A1-B3C44ECE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DCBEE-8378-50B7-A119-0FA8149E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DEE4-17FE-4E8E-8051-FA10728D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7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5936-0266-5535-EC38-EDAA9EB55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A4754-6A2F-5DEC-7901-5B780C827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CD814-3342-5EF7-CF70-C268AB34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A071-A200-4E73-A615-D50A80B6E379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3ADE6-14AF-DE84-33A9-8B5BD7AC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643EA-50B4-6E16-DA5D-4F417C79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DEE4-17FE-4E8E-8051-FA10728D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74D7D-ABDB-2055-4E03-C68DF5EC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746BA-1A87-2141-D8B1-5B7263911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0DDE6-B9F9-3820-262A-2D955DBE4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51C6A-1AF2-E2EB-BA8A-AAF5786A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A071-A200-4E73-A615-D50A80B6E379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252DB-17C0-5EA8-441F-61B3F5BF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149C0-2D98-D2AC-B583-722DD549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DEE4-17FE-4E8E-8051-FA10728D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1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2160-2577-404A-E3F6-6EDAB73DA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C1B1B-64C6-E472-71C7-54B3027E7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988D1-11A5-C671-DCE4-08100ECDE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0754-1B82-E128-8856-B4E312A16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8F754-E586-0AB2-A856-C80197ECC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9A1CF-60B6-C656-E535-B3DB68E7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A071-A200-4E73-A615-D50A80B6E379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08C669-0F09-561E-88C8-154A0898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5CCBA-C8B2-E51C-E4F4-C3C96BAB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DEE4-17FE-4E8E-8051-FA10728D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9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9F8F-01C7-070A-4DA1-005CF10E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7673D-1475-42F2-BEDE-91863F83B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A071-A200-4E73-A615-D50A80B6E379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9FD3A-9045-00B2-AE6F-4B2BB9A6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CC655-1FA1-3CB3-8F6A-F88764ED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DEE4-17FE-4E8E-8051-FA10728D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0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46B48-8D13-079E-D3C2-C51AD99C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A071-A200-4E73-A615-D50A80B6E379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A75BD-539D-CB26-E9B2-015F31B1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350A9-2D8F-FC82-E8B1-B65C832D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DEE4-17FE-4E8E-8051-FA10728D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7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0D89-3953-E12C-1193-D8794F359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07311-A698-DFAD-FAF7-E3AF11FE5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1F81C-047E-E985-8655-FB493E3DE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90B0C-E90B-EE66-8957-14077252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A071-A200-4E73-A615-D50A80B6E379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485C3-83BD-6C37-BE68-23E55A15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3ED29-436E-1BF4-368C-FD41FCF0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DEE4-17FE-4E8E-8051-FA10728D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6F98-3E51-D7F2-04CD-516BA0AD6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FBC850-6143-BA6C-E974-A81C50268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C6FEE-49A2-7CA4-A4E6-DD784DD6E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7243D-231E-84D2-3101-D663B8BC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A071-A200-4E73-A615-D50A80B6E379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6DC62-8810-D5FF-2665-2686C489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B8F85-2973-76E3-EAFB-A43AFBC4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DEE4-17FE-4E8E-8051-FA10728D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FD9F2-CDCA-9832-A2F6-9EEF00D64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96EB0-6F8B-F48C-13FF-42026BAA3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C93A-214D-464F-4F52-839318556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A071-A200-4E73-A615-D50A80B6E379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037CD-AC23-C284-8311-C591C2264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97912-095A-5CBE-8D3C-279DB8978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5DEE4-17FE-4E8E-8051-FA10728D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8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Your Black Screen Is Worthless If You Don't Vote">
            <a:extLst>
              <a:ext uri="{FF2B5EF4-FFF2-40B4-BE49-F238E27FC236}">
                <a16:creationId xmlns:a16="http://schemas.microsoft.com/office/drawing/2014/main" id="{39D5F22D-1CA4-37F3-226E-4827580F3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C5B8A7-B620-2FFA-23DC-B157DA471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0380"/>
            <a:ext cx="12192000" cy="5077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517381-F8CC-45AF-522F-D2BE61421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754144" cy="491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034E28-E3B0-42A6-CA07-6E7BB5C92930}"/>
              </a:ext>
            </a:extLst>
          </p:cNvPr>
          <p:cNvSpPr txBox="1"/>
          <p:nvPr/>
        </p:nvSpPr>
        <p:spPr>
          <a:xfrm>
            <a:off x="4939645" y="122548"/>
            <a:ext cx="725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FFC000"/>
                </a:solidFill>
                <a:latin typeface="Bahnschrift SemiBold SemiConden" panose="020B0502040204020203" pitchFamily="34" charset="0"/>
              </a:rPr>
              <a:t>      About Us      How To Use</a:t>
            </a:r>
            <a:r>
              <a:rPr lang="en-US" dirty="0">
                <a:solidFill>
                  <a:srgbClr val="FFC000"/>
                </a:solidFill>
                <a:latin typeface="Bahnschrift SemiBold SemiConden" panose="020B0502040204020203" pitchFamily="34" charset="0"/>
              </a:rPr>
              <a:t>      </a:t>
            </a:r>
            <a:r>
              <a:rPr lang="en-US" b="1" dirty="0">
                <a:solidFill>
                  <a:srgbClr val="FFC000"/>
                </a:solidFill>
                <a:latin typeface="Bahnschrift SemiBold SemiConden" panose="020B0502040204020203" pitchFamily="34" charset="0"/>
              </a:rPr>
              <a:t>Live Demo  </a:t>
            </a:r>
            <a:r>
              <a:rPr lang="en-US" dirty="0">
                <a:solidFill>
                  <a:srgbClr val="FFC000"/>
                </a:solidFill>
                <a:latin typeface="Bahnschrift SemiBold SemiConden" panose="020B0502040204020203" pitchFamily="34" charset="0"/>
              </a:rPr>
              <a:t>    </a:t>
            </a:r>
            <a:r>
              <a:rPr lang="en-US" b="1" dirty="0">
                <a:solidFill>
                  <a:srgbClr val="FFC000"/>
                </a:solidFill>
                <a:latin typeface="Bahnschrift SemiBold SemiConden" panose="020B0502040204020203" pitchFamily="34" charset="0"/>
              </a:rPr>
              <a:t>Pricing  </a:t>
            </a:r>
            <a:r>
              <a:rPr lang="en-US" dirty="0">
                <a:solidFill>
                  <a:srgbClr val="FFC000"/>
                </a:solidFill>
                <a:latin typeface="Bahnschrift SemiBold SemiConden" panose="020B0502040204020203" pitchFamily="34" charset="0"/>
              </a:rPr>
              <a:t>    </a:t>
            </a:r>
            <a:r>
              <a:rPr lang="en-US" b="1" dirty="0">
                <a:solidFill>
                  <a:srgbClr val="FFC000"/>
                </a:solidFill>
                <a:latin typeface="Bahnschrift SemiBold SemiConden" panose="020B0502040204020203" pitchFamily="34" charset="0"/>
              </a:rPr>
              <a:t>Team</a:t>
            </a:r>
            <a:r>
              <a:rPr lang="en-US" dirty="0">
                <a:solidFill>
                  <a:srgbClr val="FFC000"/>
                </a:solidFill>
                <a:latin typeface="Bahnschrift SemiBold SemiConden" panose="020B0502040204020203" pitchFamily="34" charset="0"/>
              </a:rPr>
              <a:t>       </a:t>
            </a:r>
            <a:r>
              <a:rPr lang="en-US" b="1" dirty="0">
                <a:solidFill>
                  <a:srgbClr val="FFC000"/>
                </a:solidFill>
                <a:latin typeface="Bahnschrift SemiBold SemiConden" panose="020B0502040204020203" pitchFamily="34" charset="0"/>
              </a:rPr>
              <a:t>Contact</a:t>
            </a:r>
            <a:endParaRPr lang="en-US" b="0" i="0" dirty="0">
              <a:solidFill>
                <a:srgbClr val="FFC000"/>
              </a:solidFill>
              <a:effectLst/>
              <a:latin typeface="Bahnschrift SemiBold SemiConden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58B439-59B6-EB6A-6822-6B663F99FA6C}"/>
              </a:ext>
            </a:extLst>
          </p:cNvPr>
          <p:cNvSpPr txBox="1"/>
          <p:nvPr/>
        </p:nvSpPr>
        <p:spPr>
          <a:xfrm>
            <a:off x="565607" y="1555421"/>
            <a:ext cx="8125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Gloucester MT Extra Condensed" panose="02030808020601010101" pitchFamily="18" charset="0"/>
              </a:rPr>
              <a:t>Predict tomorrows sell today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DAC22-8E7D-DAD5-4E1A-7927B9BDC7FA}"/>
              </a:ext>
            </a:extLst>
          </p:cNvPr>
          <p:cNvSpPr txBox="1"/>
          <p:nvPr/>
        </p:nvSpPr>
        <p:spPr>
          <a:xfrm>
            <a:off x="5184745" y="4345761"/>
            <a:ext cx="275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Gloucester MT Extra Condensed" panose="02030808020601010101" pitchFamily="18" charset="0"/>
              </a:rPr>
              <a:t>Within 1 minute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230E2-62F5-CB46-3713-9A751A87FA04}"/>
              </a:ext>
            </a:extLst>
          </p:cNvPr>
          <p:cNvSpPr txBox="1"/>
          <p:nvPr/>
        </p:nvSpPr>
        <p:spPr>
          <a:xfrm>
            <a:off x="9285410" y="2292293"/>
            <a:ext cx="2837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Gloucester MT Extra Condensed" panose="02030808020601010101" pitchFamily="18" charset="0"/>
              </a:rPr>
              <a:t>80-90</a:t>
            </a:r>
            <a:r>
              <a:rPr lang="en-US" sz="3600" dirty="0">
                <a:solidFill>
                  <a:srgbClr val="FFC000"/>
                </a:solidFill>
                <a:latin typeface="Agency FB" panose="020B0503020202020204" pitchFamily="34" charset="0"/>
              </a:rPr>
              <a:t>% accuracy</a:t>
            </a:r>
          </a:p>
        </p:txBody>
      </p:sp>
    </p:spTree>
    <p:extLst>
      <p:ext uri="{BB962C8B-B14F-4D97-AF65-F5344CB8AC3E}">
        <p14:creationId xmlns:p14="http://schemas.microsoft.com/office/powerpoint/2010/main" val="299231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Agency FB</vt:lpstr>
      <vt:lpstr>Arial</vt:lpstr>
      <vt:lpstr>Bahnschrift SemiBold SemiConden</vt:lpstr>
      <vt:lpstr>Calibri</vt:lpstr>
      <vt:lpstr>Calibri Light</vt:lpstr>
      <vt:lpstr>Gloucester MT Extra Condensed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Owadud Shohan</dc:creator>
  <cp:lastModifiedBy>Owadud Shohan</cp:lastModifiedBy>
  <cp:revision>1</cp:revision>
  <dcterms:created xsi:type="dcterms:W3CDTF">2023-12-18T07:07:20Z</dcterms:created>
  <dcterms:modified xsi:type="dcterms:W3CDTF">2023-12-18T10:38:05Z</dcterms:modified>
</cp:coreProperties>
</file>