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46EBA0E-9CFE-45FA-BED2-48B9D582D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285705-B10F-5FB5-F90E-EE2FF221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459" y="5463822"/>
            <a:ext cx="1285075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Wai Ong</cp:lastModifiedBy>
  <cp:revision>1</cp:revision>
  <dcterms:created xsi:type="dcterms:W3CDTF">2023-10-28T14:41:51Z</dcterms:created>
  <dcterms:modified xsi:type="dcterms:W3CDTF">2023-10-30T13:32:50Z</dcterms:modified>
</cp:coreProperties>
</file>