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  <p:sldMasterId id="2147483792" r:id="rId2"/>
    <p:sldMasterId id="2147483801" r:id="rId3"/>
    <p:sldMasterId id="2147483862" r:id="rId4"/>
  </p:sldMasterIdLst>
  <p:notesMasterIdLst>
    <p:notesMasterId r:id="rId22"/>
  </p:notesMasterIdLst>
  <p:handoutMasterIdLst>
    <p:handoutMasterId r:id="rId23"/>
  </p:handoutMasterIdLst>
  <p:sldIdLst>
    <p:sldId id="447" r:id="rId5"/>
    <p:sldId id="458" r:id="rId6"/>
    <p:sldId id="479" r:id="rId7"/>
    <p:sldId id="480" r:id="rId8"/>
    <p:sldId id="459" r:id="rId9"/>
    <p:sldId id="471" r:id="rId10"/>
    <p:sldId id="472" r:id="rId11"/>
    <p:sldId id="473" r:id="rId12"/>
    <p:sldId id="474" r:id="rId13"/>
    <p:sldId id="475" r:id="rId14"/>
    <p:sldId id="476" r:id="rId15"/>
    <p:sldId id="478" r:id="rId16"/>
    <p:sldId id="481" r:id="rId17"/>
    <p:sldId id="450" r:id="rId18"/>
    <p:sldId id="449" r:id="rId19"/>
    <p:sldId id="482" r:id="rId20"/>
    <p:sldId id="3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4BE9BAE1-2B7F-4B56-85FA-2CB6EB6D60E7}">
          <p14:sldIdLst>
            <p14:sldId id="447"/>
            <p14:sldId id="458"/>
            <p14:sldId id="479"/>
            <p14:sldId id="480"/>
            <p14:sldId id="459"/>
            <p14:sldId id="471"/>
            <p14:sldId id="472"/>
            <p14:sldId id="473"/>
            <p14:sldId id="474"/>
            <p14:sldId id="475"/>
            <p14:sldId id="476"/>
            <p14:sldId id="478"/>
            <p14:sldId id="481"/>
            <p14:sldId id="450"/>
            <p14:sldId id="449"/>
            <p14:sldId id="482"/>
          </p14:sldIdLst>
        </p14:section>
        <p14:section name="CREDITS &amp; COPYRIGHTS" id="{A11DE2D7-8506-4D4C-9DA4-C8ABD28C7139}">
          <p14:sldIdLst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881"/>
    <a:srgbClr val="D4A36E"/>
    <a:srgbClr val="2A87C9"/>
    <a:srgbClr val="6A181D"/>
    <a:srgbClr val="4035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2" autoAdjust="0"/>
    <p:restoredTop sz="82683" autoAdjust="0"/>
  </p:normalViewPr>
  <p:slideViewPr>
    <p:cSldViewPr snapToGrid="0">
      <p:cViewPr varScale="1">
        <p:scale>
          <a:sx n="65" d="100"/>
          <a:sy n="65" d="100"/>
        </p:scale>
        <p:origin x="12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73C6-F235-4D76-8306-F9B8675CC3E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FF5F-7075-4034-9D87-24613F64A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25003-6321-498D-BE48-F7CA1ED29012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7036-F49A-467A-BF23-BEBBC4D5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346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95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0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3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64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32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7036-F49A-467A-BF23-BEBBC4D554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7036-F49A-467A-BF23-BEBBC4D554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5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D4B6CD7-6499-479F-9CCA-D8908254E936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D20B0470-F419-435F-B58C-3C3722A47B17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021DC576-2F28-4A56-ACCD-EF70E9C180D2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DEB69096-630C-4947-845E-ACB18712FA8A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124062B6-6236-41F5-8AEF-3FD87043A9F0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E178CED8-4535-4F12-85F1-18787F1F5D0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="" xmlns:a16="http://schemas.microsoft.com/office/drawing/2014/main" id="{A964FAC0-2421-40EB-83E1-A26EB53301EA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4699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C9508563-B641-4132-867F-BB6D2C85860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C98B5F4A-9C22-4A32-8328-7DA507C042E4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DC3A4488-F4FB-44FA-B4B4-485C122BB804}"/>
              </a:ext>
            </a:extLst>
          </p:cNvPr>
          <p:cNvSpPr/>
          <p:nvPr userDrawn="1"/>
        </p:nvSpPr>
        <p:spPr>
          <a:xfrm>
            <a:off x="1002560" y="1879259"/>
            <a:ext cx="7590438" cy="4978741"/>
          </a:xfrm>
          <a:custGeom>
            <a:avLst/>
            <a:gdLst>
              <a:gd name="connsiteX0" fmla="*/ 6341668 w 7590438"/>
              <a:gd name="connsiteY0" fmla="*/ 994 h 4978741"/>
              <a:gd name="connsiteX1" fmla="*/ 7590438 w 7590438"/>
              <a:gd name="connsiteY1" fmla="*/ 1946720 h 4978741"/>
              <a:gd name="connsiteX2" fmla="*/ 5527381 w 7590438"/>
              <a:gd name="connsiteY2" fmla="*/ 4927891 h 4978741"/>
              <a:gd name="connsiteX3" fmla="*/ 5417570 w 7590438"/>
              <a:gd name="connsiteY3" fmla="*/ 4978741 h 4978741"/>
              <a:gd name="connsiteX4" fmla="*/ 3171206 w 7590438"/>
              <a:gd name="connsiteY4" fmla="*/ 4978741 h 4978741"/>
              <a:gd name="connsiteX5" fmla="*/ 3031431 w 7590438"/>
              <a:gd name="connsiteY5" fmla="*/ 4927891 h 4978741"/>
              <a:gd name="connsiteX6" fmla="*/ 0 w 7590438"/>
              <a:gd name="connsiteY6" fmla="*/ 1946720 h 4978741"/>
              <a:gd name="connsiteX7" fmla="*/ 4640710 w 7590438"/>
              <a:gd name="connsiteY7" fmla="*/ 508161 h 4978741"/>
              <a:gd name="connsiteX8" fmla="*/ 6341668 w 7590438"/>
              <a:gd name="connsiteY8" fmla="*/ 994 h 49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1">
                <a:moveTo>
                  <a:pt x="6341668" y="994"/>
                </a:moveTo>
                <a:cubicBezTo>
                  <a:pt x="7280836" y="33740"/>
                  <a:pt x="7590438" y="870991"/>
                  <a:pt x="7590438" y="1946720"/>
                </a:cubicBezTo>
                <a:cubicBezTo>
                  <a:pt x="7590438" y="3120243"/>
                  <a:pt x="6651715" y="4374239"/>
                  <a:pt x="5527381" y="4927891"/>
                </a:cubicBezTo>
                <a:lnTo>
                  <a:pt x="5417570" y="4978741"/>
                </a:lnTo>
                <a:lnTo>
                  <a:pt x="3171206" y="4978741"/>
                </a:lnTo>
                <a:lnTo>
                  <a:pt x="3031431" y="4927891"/>
                </a:lnTo>
                <a:cubicBezTo>
                  <a:pt x="1584307" y="4374239"/>
                  <a:pt x="0" y="3120243"/>
                  <a:pt x="0" y="1946720"/>
                </a:cubicBezTo>
                <a:cubicBezTo>
                  <a:pt x="0" y="382024"/>
                  <a:pt x="3262834" y="1223755"/>
                  <a:pt x="4640710" y="508161"/>
                </a:cubicBezTo>
                <a:cubicBezTo>
                  <a:pt x="5357804" y="137446"/>
                  <a:pt x="5914774" y="-13890"/>
                  <a:pt x="6341668" y="99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6" name="Figure">
            <a:extLst>
              <a:ext uri="{FF2B5EF4-FFF2-40B4-BE49-F238E27FC236}">
                <a16:creationId xmlns="" xmlns:a16="http://schemas.microsoft.com/office/drawing/2014/main" id="{8AECFF67-532A-4F20-AC24-D67815BECD5D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7" name="Figure">
            <a:extLst>
              <a:ext uri="{FF2B5EF4-FFF2-40B4-BE49-F238E27FC236}">
                <a16:creationId xmlns="" xmlns:a16="http://schemas.microsoft.com/office/drawing/2014/main" id="{32317ACE-FB5E-4BD1-929E-5C77F188678A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43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A9099B8-BC83-41D8-8960-1B3250B51F8C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626C51BB-701F-461F-9F32-9F76FD688F3D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8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1" y="-27908"/>
                  <a:pt x="7215683" y="546491"/>
                  <a:pt x="7497992" y="1104988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8" name="Figure">
            <a:extLst>
              <a:ext uri="{FF2B5EF4-FFF2-40B4-BE49-F238E27FC236}">
                <a16:creationId xmlns="" xmlns:a16="http://schemas.microsoft.com/office/drawing/2014/main" id="{4676B7C6-E6FF-4568-BD8C-71C3B2730C57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="" xmlns:a16="http://schemas.microsoft.com/office/drawing/2014/main" id="{F6536B3B-36A2-4A00-9B5F-B84F83D2F3FC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23888" y="43755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23888" y="1268430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="" xmlns:a16="http://schemas.microsoft.com/office/drawing/2014/main" id="{503B6CA4-DD77-4137-947D-186758031F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5910"/>
            <a:ext cx="7886700" cy="1197687"/>
          </a:xfrm>
        </p:spPr>
        <p:txBody>
          <a:bodyPr anchor="b"/>
          <a:lstStyle>
            <a:lvl1pPr>
              <a:defRPr sz="4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30585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00DC61FD-979C-49D8-8EC8-0414A39C8BCD}"/>
              </a:ext>
            </a:extLst>
          </p:cNvPr>
          <p:cNvSpPr/>
          <p:nvPr userDrawn="1"/>
        </p:nvSpPr>
        <p:spPr>
          <a:xfrm>
            <a:off x="2627741" y="1224186"/>
            <a:ext cx="5207842" cy="5633814"/>
          </a:xfrm>
          <a:custGeom>
            <a:avLst/>
            <a:gdLst>
              <a:gd name="connsiteX0" fmla="*/ 2603877 w 5207842"/>
              <a:gd name="connsiteY0" fmla="*/ 4 h 5633814"/>
              <a:gd name="connsiteX1" fmla="*/ 5170025 w 5207842"/>
              <a:gd name="connsiteY1" fmla="*/ 2257595 h 5633814"/>
              <a:gd name="connsiteX2" fmla="*/ 4764420 w 5207842"/>
              <a:gd name="connsiteY2" fmla="*/ 5567399 h 5633814"/>
              <a:gd name="connsiteX3" fmla="*/ 4730527 w 5207842"/>
              <a:gd name="connsiteY3" fmla="*/ 5633814 h 5633814"/>
              <a:gd name="connsiteX4" fmla="*/ 1843836 w 5207842"/>
              <a:gd name="connsiteY4" fmla="*/ 5633814 h 5633814"/>
              <a:gd name="connsiteX5" fmla="*/ 1652019 w 5207842"/>
              <a:gd name="connsiteY5" fmla="*/ 5466042 h 5633814"/>
              <a:gd name="connsiteX6" fmla="*/ 12712 w 5207842"/>
              <a:gd name="connsiteY6" fmla="*/ 2776623 h 5633814"/>
              <a:gd name="connsiteX7" fmla="*/ 2338940 w 5207842"/>
              <a:gd name="connsiteY7" fmla="*/ 13557 h 5633814"/>
              <a:gd name="connsiteX8" fmla="*/ 2603877 w 5207842"/>
              <a:gd name="connsiteY8" fmla="*/ 4 h 563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7842" h="5633814">
                <a:moveTo>
                  <a:pt x="2603877" y="4"/>
                </a:moveTo>
                <a:cubicBezTo>
                  <a:pt x="3917085" y="-2412"/>
                  <a:pt x="5040256" y="961385"/>
                  <a:pt x="5170025" y="2257595"/>
                </a:cubicBezTo>
                <a:cubicBezTo>
                  <a:pt x="5260699" y="3164941"/>
                  <a:pt x="5211445" y="4628154"/>
                  <a:pt x="4764420" y="5567399"/>
                </a:cubicBezTo>
                <a:lnTo>
                  <a:pt x="4730527" y="5633814"/>
                </a:lnTo>
                <a:lnTo>
                  <a:pt x="1843836" y="5633814"/>
                </a:lnTo>
                <a:lnTo>
                  <a:pt x="1652019" y="5466042"/>
                </a:lnTo>
                <a:cubicBezTo>
                  <a:pt x="796046" y="4666985"/>
                  <a:pt x="90432" y="3554524"/>
                  <a:pt x="12712" y="2776623"/>
                </a:cubicBezTo>
                <a:cubicBezTo>
                  <a:pt x="-127974" y="1394000"/>
                  <a:pt x="915217" y="156867"/>
                  <a:pt x="2338940" y="13557"/>
                </a:cubicBezTo>
                <a:cubicBezTo>
                  <a:pt x="2427938" y="4620"/>
                  <a:pt x="2516330" y="165"/>
                  <a:pt x="2603877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AE851E1C-FE07-4902-AB63-0740ED44A82B}"/>
              </a:ext>
            </a:extLst>
          </p:cNvPr>
          <p:cNvSpPr/>
          <p:nvPr userDrawn="1"/>
        </p:nvSpPr>
        <p:spPr>
          <a:xfrm>
            <a:off x="1608955" y="2267498"/>
            <a:ext cx="7535045" cy="4590502"/>
          </a:xfrm>
          <a:custGeom>
            <a:avLst/>
            <a:gdLst>
              <a:gd name="connsiteX0" fmla="*/ 5239714 w 7535045"/>
              <a:gd name="connsiteY0" fmla="*/ 1052 h 4590502"/>
              <a:gd name="connsiteX1" fmla="*/ 7497992 w 7535045"/>
              <a:gd name="connsiteY1" fmla="*/ 1104987 h 4590502"/>
              <a:gd name="connsiteX2" fmla="*/ 7535045 w 7535045"/>
              <a:gd name="connsiteY2" fmla="*/ 1186382 h 4590502"/>
              <a:gd name="connsiteX3" fmla="*/ 7535045 w 7535045"/>
              <a:gd name="connsiteY3" fmla="*/ 2862014 h 4590502"/>
              <a:gd name="connsiteX4" fmla="*/ 7496224 w 7535045"/>
              <a:gd name="connsiteY4" fmla="*/ 2956634 h 4590502"/>
              <a:gd name="connsiteX5" fmla="*/ 5921203 w 7535045"/>
              <a:gd name="connsiteY5" fmla="*/ 4479326 h 4590502"/>
              <a:gd name="connsiteX6" fmla="*/ 5700631 w 7535045"/>
              <a:gd name="connsiteY6" fmla="*/ 4590502 h 4590502"/>
              <a:gd name="connsiteX7" fmla="*/ 403214 w 7535045"/>
              <a:gd name="connsiteY7" fmla="*/ 4590502 h 4590502"/>
              <a:gd name="connsiteX8" fmla="*/ 318622 w 7535045"/>
              <a:gd name="connsiteY8" fmla="*/ 4518246 h 4590502"/>
              <a:gd name="connsiteX9" fmla="*/ 96423 w 7535045"/>
              <a:gd name="connsiteY9" fmla="*/ 4208950 h 4590502"/>
              <a:gd name="connsiteX10" fmla="*/ 3441815 w 7535045"/>
              <a:gd name="connsiteY10" fmla="*/ 317993 h 4590502"/>
              <a:gd name="connsiteX11" fmla="*/ 5239714 w 7535045"/>
              <a:gd name="connsiteY11" fmla="*/ 1052 h 459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045" h="4590502">
                <a:moveTo>
                  <a:pt x="5239714" y="1052"/>
                </a:moveTo>
                <a:cubicBezTo>
                  <a:pt x="6572370" y="-27908"/>
                  <a:pt x="7215683" y="546491"/>
                  <a:pt x="7497992" y="1104987"/>
                </a:cubicBezTo>
                <a:lnTo>
                  <a:pt x="7535045" y="1186382"/>
                </a:lnTo>
                <a:lnTo>
                  <a:pt x="7535045" y="2862014"/>
                </a:lnTo>
                <a:lnTo>
                  <a:pt x="7496224" y="2956634"/>
                </a:lnTo>
                <a:cubicBezTo>
                  <a:pt x="7193799" y="3605441"/>
                  <a:pt x="6594675" y="4112432"/>
                  <a:pt x="5921203" y="4479326"/>
                </a:cubicBezTo>
                <a:lnTo>
                  <a:pt x="5700631" y="4590502"/>
                </a:lnTo>
                <a:lnTo>
                  <a:pt x="403214" y="4590502"/>
                </a:lnTo>
                <a:lnTo>
                  <a:pt x="318622" y="4518246"/>
                </a:lnTo>
                <a:cubicBezTo>
                  <a:pt x="223827" y="4424517"/>
                  <a:pt x="148584" y="4321454"/>
                  <a:pt x="96423" y="4208950"/>
                </a:cubicBezTo>
                <a:cubicBezTo>
                  <a:pt x="-480938" y="2966792"/>
                  <a:pt x="1648770" y="854030"/>
                  <a:pt x="3441815" y="317993"/>
                </a:cubicBezTo>
                <a:cubicBezTo>
                  <a:pt x="4148584" y="106770"/>
                  <a:pt x="4742189" y="11864"/>
                  <a:pt x="5239714" y="1052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="" xmlns:a16="http://schemas.microsoft.com/office/drawing/2014/main" id="{089CEF4D-F0BB-4C65-98B7-96ACEADE2230}"/>
              </a:ext>
            </a:extLst>
          </p:cNvPr>
          <p:cNvSpPr/>
          <p:nvPr userDrawn="1"/>
        </p:nvSpPr>
        <p:spPr>
          <a:xfrm>
            <a:off x="517393" y="4935873"/>
            <a:ext cx="949676" cy="96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igure">
            <a:extLst>
              <a:ext uri="{FF2B5EF4-FFF2-40B4-BE49-F238E27FC236}">
                <a16:creationId xmlns="" xmlns:a16="http://schemas.microsoft.com/office/drawing/2014/main" id="{84E9059E-DF0A-413A-BE8D-4A3C7D3C4992}"/>
              </a:ext>
            </a:extLst>
          </p:cNvPr>
          <p:cNvSpPr/>
          <p:nvPr userDrawn="1"/>
        </p:nvSpPr>
        <p:spPr>
          <a:xfrm>
            <a:off x="7940446" y="1491189"/>
            <a:ext cx="655596" cy="624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="" xmlns:a16="http://schemas.microsoft.com/office/drawing/2014/main" id="{774065CF-E03F-47A0-BA69-8273B1F3F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560" y="1879258"/>
            <a:ext cx="7590438" cy="4978742"/>
          </a:xfrm>
          <a:custGeom>
            <a:avLst/>
            <a:gdLst>
              <a:gd name="connsiteX0" fmla="*/ 6341668 w 7590438"/>
              <a:gd name="connsiteY0" fmla="*/ 995 h 4978742"/>
              <a:gd name="connsiteX1" fmla="*/ 7590438 w 7590438"/>
              <a:gd name="connsiteY1" fmla="*/ 1946721 h 4978742"/>
              <a:gd name="connsiteX2" fmla="*/ 5527381 w 7590438"/>
              <a:gd name="connsiteY2" fmla="*/ 4927892 h 4978742"/>
              <a:gd name="connsiteX3" fmla="*/ 5417570 w 7590438"/>
              <a:gd name="connsiteY3" fmla="*/ 4978742 h 4978742"/>
              <a:gd name="connsiteX4" fmla="*/ 3171207 w 7590438"/>
              <a:gd name="connsiteY4" fmla="*/ 4978742 h 4978742"/>
              <a:gd name="connsiteX5" fmla="*/ 3031432 w 7590438"/>
              <a:gd name="connsiteY5" fmla="*/ 4927892 h 4978742"/>
              <a:gd name="connsiteX6" fmla="*/ 0 w 7590438"/>
              <a:gd name="connsiteY6" fmla="*/ 1946721 h 4978742"/>
              <a:gd name="connsiteX7" fmla="*/ 4640710 w 7590438"/>
              <a:gd name="connsiteY7" fmla="*/ 508161 h 4978742"/>
              <a:gd name="connsiteX8" fmla="*/ 6341668 w 7590438"/>
              <a:gd name="connsiteY8" fmla="*/ 995 h 497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438" h="4978742">
                <a:moveTo>
                  <a:pt x="6341668" y="995"/>
                </a:moveTo>
                <a:cubicBezTo>
                  <a:pt x="7280836" y="33741"/>
                  <a:pt x="7590438" y="870992"/>
                  <a:pt x="7590438" y="1946721"/>
                </a:cubicBezTo>
                <a:cubicBezTo>
                  <a:pt x="7590438" y="3120244"/>
                  <a:pt x="6651715" y="4374240"/>
                  <a:pt x="5527381" y="4927892"/>
                </a:cubicBezTo>
                <a:lnTo>
                  <a:pt x="5417570" y="4978742"/>
                </a:lnTo>
                <a:lnTo>
                  <a:pt x="3171207" y="4978742"/>
                </a:lnTo>
                <a:lnTo>
                  <a:pt x="3031432" y="4927892"/>
                </a:lnTo>
                <a:cubicBezTo>
                  <a:pt x="1584307" y="4374240"/>
                  <a:pt x="0" y="3120244"/>
                  <a:pt x="0" y="1946721"/>
                </a:cubicBezTo>
                <a:cubicBezTo>
                  <a:pt x="0" y="382025"/>
                  <a:pt x="3262834" y="1223756"/>
                  <a:pt x="4640710" y="508161"/>
                </a:cubicBezTo>
                <a:cubicBezTo>
                  <a:pt x="5357804" y="137447"/>
                  <a:pt x="5914774" y="-13889"/>
                  <a:pt x="6341668" y="99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1645920" rIns="91440" bIns="45720" rtlCol="0" anchor="t">
            <a:noAutofit/>
          </a:bodyPr>
          <a:lstStyle>
            <a:lvl1pPr>
              <a:defRPr lang="en-US" sz="2800"/>
            </a:lvl1pPr>
          </a:lstStyle>
          <a:p>
            <a:pPr marL="228600" lvl="0" indent="-228600" algn="ctr" defTabSz="914400">
              <a:spcBef>
                <a:spcPts val="1000"/>
              </a:spcBef>
              <a:spcAft>
                <a:spcPts val="12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2BC6E09C-1B3F-41EF-B8FF-9238FF1C5ACA}"/>
              </a:ext>
            </a:extLst>
          </p:cNvPr>
          <p:cNvSpPr/>
          <p:nvPr userDrawn="1"/>
        </p:nvSpPr>
        <p:spPr>
          <a:xfrm>
            <a:off x="169090" y="1050968"/>
            <a:ext cx="8974910" cy="5807033"/>
          </a:xfrm>
          <a:custGeom>
            <a:avLst/>
            <a:gdLst>
              <a:gd name="connsiteX0" fmla="*/ 7194434 w 8974910"/>
              <a:gd name="connsiteY0" fmla="*/ 705 h 5807033"/>
              <a:gd name="connsiteX1" fmla="*/ 8881036 w 8974910"/>
              <a:gd name="connsiteY1" fmla="*/ 375319 h 5807033"/>
              <a:gd name="connsiteX2" fmla="*/ 8974910 w 8974910"/>
              <a:gd name="connsiteY2" fmla="*/ 426432 h 5807033"/>
              <a:gd name="connsiteX3" fmla="*/ 8974910 w 8974910"/>
              <a:gd name="connsiteY3" fmla="*/ 5220352 h 5807033"/>
              <a:gd name="connsiteX4" fmla="*/ 8963281 w 8974910"/>
              <a:gd name="connsiteY4" fmla="*/ 5230884 h 5807033"/>
              <a:gd name="connsiteX5" fmla="*/ 8306503 w 8974910"/>
              <a:gd name="connsiteY5" fmla="*/ 5715951 h 5807033"/>
              <a:gd name="connsiteX6" fmla="*/ 8152171 w 8974910"/>
              <a:gd name="connsiteY6" fmla="*/ 5807033 h 5807033"/>
              <a:gd name="connsiteX7" fmla="*/ 246528 w 8974910"/>
              <a:gd name="connsiteY7" fmla="*/ 5807033 h 5807033"/>
              <a:gd name="connsiteX8" fmla="*/ 186184 w 8974910"/>
              <a:gd name="connsiteY8" fmla="*/ 5714765 h 5807033"/>
              <a:gd name="connsiteX9" fmla="*/ 128400 w 8974910"/>
              <a:gd name="connsiteY9" fmla="*/ 5604760 h 5807033"/>
              <a:gd name="connsiteX10" fmla="*/ 4583223 w 8974910"/>
              <a:gd name="connsiteY10" fmla="*/ 423448 h 5807033"/>
              <a:gd name="connsiteX11" fmla="*/ 6977357 w 8974910"/>
              <a:gd name="connsiteY11" fmla="*/ 1400 h 5807033"/>
              <a:gd name="connsiteX12" fmla="*/ 7194434 w 8974910"/>
              <a:gd name="connsiteY12" fmla="*/ 705 h 580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74910" h="5807033">
                <a:moveTo>
                  <a:pt x="7194434" y="705"/>
                </a:moveTo>
                <a:cubicBezTo>
                  <a:pt x="7902295" y="11938"/>
                  <a:pt x="8453953" y="156693"/>
                  <a:pt x="8881036" y="375319"/>
                </a:cubicBezTo>
                <a:lnTo>
                  <a:pt x="8974910" y="426432"/>
                </a:lnTo>
                <a:lnTo>
                  <a:pt x="8974910" y="5220352"/>
                </a:lnTo>
                <a:lnTo>
                  <a:pt x="8963281" y="5230884"/>
                </a:lnTo>
                <a:cubicBezTo>
                  <a:pt x="8758911" y="5406230"/>
                  <a:pt x="8538043" y="5567904"/>
                  <a:pt x="8306503" y="5715951"/>
                </a:cubicBezTo>
                <a:lnTo>
                  <a:pt x="8152171" y="5807033"/>
                </a:lnTo>
                <a:lnTo>
                  <a:pt x="246528" y="5807033"/>
                </a:lnTo>
                <a:lnTo>
                  <a:pt x="186184" y="5714765"/>
                </a:lnTo>
                <a:cubicBezTo>
                  <a:pt x="165051" y="5678881"/>
                  <a:pt x="145765" y="5642213"/>
                  <a:pt x="128400" y="5604760"/>
                </a:cubicBezTo>
                <a:cubicBezTo>
                  <a:pt x="-640431" y="3950666"/>
                  <a:pt x="2195551" y="1137250"/>
                  <a:pt x="4583223" y="423448"/>
                </a:cubicBezTo>
                <a:cubicBezTo>
                  <a:pt x="5524377" y="142177"/>
                  <a:pt x="6314838" y="15797"/>
                  <a:pt x="6977357" y="1400"/>
                </a:cubicBezTo>
                <a:cubicBezTo>
                  <a:pt x="7051299" y="-207"/>
                  <a:pt x="7123647" y="-419"/>
                  <a:pt x="7194434" y="705"/>
                </a:cubicBezTo>
                <a:close/>
              </a:path>
            </a:pathLst>
          </a:custGeom>
          <a:solidFill>
            <a:srgbClr val="8DB1C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048DE288-DF42-48FB-8914-2D6F43EDE8AA}"/>
              </a:ext>
            </a:extLst>
          </p:cNvPr>
          <p:cNvSpPr/>
          <p:nvPr userDrawn="1"/>
        </p:nvSpPr>
        <p:spPr>
          <a:xfrm>
            <a:off x="0" y="533976"/>
            <a:ext cx="9144001" cy="6324024"/>
          </a:xfrm>
          <a:custGeom>
            <a:avLst/>
            <a:gdLst>
              <a:gd name="connsiteX0" fmla="*/ 7806349 w 9144001"/>
              <a:gd name="connsiteY0" fmla="*/ 1324 h 6324024"/>
              <a:gd name="connsiteX1" fmla="*/ 9106782 w 9144001"/>
              <a:gd name="connsiteY1" fmla="*/ 775992 h 6324024"/>
              <a:gd name="connsiteX2" fmla="*/ 9144001 w 9144001"/>
              <a:gd name="connsiteY2" fmla="*/ 851077 h 6324024"/>
              <a:gd name="connsiteX3" fmla="*/ 9144001 w 9144001"/>
              <a:gd name="connsiteY3" fmla="*/ 4028565 h 6324024"/>
              <a:gd name="connsiteX4" fmla="*/ 9100919 w 9144001"/>
              <a:gd name="connsiteY4" fmla="*/ 4128469 h 6324024"/>
              <a:gd name="connsiteX5" fmla="*/ 7269925 w 9144001"/>
              <a:gd name="connsiteY5" fmla="*/ 6243966 h 6324024"/>
              <a:gd name="connsiteX6" fmla="*/ 7145095 w 9144001"/>
              <a:gd name="connsiteY6" fmla="*/ 6324024 h 6324024"/>
              <a:gd name="connsiteX7" fmla="*/ 2840405 w 9144001"/>
              <a:gd name="connsiteY7" fmla="*/ 6324024 h 6324024"/>
              <a:gd name="connsiteX8" fmla="*/ 2671618 w 9144001"/>
              <a:gd name="connsiteY8" fmla="*/ 6243966 h 6324024"/>
              <a:gd name="connsiteX9" fmla="*/ 160501 w 9144001"/>
              <a:gd name="connsiteY9" fmla="*/ 4375751 h 6324024"/>
              <a:gd name="connsiteX10" fmla="*/ 0 w 9144001"/>
              <a:gd name="connsiteY10" fmla="*/ 4175762 h 6324024"/>
              <a:gd name="connsiteX11" fmla="*/ 0 w 9144001"/>
              <a:gd name="connsiteY11" fmla="*/ 1584310 h 6324024"/>
              <a:gd name="connsiteX12" fmla="*/ 69156 w 9144001"/>
              <a:gd name="connsiteY12" fmla="*/ 1547978 h 6324024"/>
              <a:gd name="connsiteX13" fmla="*/ 5541303 w 9144001"/>
              <a:gd name="connsiteY13" fmla="*/ 676681 h 6324024"/>
              <a:gd name="connsiteX14" fmla="*/ 7806349 w 9144001"/>
              <a:gd name="connsiteY14" fmla="*/ 1324 h 632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144001" h="6324024">
                <a:moveTo>
                  <a:pt x="7806349" y="1324"/>
                </a:moveTo>
                <a:cubicBezTo>
                  <a:pt x="8431661" y="23127"/>
                  <a:pt x="8847385" y="312755"/>
                  <a:pt x="9106782" y="775992"/>
                </a:cubicBezTo>
                <a:lnTo>
                  <a:pt x="9144001" y="851077"/>
                </a:lnTo>
                <a:lnTo>
                  <a:pt x="9144001" y="4028565"/>
                </a:lnTo>
                <a:lnTo>
                  <a:pt x="9100919" y="4128469"/>
                </a:lnTo>
                <a:cubicBezTo>
                  <a:pt x="8711348" y="4960307"/>
                  <a:pt x="8046342" y="5722158"/>
                  <a:pt x="7269925" y="6243966"/>
                </a:cubicBezTo>
                <a:lnTo>
                  <a:pt x="7145095" y="6324024"/>
                </a:lnTo>
                <a:lnTo>
                  <a:pt x="2840405" y="6324024"/>
                </a:lnTo>
                <a:lnTo>
                  <a:pt x="2671618" y="6243966"/>
                </a:lnTo>
                <a:cubicBezTo>
                  <a:pt x="1718308" y="5774339"/>
                  <a:pt x="790161" y="5110277"/>
                  <a:pt x="160501" y="4375751"/>
                </a:cubicBezTo>
                <a:lnTo>
                  <a:pt x="0" y="4175762"/>
                </a:lnTo>
                <a:lnTo>
                  <a:pt x="0" y="1584310"/>
                </a:lnTo>
                <a:lnTo>
                  <a:pt x="69156" y="1547978"/>
                </a:lnTo>
                <a:cubicBezTo>
                  <a:pt x="1377162" y="939540"/>
                  <a:pt x="4165189" y="1391361"/>
                  <a:pt x="5541303" y="676681"/>
                </a:cubicBezTo>
                <a:cubicBezTo>
                  <a:pt x="6496207" y="183027"/>
                  <a:pt x="7237884" y="-18496"/>
                  <a:pt x="7806349" y="13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defTabSz="914354"/>
            <a:endParaRPr noProof="0">
              <a:solidFill>
                <a:schemeClr val="lt1"/>
              </a:solidFill>
              <a:sym typeface="Gill San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BEA1E088-FCC0-4BEB-ACA0-B59E2AF07CB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7574" y="1988719"/>
            <a:ext cx="7128886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106995" y="5880905"/>
            <a:ext cx="4390044" cy="64782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igure">
            <a:extLst>
              <a:ext uri="{FF2B5EF4-FFF2-40B4-BE49-F238E27FC236}">
                <a16:creationId xmlns="" xmlns:a16="http://schemas.microsoft.com/office/drawing/2014/main" id="{8CB5020E-B4C6-4C2A-BA90-7D9058074F04}"/>
              </a:ext>
            </a:extLst>
          </p:cNvPr>
          <p:cNvSpPr/>
          <p:nvPr userDrawn="1"/>
        </p:nvSpPr>
        <p:spPr>
          <a:xfrm>
            <a:off x="528024" y="1195730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="" xmlns:a16="http://schemas.microsoft.com/office/drawing/2014/main" id="{31E7F817-FD4F-4860-95C4-D7FB475A1928}"/>
              </a:ext>
            </a:extLst>
          </p:cNvPr>
          <p:cNvSpPr/>
          <p:nvPr userDrawn="1"/>
        </p:nvSpPr>
        <p:spPr>
          <a:xfrm rot="10800000">
            <a:off x="1712283" y="1217977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24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9"/>
            <a:ext cx="4164137" cy="2852737"/>
          </a:xfrm>
        </p:spPr>
        <p:txBody>
          <a:bodyPr lIns="0" anchor="b">
            <a:noAutofit/>
          </a:bodyPr>
          <a:lstStyle>
            <a:lvl1pPr>
              <a:defRPr sz="9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CB50C27-B96C-471F-8A4F-8EA99226D09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A972244-A305-408D-90FE-83B186996CB7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CA3CBCDC-EF5A-4084-8DFD-1DB2BE33CE5F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="" xmlns:a16="http://schemas.microsoft.com/office/drawing/2014/main" id="{CBA5B0F5-B526-43E9-945F-1DCD58CD4B9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FA766EB2-23C9-4FE5-8DE1-0B0CC43E770F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77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58ABA4D-AA96-41C9-9968-EC1A8F304A3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47EBFB5B-7C0F-4A77-851F-48485ED551BC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007D920C-231C-4FC5-8B68-00B94BCD4A47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="" xmlns:a16="http://schemas.microsoft.com/office/drawing/2014/main" id="{A4C9F44D-D832-4CA5-A26B-90C9BA487C2E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7D6F654-DE12-48BB-B64A-4AF7F4AA4D91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igure">
              <a:extLst>
                <a:ext uri="{FF2B5EF4-FFF2-40B4-BE49-F238E27FC236}">
                  <a16:creationId xmlns="" xmlns:a16="http://schemas.microsoft.com/office/drawing/2014/main" id="{41FC2B7D-9C1B-4198-B4DE-CFB6BD4754D3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="" xmlns:a16="http://schemas.microsoft.com/office/drawing/2014/main" id="{64E60097-CCC4-4415-9FB2-907ED9556A47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020109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1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6186" y="6356351"/>
            <a:ext cx="2269164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82CFBFD-078F-46CF-B89A-80455E04CC8C}"/>
              </a:ext>
            </a:extLst>
          </p:cNvPr>
          <p:cNvGrpSpPr/>
          <p:nvPr userDrawn="1"/>
        </p:nvGrpSpPr>
        <p:grpSpPr>
          <a:xfrm>
            <a:off x="197669" y="114053"/>
            <a:ext cx="8110307" cy="6629895"/>
            <a:chOff x="1921112" y="114053"/>
            <a:chExt cx="8110307" cy="6629895"/>
          </a:xfrm>
        </p:grpSpPr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3775212E-68E8-48EA-9CD8-4375E7F97829}"/>
                </a:ext>
              </a:extLst>
            </p:cNvPr>
            <p:cNvSpPr/>
            <p:nvPr userDrawn="1"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9266A2D6-572A-4FFB-87C7-3B74291C6BE6}"/>
                </a:ext>
              </a:extLst>
            </p:cNvPr>
            <p:cNvSpPr/>
            <p:nvPr userDrawn="1"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1DC574F3-A60C-404E-83B1-315DDE56B489}"/>
                </a:ext>
              </a:extLst>
            </p:cNvPr>
            <p:cNvSpPr/>
            <p:nvPr userDrawn="1"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968D71C5-74D9-42A6-A59B-1112D89801F5}"/>
                </a:ext>
              </a:extLst>
            </p:cNvPr>
            <p:cNvSpPr/>
            <p:nvPr userDrawn="1"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" name="Figure">
              <a:extLst>
                <a:ext uri="{FF2B5EF4-FFF2-40B4-BE49-F238E27FC236}">
                  <a16:creationId xmlns="" xmlns:a16="http://schemas.microsoft.com/office/drawing/2014/main" id="{84F39031-09C1-41F7-B020-01181D890891}"/>
                </a:ext>
              </a:extLst>
            </p:cNvPr>
            <p:cNvSpPr/>
            <p:nvPr userDrawn="1"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9" name="Figure">
              <a:extLst>
                <a:ext uri="{FF2B5EF4-FFF2-40B4-BE49-F238E27FC236}">
                  <a16:creationId xmlns="" xmlns:a16="http://schemas.microsoft.com/office/drawing/2014/main" id="{057374AB-D878-4361-8464-D856CF507241}"/>
                </a:ext>
              </a:extLst>
            </p:cNvPr>
            <p:cNvSpPr/>
            <p:nvPr userDrawn="1"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DD5F3466-D89A-4CDA-87BE-31785CFD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028" y="2072667"/>
            <a:ext cx="5007944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1442DEDC-1F23-4F4C-B36C-16B96284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028" y="4552342"/>
            <a:ext cx="500794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179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1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196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766B9AB6-2D94-4DD9-B990-2F9EEFA54A26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27" name="Figure">
              <a:extLst>
                <a:ext uri="{FF2B5EF4-FFF2-40B4-BE49-F238E27FC236}">
                  <a16:creationId xmlns="" xmlns:a16="http://schemas.microsoft.com/office/drawing/2014/main" id="{F0B07676-AA8F-4ECD-8F72-D483096CFB93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8" name="Figure">
              <a:extLst>
                <a:ext uri="{FF2B5EF4-FFF2-40B4-BE49-F238E27FC236}">
                  <a16:creationId xmlns="" xmlns:a16="http://schemas.microsoft.com/office/drawing/2014/main" id="{57A716BC-23D1-44B9-8175-6D3B65F05F5D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9" name="Figure">
              <a:extLst>
                <a:ext uri="{FF2B5EF4-FFF2-40B4-BE49-F238E27FC236}">
                  <a16:creationId xmlns="" xmlns:a16="http://schemas.microsoft.com/office/drawing/2014/main" id="{AE702A63-3D5C-4539-B7BC-96A1FA5E08EB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5C2353EE-FE09-4612-B6EA-8EFE65E3BD33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1" name="Figure">
              <a:extLst>
                <a:ext uri="{FF2B5EF4-FFF2-40B4-BE49-F238E27FC236}">
                  <a16:creationId xmlns="" xmlns:a16="http://schemas.microsoft.com/office/drawing/2014/main" id="{7AC1DA73-26F1-4A2C-885D-CE108925C12D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32" name="Figure">
              <a:extLst>
                <a:ext uri="{FF2B5EF4-FFF2-40B4-BE49-F238E27FC236}">
                  <a16:creationId xmlns="" xmlns:a16="http://schemas.microsoft.com/office/drawing/2014/main" id="{43210743-B29B-4BDA-9E80-D2292722BA14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/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/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/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81891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7A19E69-CF76-4473-8B79-978FAF18F5CB}"/>
              </a:ext>
            </a:extLst>
          </p:cNvPr>
          <p:cNvGrpSpPr/>
          <p:nvPr userDrawn="1"/>
        </p:nvGrpSpPr>
        <p:grpSpPr>
          <a:xfrm>
            <a:off x="38258" y="1"/>
            <a:ext cx="1960050" cy="1482171"/>
            <a:chOff x="38258" y="1"/>
            <a:chExt cx="1960050" cy="1482171"/>
          </a:xfrm>
        </p:grpSpPr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332BEAC1-1291-4C65-9331-6C30D45A2209}"/>
                </a:ext>
              </a:extLst>
            </p:cNvPr>
            <p:cNvSpPr/>
            <p:nvPr userDrawn="1"/>
          </p:nvSpPr>
          <p:spPr>
            <a:xfrm>
              <a:off x="508548" y="42068"/>
              <a:ext cx="1160506" cy="144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0F02ACD5-CC39-4E2D-BF29-DBC03C7CB061}"/>
                </a:ext>
              </a:extLst>
            </p:cNvPr>
            <p:cNvSpPr/>
            <p:nvPr userDrawn="1"/>
          </p:nvSpPr>
          <p:spPr>
            <a:xfrm>
              <a:off x="281512" y="274510"/>
              <a:ext cx="1716796" cy="116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0" name="Figure">
              <a:extLst>
                <a:ext uri="{FF2B5EF4-FFF2-40B4-BE49-F238E27FC236}">
                  <a16:creationId xmlns="" xmlns:a16="http://schemas.microsoft.com/office/drawing/2014/main" id="{DD143982-05B2-46AF-8566-31619551C533}"/>
                </a:ext>
              </a:extLst>
            </p:cNvPr>
            <p:cNvSpPr/>
            <p:nvPr userDrawn="1"/>
          </p:nvSpPr>
          <p:spPr>
            <a:xfrm>
              <a:off x="146371" y="188020"/>
              <a:ext cx="1691421" cy="1163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0BCADB7D-5944-4720-9CDE-C0D004CA299D}"/>
                </a:ext>
              </a:extLst>
            </p:cNvPr>
            <p:cNvSpPr/>
            <p:nvPr userDrawn="1"/>
          </p:nvSpPr>
          <p:spPr>
            <a:xfrm>
              <a:off x="1200471" y="1"/>
              <a:ext cx="316203" cy="166565"/>
            </a:xfrm>
            <a:custGeom>
              <a:avLst/>
              <a:gdLst>
                <a:gd name="connsiteX0" fmla="*/ 37390 w 316203"/>
                <a:gd name="connsiteY0" fmla="*/ 0 h 166565"/>
                <a:gd name="connsiteX1" fmla="*/ 312226 w 316203"/>
                <a:gd name="connsiteY1" fmla="*/ 0 h 166565"/>
                <a:gd name="connsiteX2" fmla="*/ 316203 w 316203"/>
                <a:gd name="connsiteY2" fmla="*/ 45183 h 166565"/>
                <a:gd name="connsiteX3" fmla="*/ 288596 w 316203"/>
                <a:gd name="connsiteY3" fmla="*/ 100259 h 166565"/>
                <a:gd name="connsiteX4" fmla="*/ 21569 w 316203"/>
                <a:gd name="connsiteY4" fmla="*/ 146208 h 166565"/>
                <a:gd name="connsiteX5" fmla="*/ 3389 w 316203"/>
                <a:gd name="connsiteY5" fmla="*/ 60535 h 16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203" h="166565">
                  <a:moveTo>
                    <a:pt x="37390" y="0"/>
                  </a:moveTo>
                  <a:lnTo>
                    <a:pt x="312226" y="0"/>
                  </a:lnTo>
                  <a:lnTo>
                    <a:pt x="316203" y="45183"/>
                  </a:lnTo>
                  <a:cubicBezTo>
                    <a:pt x="313161" y="64314"/>
                    <a:pt x="304680" y="83098"/>
                    <a:pt x="288596" y="100259"/>
                  </a:cubicBezTo>
                  <a:cubicBezTo>
                    <a:pt x="224280" y="168378"/>
                    <a:pt x="62643" y="184592"/>
                    <a:pt x="21569" y="146208"/>
                  </a:cubicBezTo>
                  <a:cubicBezTo>
                    <a:pt x="1024" y="127024"/>
                    <a:pt x="-4382" y="95672"/>
                    <a:pt x="3389" y="60535"/>
                  </a:cubicBezTo>
                  <a:close/>
                </a:path>
              </a:pathLst>
            </a:custGeom>
            <a:solidFill>
              <a:schemeClr val="accent5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4" name="Figure">
              <a:extLst>
                <a:ext uri="{FF2B5EF4-FFF2-40B4-BE49-F238E27FC236}">
                  <a16:creationId xmlns="" xmlns:a16="http://schemas.microsoft.com/office/drawing/2014/main" id="{4E33CFDC-D398-45CD-B14F-E39F7129E481}"/>
                </a:ext>
              </a:extLst>
            </p:cNvPr>
            <p:cNvSpPr/>
            <p:nvPr userDrawn="1"/>
          </p:nvSpPr>
          <p:spPr>
            <a:xfrm>
              <a:off x="38258" y="869128"/>
              <a:ext cx="211622" cy="21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5" name="Figure">
              <a:extLst>
                <a:ext uri="{FF2B5EF4-FFF2-40B4-BE49-F238E27FC236}">
                  <a16:creationId xmlns="" xmlns:a16="http://schemas.microsoft.com/office/drawing/2014/main" id="{FBB15AA5-665C-49CE-AEA7-7E55D06A1BEF}"/>
                </a:ext>
              </a:extLst>
            </p:cNvPr>
            <p:cNvSpPr/>
            <p:nvPr userDrawn="1"/>
          </p:nvSpPr>
          <p:spPr>
            <a:xfrm>
              <a:off x="1692380" y="101530"/>
              <a:ext cx="146090" cy="13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2BE77-6C43-40AD-ABCF-E64E36A513F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93953" y="136526"/>
            <a:ext cx="6321397" cy="113223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62276-1662-4EB6-B7CB-4BCCA4334D09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28650" y="2060849"/>
            <a:ext cx="7886700" cy="4116115"/>
          </a:xfrm>
        </p:spPr>
        <p:txBody>
          <a:bodyPr>
            <a:normAutofit/>
          </a:bodyPr>
          <a:lstStyle>
            <a:lvl1pPr marL="427435" indent="-427435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7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5143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8572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21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2001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1543050" indent="-171450">
              <a:spcAft>
                <a:spcPts val="900"/>
              </a:spcAft>
              <a:buFontTx/>
              <a:buBlip>
                <a:blip r:embed="rId2"/>
              </a:buBlip>
              <a:tabLst>
                <a:tab pos="6858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16D0A-CC06-4975-A732-F53359E90DB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154B79-E7FE-48ED-B0DA-7D78B70358E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6126-25F8-4B03-BBC1-DF5D33FFE17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58915" y="141289"/>
            <a:ext cx="872285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4050" b="1">
                <a:ea typeface="+mj-ea"/>
                <a:cs typeface="+mj-cs"/>
              </a:defRPr>
            </a:lvl1pPr>
          </a:lstStyle>
          <a:p>
            <a:pPr marL="171450" lvl="0" indent="-17145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89246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2F7B406-3085-492E-B09E-2978F9D1569F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D9C9573A-2203-40B1-9B26-BB3DF93CCF9C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9" name="Figure">
            <a:extLst>
              <a:ext uri="{FF2B5EF4-FFF2-40B4-BE49-F238E27FC236}">
                <a16:creationId xmlns="" xmlns:a16="http://schemas.microsoft.com/office/drawing/2014/main" id="{CFF2A35A-C301-467D-BDFE-B2B781444F11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Figure">
            <a:extLst>
              <a:ext uri="{FF2B5EF4-FFF2-40B4-BE49-F238E27FC236}">
                <a16:creationId xmlns="" xmlns:a16="http://schemas.microsoft.com/office/drawing/2014/main" id="{CE296C91-6CFC-43FC-9242-C714F05172D4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237FE0CE-1951-45D3-8D1A-7ADD0DD8D969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483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BB7ECC3C-4C4D-431C-B039-1115FA527B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B065735-C96D-4963-83B2-125B51192331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A7ABAADA-114F-4A68-A0AC-FB26F8F83BF0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Figure">
            <a:extLst>
              <a:ext uri="{FF2B5EF4-FFF2-40B4-BE49-F238E27FC236}">
                <a16:creationId xmlns="" xmlns:a16="http://schemas.microsoft.com/office/drawing/2014/main" id="{431C13A3-9EAB-44A8-9D9B-3546DD45B39A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4" name="Figure">
            <a:extLst>
              <a:ext uri="{FF2B5EF4-FFF2-40B4-BE49-F238E27FC236}">
                <a16:creationId xmlns="" xmlns:a16="http://schemas.microsoft.com/office/drawing/2014/main" id="{C6AC9BA2-80CB-418C-876B-00D88B6C0BE3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8880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83F65A9-BCCA-464E-95BD-8C4622BA715C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A57BBF9-2C7C-4A8D-AD62-52054A2971D4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="" xmlns:a16="http://schemas.microsoft.com/office/drawing/2014/main" id="{0531DACB-A641-42A5-8250-930302AE7409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191E889A-802C-4070-8C69-C9A69F00B6D1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0DD84A62-C5EA-4E0D-BF70-CCE02089DF14}"/>
              </a:ext>
            </a:extLst>
          </p:cNvPr>
          <p:cNvSpPr/>
          <p:nvPr userDrawn="1"/>
        </p:nvSpPr>
        <p:spPr>
          <a:xfrm>
            <a:off x="3689363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7204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8">
            <a:extLst>
              <a:ext uri="{FF2B5EF4-FFF2-40B4-BE49-F238E27FC236}">
                <a16:creationId xmlns="" xmlns:a16="http://schemas.microsoft.com/office/drawing/2014/main" id="{2EEF0003-ADB8-41EE-9FD2-C32549BBF3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9362" y="0"/>
            <a:ext cx="5454639" cy="3551472"/>
          </a:xfrm>
          <a:custGeom>
            <a:avLst/>
            <a:gdLst>
              <a:gd name="connsiteX0" fmla="*/ 83549 w 5454639"/>
              <a:gd name="connsiteY0" fmla="*/ 0 h 3551472"/>
              <a:gd name="connsiteX1" fmla="*/ 5454639 w 5454639"/>
              <a:gd name="connsiteY1" fmla="*/ 0 h 3551472"/>
              <a:gd name="connsiteX2" fmla="*/ 5454639 w 5454639"/>
              <a:gd name="connsiteY2" fmla="*/ 3218939 h 3551472"/>
              <a:gd name="connsiteX3" fmla="*/ 5364200 w 5454639"/>
              <a:gd name="connsiteY3" fmla="*/ 3268786 h 3551472"/>
              <a:gd name="connsiteX4" fmla="*/ 4240086 w 5454639"/>
              <a:gd name="connsiteY4" fmla="*/ 3551472 h 3551472"/>
              <a:gd name="connsiteX5" fmla="*/ 0 w 5454639"/>
              <a:gd name="connsiteY5" fmla="*/ 375625 h 3551472"/>
              <a:gd name="connsiteX6" fmla="*/ 79376 w 5454639"/>
              <a:gd name="connsiteY6" fmla="*/ 6954 h 355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4639" h="3551472">
                <a:moveTo>
                  <a:pt x="83549" y="0"/>
                </a:moveTo>
                <a:lnTo>
                  <a:pt x="5454639" y="0"/>
                </a:lnTo>
                <a:lnTo>
                  <a:pt x="5454639" y="3218939"/>
                </a:lnTo>
                <a:lnTo>
                  <a:pt x="5364200" y="3268786"/>
                </a:lnTo>
                <a:cubicBezTo>
                  <a:pt x="5000487" y="3447888"/>
                  <a:pt x="4616759" y="3551472"/>
                  <a:pt x="4240086" y="3551472"/>
                </a:cubicBezTo>
                <a:cubicBezTo>
                  <a:pt x="2733394" y="3551472"/>
                  <a:pt x="0" y="1894128"/>
                  <a:pt x="0" y="375625"/>
                </a:cubicBezTo>
                <a:cubicBezTo>
                  <a:pt x="0" y="233265"/>
                  <a:pt x="27831" y="111432"/>
                  <a:pt x="79376" y="69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14C76CA9-0B80-4E38-85B8-80304E61940B}"/>
              </a:ext>
            </a:extLst>
          </p:cNvPr>
          <p:cNvSpPr/>
          <p:nvPr userDrawn="1"/>
        </p:nvSpPr>
        <p:spPr>
          <a:xfrm>
            <a:off x="5266562" y="0"/>
            <a:ext cx="3877438" cy="4122729"/>
          </a:xfrm>
          <a:custGeom>
            <a:avLst/>
            <a:gdLst>
              <a:gd name="connsiteX0" fmla="*/ 21526 w 3877438"/>
              <a:gd name="connsiteY0" fmla="*/ 0 h 4122729"/>
              <a:gd name="connsiteX1" fmla="*/ 3877438 w 3877438"/>
              <a:gd name="connsiteY1" fmla="*/ 0 h 4122729"/>
              <a:gd name="connsiteX2" fmla="*/ 3877438 w 3877438"/>
              <a:gd name="connsiteY2" fmla="*/ 4044676 h 4122729"/>
              <a:gd name="connsiteX3" fmla="*/ 3833579 w 3877438"/>
              <a:gd name="connsiteY3" fmla="*/ 4062946 h 4122729"/>
              <a:gd name="connsiteX4" fmla="*/ 3588321 w 3877438"/>
              <a:gd name="connsiteY4" fmla="*/ 4116891 h 4122729"/>
              <a:gd name="connsiteX5" fmla="*/ 12337 w 3877438"/>
              <a:gd name="connsiteY5" fmla="*/ 545294 h 4122729"/>
              <a:gd name="connsiteX6" fmla="*/ 13471 w 3877438"/>
              <a:gd name="connsiteY6" fmla="*/ 50534 h 4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77438" h="4122729">
                <a:moveTo>
                  <a:pt x="21526" y="0"/>
                </a:moveTo>
                <a:lnTo>
                  <a:pt x="3877438" y="0"/>
                </a:lnTo>
                <a:lnTo>
                  <a:pt x="3877438" y="4044676"/>
                </a:lnTo>
                <a:lnTo>
                  <a:pt x="3833579" y="4062946"/>
                </a:lnTo>
                <a:cubicBezTo>
                  <a:pt x="3756373" y="4089915"/>
                  <a:pt x="3674692" y="4108199"/>
                  <a:pt x="3588321" y="4116891"/>
                </a:cubicBezTo>
                <a:cubicBezTo>
                  <a:pt x="2206386" y="4255667"/>
                  <a:pt x="146428" y="1887402"/>
                  <a:pt x="12337" y="545294"/>
                </a:cubicBezTo>
                <a:cubicBezTo>
                  <a:pt x="-4730" y="377569"/>
                  <a:pt x="-3844" y="212049"/>
                  <a:pt x="13471" y="505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61EC8EA-2609-4AD7-93A2-F37ED6958658}"/>
              </a:ext>
            </a:extLst>
          </p:cNvPr>
          <p:cNvSpPr/>
          <p:nvPr userDrawn="1"/>
        </p:nvSpPr>
        <p:spPr>
          <a:xfrm>
            <a:off x="4277854" y="1"/>
            <a:ext cx="4866146" cy="3946405"/>
          </a:xfrm>
          <a:custGeom>
            <a:avLst/>
            <a:gdLst>
              <a:gd name="connsiteX0" fmla="*/ 1753250 w 4866146"/>
              <a:gd name="connsiteY0" fmla="*/ 0 h 3946405"/>
              <a:gd name="connsiteX1" fmla="*/ 4866146 w 4866146"/>
              <a:gd name="connsiteY1" fmla="*/ 0 h 3946405"/>
              <a:gd name="connsiteX2" fmla="*/ 4866146 w 4866146"/>
              <a:gd name="connsiteY2" fmla="*/ 3597362 h 3946405"/>
              <a:gd name="connsiteX3" fmla="*/ 4779219 w 4866146"/>
              <a:gd name="connsiteY3" fmla="*/ 3629181 h 3946405"/>
              <a:gd name="connsiteX4" fmla="*/ 3855483 w 4866146"/>
              <a:gd name="connsiteY4" fmla="*/ 3861277 h 3946405"/>
              <a:gd name="connsiteX5" fmla="*/ 93577 w 4866146"/>
              <a:gd name="connsiteY5" fmla="*/ 2947847 h 3946405"/>
              <a:gd name="connsiteX6" fmla="*/ 1703277 w 4866146"/>
              <a:gd name="connsiteY6" fmla="*/ 35271 h 394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6146" h="3946405">
                <a:moveTo>
                  <a:pt x="1753250" y="0"/>
                </a:moveTo>
                <a:lnTo>
                  <a:pt x="4866146" y="0"/>
                </a:lnTo>
                <a:lnTo>
                  <a:pt x="4866146" y="3597362"/>
                </a:lnTo>
                <a:lnTo>
                  <a:pt x="4779219" y="3629181"/>
                </a:lnTo>
                <a:cubicBezTo>
                  <a:pt x="4456112" y="3737625"/>
                  <a:pt x="4140245" y="3814929"/>
                  <a:pt x="3855483" y="3861277"/>
                </a:cubicBezTo>
                <a:cubicBezTo>
                  <a:pt x="2337133" y="4108465"/>
                  <a:pt x="498547" y="3821302"/>
                  <a:pt x="93577" y="2947847"/>
                </a:cubicBezTo>
                <a:cubicBezTo>
                  <a:pt x="-291641" y="2119075"/>
                  <a:pt x="564881" y="890954"/>
                  <a:pt x="1703277" y="3527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="" xmlns:a16="http://schemas.microsoft.com/office/drawing/2014/main" id="{D8A40038-07DF-46E5-8843-82638D982D30}"/>
              </a:ext>
            </a:extLst>
          </p:cNvPr>
          <p:cNvSpPr/>
          <p:nvPr userDrawn="1"/>
        </p:nvSpPr>
        <p:spPr>
          <a:xfrm>
            <a:off x="3218517" y="1452752"/>
            <a:ext cx="921640" cy="939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marR="0" lvl="0" indent="0" algn="ctr" defTabSz="3429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22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="" xmlns:a16="http://schemas.microsoft.com/office/drawing/2014/main" id="{8951F270-CBA0-4799-A7ED-C28C77E1FE6F}"/>
              </a:ext>
            </a:extLst>
          </p:cNvPr>
          <p:cNvSpPr/>
          <p:nvPr userDrawn="1"/>
        </p:nvSpPr>
        <p:spPr>
          <a:xfrm>
            <a:off x="7793762" y="4967843"/>
            <a:ext cx="636241" cy="6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2652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864"/>
            <a:ext cx="78867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3542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809441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615474"/>
                </a:solidFill>
                <a:latin typeface="Calibri" panose="020F0502020204030204"/>
              </a:rPr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615474"/>
                </a:solidFill>
                <a:latin typeface="Calibri" panose="020F0502020204030204"/>
              </a:rPr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u="sng" dirty="0" smtClean="0"/>
              <a:t>THE</a:t>
            </a:r>
            <a:r>
              <a:rPr lang="en-US" sz="6700" dirty="0" smtClean="0"/>
              <a:t> </a:t>
            </a:r>
            <a:r>
              <a:rPr lang="en-US" sz="7300" u="sng" dirty="0" smtClean="0">
                <a:solidFill>
                  <a:srgbClr val="403551"/>
                </a:solidFill>
              </a:rPr>
              <a:t>QUIZ</a:t>
            </a:r>
            <a:r>
              <a:rPr lang="en-US" sz="7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u="sng" dirty="0" smtClean="0">
                <a:solidFill>
                  <a:srgbClr val="403551"/>
                </a:solidFill>
              </a:rPr>
              <a:t>GAME</a:t>
            </a:r>
            <a:endParaRPr lang="en-US" sz="6000" u="sng" dirty="0">
              <a:solidFill>
                <a:srgbClr val="40355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ENCHANCE KNOWLEDGE IN A FUN WAY….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12AEC61-7296-45EE-B67C-C9EB2B01BE63}"/>
              </a:ext>
            </a:extLst>
          </p:cNvPr>
          <p:cNvGrpSpPr/>
          <p:nvPr/>
        </p:nvGrpSpPr>
        <p:grpSpPr>
          <a:xfrm>
            <a:off x="7900246" y="329948"/>
            <a:ext cx="941283" cy="800358"/>
            <a:chOff x="10751357" y="459498"/>
            <a:chExt cx="1255044" cy="1067144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46BA18D-C1C1-475B-B433-3C8A1F358B55}"/>
                </a:ext>
              </a:extLst>
            </p:cNvPr>
            <p:cNvSpPr txBox="1"/>
            <p:nvPr/>
          </p:nvSpPr>
          <p:spPr>
            <a:xfrm>
              <a:off x="10751357" y="1188087"/>
              <a:ext cx="125504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1050" b="1">
                  <a:solidFill>
                    <a:schemeClr val="accent4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050" b="1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050" b="1">
                  <a:solidFill>
                    <a:schemeClr val="bg2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050" b="1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687F45B6-39EE-4DA5-B7DE-095AD9BDC3B9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0D9BB45B-B771-4A1A-AAFE-07FF782C6C4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B5D7BC2-5334-4C99-B3D0-59D43FD37B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2F0B5E3C-640C-42CD-B828-E84127DDD1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/>
          <a:stretch/>
        </p:blipFill>
        <p:spPr>
          <a:xfrm>
            <a:off x="7492180" y="3486"/>
            <a:ext cx="1651820" cy="1112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1" y="32982"/>
            <a:ext cx="2285997" cy="178510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u="sng" dirty="0" smtClean="0">
                <a:solidFill>
                  <a:srgbClr val="E7B881"/>
                </a:solidFill>
              </a:rPr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7B881"/>
                </a:solidFill>
              </a:rPr>
              <a:t>JAWWAD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7B881"/>
                </a:solidFill>
              </a:rPr>
              <a:t>OWAIS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7B881"/>
                </a:solidFill>
              </a:rPr>
              <a:t>ASAD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7B881"/>
                </a:solidFill>
              </a:rPr>
              <a:t>TAHA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7B881"/>
                </a:solidFill>
              </a:rPr>
              <a:t>ABBAS</a:t>
            </a:r>
            <a:endParaRPr lang="en-US" dirty="0">
              <a:solidFill>
                <a:srgbClr val="E7B88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0" y="0"/>
            <a:ext cx="4129548" cy="2072668"/>
          </a:xfrm>
          <a:prstGeom prst="curvedConnector3">
            <a:avLst>
              <a:gd name="adj1" fmla="val 428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88901"/>
            <a:ext cx="7759700" cy="751757"/>
          </a:xfrm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u="sng" dirty="0">
                <a:solidFill>
                  <a:srgbClr val="2A87C9"/>
                </a:solidFill>
              </a:rPr>
              <a:t>PSEUDO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49" y="1028812"/>
            <a:ext cx="7860315" cy="59862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------------ </a:t>
            </a:r>
            <a:r>
              <a:rPr lang="en-US" sz="1500" dirty="0" smtClean="0"/>
              <a:t>Retrieve </a:t>
            </a:r>
            <a:r>
              <a:rPr lang="en-US" sz="1500" dirty="0"/>
              <a:t>questions from file r3.txt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------------ </a:t>
            </a:r>
            <a:r>
              <a:rPr lang="en-US" sz="1500" dirty="0" smtClean="0"/>
              <a:t>Using </a:t>
            </a:r>
            <a:r>
              <a:rPr lang="en-US" sz="1500" dirty="0"/>
              <a:t>nested for loop display all questions of round 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----------------------</a:t>
            </a:r>
            <a:r>
              <a:rPr lang="en-US" sz="1500" dirty="0" smtClean="0"/>
              <a:t>Take </a:t>
            </a:r>
            <a:r>
              <a:rPr lang="en-US" sz="1500" dirty="0"/>
              <a:t>answers options as input from user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500" dirty="0"/>
              <a:t>		</a:t>
            </a:r>
            <a:endParaRPr lang="en-US" sz="15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-----------------------</a:t>
            </a:r>
            <a:r>
              <a:rPr lang="en-US" sz="1500" dirty="0" smtClean="0"/>
              <a:t>If </a:t>
            </a:r>
            <a:r>
              <a:rPr lang="en-US" sz="1500" dirty="0"/>
              <a:t>answers are same as in w3.txt: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---------------------------------</a:t>
            </a:r>
            <a:r>
              <a:rPr lang="en-US" sz="1500" dirty="0" smtClean="0"/>
              <a:t>Then </a:t>
            </a:r>
            <a:r>
              <a:rPr lang="en-US" sz="1500" dirty="0"/>
              <a:t>add 50 score 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-----------------------</a:t>
            </a:r>
            <a:r>
              <a:rPr lang="en-US" sz="1500" dirty="0" smtClean="0"/>
              <a:t>Else</a:t>
            </a:r>
            <a:r>
              <a:rPr lang="en-US" sz="15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---------------------------------</a:t>
            </a:r>
            <a:r>
              <a:rPr lang="en-US" sz="1500" dirty="0" smtClean="0"/>
              <a:t>Print </a:t>
            </a:r>
            <a:r>
              <a:rPr lang="en-US" sz="1500" dirty="0"/>
              <a:t>answer is incorrect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------------ </a:t>
            </a:r>
            <a:r>
              <a:rPr lang="en-US" sz="1500" dirty="0" smtClean="0"/>
              <a:t>After </a:t>
            </a:r>
            <a:r>
              <a:rPr lang="en-US" sz="1500" dirty="0"/>
              <a:t>completion of loop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------------ </a:t>
            </a:r>
            <a:r>
              <a:rPr lang="en-US" sz="1500" dirty="0" smtClean="0"/>
              <a:t>Print </a:t>
            </a:r>
            <a:r>
              <a:rPr lang="en-US" sz="1500" dirty="0"/>
              <a:t>the total score of round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500" b="1" dirty="0"/>
              <a:t>Defining Of the Function Score: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------------ </a:t>
            </a:r>
            <a:r>
              <a:rPr lang="en-US" sz="1500" dirty="0" smtClean="0"/>
              <a:t>Print </a:t>
            </a:r>
            <a:r>
              <a:rPr lang="en-US" sz="1500" dirty="0"/>
              <a:t>info with the final score which contains the score of all three rounds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500" b="1" dirty="0"/>
              <a:t>Defining the Function Program:</a:t>
            </a:r>
          </a:p>
          <a:p>
            <a:pPr marL="0" indent="0">
              <a:buNone/>
            </a:pPr>
            <a:r>
              <a:rPr lang="en-US" sz="1600" dirty="0"/>
              <a:t>------------ </a:t>
            </a:r>
            <a:r>
              <a:rPr lang="en-US" sz="1600" dirty="0" smtClean="0"/>
              <a:t>Take </a:t>
            </a:r>
            <a:r>
              <a:rPr lang="en-US" sz="1600" dirty="0"/>
              <a:t>input yes/no from user as input for the question are you ready to play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dirty="0"/>
              <a:t>------------ </a:t>
            </a:r>
            <a:r>
              <a:rPr lang="en-US" sz="1600" dirty="0" smtClean="0"/>
              <a:t>If user responds yes: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96"/>
            <a:ext cx="7886700" cy="772732"/>
          </a:xfrm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dirty="0">
                <a:solidFill>
                  <a:srgbClr val="2A87C9"/>
                </a:solidFill>
              </a:rPr>
              <a:t>PSEUDO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8" y="1150371"/>
            <a:ext cx="8290671" cy="6017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------------------------Print </a:t>
            </a:r>
            <a:r>
              <a:rPr lang="en-US" sz="1500" dirty="0"/>
              <a:t>welcome to quiz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------------------------ Then </a:t>
            </a:r>
            <a:r>
              <a:rPr lang="en-US" sz="1500" dirty="0" smtClean="0"/>
              <a:t>Take info from user as input </a:t>
            </a:r>
          </a:p>
          <a:p>
            <a:pPr marL="0" indent="0">
              <a:buNone/>
            </a:pPr>
            <a:r>
              <a:rPr lang="en-US" sz="1500" dirty="0"/>
              <a:t>------------------------ And recall the function round 1 of the quiz</a:t>
            </a:r>
          </a:p>
          <a:p>
            <a:pPr marL="0" indent="0">
              <a:buNone/>
            </a:pPr>
            <a:r>
              <a:rPr lang="en-US" sz="1500" dirty="0"/>
              <a:t>------------------------</a:t>
            </a:r>
            <a:r>
              <a:rPr lang="en-US" sz="1500" dirty="0" smtClean="0"/>
              <a:t> </a:t>
            </a:r>
            <a:r>
              <a:rPr lang="en-US" sz="1500" b="1" dirty="0" smtClean="0"/>
              <a:t>If </a:t>
            </a:r>
            <a:r>
              <a:rPr lang="en-US" sz="1500" b="1" dirty="0"/>
              <a:t>round1 score is greater than or equal to 70: 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----------------------------------- Then recall the function round 2 of the quiz</a:t>
            </a:r>
          </a:p>
          <a:p>
            <a:pPr marL="0" indent="0">
              <a:buNone/>
            </a:pPr>
            <a:r>
              <a:rPr lang="en-US" sz="1500" dirty="0" smtClean="0"/>
              <a:t>-----------------------------------</a:t>
            </a:r>
            <a:r>
              <a:rPr lang="en-US" sz="1500" b="1" dirty="0" smtClean="0"/>
              <a:t>If </a:t>
            </a:r>
            <a:r>
              <a:rPr lang="en-US" sz="1500" b="1" dirty="0"/>
              <a:t>round2 score is greater than or equal to 80: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-----------------------------------------------Then recall </a:t>
            </a:r>
            <a:r>
              <a:rPr lang="en-US" sz="1500" dirty="0"/>
              <a:t>the function round 3 of the </a:t>
            </a:r>
            <a:r>
              <a:rPr lang="en-US" sz="1500" dirty="0" smtClean="0"/>
              <a:t>quiz       </a:t>
            </a:r>
            <a:endParaRPr lang="en-US" sz="1500" dirty="0"/>
          </a:p>
          <a:p>
            <a:pPr marL="0" indent="0">
              <a:buNone/>
            </a:pPr>
            <a:r>
              <a:rPr lang="en-US" sz="1500" dirty="0" smtClean="0"/>
              <a:t>-----------------------------------------------</a:t>
            </a:r>
            <a:r>
              <a:rPr lang="en-US" sz="1500" b="1" dirty="0" smtClean="0"/>
              <a:t>If </a:t>
            </a:r>
            <a:r>
              <a:rPr lang="en-US" sz="1500" b="1" dirty="0"/>
              <a:t>round3 score is </a:t>
            </a:r>
            <a:r>
              <a:rPr lang="en-US" sz="1500" b="1" dirty="0" smtClean="0"/>
              <a:t>100%:</a:t>
            </a:r>
            <a:endParaRPr lang="en-US" sz="1500" dirty="0"/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</a:t>
            </a:r>
            <a:r>
              <a:rPr lang="en-US" sz="1500" dirty="0" smtClean="0"/>
              <a:t>Then </a:t>
            </a:r>
            <a:r>
              <a:rPr lang="en-US" sz="1500" dirty="0"/>
              <a:t>Print congratulations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----------------------------------------------------------------</a:t>
            </a:r>
            <a:r>
              <a:rPr lang="en-US" sz="1500" b="1" dirty="0" smtClean="0"/>
              <a:t>And </a:t>
            </a:r>
            <a:r>
              <a:rPr lang="en-US" sz="1500" b="1" dirty="0"/>
              <a:t>Recall </a:t>
            </a:r>
            <a:r>
              <a:rPr lang="en-US" sz="1500" b="1" dirty="0" smtClean="0"/>
              <a:t>The Score Function.</a:t>
            </a:r>
          </a:p>
          <a:p>
            <a:pPr marL="0" indent="0">
              <a:buNone/>
            </a:pPr>
            <a:r>
              <a:rPr lang="en-US" sz="1600" dirty="0" smtClean="0"/>
              <a:t>---------------------------------------------Else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------------------------------------------------------- </a:t>
            </a:r>
            <a:r>
              <a:rPr lang="en-US" sz="1600" dirty="0"/>
              <a:t>print oops! You are disqualify. Better luck next time :(         </a:t>
            </a:r>
          </a:p>
          <a:p>
            <a:pPr marL="0" indent="0">
              <a:buNone/>
            </a:pPr>
            <a:endParaRPr lang="en-US" sz="15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8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96"/>
            <a:ext cx="7886700" cy="772732"/>
          </a:xfrm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u="sng" dirty="0">
                <a:solidFill>
                  <a:srgbClr val="2A87C9"/>
                </a:solidFill>
              </a:rPr>
              <a:t>PSEUDO 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002891"/>
            <a:ext cx="8511896" cy="6017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-------------------------------------Else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------------------------------------------------- </a:t>
            </a:r>
            <a:r>
              <a:rPr lang="en-US" sz="1400" dirty="0"/>
              <a:t>print oops! You are disqualify. Better luck next time :(    </a:t>
            </a:r>
          </a:p>
          <a:p>
            <a:pPr marL="0" indent="0">
              <a:buNone/>
            </a:pPr>
            <a:r>
              <a:rPr lang="en-US" sz="1400" dirty="0" smtClean="0"/>
              <a:t>------------------------- Else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 smtClean="0"/>
              <a:t>-------------------------------------print </a:t>
            </a:r>
            <a:r>
              <a:rPr lang="en-US" sz="1400" dirty="0"/>
              <a:t>oops! You are disqualify. Better luck next time :(     </a:t>
            </a:r>
          </a:p>
          <a:p>
            <a:pPr marL="0" indent="0">
              <a:buNone/>
            </a:pPr>
            <a:r>
              <a:rPr lang="en-US" sz="1400" dirty="0"/>
              <a:t>------------ </a:t>
            </a:r>
            <a:r>
              <a:rPr lang="en-US" sz="1400" b="1" dirty="0" smtClean="0"/>
              <a:t>Print </a:t>
            </a:r>
            <a:r>
              <a:rPr lang="en-US" sz="1400" b="1" dirty="0"/>
              <a:t>Whole Program Function</a:t>
            </a:r>
            <a:endParaRPr lang="en-US" sz="14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400" dirty="0"/>
              <a:t>Print </a:t>
            </a:r>
            <a:r>
              <a:rPr lang="en-US" sz="1400" dirty="0" smtClean="0"/>
              <a:t>BYE_BYE</a:t>
            </a:r>
            <a:endParaRPr lang="en-US" sz="1400" dirty="0"/>
          </a:p>
          <a:p>
            <a:pPr marL="0" lvl="0" indent="0">
              <a:buNone/>
            </a:pPr>
            <a:r>
              <a:rPr lang="en-US" sz="1400" b="1" i="1" dirty="0" smtClean="0"/>
              <a:t># END OF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</a:rPr>
              <a:t>LEARNING</a:t>
            </a:r>
            <a:endParaRPr lang="en-US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have learnt a lot of new things while working on this project, like we have learnt:</a:t>
            </a:r>
          </a:p>
          <a:p>
            <a:pPr lvl="0"/>
            <a:r>
              <a:rPr lang="en-US" dirty="0"/>
              <a:t>After having difficulties in opening a file, we finally learnt to open a file.</a:t>
            </a:r>
          </a:p>
          <a:p>
            <a:pPr lvl="0"/>
            <a:r>
              <a:rPr lang="en-US" dirty="0"/>
              <a:t>Have learnt use of many different functions.</a:t>
            </a:r>
          </a:p>
          <a:p>
            <a:pPr lvl="0"/>
            <a:r>
              <a:rPr lang="en-US" dirty="0"/>
              <a:t>And lastly we have learnt how to do team work which increased our knowledge and skills a lot.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684679" y="3313179"/>
            <a:ext cx="1100552" cy="899663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02</a:t>
              </a: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669966" y="4824452"/>
            <a:ext cx="1100552" cy="899663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=""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=""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=""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03</a:t>
              </a: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=""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=""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=""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684679" y="1729743"/>
            <a:ext cx="1118480" cy="855416"/>
            <a:chOff x="1921112" y="-1196026"/>
            <a:chExt cx="8242424" cy="6303826"/>
          </a:xfrm>
        </p:grpSpPr>
        <p:sp>
          <p:nvSpPr>
            <p:cNvPr id="82" name="Figure">
              <a:extLst>
                <a:ext uri="{FF2B5EF4-FFF2-40B4-BE49-F238E27FC236}">
                  <a16:creationId xmlns=""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736195" y="-851076"/>
              <a:ext cx="4801952" cy="5958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=""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3059766" y="254600"/>
              <a:ext cx="7103770" cy="482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=""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58" y="-237574"/>
              <a:ext cx="6998772" cy="481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01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=""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61237" y="-1196026"/>
              <a:ext cx="1313881" cy="118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=""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=""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60400" y="336778"/>
            <a:ext cx="7886700" cy="1132235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>
                <a:solidFill>
                  <a:schemeClr val="accent2">
                    <a:lumMod val="50000"/>
                  </a:schemeClr>
                </a:solidFill>
              </a:rPr>
              <a:t>GROUP MEMBERS AND CONTRIBUTIONS</a:t>
            </a:r>
            <a:endParaRPr lang="en-US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C1CF07D-8B3F-4D32-B059-0039CEA46DB1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1860731" y="1695108"/>
            <a:ext cx="2432967" cy="2066515"/>
            <a:chOff x="2481378" y="1814088"/>
            <a:chExt cx="3243956" cy="2385192"/>
          </a:xfrm>
        </p:grpSpPr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481378" y="1814088"/>
              <a:ext cx="2982087" cy="479572"/>
            </a:xfrm>
            <a:prstGeom prst="rect">
              <a:avLst/>
            </a:prstGeom>
            <a:noFill/>
          </p:spPr>
          <p:txBody>
            <a:bodyPr wrap="square" tIns="137160" bIns="0" rtlCol="0" anchor="b">
              <a:spAutoFit/>
            </a:bodyPr>
            <a:lstStyle/>
            <a:p>
              <a:pPr defTabSz="685766"/>
              <a:r>
                <a:rPr lang="en-US" b="1" dirty="0" smtClean="0">
                  <a:solidFill>
                    <a:srgbClr val="403551"/>
                  </a:solidFill>
                  <a:latin typeface="Calibri" panose="020F0502020204030204"/>
                </a:rPr>
                <a:t>S M JAWWAD</a:t>
              </a:r>
              <a:endParaRPr lang="en-US" b="1" dirty="0">
                <a:solidFill>
                  <a:srgbClr val="403551"/>
                </a:solidFill>
                <a:latin typeface="Calibri" panose="020F0502020204030204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763694" y="2280991"/>
              <a:ext cx="2961640" cy="191828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  <a:latin typeface="Calibri" panose="020F0502020204030204"/>
                </a:rPr>
                <a:t>(CT-076)</a:t>
              </a:r>
            </a:p>
            <a:p>
              <a:pPr defTabSz="685766"/>
              <a:r>
                <a:rPr lang="en-US" sz="1350" u="sng" dirty="0" smtClean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rPr>
                <a:t>CONTRIBUTION:</a:t>
              </a:r>
            </a:p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  <a:latin typeface="Calibri" panose="020F0502020204030204"/>
                </a:rPr>
                <a:t>Main idea of the project and implementation of all round functions in quiz using conditional statements and loop..</a:t>
              </a:r>
            </a:p>
            <a:p>
              <a:pPr defTabSz="685766"/>
              <a:endParaRPr lang="en-US" sz="1350" b="1" dirty="0">
                <a:solidFill>
                  <a:srgbClr val="7030A0"/>
                </a:solidFill>
                <a:latin typeface="Calibri" panose="020F0502020204030204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1789291" y="3444032"/>
            <a:ext cx="2506254" cy="1665253"/>
            <a:chOff x="2385722" y="1946044"/>
            <a:chExt cx="3341671" cy="2220340"/>
          </a:xfrm>
        </p:grpSpPr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37160" bIns="0" rtlCol="0" anchor="b">
              <a:spAutoFit/>
            </a:bodyPr>
            <a:lstStyle/>
            <a:p>
              <a:pPr defTabSz="685766"/>
              <a:r>
                <a:rPr lang="en-US" b="1" dirty="0" smtClean="0">
                  <a:solidFill>
                    <a:srgbClr val="403551"/>
                  </a:solidFill>
                  <a:latin typeface="Calibri" panose="020F0502020204030204"/>
                </a:rPr>
                <a:t>ASAD ULLAH</a:t>
              </a:r>
              <a:endParaRPr lang="en-US" b="1" dirty="0">
                <a:solidFill>
                  <a:srgbClr val="403551"/>
                </a:solidFill>
                <a:latin typeface="Calibri" panose="020F0502020204030204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=""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682295" y="2483870"/>
              <a:ext cx="3045098" cy="168251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dirty="0">
                  <a:solidFill>
                    <a:srgbClr val="3D4149">
                      <a:lumMod val="60000"/>
                      <a:lumOff val="40000"/>
                    </a:srgbClr>
                  </a:solidFill>
                  <a:latin typeface="Calibri" panose="020F0502020204030204"/>
                </a:rPr>
                <a:t> </a:t>
              </a:r>
              <a:r>
                <a:rPr lang="en-US" sz="1350" b="1" dirty="0" smtClean="0">
                  <a:solidFill>
                    <a:srgbClr val="7030A0"/>
                  </a:solidFill>
                </a:rPr>
                <a:t>(CT-089)</a:t>
              </a:r>
            </a:p>
            <a:p>
              <a:pPr defTabSz="685766"/>
              <a:r>
                <a:rPr lang="en-US" sz="1350" u="sng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CONTRIBUTION</a:t>
              </a:r>
              <a:r>
                <a:rPr lang="en-US" sz="1350" u="sng" dirty="0" smtClean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:</a:t>
              </a:r>
              <a:endParaRPr lang="en-US" sz="1350" b="1" dirty="0" smtClean="0">
                <a:solidFill>
                  <a:srgbClr val="7030A0"/>
                </a:solidFill>
                <a:latin typeface="Calibri" panose="020F0502020204030204"/>
              </a:endParaRPr>
            </a:p>
            <a:p>
              <a:pPr defTabSz="685766"/>
              <a:r>
                <a:rPr lang="en-US" sz="1350" b="1" dirty="0">
                  <a:solidFill>
                    <a:srgbClr val="7030A0"/>
                  </a:solidFill>
                  <a:latin typeface="Calibri" panose="020F0502020204030204"/>
                </a:rPr>
                <a:t>Identify the bugs in the code and debug them, </a:t>
              </a:r>
              <a:r>
                <a:rPr lang="en-US" sz="1350" b="1" dirty="0" smtClean="0">
                  <a:solidFill>
                    <a:srgbClr val="7030A0"/>
                  </a:solidFill>
                  <a:latin typeface="Calibri" panose="020F0502020204030204"/>
                </a:rPr>
                <a:t>performed file handling in the quiz and updating scores using loop..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1787103" y="5022223"/>
            <a:ext cx="2468863" cy="1718215"/>
            <a:chOff x="2385722" y="2159517"/>
            <a:chExt cx="3291817" cy="2290956"/>
          </a:xfrm>
        </p:grpSpPr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2159517"/>
              <a:ext cx="2982086" cy="553998"/>
            </a:xfrm>
            <a:prstGeom prst="rect">
              <a:avLst/>
            </a:prstGeom>
            <a:noFill/>
          </p:spPr>
          <p:txBody>
            <a:bodyPr wrap="square" tIns="137160" bIns="0" rtlCol="0" anchor="b">
              <a:spAutoFit/>
            </a:bodyPr>
            <a:lstStyle/>
            <a:p>
              <a:pPr defTabSz="685766"/>
              <a:r>
                <a:rPr lang="en-US" b="1" dirty="0" smtClean="0">
                  <a:solidFill>
                    <a:srgbClr val="403551"/>
                  </a:solidFill>
                  <a:latin typeface="Calibri" panose="020F0502020204030204"/>
                </a:rPr>
                <a:t>M.OWAIS ANSARI</a:t>
              </a:r>
              <a:endParaRPr lang="en-US" b="1" dirty="0">
                <a:solidFill>
                  <a:srgbClr val="403551"/>
                </a:solidFill>
                <a:latin typeface="Calibri" panose="020F0502020204030204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695453" y="2788478"/>
              <a:ext cx="2982086" cy="166199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</a:rPr>
                <a:t>(CT-069)</a:t>
              </a:r>
            </a:p>
            <a:p>
              <a:pPr defTabSz="685766"/>
              <a:r>
                <a:rPr lang="en-US" sz="1350" u="sng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CONTRIBUTION</a:t>
              </a:r>
              <a:r>
                <a:rPr lang="en-US" sz="1350" u="sng" dirty="0" smtClean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:</a:t>
              </a:r>
              <a:endParaRPr lang="en-US" sz="1350" b="1" dirty="0" smtClean="0">
                <a:solidFill>
                  <a:srgbClr val="7030A0"/>
                </a:solidFill>
                <a:latin typeface="Calibri" panose="020F0502020204030204"/>
              </a:endParaRPr>
            </a:p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  <a:latin typeface="Calibri" panose="020F0502020204030204"/>
                </a:rPr>
                <a:t>Implemented conditional statements in the quiz and created pseudo code and report of the program.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=""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6024344" y="1803765"/>
            <a:ext cx="2580589" cy="1857613"/>
            <a:chOff x="2385722" y="1946045"/>
            <a:chExt cx="3440785" cy="2476820"/>
          </a:xfrm>
        </p:grpSpPr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5"/>
              <a:ext cx="2982086" cy="553998"/>
            </a:xfrm>
            <a:prstGeom prst="rect">
              <a:avLst/>
            </a:prstGeom>
            <a:noFill/>
          </p:spPr>
          <p:txBody>
            <a:bodyPr wrap="square" tIns="137160" bIns="0" rtlCol="0" anchor="b">
              <a:spAutoFit/>
            </a:bodyPr>
            <a:lstStyle/>
            <a:p>
              <a:pPr defTabSz="685766"/>
              <a:r>
                <a:rPr lang="en-US" b="1" dirty="0" smtClean="0">
                  <a:solidFill>
                    <a:srgbClr val="403551"/>
                  </a:solidFill>
                  <a:latin typeface="Calibri" panose="020F0502020204030204"/>
                </a:rPr>
                <a:t>M.TAHA KHAN</a:t>
              </a:r>
              <a:endParaRPr lang="en-US" b="1" dirty="0">
                <a:solidFill>
                  <a:srgbClr val="403551"/>
                </a:solidFill>
                <a:latin typeface="Calibri" panose="020F0502020204030204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844421" y="2483871"/>
              <a:ext cx="2982086" cy="193899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</a:rPr>
                <a:t>(CT-079)</a:t>
              </a:r>
            </a:p>
            <a:p>
              <a:pPr defTabSz="685766"/>
              <a:r>
                <a:rPr lang="en-US" sz="1350" u="sng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CONTRIBUTION:</a:t>
              </a:r>
            </a:p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</a:rPr>
                <a:t>Write syntax of the code, created project presentation and also contributed in file handling.</a:t>
              </a:r>
            </a:p>
            <a:p>
              <a:pPr defTabSz="685766"/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6100225" y="3725125"/>
            <a:ext cx="2593665" cy="1767713"/>
            <a:chOff x="2455962" y="2242034"/>
            <a:chExt cx="3458219" cy="2356956"/>
          </a:xfrm>
        </p:grpSpPr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455962" y="2242034"/>
              <a:ext cx="2982086" cy="553998"/>
            </a:xfrm>
            <a:prstGeom prst="rect">
              <a:avLst/>
            </a:prstGeom>
            <a:noFill/>
          </p:spPr>
          <p:txBody>
            <a:bodyPr wrap="square" tIns="137160" bIns="0" rtlCol="0" anchor="b">
              <a:spAutoFit/>
            </a:bodyPr>
            <a:lstStyle/>
            <a:p>
              <a:pPr defTabSz="685766"/>
              <a:r>
                <a:rPr lang="en-US" b="1" dirty="0" smtClean="0">
                  <a:solidFill>
                    <a:srgbClr val="403551"/>
                  </a:solidFill>
                  <a:latin typeface="Calibri" panose="020F0502020204030204"/>
                </a:rPr>
                <a:t>ABBAS RAZA</a:t>
              </a:r>
              <a:endParaRPr lang="en-US" b="1" dirty="0">
                <a:solidFill>
                  <a:srgbClr val="403551"/>
                </a:solidFill>
                <a:latin typeface="Calibri" panose="020F0502020204030204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932095" y="2936993"/>
              <a:ext cx="2982086" cy="166199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</a:rPr>
                <a:t>(CT-075)</a:t>
              </a:r>
            </a:p>
            <a:p>
              <a:pPr defTabSz="685766"/>
              <a:r>
                <a:rPr lang="en-US" sz="1350" u="sng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CONTRIBUTION</a:t>
              </a:r>
              <a:r>
                <a:rPr lang="en-US" sz="1350" u="sng" dirty="0" smtClean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:</a:t>
              </a:r>
              <a:endParaRPr lang="en-US" sz="1350" b="1" dirty="0" smtClean="0">
                <a:solidFill>
                  <a:srgbClr val="7030A0"/>
                </a:solidFill>
                <a:latin typeface="Calibri" panose="020F0502020204030204"/>
              </a:endParaRPr>
            </a:p>
            <a:p>
              <a:pPr defTabSz="685766"/>
              <a:r>
                <a:rPr lang="en-US" sz="1350" b="1" dirty="0" smtClean="0">
                  <a:solidFill>
                    <a:srgbClr val="7030A0"/>
                  </a:solidFill>
                  <a:latin typeface="Calibri" panose="020F0502020204030204"/>
                </a:rPr>
                <a:t>Created file of all questions asked in the quiz and flow chart, contributed in creating presentation.</a:t>
              </a:r>
              <a:endParaRPr lang="en-US" sz="1350" dirty="0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=""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4923792" y="3605657"/>
            <a:ext cx="1100552" cy="899663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=""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=""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=""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05</a:t>
              </a:r>
              <a:endParaRPr sz="225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=""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=""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=""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4909079" y="1660256"/>
            <a:ext cx="1100552" cy="899663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=""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=""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=""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27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alibri" panose="020F0502020204030204"/>
                  <a:sym typeface="Gill Sans"/>
                </a:rPr>
                <a:t>04</a:t>
              </a: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=""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=""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=""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942" y="430561"/>
            <a:ext cx="2684545" cy="699745"/>
          </a:xfrm>
        </p:spPr>
        <p:txBody>
          <a:bodyPr>
            <a:noAutofit/>
          </a:bodyPr>
          <a:lstStyle/>
          <a:p>
            <a:r>
              <a:rPr lang="en-US" sz="4000" i="1" u="sng" dirty="0">
                <a:solidFill>
                  <a:schemeClr val="accent2">
                    <a:lumMod val="50000"/>
                  </a:schemeClr>
                </a:solidFill>
              </a:rPr>
              <a:t>OUTPUT!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=""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7F88F610-7B7C-44F0-8FE6-F62371B7351D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15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44"/>
          <a:stretch/>
        </p:blipFill>
        <p:spPr>
          <a:xfrm>
            <a:off x="269003" y="4342228"/>
            <a:ext cx="5169845" cy="20141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2"/>
          <a:stretch/>
        </p:blipFill>
        <p:spPr>
          <a:xfrm>
            <a:off x="269003" y="1283992"/>
            <a:ext cx="5169845" cy="29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80942" y="430561"/>
            <a:ext cx="2684545" cy="6997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i="1" u="sng" smtClean="0">
                <a:solidFill>
                  <a:schemeClr val="accent2">
                    <a:lumMod val="50000"/>
                  </a:schemeClr>
                </a:solidFill>
              </a:rPr>
              <a:t>OUTPUT!</a:t>
            </a:r>
            <a:endParaRPr lang="en-US" sz="4000" i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9"/>
          <a:stretch/>
        </p:blipFill>
        <p:spPr>
          <a:xfrm>
            <a:off x="170846" y="1411827"/>
            <a:ext cx="5312096" cy="31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7123" y="6164826"/>
            <a:ext cx="3097161" cy="560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953" y="593726"/>
            <a:ext cx="6321397" cy="1132235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QUIZ </a:t>
            </a:r>
            <a:r>
              <a:rPr lang="en-US" dirty="0" smtClean="0"/>
              <a:t>is </a:t>
            </a:r>
            <a:r>
              <a:rPr lang="en-US" dirty="0"/>
              <a:t>a game which can also be called a mind sport wherein the </a:t>
            </a:r>
            <a:r>
              <a:rPr lang="en-US" dirty="0" smtClean="0"/>
              <a:t>players attempt </a:t>
            </a:r>
            <a:r>
              <a:rPr lang="en-US" dirty="0"/>
              <a:t>to answer questions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Quiz</a:t>
            </a:r>
            <a:r>
              <a:rPr lang="en-US" dirty="0"/>
              <a:t> games put the </a:t>
            </a:r>
            <a:r>
              <a:rPr lang="en-US" dirty="0">
                <a:solidFill>
                  <a:srgbClr val="FF0000"/>
                </a:solidFill>
              </a:rPr>
              <a:t>fun</a:t>
            </a:r>
            <a:r>
              <a:rPr lang="en-US" dirty="0"/>
              <a:t> into learning. Your</a:t>
            </a:r>
            <a:r>
              <a:rPr lang="en-US" dirty="0">
                <a:solidFill>
                  <a:srgbClr val="FF0000"/>
                </a:solidFill>
              </a:rPr>
              <a:t> knowledge</a:t>
            </a:r>
            <a:r>
              <a:rPr lang="en-US" dirty="0"/>
              <a:t> will be tested regarding a variety of </a:t>
            </a:r>
            <a:r>
              <a:rPr lang="en-US" dirty="0" smtClean="0"/>
              <a:t>subjects. Not </a:t>
            </a:r>
            <a:r>
              <a:rPr lang="en-US" dirty="0"/>
              <a:t>only </a:t>
            </a:r>
            <a:r>
              <a:rPr lang="en-US" dirty="0" smtClean="0"/>
              <a:t>quizzes are fun </a:t>
            </a:r>
            <a:r>
              <a:rPr lang="en-US" dirty="0"/>
              <a:t>for students, they are also a sneaky form of </a:t>
            </a:r>
            <a:r>
              <a:rPr lang="en-US" dirty="0" smtClean="0"/>
              <a:t>learning.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51F02384-994A-4C3C-8656-0CE2B6A3B91B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53" y="141289"/>
            <a:ext cx="6321397" cy="113223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PROGRAMMING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Nested Loops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File Handling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53" y="122177"/>
            <a:ext cx="6321397" cy="113223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distinguishing features of our codes are mentioned below:</a:t>
            </a:r>
          </a:p>
          <a:p>
            <a:pPr lvl="0"/>
            <a:r>
              <a:rPr lang="en-US" dirty="0"/>
              <a:t>Admin can view the information like: (name, roll #) of the players.</a:t>
            </a:r>
          </a:p>
          <a:p>
            <a:pPr lvl="0"/>
            <a:r>
              <a:rPr lang="en-US" dirty="0"/>
              <a:t>The Quiz Game is based on three competitive rounds having individual criteria to qualify them.</a:t>
            </a:r>
          </a:p>
          <a:p>
            <a:pPr lvl="0"/>
            <a:r>
              <a:rPr lang="en-US" dirty="0"/>
              <a:t>Our project is totally based on the fundamentals/logics of programming considering the aim of our course.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Your Date Here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001" y="131026"/>
            <a:ext cx="8164749" cy="1132235"/>
          </a:xfrm>
        </p:spPr>
        <p:txBody>
          <a:bodyPr>
            <a:no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</a:rPr>
              <a:t>PROGRAM FLOW</a:t>
            </a:r>
            <a:endParaRPr lang="en-US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529" y="1254500"/>
            <a:ext cx="5696438" cy="5497667"/>
          </a:xfr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>
            <a:normAutofit fontScale="92500" lnSpcReduction="20000"/>
          </a:bodyPr>
          <a:lstStyle/>
          <a:p>
            <a:endParaRPr lang="en-US" sz="30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000" u="sng" dirty="0" smtClean="0">
                <a:solidFill>
                  <a:srgbClr val="0070C0"/>
                </a:solidFill>
              </a:rPr>
              <a:t>REGISTRATION:</a:t>
            </a:r>
            <a:endParaRPr lang="en-US" sz="3000" u="sng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 system has </a:t>
            </a:r>
            <a:r>
              <a:rPr lang="en-US" sz="2200" dirty="0" smtClean="0"/>
              <a:t>registration options </a:t>
            </a:r>
            <a:r>
              <a:rPr lang="en-US" sz="2200" dirty="0"/>
              <a:t>for </a:t>
            </a:r>
            <a:r>
              <a:rPr lang="en-US" sz="2200" dirty="0" smtClean="0"/>
              <a:t>players </a:t>
            </a:r>
            <a:r>
              <a:rPr lang="en-US" sz="2200" dirty="0"/>
              <a:t>who are new and old in the </a:t>
            </a:r>
            <a:r>
              <a:rPr lang="en-US" sz="2200" dirty="0" smtClean="0"/>
              <a:t>QUIZ..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/>
              <a:t>It will take your personal information like: </a:t>
            </a:r>
            <a:r>
              <a:rPr lang="en-US" sz="2200" dirty="0"/>
              <a:t>N</a:t>
            </a:r>
            <a:r>
              <a:rPr lang="en-US" sz="2200" dirty="0" smtClean="0"/>
              <a:t>ame, Roll no.  and Department….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/>
              <a:t>Then your quiz will be started which contains 3 rounds.</a:t>
            </a:r>
            <a:endParaRPr lang="en-US" sz="2200" dirty="0"/>
          </a:p>
          <a:p>
            <a:pPr marL="0" indent="0">
              <a:buNone/>
            </a:pPr>
            <a:r>
              <a:rPr lang="en-US" sz="3000" u="sng" dirty="0" smtClean="0">
                <a:solidFill>
                  <a:srgbClr val="0070C0"/>
                </a:solidFill>
              </a:rPr>
              <a:t>ROUND #1: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Round #</a:t>
            </a:r>
            <a:r>
              <a:rPr lang="en-US" sz="2200" dirty="0" smtClean="0">
                <a:solidFill>
                  <a:schemeClr val="tx1"/>
                </a:solidFill>
              </a:rPr>
              <a:t>1 is a beginner level that contains basic questions.</a:t>
            </a:r>
            <a:endParaRPr lang="en-US" sz="2200" u="sng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</a:rPr>
              <a:t>Round #1 contains 10 questions each of 10 points and the player must be given correct answers of at least 7 questions to proceed to the next round otherwise the game will be over.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D325CB3F-26C9-44D7-A7CB-40F86C5CE4B1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5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0" y="-109851"/>
            <a:ext cx="1930400" cy="1451288"/>
            <a:chOff x="1921112" y="114053"/>
            <a:chExt cx="8110307" cy="6629895"/>
          </a:xfrm>
        </p:grpSpPr>
        <p:sp>
          <p:nvSpPr>
            <p:cNvPr id="12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927649" y="1394483"/>
              <a:ext cx="6998774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4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rPr>
                <a:t>#</a:t>
              </a:r>
              <a:endParaRPr lang="en-US" sz="4000" b="1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10" y="131024"/>
            <a:ext cx="8058977" cy="1132235"/>
          </a:xfrm>
        </p:spPr>
        <p:txBody>
          <a:bodyPr>
            <a:no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</a:rPr>
              <a:t>PROGRAM FLOW</a:t>
            </a:r>
            <a:endParaRPr lang="en-US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4322" y="1283885"/>
            <a:ext cx="5696438" cy="5458888"/>
          </a:xfr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>
            <a:normAutofit fontScale="92500" lnSpcReduction="20000"/>
          </a:bodyPr>
          <a:lstStyle/>
          <a:p>
            <a:endParaRPr lang="en-US" sz="36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000" u="sng" dirty="0" smtClean="0">
                <a:solidFill>
                  <a:srgbClr val="0070C0"/>
                </a:solidFill>
              </a:rPr>
              <a:t>ROUND #2:</a:t>
            </a:r>
            <a:endParaRPr lang="en-US" sz="3000" u="sng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Round </a:t>
            </a:r>
            <a:r>
              <a:rPr lang="en-US" sz="2200" dirty="0" smtClean="0">
                <a:solidFill>
                  <a:schemeClr val="tx1"/>
                </a:solidFill>
              </a:rPr>
              <a:t>#2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 smtClean="0">
                <a:solidFill>
                  <a:schemeClr val="tx1"/>
                </a:solidFill>
              </a:rPr>
              <a:t>a slightly tough </a:t>
            </a:r>
            <a:r>
              <a:rPr lang="en-US" sz="2200" dirty="0">
                <a:solidFill>
                  <a:schemeClr val="tx1"/>
                </a:solidFill>
              </a:rPr>
              <a:t>level that contains </a:t>
            </a:r>
            <a:r>
              <a:rPr lang="en-US" sz="2200" dirty="0" smtClean="0">
                <a:solidFill>
                  <a:schemeClr val="tx1"/>
                </a:solidFill>
              </a:rPr>
              <a:t>some tough questions than previous round </a:t>
            </a:r>
            <a:r>
              <a:rPr lang="en-US" sz="2200" dirty="0">
                <a:solidFill>
                  <a:schemeClr val="tx1"/>
                </a:solidFill>
              </a:rPr>
              <a:t>questions.</a:t>
            </a:r>
            <a:endParaRPr lang="en-US" sz="2200" u="sng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Round </a:t>
            </a:r>
            <a:r>
              <a:rPr lang="en-US" sz="2200" dirty="0" smtClean="0">
                <a:solidFill>
                  <a:schemeClr val="tx1"/>
                </a:solidFill>
              </a:rPr>
              <a:t>#2 </a:t>
            </a:r>
            <a:r>
              <a:rPr lang="en-US" sz="2200" dirty="0">
                <a:solidFill>
                  <a:schemeClr val="tx1"/>
                </a:solidFill>
              </a:rPr>
              <a:t>contains </a:t>
            </a:r>
            <a:r>
              <a:rPr lang="en-US" sz="2200" dirty="0" smtClean="0">
                <a:solidFill>
                  <a:schemeClr val="tx1"/>
                </a:solidFill>
              </a:rPr>
              <a:t>5 </a:t>
            </a:r>
            <a:r>
              <a:rPr lang="en-US" sz="2200" dirty="0">
                <a:solidFill>
                  <a:schemeClr val="tx1"/>
                </a:solidFill>
              </a:rPr>
              <a:t>questions each of </a:t>
            </a:r>
            <a:r>
              <a:rPr lang="en-US" sz="2200" dirty="0" smtClean="0">
                <a:solidFill>
                  <a:schemeClr val="tx1"/>
                </a:solidFill>
              </a:rPr>
              <a:t>20 points </a:t>
            </a:r>
            <a:r>
              <a:rPr lang="en-US" sz="2200" dirty="0">
                <a:solidFill>
                  <a:schemeClr val="tx1"/>
                </a:solidFill>
              </a:rPr>
              <a:t>and the player must be given correct answers of at least 4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questions to proceed to the next </a:t>
            </a:r>
            <a:r>
              <a:rPr lang="en-US" sz="2200" dirty="0" smtClean="0">
                <a:solidFill>
                  <a:schemeClr val="tx1"/>
                </a:solidFill>
              </a:rPr>
              <a:t>round </a:t>
            </a:r>
            <a:r>
              <a:rPr lang="en-US" sz="2200" dirty="0">
                <a:solidFill>
                  <a:schemeClr val="tx1"/>
                </a:solidFill>
              </a:rPr>
              <a:t>lest the game will be </a:t>
            </a:r>
            <a:r>
              <a:rPr lang="en-US" sz="2200" dirty="0" smtClean="0">
                <a:solidFill>
                  <a:schemeClr val="tx1"/>
                </a:solidFill>
              </a:rPr>
              <a:t>over.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 u="sng" dirty="0" smtClean="0">
                <a:solidFill>
                  <a:srgbClr val="0070C0"/>
                </a:solidFill>
              </a:rPr>
              <a:t>ROUND #3: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Round </a:t>
            </a:r>
            <a:r>
              <a:rPr lang="en-US" sz="2200" dirty="0" smtClean="0">
                <a:solidFill>
                  <a:schemeClr val="tx1"/>
                </a:solidFill>
              </a:rPr>
              <a:t>#</a:t>
            </a:r>
            <a:r>
              <a:rPr lang="en-US" sz="2200" dirty="0">
                <a:solidFill>
                  <a:schemeClr val="tx1"/>
                </a:solidFill>
              </a:rPr>
              <a:t>3</a:t>
            </a:r>
            <a:r>
              <a:rPr lang="en-US" sz="2200" dirty="0" smtClean="0">
                <a:solidFill>
                  <a:schemeClr val="tx1"/>
                </a:solidFill>
              </a:rPr>
              <a:t> is an advanced level that contains more difficult questions.</a:t>
            </a:r>
            <a:endParaRPr lang="en-US" sz="2200" u="sng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</a:rPr>
              <a:t>Round #3 contains 3 questions each of 50 marks and the player must be given correct answers of all the 3 questions to win the quiz game otherwise </a:t>
            </a:r>
            <a:r>
              <a:rPr lang="en-US" sz="2200" dirty="0">
                <a:solidFill>
                  <a:schemeClr val="tx1"/>
                </a:solidFill>
              </a:rPr>
              <a:t>the game will be </a:t>
            </a:r>
            <a:r>
              <a:rPr lang="en-US" sz="2200" dirty="0" smtClean="0">
                <a:solidFill>
                  <a:schemeClr val="tx1"/>
                </a:solidFill>
              </a:rPr>
              <a:t>over.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D325CB3F-26C9-44D7-A7CB-40F86C5CE4B1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6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0" y="-109851"/>
            <a:ext cx="1930400" cy="1451288"/>
            <a:chOff x="1921112" y="114053"/>
            <a:chExt cx="8110307" cy="6629895"/>
          </a:xfrm>
        </p:grpSpPr>
        <p:sp>
          <p:nvSpPr>
            <p:cNvPr id="12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927649" y="1394483"/>
              <a:ext cx="6998774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4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rPr>
                <a:t>#</a:t>
              </a:r>
              <a:endParaRPr lang="en-US" sz="4000" b="1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17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811" y="122173"/>
            <a:ext cx="8173965" cy="1101676"/>
          </a:xfrm>
        </p:spPr>
        <p:txBody>
          <a:bodyPr>
            <a:no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</a:rPr>
              <a:t>PROGRAM FLOW</a:t>
            </a:r>
            <a:endParaRPr lang="en-US" sz="44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4141" y="1302837"/>
            <a:ext cx="5696438" cy="5359330"/>
          </a:xfrm>
          <a:noFill/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>
            <a:normAutofit/>
          </a:bodyPr>
          <a:lstStyle/>
          <a:p>
            <a:endParaRPr lang="en-US" sz="3600" u="sng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u="sng" dirty="0" smtClean="0">
                <a:solidFill>
                  <a:srgbClr val="0070C0"/>
                </a:solidFill>
              </a:rPr>
              <a:t>SCORE:</a:t>
            </a:r>
            <a:endParaRPr lang="en-US" sz="2800" u="sng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</a:rPr>
              <a:t>After the player won round#3 player will get his total score with his all personal information.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D325CB3F-26C9-44D7-A7CB-40F86C5CE4B1}" type="slidenum">
              <a:rPr lang="en-US">
                <a:solidFill>
                  <a:srgbClr val="3D4149">
                    <a:lumMod val="60000"/>
                    <a:lumOff val="40000"/>
                  </a:srgbClr>
                </a:solidFill>
                <a:latin typeface="Calibri" panose="020F0502020204030204"/>
              </a:rPr>
              <a:pPr defTabSz="685766"/>
              <a:t>7</a:t>
            </a:fld>
            <a:endParaRPr lang="en-US">
              <a:solidFill>
                <a:srgbClr val="3D4149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0" y="-109851"/>
            <a:ext cx="1930400" cy="1451288"/>
            <a:chOff x="1921112" y="114053"/>
            <a:chExt cx="8110307" cy="6629895"/>
          </a:xfrm>
        </p:grpSpPr>
        <p:sp>
          <p:nvSpPr>
            <p:cNvPr id="12" name="Figure">
              <a:extLst>
                <a:ext uri="{FF2B5EF4-FFF2-40B4-BE49-F238E27FC236}">
                  <a16:creationId xmlns=""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3" name="Figure">
              <a:extLst>
                <a:ext uri="{FF2B5EF4-FFF2-40B4-BE49-F238E27FC236}">
                  <a16:creationId xmlns=""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4" name="Figure">
              <a:extLst>
                <a:ext uri="{FF2B5EF4-FFF2-40B4-BE49-F238E27FC236}">
                  <a16:creationId xmlns=""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927649" y="1394483"/>
              <a:ext cx="6998774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4000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sym typeface="Gill Sans"/>
                </a:rPr>
                <a:t>#</a:t>
              </a:r>
              <a:endParaRPr lang="en-US" sz="4000" b="1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alibri" panose="020F0502020204030204"/>
                <a:sym typeface="Gill Sans"/>
              </a:endParaRPr>
            </a:p>
          </p:txBody>
        </p:sp>
        <p:sp>
          <p:nvSpPr>
            <p:cNvPr id="15" name="Figure">
              <a:extLst>
                <a:ext uri="{FF2B5EF4-FFF2-40B4-BE49-F238E27FC236}">
                  <a16:creationId xmlns=""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6" name="Figure">
              <a:extLst>
                <a:ext uri="{FF2B5EF4-FFF2-40B4-BE49-F238E27FC236}">
                  <a16:creationId xmlns=""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  <p:sp>
          <p:nvSpPr>
            <p:cNvPr id="17" name="Figure">
              <a:extLst>
                <a:ext uri="{FF2B5EF4-FFF2-40B4-BE49-F238E27FC236}">
                  <a16:creationId xmlns=""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 algn="ctr" defTabSz="3429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826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84" y="73739"/>
            <a:ext cx="7588500" cy="663679"/>
          </a:xfrm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solidFill>
                  <a:srgbClr val="2A87C9"/>
                </a:solidFill>
              </a:rPr>
              <a:t>PSEUDO CODE:</a:t>
            </a:r>
            <a:endParaRPr lang="en-US" sz="4300" u="sng" dirty="0">
              <a:solidFill>
                <a:srgbClr val="2A87C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84" y="888643"/>
            <a:ext cx="7981928" cy="6207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# BY THE NAME OF ALLAH THE MOST BENEFICIAL AND THE MOST MERCIFUL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Defining of the function info containing name, roll number and </a:t>
            </a:r>
            <a:r>
              <a:rPr lang="en-US" sz="2400" b="1" dirty="0" smtClean="0"/>
              <a:t>department: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------------ Writing </a:t>
            </a:r>
            <a:r>
              <a:rPr lang="en-US" sz="2400" dirty="0"/>
              <a:t>the credentials of user in the file named info.txt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Defining Of the Function Round 1: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Display </a:t>
            </a:r>
            <a:r>
              <a:rPr lang="en-US" sz="2400" dirty="0"/>
              <a:t>round 1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Read </a:t>
            </a:r>
            <a:r>
              <a:rPr lang="en-US" sz="2400" dirty="0"/>
              <a:t>the files r1.txt and w1.txt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Retrieve </a:t>
            </a:r>
            <a:r>
              <a:rPr lang="en-US" sz="2400" dirty="0"/>
              <a:t>questions from file r1.txt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Using </a:t>
            </a:r>
            <a:r>
              <a:rPr lang="en-US" sz="2400" dirty="0"/>
              <a:t>nested for loop display all questions of round 1</a:t>
            </a:r>
          </a:p>
          <a:p>
            <a:pPr marL="0" indent="0">
              <a:buNone/>
            </a:pPr>
            <a:r>
              <a:rPr lang="en-US" sz="2400" dirty="0"/>
              <a:t>---------------------- </a:t>
            </a:r>
            <a:r>
              <a:rPr lang="en-US" sz="2400" dirty="0" smtClean="0"/>
              <a:t>Take </a:t>
            </a:r>
            <a:r>
              <a:rPr lang="en-US" sz="2400" dirty="0"/>
              <a:t>answers options as input from user</a:t>
            </a:r>
          </a:p>
          <a:p>
            <a:pPr marL="0" indent="0">
              <a:buNone/>
            </a:pPr>
            <a:r>
              <a:rPr lang="en-US" sz="2400" dirty="0"/>
              <a:t>---------------------- </a:t>
            </a:r>
            <a:r>
              <a:rPr lang="en-US" sz="2400" dirty="0" smtClean="0"/>
              <a:t>If </a:t>
            </a:r>
            <a:r>
              <a:rPr lang="en-US" sz="2400" dirty="0"/>
              <a:t>answers are same as in w3.txt:</a:t>
            </a:r>
          </a:p>
          <a:p>
            <a:pPr marL="0" indent="0">
              <a:buNone/>
            </a:pPr>
            <a:r>
              <a:rPr lang="en-US" sz="2400" dirty="0" smtClean="0"/>
              <a:t>------------------------------------Then </a:t>
            </a:r>
            <a:r>
              <a:rPr lang="en-US" sz="2400" dirty="0"/>
              <a:t>add 10 score 	</a:t>
            </a:r>
          </a:p>
          <a:p>
            <a:pPr marL="0" indent="0">
              <a:buNone/>
            </a:pPr>
            <a:r>
              <a:rPr lang="en-US" sz="2400" dirty="0"/>
              <a:t>---------------------- </a:t>
            </a:r>
            <a:r>
              <a:rPr lang="en-US" sz="2400" dirty="0" smtClean="0"/>
              <a:t>Else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------------------------------------Print </a:t>
            </a:r>
            <a:r>
              <a:rPr lang="en-US" sz="2400" dirty="0"/>
              <a:t>answer is incorrect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After </a:t>
            </a:r>
            <a:r>
              <a:rPr lang="en-US" sz="2400" dirty="0"/>
              <a:t>completion of loop</a:t>
            </a:r>
          </a:p>
          <a:p>
            <a:pPr marL="0" indent="0">
              <a:buNone/>
            </a:pPr>
            <a:r>
              <a:rPr lang="en-US" sz="2400" dirty="0"/>
              <a:t>------------ </a:t>
            </a:r>
            <a:r>
              <a:rPr lang="en-US" sz="2400" dirty="0" smtClean="0"/>
              <a:t>Print </a:t>
            </a:r>
            <a:r>
              <a:rPr lang="en-US" sz="2400" dirty="0"/>
              <a:t>the total score of round 1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1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0" y="1093257"/>
            <a:ext cx="7835900" cy="576474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Defining Of the Function Round 2: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Display </a:t>
            </a:r>
            <a:r>
              <a:rPr lang="en-US" sz="1900" dirty="0"/>
              <a:t>round 2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Read </a:t>
            </a:r>
            <a:r>
              <a:rPr lang="en-US" sz="1900" dirty="0"/>
              <a:t>the files r2.txt and w2.txt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Retrieve </a:t>
            </a:r>
            <a:r>
              <a:rPr lang="en-US" sz="1900" dirty="0"/>
              <a:t>questions from file r2.txt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Using </a:t>
            </a:r>
            <a:r>
              <a:rPr lang="en-US" sz="1900" dirty="0"/>
              <a:t>nested for loop display all questions of round 2</a:t>
            </a:r>
          </a:p>
          <a:p>
            <a:pPr marL="0" indent="0">
              <a:buNone/>
            </a:pPr>
            <a:r>
              <a:rPr lang="en-US" sz="2000" dirty="0" smtClean="0"/>
              <a:t>----------------------</a:t>
            </a:r>
            <a:r>
              <a:rPr lang="en-US" sz="1900" dirty="0" smtClean="0"/>
              <a:t>Take </a:t>
            </a:r>
            <a:r>
              <a:rPr lang="en-US" sz="1900" dirty="0"/>
              <a:t>answers options as input from user</a:t>
            </a:r>
          </a:p>
          <a:p>
            <a:pPr marL="0" indent="0">
              <a:buNone/>
            </a:pPr>
            <a:r>
              <a:rPr lang="en-US" sz="1800" dirty="0" smtClean="0"/>
              <a:t>--------------------------</a:t>
            </a:r>
            <a:r>
              <a:rPr lang="en-US" sz="1900" dirty="0" smtClean="0"/>
              <a:t>If </a:t>
            </a:r>
            <a:r>
              <a:rPr lang="en-US" sz="1900" dirty="0"/>
              <a:t>answers are same as in w2.txt:</a:t>
            </a:r>
          </a:p>
          <a:p>
            <a:pPr marL="0" indent="0">
              <a:buNone/>
            </a:pPr>
            <a:r>
              <a:rPr lang="en-US" sz="1800" dirty="0" smtClean="0"/>
              <a:t>--------------------------------</a:t>
            </a:r>
            <a:r>
              <a:rPr lang="en-US" sz="1900" dirty="0" smtClean="0"/>
              <a:t>Then </a:t>
            </a:r>
            <a:r>
              <a:rPr lang="en-US" sz="1900" dirty="0"/>
              <a:t>add </a:t>
            </a:r>
            <a:r>
              <a:rPr lang="en-US" sz="1900" dirty="0" smtClean="0"/>
              <a:t>20 </a:t>
            </a:r>
            <a:r>
              <a:rPr lang="en-US" sz="1900" dirty="0"/>
              <a:t>score 	</a:t>
            </a:r>
          </a:p>
          <a:p>
            <a:pPr marL="0" indent="0">
              <a:buNone/>
            </a:pPr>
            <a:r>
              <a:rPr lang="en-US" sz="1800" dirty="0"/>
              <a:t>---------------------- </a:t>
            </a:r>
            <a:r>
              <a:rPr lang="en-US" sz="1900" dirty="0" smtClean="0"/>
              <a:t>Else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--------------------------------</a:t>
            </a:r>
            <a:r>
              <a:rPr lang="en-US" sz="1900" dirty="0" smtClean="0"/>
              <a:t>Print </a:t>
            </a:r>
            <a:r>
              <a:rPr lang="en-US" sz="1900" dirty="0"/>
              <a:t>answer is incorrect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After </a:t>
            </a:r>
            <a:r>
              <a:rPr lang="en-US" sz="1900" dirty="0"/>
              <a:t>completion of loop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Print </a:t>
            </a:r>
            <a:r>
              <a:rPr lang="en-US" sz="1900" dirty="0"/>
              <a:t>the total score of round 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/>
              <a:t>Defining Of the Function Round 3: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Display </a:t>
            </a:r>
            <a:r>
              <a:rPr lang="en-US" sz="1900" dirty="0"/>
              <a:t>round 3</a:t>
            </a:r>
          </a:p>
          <a:p>
            <a:pPr marL="0" indent="0">
              <a:buNone/>
            </a:pPr>
            <a:r>
              <a:rPr lang="en-US" sz="2000" dirty="0"/>
              <a:t>------------ </a:t>
            </a:r>
            <a:r>
              <a:rPr lang="en-US" sz="1900" dirty="0" smtClean="0"/>
              <a:t>Read </a:t>
            </a:r>
            <a:r>
              <a:rPr lang="en-US" sz="1900" dirty="0"/>
              <a:t>the files r3.txt and </a:t>
            </a:r>
            <a:r>
              <a:rPr lang="en-US" sz="1900" dirty="0" smtClean="0"/>
              <a:t>w3.txt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0250" y="93565"/>
            <a:ext cx="7785100" cy="743562"/>
          </a:xfrm>
          <a:scene3d>
            <a:camera prst="orthographicFront"/>
            <a:lightRig rig="threePt" dir="t"/>
          </a:scene3d>
          <a:sp3d contourW="12700">
            <a:contourClr>
              <a:srgbClr val="2A87C9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 smtClean="0">
                <a:solidFill>
                  <a:srgbClr val="2A87C9"/>
                </a:solidFill>
              </a:rPr>
              <a:t>PSEUDO CODE:</a:t>
            </a:r>
            <a:endParaRPr lang="en-US" sz="4800" u="sng" dirty="0">
              <a:solidFill>
                <a:srgbClr val="2A87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08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o-Template06">
    <a:dk1>
      <a:sysClr val="windowText" lastClr="000000"/>
    </a:dk1>
    <a:lt1>
      <a:sysClr val="window" lastClr="FFFFFF"/>
    </a:lt1>
    <a:dk2>
      <a:srgbClr val="3D4149"/>
    </a:dk2>
    <a:lt2>
      <a:srgbClr val="E7E6E6"/>
    </a:lt2>
    <a:accent1>
      <a:srgbClr val="403551"/>
    </a:accent1>
    <a:accent2>
      <a:srgbClr val="D0343C"/>
    </a:accent2>
    <a:accent3>
      <a:srgbClr val="F9BE75"/>
    </a:accent3>
    <a:accent4>
      <a:srgbClr val="8DB1C4"/>
    </a:accent4>
    <a:accent5>
      <a:srgbClr val="615474"/>
    </a:accent5>
    <a:accent6>
      <a:srgbClr val="E4625C"/>
    </a:accent6>
    <a:hlink>
      <a:srgbClr val="E4625C"/>
    </a:hlink>
    <a:folHlink>
      <a:srgbClr val="D0343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3287</TotalTime>
  <Words>1010</Words>
  <Application>Microsoft Office PowerPoint</Application>
  <PresentationFormat>On-screen Show (4:3)</PresentationFormat>
  <Paragraphs>195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Gill Sans</vt:lpstr>
      <vt:lpstr>Open Sans</vt:lpstr>
      <vt:lpstr>Open Sans Light</vt:lpstr>
      <vt:lpstr>Wingdings</vt:lpstr>
      <vt:lpstr>Custom Design</vt:lpstr>
      <vt:lpstr>Showeet theme</vt:lpstr>
      <vt:lpstr>1_Blank</vt:lpstr>
      <vt:lpstr>1_Showeet theme</vt:lpstr>
      <vt:lpstr>THE QUIZ  GAME</vt:lpstr>
      <vt:lpstr>INTRODUCTION</vt:lpstr>
      <vt:lpstr>PROGRAMMING TOOLS</vt:lpstr>
      <vt:lpstr>FEATURES</vt:lpstr>
      <vt:lpstr>PROGRAM FLOW</vt:lpstr>
      <vt:lpstr>PROGRAM FLOW</vt:lpstr>
      <vt:lpstr>PROGRAM FLOW</vt:lpstr>
      <vt:lpstr>PSEUDO CODE:</vt:lpstr>
      <vt:lpstr>PSEUDO CODE:</vt:lpstr>
      <vt:lpstr>PSEUDO CODE:</vt:lpstr>
      <vt:lpstr>PSEUDO CODE:</vt:lpstr>
      <vt:lpstr>PSEUDO CODE:</vt:lpstr>
      <vt:lpstr>LEARNING</vt:lpstr>
      <vt:lpstr>GROUP MEMBERS AND CONTRIBUTIONS</vt:lpstr>
      <vt:lpstr>OUTPUT!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toshiba</cp:lastModifiedBy>
  <cp:revision>42</cp:revision>
  <dcterms:created xsi:type="dcterms:W3CDTF">2017-05-11T15:11:29Z</dcterms:created>
  <dcterms:modified xsi:type="dcterms:W3CDTF">2022-02-27T14:02:10Z</dcterms:modified>
  <cp:category>Templates</cp:category>
</cp:coreProperties>
</file>