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E7C7-55F6-4AAF-96C7-C31556D50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CB71D-724C-4D56-A972-62070D7B3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6962-A58D-49DC-A914-55359DFD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1644-1878-4F27-B1DB-02317CF13FD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C2F33-FD1E-48C0-BFAE-E7044B6D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977AD-1B83-4ABE-A0E6-EFCE5935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3335-981E-40C0-B792-D25E3E7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8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2F9C-98D8-4A23-AEA6-932305F5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C8A52-9AD5-4225-AC2A-D57BACCAA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5D18-793B-490C-A578-6735C662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1644-1878-4F27-B1DB-02317CF13FD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4FEF2-09AD-4330-8D6B-EA5A495F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68C06-4E58-4E56-9A0C-27EE1ABC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3335-981E-40C0-B792-D25E3E7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A240E-5DA4-4453-89BA-2AD2B18D3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54212-A730-420A-96D9-D315820BC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9E7B5-FA71-42E3-8220-678E9BD2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1644-1878-4F27-B1DB-02317CF13FD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F31BE-4374-4203-8622-797CCC11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65FD8-AFB1-45BE-8E77-A17787E0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3335-981E-40C0-B792-D25E3E7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9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8E74-D324-4622-9D9C-33E462A3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9B7A5-4213-4057-A879-3FAC3B92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EDEC4-165E-4534-9996-803D4F6A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1644-1878-4F27-B1DB-02317CF13FD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A5DE-913A-414E-8AB1-517FD0BE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138A8-4D98-4549-89B6-98B0556A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3335-981E-40C0-B792-D25E3E7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9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24AA-C3FF-4DAA-A9EA-0BF0C8C7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1EDFC-5508-42D9-A62A-390255FB6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C52D7-52D0-4653-9004-2B8AECA4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1644-1878-4F27-B1DB-02317CF13FD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34F46-1D89-48B2-907C-438EF15E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9620E-0365-46E0-B9F4-E00A1279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3335-981E-40C0-B792-D25E3E7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736B-7B13-4D6E-9F63-92F3D364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CFE0A-D2AD-4C97-A2A1-BF6549F97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E3D3B-64C4-4EC8-BAC9-897A27E65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E9AC4-95DF-4EBD-85DF-429A4A4D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1644-1878-4F27-B1DB-02317CF13FD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BD325-70D7-46DD-AE40-C92DCC0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F80B2-C385-41A3-A90A-4E9B51A5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3335-981E-40C0-B792-D25E3E7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8A1A-B07A-476A-932B-2C673F58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7689B-AA7E-403C-9F9A-C584EB765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D29CD-81F1-4748-8EAE-00AF5D44A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57DBA-8BE6-4C92-A9F0-D6FDBC1AE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A8A3B-B27D-4FFE-A745-BE29B85CB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D7417-4C57-4376-8968-E237A252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1644-1878-4F27-B1DB-02317CF13FD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A0B28-1E78-497E-88DF-9CF796AF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B4528-8CBF-474E-951B-6DED4215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3335-981E-40C0-B792-D25E3E7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0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F3B9-8389-4E54-8B3A-A88B92A7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3A8B86-9F28-4CD3-BD9D-67556D9F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1644-1878-4F27-B1DB-02317CF13FD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330B5-B0FE-4CDB-81F6-8177AD58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09B6C-5EF1-4765-B4E2-4F4B8F25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3335-981E-40C0-B792-D25E3E7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B730C-C1DD-4929-8028-B74DC6BB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1644-1878-4F27-B1DB-02317CF13FD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6EA5A-444B-48B6-A2B1-079F56DD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82D94-CD28-403C-AC68-2FF99619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3335-981E-40C0-B792-D25E3E7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7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0B2B-A44C-4FD6-A0A5-717AB0FA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3E692-F461-4B66-91AF-3F0EDE85D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EAD37-A437-44E5-BEE5-37D7E51B9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F3225-8F5D-49FC-8B2C-DE823968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1644-1878-4F27-B1DB-02317CF13FD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DD04F-913E-4578-A4D8-3F670C06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DBA34-DFF4-468D-9547-D63C350B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3335-981E-40C0-B792-D25E3E7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2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C948-AA23-45F7-B910-F8BFD793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10F17-6AA5-408E-B198-3C22109CE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F596B-DF37-4E4C-98E4-7F87EE894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5E007-009A-4695-9E18-AD7A2C26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1644-1878-4F27-B1DB-02317CF13FD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88089-75AF-44C9-9E9E-E6DC1F1F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21AB7-10AD-4F9B-AB99-0D010295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3335-981E-40C0-B792-D25E3E7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9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1A3BA-0C5D-448B-A047-5972016F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8B1CF-45E2-4FE8-8AD9-FA5F3FA35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54B66-216B-4E4B-888A-2359EDC45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41644-1878-4F27-B1DB-02317CF13FDC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25AD0-F9E2-4BA7-9C98-E3550B025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0528F-A363-45EA-9695-690A0E8A4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A3335-981E-40C0-B792-D25E3E7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E681-F7BD-4E42-8EE1-3F4EFFE9C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Restaurant Analysis for Chicago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E8306-E569-44E1-8765-0BF1C7592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Identifying and analyzing safe districts and areas for Restaurants</a:t>
            </a:r>
          </a:p>
        </p:txBody>
      </p:sp>
    </p:spTree>
    <p:extLst>
      <p:ext uri="{BB962C8B-B14F-4D97-AF65-F5344CB8AC3E}">
        <p14:creationId xmlns:p14="http://schemas.microsoft.com/office/powerpoint/2010/main" val="398533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D9DA-6DE9-49D4-8081-5285E5B0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Venues for low crime districts and areas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09C246-7DBD-45BF-A5B3-F6E5EB734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451" y="2527196"/>
            <a:ext cx="8354666" cy="314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4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91E3-567F-4E06-8160-C78F0AF8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Dataset from Chicago Data Portal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FE3214-39ED-4ABE-BEA6-383FC59DF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988" y="1825625"/>
            <a:ext cx="67980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7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7687-8E24-40B9-B930-14FC70A0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16DE39-79EA-47BB-B8F1-34F2E4508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042" y="1690688"/>
            <a:ext cx="7857916" cy="488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1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870D-8A5E-47FA-A867-FCA7DE9D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Crimes Affecting Restaurants per District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7430AB-BE2D-4CAB-9C15-9B441DE0F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6109" y="1690688"/>
            <a:ext cx="6219782" cy="505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5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E2A0-3989-4807-8EEC-728712DE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Particular Crimes per District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2DE522-F7D1-4DCE-8E35-B2A525E84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133" y="1672443"/>
            <a:ext cx="8731734" cy="518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3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160-D4BA-45F1-9F49-3534B649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based on Crime and Location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7298FF-A66D-4C37-9F82-43DD6C1F9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280" y="1690688"/>
            <a:ext cx="9365439" cy="43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5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6E24-C1F5-4737-BAB3-4059CD98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Clusters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1C9A38-2663-4E0D-A732-090E053B3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75" y="1690688"/>
            <a:ext cx="8194649" cy="5078067"/>
          </a:xfrm>
        </p:spPr>
      </p:pic>
    </p:spTree>
    <p:extLst>
      <p:ext uri="{BB962C8B-B14F-4D97-AF65-F5344CB8AC3E}">
        <p14:creationId xmlns:p14="http://schemas.microsoft.com/office/powerpoint/2010/main" val="110750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2211-6980-4633-8AD9-949A1059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30D851-5ED1-4989-9451-54D85FB86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28" y="1909004"/>
            <a:ext cx="11320188" cy="303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10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1E9A-9827-4B1F-9624-8F2DA028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E3455C-CAF8-4C70-BD20-B1CA313F3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680" y="1453494"/>
            <a:ext cx="11070640" cy="503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8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51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Restaurant Analysis for Chicago</vt:lpstr>
      <vt:lpstr>Crime Dataset from Chicago Data Portal</vt:lpstr>
      <vt:lpstr>Data Preparation</vt:lpstr>
      <vt:lpstr>Crimes Affecting Restaurants per District</vt:lpstr>
      <vt:lpstr>Particular Crimes per District</vt:lpstr>
      <vt:lpstr>Clustering based on Crime and Location data</vt:lpstr>
      <vt:lpstr>Visualization of Clusters</vt:lpstr>
      <vt:lpstr>Cluster Analysis</vt:lpstr>
      <vt:lpstr>Venue Analysis</vt:lpstr>
      <vt:lpstr>Venues for low crime districts and areas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Analysis for Chicago</dc:title>
  <dc:creator>Muhammad Owais</dc:creator>
  <cp:lastModifiedBy>Muhammad Owais</cp:lastModifiedBy>
  <cp:revision>3</cp:revision>
  <dcterms:created xsi:type="dcterms:W3CDTF">2019-07-22T06:35:30Z</dcterms:created>
  <dcterms:modified xsi:type="dcterms:W3CDTF">2019-07-22T07:06:39Z</dcterms:modified>
</cp:coreProperties>
</file>