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aef5acf4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aef5acf4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aef5acf4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ef5acf4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aef5acf4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aef5acf4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aef5acf4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ef5acf4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aef5acf4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ef5acf4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OOP Presentation</a:t>
            </a:r>
            <a:endParaRPr/>
          </a:p>
        </p:txBody>
      </p:sp>
      <p:sp>
        <p:nvSpPr>
          <p:cNvPr id="87" name="Google Shape;87;p13"/>
          <p:cNvSpPr txBox="1"/>
          <p:nvPr>
            <p:ph idx="1" type="subTitle"/>
          </p:nvPr>
        </p:nvSpPr>
        <p:spPr>
          <a:xfrm>
            <a:off x="729625" y="3172900"/>
            <a:ext cx="7688100" cy="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Syed Owais Ali-23053</a:t>
            </a:r>
            <a:endParaRPr/>
          </a:p>
          <a:p>
            <a:pPr indent="0" lvl="0" marL="0" rtl="0" algn="l">
              <a:spcBef>
                <a:spcPts val="0"/>
              </a:spcBef>
              <a:spcAft>
                <a:spcPts val="0"/>
              </a:spcAft>
              <a:buNone/>
            </a:pPr>
            <a:r>
              <a:rPr lang="en"/>
              <a:t>Syed Fazal Ul Hasan Mohani-23024</a:t>
            </a:r>
            <a:endParaRPr/>
          </a:p>
        </p:txBody>
      </p:sp>
      <p:sp>
        <p:nvSpPr>
          <p:cNvPr id="88" name="Google Shape;88;p13"/>
          <p:cNvSpPr txBox="1"/>
          <p:nvPr>
            <p:ph type="ctrTitle"/>
          </p:nvPr>
        </p:nvSpPr>
        <p:spPr>
          <a:xfrm>
            <a:off x="727950" y="2298350"/>
            <a:ext cx="7688100" cy="6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Hotel Reservation System</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Hotel Reservation System provides an easy to use room booking service to customers. Room management and other necessary hotel reservation features are also included. The system allows the hotel admin to view the current details about an occupied room, add amenities to a current booking, as well as post available rooms in the system as they are vacated. Meanwhile customers can view the information about a particular room (whether it is a single bed room, double bed room, a suite etc., amenities like free drinks or free breakfast) and book rooms online. The system is hence useful for both customers and admin to conveniently manage the hotel activities.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576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a:t>
            </a:r>
            <a:r>
              <a:rPr lang="en"/>
              <a:t>UML Diagram:</a:t>
            </a:r>
            <a:endParaRPr/>
          </a:p>
        </p:txBody>
      </p:sp>
      <p:pic>
        <p:nvPicPr>
          <p:cNvPr id="100" name="Google Shape;100;p15"/>
          <p:cNvPicPr preferRelativeResize="0"/>
          <p:nvPr/>
        </p:nvPicPr>
        <p:blipFill>
          <a:blip r:embed="rId3">
            <a:alphaModFix/>
          </a:blip>
          <a:stretch>
            <a:fillRect/>
          </a:stretch>
        </p:blipFill>
        <p:spPr>
          <a:xfrm>
            <a:off x="1012000" y="1112000"/>
            <a:ext cx="6814525" cy="3843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638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UML Diagram</a:t>
            </a:r>
            <a:endParaRPr/>
          </a:p>
        </p:txBody>
      </p:sp>
      <p:pic>
        <p:nvPicPr>
          <p:cNvPr id="106" name="Google Shape;106;p16"/>
          <p:cNvPicPr preferRelativeResize="0"/>
          <p:nvPr/>
        </p:nvPicPr>
        <p:blipFill>
          <a:blip r:embed="rId3">
            <a:alphaModFix/>
          </a:blip>
          <a:stretch>
            <a:fillRect/>
          </a:stretch>
        </p:blipFill>
        <p:spPr>
          <a:xfrm>
            <a:off x="2212463" y="1173800"/>
            <a:ext cx="4719075" cy="390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 Concepts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Encapsulation and Abstraction</a:t>
            </a:r>
            <a:endParaRPr sz="1600"/>
          </a:p>
          <a:p>
            <a:pPr indent="0" lvl="0" marL="0" rtl="0" algn="l">
              <a:spcBef>
                <a:spcPts val="1200"/>
              </a:spcBef>
              <a:spcAft>
                <a:spcPts val="0"/>
              </a:spcAft>
              <a:buNone/>
            </a:pPr>
            <a:r>
              <a:rPr b="1" lang="en" sz="1600" u="sng"/>
              <a:t>Things that we learn in this course:</a:t>
            </a:r>
            <a:endParaRPr b="1" sz="1600" u="sng"/>
          </a:p>
          <a:p>
            <a:pPr indent="0" lvl="0" marL="0" rtl="0" algn="l">
              <a:spcBef>
                <a:spcPts val="1200"/>
              </a:spcBef>
              <a:spcAft>
                <a:spcPts val="1200"/>
              </a:spcAft>
              <a:buNone/>
            </a:pPr>
            <a:r>
              <a:rPr lang="en" sz="1600"/>
              <a:t>Catching and Handling Exceptions</a:t>
            </a:r>
            <a:br>
              <a:rPr lang="en" sz="1600"/>
            </a:br>
            <a:r>
              <a:rPr lang="en" sz="1600"/>
              <a:t>GUI</a:t>
            </a:r>
            <a:br>
              <a:rPr lang="en" sz="1600"/>
            </a:br>
            <a:r>
              <a:rPr lang="en" sz="1600"/>
              <a:t>Filing(</a:t>
            </a:r>
            <a:r>
              <a:rPr lang="en" sz="1600"/>
              <a:t>Serialization</a:t>
            </a:r>
            <a:r>
              <a:rPr lang="en" sz="1600"/>
              <a:t> and </a:t>
            </a:r>
            <a:r>
              <a:rPr lang="en" sz="1600"/>
              <a:t>Deserialization</a:t>
            </a:r>
            <a:r>
              <a:rPr lang="en" sz="1600"/>
              <a:t>)</a:t>
            </a:r>
            <a:br>
              <a:rPr lang="en" sz="1600"/>
            </a:br>
            <a:r>
              <a:rPr lang="en" sz="1600"/>
              <a:t>Regular Expressions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800" y="1812450"/>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400"/>
              <a:t>Demo</a:t>
            </a:r>
            <a:endParaRPr sz="5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