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F585-7FF1-1934-8C65-20B683ED3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0AFD5-1D85-AF1F-0DE2-53BE43FA4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1E34B1-3E1F-B1AC-B519-3D56D5D72D58}"/>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5" name="Footer Placeholder 4">
            <a:extLst>
              <a:ext uri="{FF2B5EF4-FFF2-40B4-BE49-F238E27FC236}">
                <a16:creationId xmlns:a16="http://schemas.microsoft.com/office/drawing/2014/main" id="{2AD75EE6-48E5-5FC2-B71B-A6C700925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B4D41-7707-5D4E-8990-F0EE7BF03058}"/>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409317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CE52-A3BD-8F35-1859-3B5AC3A1B3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C0DD8A-8C75-E0D7-29F7-FCB8D8E6A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6023B-8CFD-3500-7544-1D63D061C88D}"/>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5" name="Footer Placeholder 4">
            <a:extLst>
              <a:ext uri="{FF2B5EF4-FFF2-40B4-BE49-F238E27FC236}">
                <a16:creationId xmlns:a16="http://schemas.microsoft.com/office/drawing/2014/main" id="{04B0E56B-440C-D786-5A8C-E9E3941D5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18633-5BDB-3564-6E5E-145C77946001}"/>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105832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0684A3-94D0-8038-A0B3-7B9BA9A03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E0F09-40EE-D88F-EB83-E4C53B263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76B0E-94AC-D25F-6649-264827F2A0A9}"/>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5" name="Footer Placeholder 4">
            <a:extLst>
              <a:ext uri="{FF2B5EF4-FFF2-40B4-BE49-F238E27FC236}">
                <a16:creationId xmlns:a16="http://schemas.microsoft.com/office/drawing/2014/main" id="{1DA44F68-37E6-1B80-D7F9-525A58AC3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E42E5-8CA3-4C66-43BF-690A1FDE30B0}"/>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134893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5873-9ECD-976E-3CBE-7F5DDB190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93A1B-68B5-8017-0E99-311321794D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5E365-B709-9D2D-D1F8-AB43E5F97DD8}"/>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5" name="Footer Placeholder 4">
            <a:extLst>
              <a:ext uri="{FF2B5EF4-FFF2-40B4-BE49-F238E27FC236}">
                <a16:creationId xmlns:a16="http://schemas.microsoft.com/office/drawing/2014/main" id="{1AC4E903-B314-DFFC-EBB5-D7026B1C2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55287-F010-E99D-6B86-188C16E654E8}"/>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2231571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435F-7167-671C-9753-1AD71BBA6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616951-DCE1-BF9B-9D9E-4DFC8BBB1E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6B4C2-4FC5-3712-9C96-2F96B91CCEB3}"/>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5" name="Footer Placeholder 4">
            <a:extLst>
              <a:ext uri="{FF2B5EF4-FFF2-40B4-BE49-F238E27FC236}">
                <a16:creationId xmlns:a16="http://schemas.microsoft.com/office/drawing/2014/main" id="{03876721-1627-B666-D5B5-4007779D9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20EA3-CAAF-9D78-0E75-0702A4BFFC02}"/>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73491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2DEF-B24A-8A46-483B-4341C414A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EBA69-07E7-C712-EEEC-0306AF154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ADE9C2-AC15-BFE8-C739-B701F23522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19E09D-807C-9FEA-6881-DE3901B605C2}"/>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6" name="Footer Placeholder 5">
            <a:extLst>
              <a:ext uri="{FF2B5EF4-FFF2-40B4-BE49-F238E27FC236}">
                <a16:creationId xmlns:a16="http://schemas.microsoft.com/office/drawing/2014/main" id="{782477F5-4037-BE83-91DD-8269CD3F5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B6867-DA61-7E75-04B2-8F21B050D768}"/>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418857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B2D6-F1C4-3734-B17F-FCD280A64C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0A9FE6-3456-99FC-1BB8-164E9B73F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4B87C-6E31-C492-8D44-0D624BD54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F9510-69B4-95A9-70C2-8BDC42AFB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C569C-5EFA-D7D6-5846-E41423658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071C94-A85C-A565-D6E1-DE9A82A09F17}"/>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8" name="Footer Placeholder 7">
            <a:extLst>
              <a:ext uri="{FF2B5EF4-FFF2-40B4-BE49-F238E27FC236}">
                <a16:creationId xmlns:a16="http://schemas.microsoft.com/office/drawing/2014/main" id="{4CAA2A08-9888-AF3B-6DE4-C0B80F474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86E81C-1246-99EF-E02B-C171B163C87A}"/>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155746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F240-A2ED-8CC2-12E1-0541C38447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224AE-A730-EEE3-798E-9E33C6D97654}"/>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4" name="Footer Placeholder 3">
            <a:extLst>
              <a:ext uri="{FF2B5EF4-FFF2-40B4-BE49-F238E27FC236}">
                <a16:creationId xmlns:a16="http://schemas.microsoft.com/office/drawing/2014/main" id="{AC46D9F4-50EB-C49F-B759-FBA269F8B8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03ADCA-67A5-342A-7478-BD363043C644}"/>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177690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93C6C3-1D1F-1DC5-60C7-E9B30856B199}"/>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3" name="Footer Placeholder 2">
            <a:extLst>
              <a:ext uri="{FF2B5EF4-FFF2-40B4-BE49-F238E27FC236}">
                <a16:creationId xmlns:a16="http://schemas.microsoft.com/office/drawing/2014/main" id="{1DF0BFA7-2D06-47EB-AC5A-0DF7978A4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CCF4C5-9731-1B98-102E-7DDD3CAC6154}"/>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366246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CA8F-798D-8DE1-C720-1332E71DB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BCEC3C-61FF-138C-AA9F-3AA589947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D48CC3-0F86-2CFF-DFFC-3D138AB74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AE1F4-0E2E-765A-F2DF-DCBAFCD2DE4C}"/>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6" name="Footer Placeholder 5">
            <a:extLst>
              <a:ext uri="{FF2B5EF4-FFF2-40B4-BE49-F238E27FC236}">
                <a16:creationId xmlns:a16="http://schemas.microsoft.com/office/drawing/2014/main" id="{32F40759-A045-55C4-2724-DD0FA95B0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711A7-F27C-1E18-4032-32363D12F08E}"/>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70973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7B51-11EB-20C8-1AE7-90DEEC137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D752F4-A447-78C5-D044-9B02E61F5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0DE22D-E5ED-C94D-AB13-C563A4531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94D4A-5369-C241-5A98-B8FEA87E3D99}"/>
              </a:ext>
            </a:extLst>
          </p:cNvPr>
          <p:cNvSpPr>
            <a:spLocks noGrp="1"/>
          </p:cNvSpPr>
          <p:nvPr>
            <p:ph type="dt" sz="half" idx="10"/>
          </p:nvPr>
        </p:nvSpPr>
        <p:spPr/>
        <p:txBody>
          <a:bodyPr/>
          <a:lstStyle/>
          <a:p>
            <a:fld id="{81CCFE29-1A83-4FF2-A874-DF4CF33A554A}" type="datetimeFigureOut">
              <a:rPr lang="en-US" smtClean="0"/>
              <a:t>3/17/2024</a:t>
            </a:fld>
            <a:endParaRPr lang="en-US"/>
          </a:p>
        </p:txBody>
      </p:sp>
      <p:sp>
        <p:nvSpPr>
          <p:cNvPr id="6" name="Footer Placeholder 5">
            <a:extLst>
              <a:ext uri="{FF2B5EF4-FFF2-40B4-BE49-F238E27FC236}">
                <a16:creationId xmlns:a16="http://schemas.microsoft.com/office/drawing/2014/main" id="{7BFE0C41-2B0C-28C2-8B40-91450A156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DE537-FC1D-1846-B49A-AB9DCD78A9DC}"/>
              </a:ext>
            </a:extLst>
          </p:cNvPr>
          <p:cNvSpPr>
            <a:spLocks noGrp="1"/>
          </p:cNvSpPr>
          <p:nvPr>
            <p:ph type="sldNum" sz="quarter" idx="12"/>
          </p:nvPr>
        </p:nvSpPr>
        <p:spPr/>
        <p:txBody>
          <a:bodyPr/>
          <a:lstStyle/>
          <a:p>
            <a:fld id="{F26C5EF3-FE8E-4008-B4E1-FCC34DA6850B}" type="slidenum">
              <a:rPr lang="en-US" smtClean="0"/>
              <a:t>‹#›</a:t>
            </a:fld>
            <a:endParaRPr lang="en-US"/>
          </a:p>
        </p:txBody>
      </p:sp>
    </p:spTree>
    <p:extLst>
      <p:ext uri="{BB962C8B-B14F-4D97-AF65-F5344CB8AC3E}">
        <p14:creationId xmlns:p14="http://schemas.microsoft.com/office/powerpoint/2010/main" val="109281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ED708-B248-96E1-8387-428B43019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390E75-056C-426B-F127-971755B6E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15FEC-F025-DA3E-7A97-1FC77586C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CCFE29-1A83-4FF2-A874-DF4CF33A554A}" type="datetimeFigureOut">
              <a:rPr lang="en-US" smtClean="0"/>
              <a:t>3/17/2024</a:t>
            </a:fld>
            <a:endParaRPr lang="en-US"/>
          </a:p>
        </p:txBody>
      </p:sp>
      <p:sp>
        <p:nvSpPr>
          <p:cNvPr id="5" name="Footer Placeholder 4">
            <a:extLst>
              <a:ext uri="{FF2B5EF4-FFF2-40B4-BE49-F238E27FC236}">
                <a16:creationId xmlns:a16="http://schemas.microsoft.com/office/drawing/2014/main" id="{BE2B3303-FD86-D1D4-D3FF-17BE19292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9692AD-6131-0DDB-0871-25685F287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6C5EF3-FE8E-4008-B4E1-FCC34DA6850B}" type="slidenum">
              <a:rPr lang="en-US" smtClean="0"/>
              <a:t>‹#›</a:t>
            </a:fld>
            <a:endParaRPr lang="en-US"/>
          </a:p>
        </p:txBody>
      </p:sp>
    </p:spTree>
    <p:extLst>
      <p:ext uri="{BB962C8B-B14F-4D97-AF65-F5344CB8AC3E}">
        <p14:creationId xmlns:p14="http://schemas.microsoft.com/office/powerpoint/2010/main" val="3032964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E43D490-9A38-4F05-E536-7DA5B361BB19}"/>
              </a:ext>
            </a:extLst>
          </p:cNvPr>
          <p:cNvSpPr>
            <a:spLocks noGrp="1"/>
          </p:cNvSpPr>
          <p:nvPr>
            <p:ph idx="1"/>
          </p:nvPr>
        </p:nvSpPr>
        <p:spPr>
          <a:xfrm>
            <a:off x="838200" y="464695"/>
            <a:ext cx="10515600" cy="5712268"/>
          </a:xfrm>
        </p:spPr>
        <p:txBody>
          <a:bodyPr/>
          <a:lstStyle/>
          <a:p>
            <a:pPr marL="0" indent="0">
              <a:buNone/>
            </a:pPr>
            <a:r>
              <a:rPr lang="en-US" dirty="0"/>
              <a:t>After user starts the application, the main interface appears</a:t>
            </a:r>
          </a:p>
          <a:p>
            <a:pPr marL="0" indent="0">
              <a:buNone/>
            </a:pPr>
            <a:endParaRPr lang="en-US" dirty="0"/>
          </a:p>
        </p:txBody>
      </p:sp>
      <p:pic>
        <p:nvPicPr>
          <p:cNvPr id="11" name="Picture 10">
            <a:extLst>
              <a:ext uri="{FF2B5EF4-FFF2-40B4-BE49-F238E27FC236}">
                <a16:creationId xmlns:a16="http://schemas.microsoft.com/office/drawing/2014/main" id="{47E48AFF-3604-277B-AC62-7330D03A86B0}"/>
              </a:ext>
            </a:extLst>
          </p:cNvPr>
          <p:cNvPicPr>
            <a:picLocks noChangeAspect="1"/>
          </p:cNvPicPr>
          <p:nvPr/>
        </p:nvPicPr>
        <p:blipFill>
          <a:blip r:embed="rId2"/>
          <a:stretch>
            <a:fillRect/>
          </a:stretch>
        </p:blipFill>
        <p:spPr>
          <a:xfrm>
            <a:off x="1147636" y="1092208"/>
            <a:ext cx="9395446" cy="5282359"/>
          </a:xfrm>
          <a:prstGeom prst="rect">
            <a:avLst/>
          </a:prstGeom>
        </p:spPr>
      </p:pic>
    </p:spTree>
    <p:extLst>
      <p:ext uri="{BB962C8B-B14F-4D97-AF65-F5344CB8AC3E}">
        <p14:creationId xmlns:p14="http://schemas.microsoft.com/office/powerpoint/2010/main" val="387982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E43D490-9A38-4F05-E536-7DA5B361BB19}"/>
              </a:ext>
            </a:extLst>
          </p:cNvPr>
          <p:cNvSpPr>
            <a:spLocks noGrp="1"/>
          </p:cNvSpPr>
          <p:nvPr>
            <p:ph idx="1"/>
          </p:nvPr>
        </p:nvSpPr>
        <p:spPr>
          <a:xfrm>
            <a:off x="838200" y="464695"/>
            <a:ext cx="10515600" cy="5712268"/>
          </a:xfrm>
        </p:spPr>
        <p:txBody>
          <a:bodyPr/>
          <a:lstStyle/>
          <a:p>
            <a:pPr marL="0" indent="0">
              <a:buNone/>
            </a:pPr>
            <a:r>
              <a:rPr lang="en-US" dirty="0"/>
              <a:t>Perform a New Search:</a:t>
            </a:r>
          </a:p>
          <a:p>
            <a:pPr marL="0" indent="0">
              <a:buNone/>
            </a:pPr>
            <a:r>
              <a:rPr lang="en-US" dirty="0"/>
              <a:t>The user fills in the desired keyword(s) in the search field, once the user is done adding the keywords, it clicks on Search button, the system then returns the result against those searches.</a:t>
            </a:r>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099A366-70BC-AD3E-0DE5-E2379EC2BB49}"/>
              </a:ext>
            </a:extLst>
          </p:cNvPr>
          <p:cNvPicPr>
            <a:picLocks noChangeAspect="1"/>
          </p:cNvPicPr>
          <p:nvPr/>
        </p:nvPicPr>
        <p:blipFill>
          <a:blip r:embed="rId2"/>
          <a:stretch>
            <a:fillRect/>
          </a:stretch>
        </p:blipFill>
        <p:spPr>
          <a:xfrm>
            <a:off x="1753849" y="2233534"/>
            <a:ext cx="8979108" cy="4457900"/>
          </a:xfrm>
          <a:prstGeom prst="rect">
            <a:avLst/>
          </a:prstGeom>
        </p:spPr>
      </p:pic>
      <p:cxnSp>
        <p:nvCxnSpPr>
          <p:cNvPr id="5" name="Straight Arrow Connector 4">
            <a:extLst>
              <a:ext uri="{FF2B5EF4-FFF2-40B4-BE49-F238E27FC236}">
                <a16:creationId xmlns:a16="http://schemas.microsoft.com/office/drawing/2014/main" id="{813D2C87-8C40-AA63-A797-7AAE002310A9}"/>
              </a:ext>
            </a:extLst>
          </p:cNvPr>
          <p:cNvCxnSpPr>
            <a:cxnSpLocks/>
          </p:cNvCxnSpPr>
          <p:nvPr/>
        </p:nvCxnSpPr>
        <p:spPr>
          <a:xfrm flipV="1">
            <a:off x="1274164" y="3132944"/>
            <a:ext cx="3612629" cy="1409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B101F24-74C6-361D-402E-1A553773E763}"/>
              </a:ext>
            </a:extLst>
          </p:cNvPr>
          <p:cNvSpPr txBox="1"/>
          <p:nvPr/>
        </p:nvSpPr>
        <p:spPr>
          <a:xfrm>
            <a:off x="592695" y="4462484"/>
            <a:ext cx="1362937" cy="369332"/>
          </a:xfrm>
          <a:prstGeom prst="rect">
            <a:avLst/>
          </a:prstGeom>
          <a:noFill/>
        </p:spPr>
        <p:txBody>
          <a:bodyPr wrap="none" rtlCol="0">
            <a:spAutoFit/>
          </a:bodyPr>
          <a:lstStyle/>
          <a:p>
            <a:r>
              <a:rPr lang="en-US" dirty="0"/>
              <a:t>Search field</a:t>
            </a:r>
          </a:p>
        </p:txBody>
      </p:sp>
    </p:spTree>
    <p:extLst>
      <p:ext uri="{BB962C8B-B14F-4D97-AF65-F5344CB8AC3E}">
        <p14:creationId xmlns:p14="http://schemas.microsoft.com/office/powerpoint/2010/main" val="334912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E43D490-9A38-4F05-E536-7DA5B361BB19}"/>
              </a:ext>
            </a:extLst>
          </p:cNvPr>
          <p:cNvSpPr>
            <a:spLocks noGrp="1"/>
          </p:cNvSpPr>
          <p:nvPr>
            <p:ph idx="1"/>
          </p:nvPr>
        </p:nvSpPr>
        <p:spPr>
          <a:xfrm>
            <a:off x="838200" y="464695"/>
            <a:ext cx="10515600" cy="5712268"/>
          </a:xfrm>
        </p:spPr>
        <p:txBody>
          <a:bodyPr/>
          <a:lstStyle/>
          <a:p>
            <a:pPr marL="0" indent="0">
              <a:buNone/>
            </a:pPr>
            <a:r>
              <a:rPr lang="en-US" dirty="0"/>
              <a:t>Save a Search:</a:t>
            </a:r>
          </a:p>
          <a:p>
            <a:pPr marL="0" indent="0">
              <a:buNone/>
            </a:pPr>
            <a:r>
              <a:rPr lang="en-US" dirty="0"/>
              <a:t>The user decides to save a search for future use, after performing a search, it clicks on Save this Search button</a:t>
            </a:r>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099A366-70BC-AD3E-0DE5-E2379EC2BB49}"/>
              </a:ext>
            </a:extLst>
          </p:cNvPr>
          <p:cNvPicPr>
            <a:picLocks noChangeAspect="1"/>
          </p:cNvPicPr>
          <p:nvPr/>
        </p:nvPicPr>
        <p:blipFill>
          <a:blip r:embed="rId2"/>
          <a:stretch>
            <a:fillRect/>
          </a:stretch>
        </p:blipFill>
        <p:spPr>
          <a:xfrm>
            <a:off x="1753849" y="2233534"/>
            <a:ext cx="8979108" cy="4457900"/>
          </a:xfrm>
          <a:prstGeom prst="rect">
            <a:avLst/>
          </a:prstGeom>
        </p:spPr>
      </p:pic>
      <p:cxnSp>
        <p:nvCxnSpPr>
          <p:cNvPr id="5" name="Straight Arrow Connector 4">
            <a:extLst>
              <a:ext uri="{FF2B5EF4-FFF2-40B4-BE49-F238E27FC236}">
                <a16:creationId xmlns:a16="http://schemas.microsoft.com/office/drawing/2014/main" id="{813D2C87-8C40-AA63-A797-7AAE002310A9}"/>
              </a:ext>
            </a:extLst>
          </p:cNvPr>
          <p:cNvCxnSpPr>
            <a:cxnSpLocks/>
          </p:cNvCxnSpPr>
          <p:nvPr/>
        </p:nvCxnSpPr>
        <p:spPr>
          <a:xfrm flipV="1">
            <a:off x="1274164" y="3537679"/>
            <a:ext cx="4122295" cy="10043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B101F24-74C6-361D-402E-1A553773E763}"/>
              </a:ext>
            </a:extLst>
          </p:cNvPr>
          <p:cNvSpPr txBox="1"/>
          <p:nvPr/>
        </p:nvSpPr>
        <p:spPr>
          <a:xfrm>
            <a:off x="592695" y="4462484"/>
            <a:ext cx="2122312" cy="369332"/>
          </a:xfrm>
          <a:prstGeom prst="rect">
            <a:avLst/>
          </a:prstGeom>
          <a:noFill/>
        </p:spPr>
        <p:txBody>
          <a:bodyPr wrap="none" rtlCol="0">
            <a:spAutoFit/>
          </a:bodyPr>
          <a:lstStyle/>
          <a:p>
            <a:r>
              <a:rPr lang="en-US" dirty="0"/>
              <a:t>Search Save Button</a:t>
            </a:r>
          </a:p>
        </p:txBody>
      </p:sp>
    </p:spTree>
    <p:extLst>
      <p:ext uri="{BB962C8B-B14F-4D97-AF65-F5344CB8AC3E}">
        <p14:creationId xmlns:p14="http://schemas.microsoft.com/office/powerpoint/2010/main" val="401242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E43D490-9A38-4F05-E536-7DA5B361BB19}"/>
              </a:ext>
            </a:extLst>
          </p:cNvPr>
          <p:cNvSpPr>
            <a:spLocks noGrp="1"/>
          </p:cNvSpPr>
          <p:nvPr>
            <p:ph idx="1"/>
          </p:nvPr>
        </p:nvSpPr>
        <p:spPr>
          <a:xfrm>
            <a:off x="838200" y="464695"/>
            <a:ext cx="10515600" cy="5712268"/>
          </a:xfrm>
        </p:spPr>
        <p:txBody>
          <a:bodyPr/>
          <a:lstStyle/>
          <a:p>
            <a:pPr marL="0" indent="0">
              <a:buNone/>
            </a:pPr>
            <a:r>
              <a:rPr lang="en-US" dirty="0"/>
              <a:t>Perform an Advanced Search:</a:t>
            </a:r>
          </a:p>
          <a:p>
            <a:pPr marL="0" indent="0">
              <a:buNone/>
            </a:pPr>
            <a:r>
              <a:rPr lang="en-US" dirty="0"/>
              <a:t>The user needs to perform a search with some more filters and details, it clicks on Advanced button, next to the search field, and fills in the details for advanced search and click on Search to perform the search operations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45620EB-5062-18E7-091F-2E3EF1C1507D}"/>
              </a:ext>
            </a:extLst>
          </p:cNvPr>
          <p:cNvPicPr>
            <a:picLocks noChangeAspect="1"/>
          </p:cNvPicPr>
          <p:nvPr/>
        </p:nvPicPr>
        <p:blipFill>
          <a:blip r:embed="rId2"/>
          <a:stretch>
            <a:fillRect/>
          </a:stretch>
        </p:blipFill>
        <p:spPr>
          <a:xfrm>
            <a:off x="1259171" y="2503356"/>
            <a:ext cx="10094629" cy="4354644"/>
          </a:xfrm>
          <a:prstGeom prst="rect">
            <a:avLst/>
          </a:prstGeom>
        </p:spPr>
      </p:pic>
    </p:spTree>
    <p:extLst>
      <p:ext uri="{BB962C8B-B14F-4D97-AF65-F5344CB8AC3E}">
        <p14:creationId xmlns:p14="http://schemas.microsoft.com/office/powerpoint/2010/main" val="2162692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135</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Owais</dc:creator>
  <cp:lastModifiedBy>Muhammad Owais</cp:lastModifiedBy>
  <cp:revision>10</cp:revision>
  <dcterms:created xsi:type="dcterms:W3CDTF">2024-03-18T03:23:29Z</dcterms:created>
  <dcterms:modified xsi:type="dcterms:W3CDTF">2024-03-18T03:48:17Z</dcterms:modified>
</cp:coreProperties>
</file>