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D1B2-AAED-A9FC-880F-84D910D640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7E9A26-6E43-945C-C86B-069BCCADE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D9AD3B-AA10-E32F-5D1E-309DCD43AC0C}"/>
              </a:ext>
            </a:extLst>
          </p:cNvPr>
          <p:cNvSpPr>
            <a:spLocks noGrp="1"/>
          </p:cNvSpPr>
          <p:nvPr>
            <p:ph type="dt" sz="half" idx="10"/>
          </p:nvPr>
        </p:nvSpPr>
        <p:spPr/>
        <p:txBody>
          <a:bodyPr/>
          <a:lstStyle/>
          <a:p>
            <a:fld id="{7C65806F-D8C7-4C8B-A9BB-AE875E1A7C0A}" type="datetimeFigureOut">
              <a:rPr lang="en-US" smtClean="0"/>
              <a:t>1/31/2024</a:t>
            </a:fld>
            <a:endParaRPr lang="en-US"/>
          </a:p>
        </p:txBody>
      </p:sp>
      <p:sp>
        <p:nvSpPr>
          <p:cNvPr id="5" name="Footer Placeholder 4">
            <a:extLst>
              <a:ext uri="{FF2B5EF4-FFF2-40B4-BE49-F238E27FC236}">
                <a16:creationId xmlns:a16="http://schemas.microsoft.com/office/drawing/2014/main" id="{78BB6C7E-5E0E-5D60-9E7C-A3F2BBC43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E6E08-7EEF-D679-0AB2-E970A5C80E97}"/>
              </a:ext>
            </a:extLst>
          </p:cNvPr>
          <p:cNvSpPr>
            <a:spLocks noGrp="1"/>
          </p:cNvSpPr>
          <p:nvPr>
            <p:ph type="sldNum" sz="quarter" idx="12"/>
          </p:nvPr>
        </p:nvSpPr>
        <p:spPr/>
        <p:txBody>
          <a:bodyPr/>
          <a:lstStyle/>
          <a:p>
            <a:fld id="{75CF55B5-2832-402B-9002-9B472A7CC46E}" type="slidenum">
              <a:rPr lang="en-US" smtClean="0"/>
              <a:t>‹#›</a:t>
            </a:fld>
            <a:endParaRPr lang="en-US"/>
          </a:p>
        </p:txBody>
      </p:sp>
    </p:spTree>
    <p:extLst>
      <p:ext uri="{BB962C8B-B14F-4D97-AF65-F5344CB8AC3E}">
        <p14:creationId xmlns:p14="http://schemas.microsoft.com/office/powerpoint/2010/main" val="3371321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D824-ABEF-872A-14F9-D59BC3B6DB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6A7FC6-8A0C-ACB5-32C1-166CAFCB7B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3CCCA-385B-C994-D7D0-BE9E9EEBBB25}"/>
              </a:ext>
            </a:extLst>
          </p:cNvPr>
          <p:cNvSpPr>
            <a:spLocks noGrp="1"/>
          </p:cNvSpPr>
          <p:nvPr>
            <p:ph type="dt" sz="half" idx="10"/>
          </p:nvPr>
        </p:nvSpPr>
        <p:spPr/>
        <p:txBody>
          <a:bodyPr/>
          <a:lstStyle/>
          <a:p>
            <a:fld id="{7C65806F-D8C7-4C8B-A9BB-AE875E1A7C0A}" type="datetimeFigureOut">
              <a:rPr lang="en-US" smtClean="0"/>
              <a:t>1/31/2024</a:t>
            </a:fld>
            <a:endParaRPr lang="en-US"/>
          </a:p>
        </p:txBody>
      </p:sp>
      <p:sp>
        <p:nvSpPr>
          <p:cNvPr id="5" name="Footer Placeholder 4">
            <a:extLst>
              <a:ext uri="{FF2B5EF4-FFF2-40B4-BE49-F238E27FC236}">
                <a16:creationId xmlns:a16="http://schemas.microsoft.com/office/drawing/2014/main" id="{BBD00DEC-61B1-FE24-A730-96FAA5834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BF1FA-417C-60A3-FE81-7E5D671DE90B}"/>
              </a:ext>
            </a:extLst>
          </p:cNvPr>
          <p:cNvSpPr>
            <a:spLocks noGrp="1"/>
          </p:cNvSpPr>
          <p:nvPr>
            <p:ph type="sldNum" sz="quarter" idx="12"/>
          </p:nvPr>
        </p:nvSpPr>
        <p:spPr/>
        <p:txBody>
          <a:bodyPr/>
          <a:lstStyle/>
          <a:p>
            <a:fld id="{75CF55B5-2832-402B-9002-9B472A7CC46E}" type="slidenum">
              <a:rPr lang="en-US" smtClean="0"/>
              <a:t>‹#›</a:t>
            </a:fld>
            <a:endParaRPr lang="en-US"/>
          </a:p>
        </p:txBody>
      </p:sp>
    </p:spTree>
    <p:extLst>
      <p:ext uri="{BB962C8B-B14F-4D97-AF65-F5344CB8AC3E}">
        <p14:creationId xmlns:p14="http://schemas.microsoft.com/office/powerpoint/2010/main" val="118165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EBEBD5-DC73-D7DC-E715-49BE316C8A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C7C718-0991-A906-89DC-959A585A88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DF88F-1414-F075-E813-C9ED0071DD72}"/>
              </a:ext>
            </a:extLst>
          </p:cNvPr>
          <p:cNvSpPr>
            <a:spLocks noGrp="1"/>
          </p:cNvSpPr>
          <p:nvPr>
            <p:ph type="dt" sz="half" idx="10"/>
          </p:nvPr>
        </p:nvSpPr>
        <p:spPr/>
        <p:txBody>
          <a:bodyPr/>
          <a:lstStyle/>
          <a:p>
            <a:fld id="{7C65806F-D8C7-4C8B-A9BB-AE875E1A7C0A}" type="datetimeFigureOut">
              <a:rPr lang="en-US" smtClean="0"/>
              <a:t>1/31/2024</a:t>
            </a:fld>
            <a:endParaRPr lang="en-US"/>
          </a:p>
        </p:txBody>
      </p:sp>
      <p:sp>
        <p:nvSpPr>
          <p:cNvPr id="5" name="Footer Placeholder 4">
            <a:extLst>
              <a:ext uri="{FF2B5EF4-FFF2-40B4-BE49-F238E27FC236}">
                <a16:creationId xmlns:a16="http://schemas.microsoft.com/office/drawing/2014/main" id="{1BCDF255-F413-E424-6CC3-673DED004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8BE26-CD7E-335D-7516-C94F9769FC27}"/>
              </a:ext>
            </a:extLst>
          </p:cNvPr>
          <p:cNvSpPr>
            <a:spLocks noGrp="1"/>
          </p:cNvSpPr>
          <p:nvPr>
            <p:ph type="sldNum" sz="quarter" idx="12"/>
          </p:nvPr>
        </p:nvSpPr>
        <p:spPr/>
        <p:txBody>
          <a:bodyPr/>
          <a:lstStyle/>
          <a:p>
            <a:fld id="{75CF55B5-2832-402B-9002-9B472A7CC46E}" type="slidenum">
              <a:rPr lang="en-US" smtClean="0"/>
              <a:t>‹#›</a:t>
            </a:fld>
            <a:endParaRPr lang="en-US"/>
          </a:p>
        </p:txBody>
      </p:sp>
    </p:spTree>
    <p:extLst>
      <p:ext uri="{BB962C8B-B14F-4D97-AF65-F5344CB8AC3E}">
        <p14:creationId xmlns:p14="http://schemas.microsoft.com/office/powerpoint/2010/main" val="50757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6AEF-8B51-AB14-E89D-82E91AFE5C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1ABBB-E25E-ED2E-03C2-DA65FA2D83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A5004-9816-41DD-4B74-D958C05BB5D6}"/>
              </a:ext>
            </a:extLst>
          </p:cNvPr>
          <p:cNvSpPr>
            <a:spLocks noGrp="1"/>
          </p:cNvSpPr>
          <p:nvPr>
            <p:ph type="dt" sz="half" idx="10"/>
          </p:nvPr>
        </p:nvSpPr>
        <p:spPr/>
        <p:txBody>
          <a:bodyPr/>
          <a:lstStyle/>
          <a:p>
            <a:fld id="{7C65806F-D8C7-4C8B-A9BB-AE875E1A7C0A}" type="datetimeFigureOut">
              <a:rPr lang="en-US" smtClean="0"/>
              <a:t>1/31/2024</a:t>
            </a:fld>
            <a:endParaRPr lang="en-US"/>
          </a:p>
        </p:txBody>
      </p:sp>
      <p:sp>
        <p:nvSpPr>
          <p:cNvPr id="5" name="Footer Placeholder 4">
            <a:extLst>
              <a:ext uri="{FF2B5EF4-FFF2-40B4-BE49-F238E27FC236}">
                <a16:creationId xmlns:a16="http://schemas.microsoft.com/office/drawing/2014/main" id="{56A26637-50A9-FF0A-B664-533F99A1C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53DAA-0F84-0364-903E-6A6B1FD66145}"/>
              </a:ext>
            </a:extLst>
          </p:cNvPr>
          <p:cNvSpPr>
            <a:spLocks noGrp="1"/>
          </p:cNvSpPr>
          <p:nvPr>
            <p:ph type="sldNum" sz="quarter" idx="12"/>
          </p:nvPr>
        </p:nvSpPr>
        <p:spPr/>
        <p:txBody>
          <a:bodyPr/>
          <a:lstStyle/>
          <a:p>
            <a:fld id="{75CF55B5-2832-402B-9002-9B472A7CC46E}" type="slidenum">
              <a:rPr lang="en-US" smtClean="0"/>
              <a:t>‹#›</a:t>
            </a:fld>
            <a:endParaRPr lang="en-US"/>
          </a:p>
        </p:txBody>
      </p:sp>
    </p:spTree>
    <p:extLst>
      <p:ext uri="{BB962C8B-B14F-4D97-AF65-F5344CB8AC3E}">
        <p14:creationId xmlns:p14="http://schemas.microsoft.com/office/powerpoint/2010/main" val="321950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CA1B-0933-165F-18C1-2E2D01630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60FDC8-29BD-B658-551B-84AFABAE9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08670B-EF7C-2D25-FC24-3BDC0B1628F0}"/>
              </a:ext>
            </a:extLst>
          </p:cNvPr>
          <p:cNvSpPr>
            <a:spLocks noGrp="1"/>
          </p:cNvSpPr>
          <p:nvPr>
            <p:ph type="dt" sz="half" idx="10"/>
          </p:nvPr>
        </p:nvSpPr>
        <p:spPr/>
        <p:txBody>
          <a:bodyPr/>
          <a:lstStyle/>
          <a:p>
            <a:fld id="{7C65806F-D8C7-4C8B-A9BB-AE875E1A7C0A}" type="datetimeFigureOut">
              <a:rPr lang="en-US" smtClean="0"/>
              <a:t>1/31/2024</a:t>
            </a:fld>
            <a:endParaRPr lang="en-US"/>
          </a:p>
        </p:txBody>
      </p:sp>
      <p:sp>
        <p:nvSpPr>
          <p:cNvPr id="5" name="Footer Placeholder 4">
            <a:extLst>
              <a:ext uri="{FF2B5EF4-FFF2-40B4-BE49-F238E27FC236}">
                <a16:creationId xmlns:a16="http://schemas.microsoft.com/office/drawing/2014/main" id="{45F60D65-622F-81AC-99A7-8287A5AD6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B8DDF-DB8B-BC97-252E-E0B9EB25CE03}"/>
              </a:ext>
            </a:extLst>
          </p:cNvPr>
          <p:cNvSpPr>
            <a:spLocks noGrp="1"/>
          </p:cNvSpPr>
          <p:nvPr>
            <p:ph type="sldNum" sz="quarter" idx="12"/>
          </p:nvPr>
        </p:nvSpPr>
        <p:spPr/>
        <p:txBody>
          <a:bodyPr/>
          <a:lstStyle/>
          <a:p>
            <a:fld id="{75CF55B5-2832-402B-9002-9B472A7CC46E}" type="slidenum">
              <a:rPr lang="en-US" smtClean="0"/>
              <a:t>‹#›</a:t>
            </a:fld>
            <a:endParaRPr lang="en-US"/>
          </a:p>
        </p:txBody>
      </p:sp>
    </p:spTree>
    <p:extLst>
      <p:ext uri="{BB962C8B-B14F-4D97-AF65-F5344CB8AC3E}">
        <p14:creationId xmlns:p14="http://schemas.microsoft.com/office/powerpoint/2010/main" val="390615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AF74-C10E-F07A-2861-8E2B96D7A2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2FD817-DFD8-AFC4-50A9-D491CE3F43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B084A7-B18B-96CD-50A6-CEC29F1562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84D4AC-CE50-C946-7F71-4BFC0ABD69E1}"/>
              </a:ext>
            </a:extLst>
          </p:cNvPr>
          <p:cNvSpPr>
            <a:spLocks noGrp="1"/>
          </p:cNvSpPr>
          <p:nvPr>
            <p:ph type="dt" sz="half" idx="10"/>
          </p:nvPr>
        </p:nvSpPr>
        <p:spPr/>
        <p:txBody>
          <a:bodyPr/>
          <a:lstStyle/>
          <a:p>
            <a:fld id="{7C65806F-D8C7-4C8B-A9BB-AE875E1A7C0A}" type="datetimeFigureOut">
              <a:rPr lang="en-US" smtClean="0"/>
              <a:t>1/31/2024</a:t>
            </a:fld>
            <a:endParaRPr lang="en-US"/>
          </a:p>
        </p:txBody>
      </p:sp>
      <p:sp>
        <p:nvSpPr>
          <p:cNvPr id="6" name="Footer Placeholder 5">
            <a:extLst>
              <a:ext uri="{FF2B5EF4-FFF2-40B4-BE49-F238E27FC236}">
                <a16:creationId xmlns:a16="http://schemas.microsoft.com/office/drawing/2014/main" id="{3F42789C-AC1F-B7AD-5775-C7E458C38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4955E-58A7-A7F4-87CF-9DE776142C92}"/>
              </a:ext>
            </a:extLst>
          </p:cNvPr>
          <p:cNvSpPr>
            <a:spLocks noGrp="1"/>
          </p:cNvSpPr>
          <p:nvPr>
            <p:ph type="sldNum" sz="quarter" idx="12"/>
          </p:nvPr>
        </p:nvSpPr>
        <p:spPr/>
        <p:txBody>
          <a:bodyPr/>
          <a:lstStyle/>
          <a:p>
            <a:fld id="{75CF55B5-2832-402B-9002-9B472A7CC46E}" type="slidenum">
              <a:rPr lang="en-US" smtClean="0"/>
              <a:t>‹#›</a:t>
            </a:fld>
            <a:endParaRPr lang="en-US"/>
          </a:p>
        </p:txBody>
      </p:sp>
    </p:spTree>
    <p:extLst>
      <p:ext uri="{BB962C8B-B14F-4D97-AF65-F5344CB8AC3E}">
        <p14:creationId xmlns:p14="http://schemas.microsoft.com/office/powerpoint/2010/main" val="2248913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6DAE-CEBC-F222-76DA-4EB814C82C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05AD0C-2464-D9D2-E37E-45C4B1D82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999313-6A2B-86EC-6643-1D8DDF6456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F411B2-EA57-F070-A695-9107A8484F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774FCF-E357-A59F-3C1C-41A92F91F1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92AD52-EDB8-2A38-7A9A-888E7A5FA1FD}"/>
              </a:ext>
            </a:extLst>
          </p:cNvPr>
          <p:cNvSpPr>
            <a:spLocks noGrp="1"/>
          </p:cNvSpPr>
          <p:nvPr>
            <p:ph type="dt" sz="half" idx="10"/>
          </p:nvPr>
        </p:nvSpPr>
        <p:spPr/>
        <p:txBody>
          <a:bodyPr/>
          <a:lstStyle/>
          <a:p>
            <a:fld id="{7C65806F-D8C7-4C8B-A9BB-AE875E1A7C0A}" type="datetimeFigureOut">
              <a:rPr lang="en-US" smtClean="0"/>
              <a:t>1/31/2024</a:t>
            </a:fld>
            <a:endParaRPr lang="en-US"/>
          </a:p>
        </p:txBody>
      </p:sp>
      <p:sp>
        <p:nvSpPr>
          <p:cNvPr id="8" name="Footer Placeholder 7">
            <a:extLst>
              <a:ext uri="{FF2B5EF4-FFF2-40B4-BE49-F238E27FC236}">
                <a16:creationId xmlns:a16="http://schemas.microsoft.com/office/drawing/2014/main" id="{19C68F18-77EF-FC53-ACC6-FAA12D7B6A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2E5D7-1177-B5D0-0549-5586D66A097B}"/>
              </a:ext>
            </a:extLst>
          </p:cNvPr>
          <p:cNvSpPr>
            <a:spLocks noGrp="1"/>
          </p:cNvSpPr>
          <p:nvPr>
            <p:ph type="sldNum" sz="quarter" idx="12"/>
          </p:nvPr>
        </p:nvSpPr>
        <p:spPr/>
        <p:txBody>
          <a:bodyPr/>
          <a:lstStyle/>
          <a:p>
            <a:fld id="{75CF55B5-2832-402B-9002-9B472A7CC46E}" type="slidenum">
              <a:rPr lang="en-US" smtClean="0"/>
              <a:t>‹#›</a:t>
            </a:fld>
            <a:endParaRPr lang="en-US"/>
          </a:p>
        </p:txBody>
      </p:sp>
    </p:spTree>
    <p:extLst>
      <p:ext uri="{BB962C8B-B14F-4D97-AF65-F5344CB8AC3E}">
        <p14:creationId xmlns:p14="http://schemas.microsoft.com/office/powerpoint/2010/main" val="103344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4334-A561-A739-C8B4-69AA8FB150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EBC9F9-8867-ABEE-B4F3-EA74773FEC6A}"/>
              </a:ext>
            </a:extLst>
          </p:cNvPr>
          <p:cNvSpPr>
            <a:spLocks noGrp="1"/>
          </p:cNvSpPr>
          <p:nvPr>
            <p:ph type="dt" sz="half" idx="10"/>
          </p:nvPr>
        </p:nvSpPr>
        <p:spPr/>
        <p:txBody>
          <a:bodyPr/>
          <a:lstStyle/>
          <a:p>
            <a:fld id="{7C65806F-D8C7-4C8B-A9BB-AE875E1A7C0A}" type="datetimeFigureOut">
              <a:rPr lang="en-US" smtClean="0"/>
              <a:t>1/31/2024</a:t>
            </a:fld>
            <a:endParaRPr lang="en-US"/>
          </a:p>
        </p:txBody>
      </p:sp>
      <p:sp>
        <p:nvSpPr>
          <p:cNvPr id="4" name="Footer Placeholder 3">
            <a:extLst>
              <a:ext uri="{FF2B5EF4-FFF2-40B4-BE49-F238E27FC236}">
                <a16:creationId xmlns:a16="http://schemas.microsoft.com/office/drawing/2014/main" id="{A68B246E-D72E-F88C-EE75-62206B4E1A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73DC88-8EFD-23EE-2FB3-E69014159E5B}"/>
              </a:ext>
            </a:extLst>
          </p:cNvPr>
          <p:cNvSpPr>
            <a:spLocks noGrp="1"/>
          </p:cNvSpPr>
          <p:nvPr>
            <p:ph type="sldNum" sz="quarter" idx="12"/>
          </p:nvPr>
        </p:nvSpPr>
        <p:spPr/>
        <p:txBody>
          <a:bodyPr/>
          <a:lstStyle/>
          <a:p>
            <a:fld id="{75CF55B5-2832-402B-9002-9B472A7CC46E}" type="slidenum">
              <a:rPr lang="en-US" smtClean="0"/>
              <a:t>‹#›</a:t>
            </a:fld>
            <a:endParaRPr lang="en-US"/>
          </a:p>
        </p:txBody>
      </p:sp>
    </p:spTree>
    <p:extLst>
      <p:ext uri="{BB962C8B-B14F-4D97-AF65-F5344CB8AC3E}">
        <p14:creationId xmlns:p14="http://schemas.microsoft.com/office/powerpoint/2010/main" val="251285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E5BA45-38DF-45BE-354C-2DDE0989E06C}"/>
              </a:ext>
            </a:extLst>
          </p:cNvPr>
          <p:cNvSpPr>
            <a:spLocks noGrp="1"/>
          </p:cNvSpPr>
          <p:nvPr>
            <p:ph type="dt" sz="half" idx="10"/>
          </p:nvPr>
        </p:nvSpPr>
        <p:spPr/>
        <p:txBody>
          <a:bodyPr/>
          <a:lstStyle/>
          <a:p>
            <a:fld id="{7C65806F-D8C7-4C8B-A9BB-AE875E1A7C0A}" type="datetimeFigureOut">
              <a:rPr lang="en-US" smtClean="0"/>
              <a:t>1/31/2024</a:t>
            </a:fld>
            <a:endParaRPr lang="en-US"/>
          </a:p>
        </p:txBody>
      </p:sp>
      <p:sp>
        <p:nvSpPr>
          <p:cNvPr id="3" name="Footer Placeholder 2">
            <a:extLst>
              <a:ext uri="{FF2B5EF4-FFF2-40B4-BE49-F238E27FC236}">
                <a16:creationId xmlns:a16="http://schemas.microsoft.com/office/drawing/2014/main" id="{B54F7901-3D00-4936-76CF-A1945D7D05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CD07A1-1216-6C78-BC2A-7EEBB1B0C3C2}"/>
              </a:ext>
            </a:extLst>
          </p:cNvPr>
          <p:cNvSpPr>
            <a:spLocks noGrp="1"/>
          </p:cNvSpPr>
          <p:nvPr>
            <p:ph type="sldNum" sz="quarter" idx="12"/>
          </p:nvPr>
        </p:nvSpPr>
        <p:spPr/>
        <p:txBody>
          <a:bodyPr/>
          <a:lstStyle/>
          <a:p>
            <a:fld id="{75CF55B5-2832-402B-9002-9B472A7CC46E}" type="slidenum">
              <a:rPr lang="en-US" smtClean="0"/>
              <a:t>‹#›</a:t>
            </a:fld>
            <a:endParaRPr lang="en-US"/>
          </a:p>
        </p:txBody>
      </p:sp>
    </p:spTree>
    <p:extLst>
      <p:ext uri="{BB962C8B-B14F-4D97-AF65-F5344CB8AC3E}">
        <p14:creationId xmlns:p14="http://schemas.microsoft.com/office/powerpoint/2010/main" val="3914760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AEF2C-DCE5-F987-3CED-3056A3140A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98709A-EAB1-B99A-84F1-8FD72EA8E4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D06EEC-2A14-502F-AB57-9FDBEC52B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69B00D-E249-0EDF-7E4E-8B7E4FA28658}"/>
              </a:ext>
            </a:extLst>
          </p:cNvPr>
          <p:cNvSpPr>
            <a:spLocks noGrp="1"/>
          </p:cNvSpPr>
          <p:nvPr>
            <p:ph type="dt" sz="half" idx="10"/>
          </p:nvPr>
        </p:nvSpPr>
        <p:spPr/>
        <p:txBody>
          <a:bodyPr/>
          <a:lstStyle/>
          <a:p>
            <a:fld id="{7C65806F-D8C7-4C8B-A9BB-AE875E1A7C0A}" type="datetimeFigureOut">
              <a:rPr lang="en-US" smtClean="0"/>
              <a:t>1/31/2024</a:t>
            </a:fld>
            <a:endParaRPr lang="en-US"/>
          </a:p>
        </p:txBody>
      </p:sp>
      <p:sp>
        <p:nvSpPr>
          <p:cNvPr id="6" name="Footer Placeholder 5">
            <a:extLst>
              <a:ext uri="{FF2B5EF4-FFF2-40B4-BE49-F238E27FC236}">
                <a16:creationId xmlns:a16="http://schemas.microsoft.com/office/drawing/2014/main" id="{1A693AD1-50EC-C300-2DBE-12FA18FD1E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BCF49-C355-3DBA-28DB-C66003AB4636}"/>
              </a:ext>
            </a:extLst>
          </p:cNvPr>
          <p:cNvSpPr>
            <a:spLocks noGrp="1"/>
          </p:cNvSpPr>
          <p:nvPr>
            <p:ph type="sldNum" sz="quarter" idx="12"/>
          </p:nvPr>
        </p:nvSpPr>
        <p:spPr/>
        <p:txBody>
          <a:bodyPr/>
          <a:lstStyle/>
          <a:p>
            <a:fld id="{75CF55B5-2832-402B-9002-9B472A7CC46E}" type="slidenum">
              <a:rPr lang="en-US" smtClean="0"/>
              <a:t>‹#›</a:t>
            </a:fld>
            <a:endParaRPr lang="en-US"/>
          </a:p>
        </p:txBody>
      </p:sp>
    </p:spTree>
    <p:extLst>
      <p:ext uri="{BB962C8B-B14F-4D97-AF65-F5344CB8AC3E}">
        <p14:creationId xmlns:p14="http://schemas.microsoft.com/office/powerpoint/2010/main" val="259938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7922-3CC5-FFBC-998E-FDE3C7A8C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6D733C-60FA-477B-696C-C2FFDA07A6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F57D32-CBBC-F3B5-48BA-2D7BB8F19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6BD2B5-509F-D74C-831D-A0A54B5D792B}"/>
              </a:ext>
            </a:extLst>
          </p:cNvPr>
          <p:cNvSpPr>
            <a:spLocks noGrp="1"/>
          </p:cNvSpPr>
          <p:nvPr>
            <p:ph type="dt" sz="half" idx="10"/>
          </p:nvPr>
        </p:nvSpPr>
        <p:spPr/>
        <p:txBody>
          <a:bodyPr/>
          <a:lstStyle/>
          <a:p>
            <a:fld id="{7C65806F-D8C7-4C8B-A9BB-AE875E1A7C0A}" type="datetimeFigureOut">
              <a:rPr lang="en-US" smtClean="0"/>
              <a:t>1/31/2024</a:t>
            </a:fld>
            <a:endParaRPr lang="en-US"/>
          </a:p>
        </p:txBody>
      </p:sp>
      <p:sp>
        <p:nvSpPr>
          <p:cNvPr id="6" name="Footer Placeholder 5">
            <a:extLst>
              <a:ext uri="{FF2B5EF4-FFF2-40B4-BE49-F238E27FC236}">
                <a16:creationId xmlns:a16="http://schemas.microsoft.com/office/drawing/2014/main" id="{F3B422B9-8314-CB43-4786-86CAF63623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DEA32-DE3F-CE7C-3126-0B798527F800}"/>
              </a:ext>
            </a:extLst>
          </p:cNvPr>
          <p:cNvSpPr>
            <a:spLocks noGrp="1"/>
          </p:cNvSpPr>
          <p:nvPr>
            <p:ph type="sldNum" sz="quarter" idx="12"/>
          </p:nvPr>
        </p:nvSpPr>
        <p:spPr/>
        <p:txBody>
          <a:bodyPr/>
          <a:lstStyle/>
          <a:p>
            <a:fld id="{75CF55B5-2832-402B-9002-9B472A7CC46E}" type="slidenum">
              <a:rPr lang="en-US" smtClean="0"/>
              <a:t>‹#›</a:t>
            </a:fld>
            <a:endParaRPr lang="en-US"/>
          </a:p>
        </p:txBody>
      </p:sp>
    </p:spTree>
    <p:extLst>
      <p:ext uri="{BB962C8B-B14F-4D97-AF65-F5344CB8AC3E}">
        <p14:creationId xmlns:p14="http://schemas.microsoft.com/office/powerpoint/2010/main" val="359126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9BA5A5-84B1-2EDD-CFCC-E4B1CD3BF3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B8F273-F7EE-6814-7D6E-076D61E07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BA8E4-076F-57CA-7510-39A231B9B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5806F-D8C7-4C8B-A9BB-AE875E1A7C0A}" type="datetimeFigureOut">
              <a:rPr lang="en-US" smtClean="0"/>
              <a:t>1/31/2024</a:t>
            </a:fld>
            <a:endParaRPr lang="en-US"/>
          </a:p>
        </p:txBody>
      </p:sp>
      <p:sp>
        <p:nvSpPr>
          <p:cNvPr id="5" name="Footer Placeholder 4">
            <a:extLst>
              <a:ext uri="{FF2B5EF4-FFF2-40B4-BE49-F238E27FC236}">
                <a16:creationId xmlns:a16="http://schemas.microsoft.com/office/drawing/2014/main" id="{2A1851DB-4344-895B-E0C1-F16E13137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EFA45C-B1F4-73E0-3DC9-F89C46FFD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CF55B5-2832-402B-9002-9B472A7CC46E}" type="slidenum">
              <a:rPr lang="en-US" smtClean="0"/>
              <a:t>‹#›</a:t>
            </a:fld>
            <a:endParaRPr lang="en-US"/>
          </a:p>
        </p:txBody>
      </p:sp>
    </p:spTree>
    <p:extLst>
      <p:ext uri="{BB962C8B-B14F-4D97-AF65-F5344CB8AC3E}">
        <p14:creationId xmlns:p14="http://schemas.microsoft.com/office/powerpoint/2010/main" val="3555623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904EAA-F79F-30E1-73A5-455C9F4E3F20}"/>
              </a:ext>
            </a:extLst>
          </p:cNvPr>
          <p:cNvPicPr>
            <a:picLocks noChangeAspect="1"/>
          </p:cNvPicPr>
          <p:nvPr/>
        </p:nvPicPr>
        <p:blipFill>
          <a:blip r:embed="rId2"/>
          <a:stretch>
            <a:fillRect/>
          </a:stretch>
        </p:blipFill>
        <p:spPr>
          <a:xfrm>
            <a:off x="1181686" y="2110154"/>
            <a:ext cx="7836698" cy="3687514"/>
          </a:xfrm>
          <a:prstGeom prst="rect">
            <a:avLst/>
          </a:prstGeom>
        </p:spPr>
      </p:pic>
      <p:cxnSp>
        <p:nvCxnSpPr>
          <p:cNvPr id="7" name="Straight Arrow Connector 6">
            <a:extLst>
              <a:ext uri="{FF2B5EF4-FFF2-40B4-BE49-F238E27FC236}">
                <a16:creationId xmlns:a16="http://schemas.microsoft.com/office/drawing/2014/main" id="{D6665F2D-E02D-7F57-3F1C-89A8DAD03767}"/>
              </a:ext>
            </a:extLst>
          </p:cNvPr>
          <p:cNvCxnSpPr>
            <a:cxnSpLocks/>
          </p:cNvCxnSpPr>
          <p:nvPr/>
        </p:nvCxnSpPr>
        <p:spPr>
          <a:xfrm flipV="1">
            <a:off x="7061982" y="1662545"/>
            <a:ext cx="1749509" cy="672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44966974-683D-4F44-82A7-FDD0EBD9872E}"/>
              </a:ext>
            </a:extLst>
          </p:cNvPr>
          <p:cNvSpPr txBox="1"/>
          <p:nvPr/>
        </p:nvSpPr>
        <p:spPr>
          <a:xfrm>
            <a:off x="9018384" y="526472"/>
            <a:ext cx="1749509"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user clicks on Sign in button on the abebooks.com homepage</a:t>
            </a:r>
          </a:p>
        </p:txBody>
      </p:sp>
    </p:spTree>
    <p:extLst>
      <p:ext uri="{BB962C8B-B14F-4D97-AF65-F5344CB8AC3E}">
        <p14:creationId xmlns:p14="http://schemas.microsoft.com/office/powerpoint/2010/main" val="37259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5C9F47-0C3B-F9A6-7D00-D2BB5801D191}"/>
              </a:ext>
            </a:extLst>
          </p:cNvPr>
          <p:cNvPicPr>
            <a:picLocks noChangeAspect="1"/>
          </p:cNvPicPr>
          <p:nvPr/>
        </p:nvPicPr>
        <p:blipFill>
          <a:blip r:embed="rId2"/>
          <a:stretch>
            <a:fillRect/>
          </a:stretch>
        </p:blipFill>
        <p:spPr>
          <a:xfrm>
            <a:off x="0" y="577281"/>
            <a:ext cx="7065818" cy="5703437"/>
          </a:xfrm>
          <a:prstGeom prst="rect">
            <a:avLst/>
          </a:prstGeom>
        </p:spPr>
      </p:pic>
      <p:sp>
        <p:nvSpPr>
          <p:cNvPr id="4" name="TextBox 3">
            <a:extLst>
              <a:ext uri="{FF2B5EF4-FFF2-40B4-BE49-F238E27FC236}">
                <a16:creationId xmlns:a16="http://schemas.microsoft.com/office/drawing/2014/main" id="{676D17CA-27C9-B42C-F6FF-85EADCDDF38F}"/>
              </a:ext>
            </a:extLst>
          </p:cNvPr>
          <p:cNvSpPr txBox="1"/>
          <p:nvPr/>
        </p:nvSpPr>
        <p:spPr>
          <a:xfrm>
            <a:off x="7578435" y="1094509"/>
            <a:ext cx="3837709" cy="26776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The user fills in the field of</a:t>
            </a:r>
          </a:p>
          <a:p>
            <a:r>
              <a:rPr lang="en-US" sz="1200" dirty="0"/>
              <a:t>- email address</a:t>
            </a:r>
          </a:p>
          <a:p>
            <a:r>
              <a:rPr lang="en-US" sz="1200" dirty="0"/>
              <a:t>- password</a:t>
            </a:r>
          </a:p>
          <a:p>
            <a:endParaRPr lang="en-US" sz="1200" dirty="0"/>
          </a:p>
          <a:p>
            <a:r>
              <a:rPr lang="en-US" sz="1200" dirty="0"/>
              <a:t>And clicks on “Sign On” Button, once the user clicks, the system validates the user input email address and password against the persistent login information stored in the database, if the validation is successful, the user is redirected to the home page and the control is transferred to the home page use case.</a:t>
            </a:r>
          </a:p>
          <a:p>
            <a:endParaRPr lang="en-US" sz="1200" dirty="0"/>
          </a:p>
          <a:p>
            <a:r>
              <a:rPr lang="en-US" sz="1200" dirty="0"/>
              <a:t>[Optional]</a:t>
            </a:r>
          </a:p>
          <a:p>
            <a:r>
              <a:rPr lang="en-US" sz="1200" dirty="0"/>
              <a:t>If the user clicks on Keep me signed in, the user account will remain logged in for a finite duration.</a:t>
            </a:r>
          </a:p>
        </p:txBody>
      </p:sp>
      <p:cxnSp>
        <p:nvCxnSpPr>
          <p:cNvPr id="6" name="Straight Arrow Connector 5">
            <a:extLst>
              <a:ext uri="{FF2B5EF4-FFF2-40B4-BE49-F238E27FC236}">
                <a16:creationId xmlns:a16="http://schemas.microsoft.com/office/drawing/2014/main" id="{2149120B-2DFD-9A2F-61ED-098548FAD2DA}"/>
              </a:ext>
            </a:extLst>
          </p:cNvPr>
          <p:cNvCxnSpPr>
            <a:cxnSpLocks/>
            <a:endCxn id="4" idx="1"/>
          </p:cNvCxnSpPr>
          <p:nvPr/>
        </p:nvCxnSpPr>
        <p:spPr>
          <a:xfrm>
            <a:off x="4239491" y="2424545"/>
            <a:ext cx="3338944" cy="8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A58689E3-DECA-FC1F-DB4A-2241F0534704}"/>
              </a:ext>
            </a:extLst>
          </p:cNvPr>
          <p:cNvCxnSpPr>
            <a:endCxn id="4" idx="1"/>
          </p:cNvCxnSpPr>
          <p:nvPr/>
        </p:nvCxnSpPr>
        <p:spPr>
          <a:xfrm flipV="1">
            <a:off x="4170218" y="2433337"/>
            <a:ext cx="3408217" cy="614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46C5427-25AC-51F7-109F-8E8015EBB8F9}"/>
              </a:ext>
            </a:extLst>
          </p:cNvPr>
          <p:cNvCxnSpPr>
            <a:endCxn id="4" idx="1"/>
          </p:cNvCxnSpPr>
          <p:nvPr/>
        </p:nvCxnSpPr>
        <p:spPr>
          <a:xfrm flipV="1">
            <a:off x="4170218" y="2433337"/>
            <a:ext cx="3408217" cy="1127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1DD4F97-1F70-6702-6C9D-A8C8D4B2A413}"/>
              </a:ext>
            </a:extLst>
          </p:cNvPr>
          <p:cNvCxnSpPr>
            <a:endCxn id="4" idx="1"/>
          </p:cNvCxnSpPr>
          <p:nvPr/>
        </p:nvCxnSpPr>
        <p:spPr>
          <a:xfrm flipV="1">
            <a:off x="2812473" y="2433337"/>
            <a:ext cx="4765962" cy="1930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136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903F25-1184-EC37-600F-5AE7852961D0}"/>
              </a:ext>
            </a:extLst>
          </p:cNvPr>
          <p:cNvPicPr>
            <a:picLocks noChangeAspect="1"/>
          </p:cNvPicPr>
          <p:nvPr/>
        </p:nvPicPr>
        <p:blipFill>
          <a:blip r:embed="rId2"/>
          <a:stretch>
            <a:fillRect/>
          </a:stretch>
        </p:blipFill>
        <p:spPr>
          <a:xfrm>
            <a:off x="0" y="577281"/>
            <a:ext cx="7065818" cy="5703437"/>
          </a:xfrm>
          <a:prstGeom prst="rect">
            <a:avLst/>
          </a:prstGeom>
        </p:spPr>
      </p:pic>
      <p:sp>
        <p:nvSpPr>
          <p:cNvPr id="3" name="TextBox 2">
            <a:extLst>
              <a:ext uri="{FF2B5EF4-FFF2-40B4-BE49-F238E27FC236}">
                <a16:creationId xmlns:a16="http://schemas.microsoft.com/office/drawing/2014/main" id="{AFA15333-7733-F363-F5CB-19AD15A03B68}"/>
              </a:ext>
            </a:extLst>
          </p:cNvPr>
          <p:cNvSpPr txBox="1"/>
          <p:nvPr/>
        </p:nvSpPr>
        <p:spPr>
          <a:xfrm>
            <a:off x="7578435" y="1094509"/>
            <a:ext cx="383770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If the user clicks on Privacy Policy, abebooks.com privacy policy page loads (screenshot attached below)</a:t>
            </a:r>
          </a:p>
        </p:txBody>
      </p:sp>
      <p:cxnSp>
        <p:nvCxnSpPr>
          <p:cNvPr id="4" name="Straight Arrow Connector 3">
            <a:extLst>
              <a:ext uri="{FF2B5EF4-FFF2-40B4-BE49-F238E27FC236}">
                <a16:creationId xmlns:a16="http://schemas.microsoft.com/office/drawing/2014/main" id="{7BA2B651-EF9E-4FEE-5F0B-FBA161AC5426}"/>
              </a:ext>
            </a:extLst>
          </p:cNvPr>
          <p:cNvCxnSpPr>
            <a:cxnSpLocks/>
            <a:endCxn id="3" idx="1"/>
          </p:cNvCxnSpPr>
          <p:nvPr/>
        </p:nvCxnSpPr>
        <p:spPr>
          <a:xfrm flipV="1">
            <a:off x="4164037" y="1325342"/>
            <a:ext cx="3414398" cy="25573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D5B1CA77-C66A-7BAB-6C48-386F79B59200}"/>
              </a:ext>
            </a:extLst>
          </p:cNvPr>
          <p:cNvPicPr>
            <a:picLocks noChangeAspect="1"/>
          </p:cNvPicPr>
          <p:nvPr/>
        </p:nvPicPr>
        <p:blipFill>
          <a:blip r:embed="rId3"/>
          <a:stretch>
            <a:fillRect/>
          </a:stretch>
        </p:blipFill>
        <p:spPr>
          <a:xfrm>
            <a:off x="7916930" y="2424545"/>
            <a:ext cx="3837709" cy="4029064"/>
          </a:xfrm>
          <a:prstGeom prst="rect">
            <a:avLst/>
          </a:prstGeom>
        </p:spPr>
      </p:pic>
    </p:spTree>
    <p:extLst>
      <p:ext uri="{BB962C8B-B14F-4D97-AF65-F5344CB8AC3E}">
        <p14:creationId xmlns:p14="http://schemas.microsoft.com/office/powerpoint/2010/main" val="426210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903F25-1184-EC37-600F-5AE7852961D0}"/>
              </a:ext>
            </a:extLst>
          </p:cNvPr>
          <p:cNvPicPr>
            <a:picLocks noChangeAspect="1"/>
          </p:cNvPicPr>
          <p:nvPr/>
        </p:nvPicPr>
        <p:blipFill>
          <a:blip r:embed="rId2"/>
          <a:stretch>
            <a:fillRect/>
          </a:stretch>
        </p:blipFill>
        <p:spPr>
          <a:xfrm>
            <a:off x="0" y="577281"/>
            <a:ext cx="7065818" cy="5703437"/>
          </a:xfrm>
          <a:prstGeom prst="rect">
            <a:avLst/>
          </a:prstGeom>
        </p:spPr>
      </p:pic>
      <p:sp>
        <p:nvSpPr>
          <p:cNvPr id="3" name="TextBox 2">
            <a:extLst>
              <a:ext uri="{FF2B5EF4-FFF2-40B4-BE49-F238E27FC236}">
                <a16:creationId xmlns:a16="http://schemas.microsoft.com/office/drawing/2014/main" id="{AFA15333-7733-F363-F5CB-19AD15A03B68}"/>
              </a:ext>
            </a:extLst>
          </p:cNvPr>
          <p:cNvSpPr txBox="1"/>
          <p:nvPr/>
        </p:nvSpPr>
        <p:spPr>
          <a:xfrm>
            <a:off x="7578435" y="1094509"/>
            <a:ext cx="383770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If the user clicks on Terms and Conditions, abebooks.com Terms and Condition page loads (screenshot attached below)</a:t>
            </a:r>
          </a:p>
        </p:txBody>
      </p:sp>
      <p:cxnSp>
        <p:nvCxnSpPr>
          <p:cNvPr id="4" name="Straight Arrow Connector 3">
            <a:extLst>
              <a:ext uri="{FF2B5EF4-FFF2-40B4-BE49-F238E27FC236}">
                <a16:creationId xmlns:a16="http://schemas.microsoft.com/office/drawing/2014/main" id="{7BA2B651-EF9E-4FEE-5F0B-FBA161AC5426}"/>
              </a:ext>
            </a:extLst>
          </p:cNvPr>
          <p:cNvCxnSpPr>
            <a:cxnSpLocks/>
            <a:endCxn id="3" idx="1"/>
          </p:cNvCxnSpPr>
          <p:nvPr/>
        </p:nvCxnSpPr>
        <p:spPr>
          <a:xfrm flipV="1">
            <a:off x="3418449" y="1417675"/>
            <a:ext cx="4159986" cy="2619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7A46BBCC-BA89-B376-5BC4-1A35A0E834CD}"/>
              </a:ext>
            </a:extLst>
          </p:cNvPr>
          <p:cNvPicPr>
            <a:picLocks noChangeAspect="1"/>
          </p:cNvPicPr>
          <p:nvPr/>
        </p:nvPicPr>
        <p:blipFill>
          <a:blip r:embed="rId3"/>
          <a:stretch>
            <a:fillRect/>
          </a:stretch>
        </p:blipFill>
        <p:spPr>
          <a:xfrm>
            <a:off x="7578434" y="2304235"/>
            <a:ext cx="4504863" cy="4116032"/>
          </a:xfrm>
          <a:prstGeom prst="rect">
            <a:avLst/>
          </a:prstGeom>
        </p:spPr>
      </p:pic>
    </p:spTree>
    <p:extLst>
      <p:ext uri="{BB962C8B-B14F-4D97-AF65-F5344CB8AC3E}">
        <p14:creationId xmlns:p14="http://schemas.microsoft.com/office/powerpoint/2010/main" val="413023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903F25-1184-EC37-600F-5AE7852961D0}"/>
              </a:ext>
            </a:extLst>
          </p:cNvPr>
          <p:cNvPicPr>
            <a:picLocks noChangeAspect="1"/>
          </p:cNvPicPr>
          <p:nvPr/>
        </p:nvPicPr>
        <p:blipFill>
          <a:blip r:embed="rId2"/>
          <a:stretch>
            <a:fillRect/>
          </a:stretch>
        </p:blipFill>
        <p:spPr>
          <a:xfrm>
            <a:off x="0" y="577281"/>
            <a:ext cx="7065818" cy="5703437"/>
          </a:xfrm>
          <a:prstGeom prst="rect">
            <a:avLst/>
          </a:prstGeom>
        </p:spPr>
      </p:pic>
      <p:sp>
        <p:nvSpPr>
          <p:cNvPr id="3" name="TextBox 2">
            <a:extLst>
              <a:ext uri="{FF2B5EF4-FFF2-40B4-BE49-F238E27FC236}">
                <a16:creationId xmlns:a16="http://schemas.microsoft.com/office/drawing/2014/main" id="{AFA15333-7733-F363-F5CB-19AD15A03B68}"/>
              </a:ext>
            </a:extLst>
          </p:cNvPr>
          <p:cNvSpPr txBox="1"/>
          <p:nvPr/>
        </p:nvSpPr>
        <p:spPr>
          <a:xfrm>
            <a:off x="7578435" y="1094509"/>
            <a:ext cx="383770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If the user clicks on Details, a floating box appears on the screen to give the user information about what “Keep me Signed in” means. Screenshot attached below</a:t>
            </a:r>
          </a:p>
        </p:txBody>
      </p:sp>
      <p:cxnSp>
        <p:nvCxnSpPr>
          <p:cNvPr id="4" name="Straight Arrow Connector 3">
            <a:extLst>
              <a:ext uri="{FF2B5EF4-FFF2-40B4-BE49-F238E27FC236}">
                <a16:creationId xmlns:a16="http://schemas.microsoft.com/office/drawing/2014/main" id="{7BA2B651-EF9E-4FEE-5F0B-FBA161AC5426}"/>
              </a:ext>
            </a:extLst>
          </p:cNvPr>
          <p:cNvCxnSpPr>
            <a:cxnSpLocks/>
            <a:endCxn id="3" idx="1"/>
          </p:cNvCxnSpPr>
          <p:nvPr/>
        </p:nvCxnSpPr>
        <p:spPr>
          <a:xfrm flipV="1">
            <a:off x="3643532" y="1417675"/>
            <a:ext cx="3934903" cy="2872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68AB8944-351E-D676-9E8B-727AD988BC4D}"/>
              </a:ext>
            </a:extLst>
          </p:cNvPr>
          <p:cNvPicPr>
            <a:picLocks noChangeAspect="1"/>
          </p:cNvPicPr>
          <p:nvPr/>
        </p:nvPicPr>
        <p:blipFill>
          <a:blip r:embed="rId3"/>
          <a:stretch>
            <a:fillRect/>
          </a:stretch>
        </p:blipFill>
        <p:spPr>
          <a:xfrm>
            <a:off x="6902577" y="2681385"/>
            <a:ext cx="4829849" cy="1762371"/>
          </a:xfrm>
          <a:prstGeom prst="rect">
            <a:avLst/>
          </a:prstGeom>
        </p:spPr>
      </p:pic>
    </p:spTree>
    <p:extLst>
      <p:ext uri="{BB962C8B-B14F-4D97-AF65-F5344CB8AC3E}">
        <p14:creationId xmlns:p14="http://schemas.microsoft.com/office/powerpoint/2010/main" val="149333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C0DE-D0E2-BA27-1A7A-9274F8F7B7BF}"/>
              </a:ext>
            </a:extLst>
          </p:cNvPr>
          <p:cNvSpPr>
            <a:spLocks noGrp="1"/>
          </p:cNvSpPr>
          <p:nvPr>
            <p:ph type="title"/>
          </p:nvPr>
        </p:nvSpPr>
        <p:spPr/>
        <p:txBody>
          <a:bodyPr/>
          <a:lstStyle/>
          <a:p>
            <a:r>
              <a:rPr lang="en-US" dirty="0"/>
              <a:t>Alternate Course</a:t>
            </a:r>
          </a:p>
        </p:txBody>
      </p:sp>
      <p:sp>
        <p:nvSpPr>
          <p:cNvPr id="3" name="Content Placeholder 2">
            <a:extLst>
              <a:ext uri="{FF2B5EF4-FFF2-40B4-BE49-F238E27FC236}">
                <a16:creationId xmlns:a16="http://schemas.microsoft.com/office/drawing/2014/main" id="{08FAD3F3-5EDF-A073-5EE7-CAC236D1F87B}"/>
              </a:ext>
            </a:extLst>
          </p:cNvPr>
          <p:cNvSpPr>
            <a:spLocks noGrp="1"/>
          </p:cNvSpPr>
          <p:nvPr>
            <p:ph idx="1"/>
          </p:nvPr>
        </p:nvSpPr>
        <p:spPr/>
        <p:txBody>
          <a:bodyPr>
            <a:normAutofit fontScale="92500" lnSpcReduction="10000"/>
          </a:bodyPr>
          <a:lstStyle/>
          <a:p>
            <a:pPr marL="0" indent="0">
              <a:buNone/>
            </a:pPr>
            <a:r>
              <a:rPr lang="en-US" dirty="0"/>
              <a:t>- if the user does not type in any email and/or password, the system reacts to the effect and displays and error prompt</a:t>
            </a:r>
          </a:p>
          <a:p>
            <a:pPr marL="0" indent="0">
              <a:buNone/>
            </a:pPr>
            <a:r>
              <a:rPr lang="en-US" dirty="0"/>
              <a:t>- if the user validation against the provided email and/or password fails, the system reacts to the effect and displays the appropriate error message along with the possible course of action.</a:t>
            </a:r>
          </a:p>
          <a:p>
            <a:pPr marL="0" indent="0">
              <a:buNone/>
            </a:pPr>
            <a:r>
              <a:rPr lang="en-US" dirty="0"/>
              <a:t>- if the user clicks on forget password link, the control is transferred to the password recovery use case.</a:t>
            </a:r>
          </a:p>
          <a:p>
            <a:pPr marL="0" indent="0">
              <a:buNone/>
            </a:pPr>
            <a:r>
              <a:rPr lang="en-US" dirty="0"/>
              <a:t>- if the user clicks on Create your </a:t>
            </a:r>
            <a:r>
              <a:rPr lang="en-US" dirty="0" err="1"/>
              <a:t>Abebooks</a:t>
            </a:r>
            <a:r>
              <a:rPr lang="en-US" dirty="0"/>
              <a:t> account, control is transferred to Create an Account use case.</a:t>
            </a:r>
          </a:p>
          <a:p>
            <a:pPr marL="0" indent="0">
              <a:buNone/>
            </a:pPr>
            <a:r>
              <a:rPr lang="en-US" dirty="0"/>
              <a:t>- if the user clicks on Login with Amazon, the control is transferred to Login via Amazon use case.</a:t>
            </a:r>
          </a:p>
        </p:txBody>
      </p:sp>
    </p:spTree>
    <p:extLst>
      <p:ext uri="{BB962C8B-B14F-4D97-AF65-F5344CB8AC3E}">
        <p14:creationId xmlns:p14="http://schemas.microsoft.com/office/powerpoint/2010/main" val="212051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310</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Alternate Course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Owais</dc:creator>
  <cp:lastModifiedBy>Muhammad Owais</cp:lastModifiedBy>
  <cp:revision>17</cp:revision>
  <dcterms:created xsi:type="dcterms:W3CDTF">2024-01-31T20:07:43Z</dcterms:created>
  <dcterms:modified xsi:type="dcterms:W3CDTF">2024-01-31T20:33:54Z</dcterms:modified>
</cp:coreProperties>
</file>