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344" r:id="rId3"/>
    <p:sldId id="316" r:id="rId4"/>
    <p:sldId id="33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A53E93-F930-4B6E-B80F-9FDA8896815E}" type="datetimeFigureOut">
              <a:rPr lang="en-HK" smtClean="0"/>
              <a:t>6/4/2020</a:t>
            </a:fld>
            <a:endParaRPr lang="en-H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2EB492-C733-459F-BE20-8A03B58BBF9E}" type="slidenum">
              <a:rPr lang="en-HK" smtClean="0"/>
              <a:t>‹#›</a:t>
            </a:fld>
            <a:endParaRPr lang="en-HK"/>
          </a:p>
        </p:txBody>
      </p:sp>
    </p:spTree>
    <p:extLst>
      <p:ext uri="{BB962C8B-B14F-4D97-AF65-F5344CB8AC3E}">
        <p14:creationId xmlns:p14="http://schemas.microsoft.com/office/powerpoint/2010/main" val="684867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Shape 706"/>
          <p:cNvSpPr>
            <a:spLocks noGrp="1" noRot="1" noChangeAspect="1"/>
          </p:cNvSpPr>
          <p:nvPr>
            <p:ph type="sldImg" idx="2"/>
          </p:nvPr>
        </p:nvSpPr>
        <p:spPr>
          <a:xfrm>
            <a:off x="2514600" y="857250"/>
            <a:ext cx="4114800" cy="231457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07" name="Shape 707"/>
          <p:cNvSpPr txBox="1">
            <a:spLocks noGrp="1"/>
          </p:cNvSpPr>
          <p:nvPr>
            <p:ph type="body" idx="1"/>
          </p:nvPr>
        </p:nvSpPr>
        <p:spPr>
          <a:xfrm>
            <a:off x="914401" y="3300412"/>
            <a:ext cx="7315199" cy="270033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dirty="0"/>
              <a:t>Olga</a:t>
            </a:r>
            <a:endParaRPr sz="900" b="0" i="0" u="none" strike="noStrike" cap="none" dirty="0">
              <a:solidFill>
                <a:schemeClr val="dk1"/>
              </a:solidFill>
              <a:latin typeface="Calibri"/>
              <a:ea typeface="Calibri"/>
              <a:cs typeface="Calibri"/>
              <a:sym typeface="Calibri"/>
            </a:endParaRPr>
          </a:p>
        </p:txBody>
      </p:sp>
      <p:sp>
        <p:nvSpPr>
          <p:cNvPr id="708" name="Shape 708"/>
          <p:cNvSpPr txBox="1">
            <a:spLocks noGrp="1"/>
          </p:cNvSpPr>
          <p:nvPr>
            <p:ph type="dt" idx="10"/>
          </p:nvPr>
        </p:nvSpPr>
        <p:spPr>
          <a:xfrm>
            <a:off x="5179483" y="0"/>
            <a:ext cx="3962399" cy="344091"/>
          </a:xfrm>
          <a:prstGeom prst="rect">
            <a:avLst/>
          </a:prstGeom>
          <a:noFill/>
          <a:ln>
            <a:noFill/>
          </a:ln>
        </p:spPr>
        <p:txBody>
          <a:bodyPr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r>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t>6/1/17</a:t>
            </a:r>
          </a:p>
        </p:txBody>
      </p:sp>
      <p:sp>
        <p:nvSpPr>
          <p:cNvPr id="709" name="Shape 709"/>
          <p:cNvSpPr txBox="1">
            <a:spLocks noGrp="1"/>
          </p:cNvSpPr>
          <p:nvPr>
            <p:ph type="sldNum" idx="12"/>
          </p:nvPr>
        </p:nvSpPr>
        <p:spPr>
          <a:xfrm>
            <a:off x="5179483" y="6513910"/>
            <a:ext cx="3962399" cy="34409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2</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0705225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s://www.ibm.com/legal/copytrade"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hyperlink" Target="https://www.ibm.com/legal/copytrade"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hyperlink" Target="https://www.ibm.com/legal/copytrade"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cover">
    <p:spTree>
      <p:nvGrpSpPr>
        <p:cNvPr id="1" name=""/>
        <p:cNvGrpSpPr/>
        <p:nvPr/>
      </p:nvGrpSpPr>
      <p:grpSpPr>
        <a:xfrm>
          <a:off x="0" y="0"/>
          <a:ext cx="0" cy="0"/>
          <a:chOff x="0" y="0"/>
          <a:chExt cx="0" cy="0"/>
        </a:xfrm>
      </p:grpSpPr>
      <p:sp>
        <p:nvSpPr>
          <p:cNvPr id="12" name="Title Text"/>
          <p:cNvSpPr txBox="1">
            <a:spLocks noGrp="1"/>
          </p:cNvSpPr>
          <p:nvPr>
            <p:ph type="title"/>
          </p:nvPr>
        </p:nvSpPr>
        <p:spPr>
          <a:xfrm>
            <a:off x="280416" y="183557"/>
            <a:ext cx="5522977" cy="5726177"/>
          </a:xfrm>
          <a:prstGeom prst="rect">
            <a:avLst/>
          </a:prstGeom>
        </p:spPr>
        <p:txBody>
          <a:bodyPr>
            <a:normAutofit/>
          </a:bodyPr>
          <a:lstStyle/>
          <a:p>
            <a:r>
              <a:t>Title Text</a:t>
            </a:r>
          </a:p>
        </p:txBody>
      </p:sp>
      <p:pic>
        <p:nvPicPr>
          <p:cNvPr id="13" name="Picture" descr="Picture"/>
          <p:cNvPicPr>
            <a:picLocks noChangeAspect="1"/>
          </p:cNvPicPr>
          <p:nvPr/>
        </p:nvPicPr>
        <p:blipFill>
          <a:blip r:embed="rId2"/>
          <a:stretch>
            <a:fillRect/>
          </a:stretch>
        </p:blipFill>
        <p:spPr>
          <a:xfrm>
            <a:off x="11191749" y="6257436"/>
            <a:ext cx="695453" cy="275722"/>
          </a:xfrm>
          <a:prstGeom prst="rect">
            <a:avLst/>
          </a:prstGeom>
          <a:ln w="12700">
            <a:miter lim="400000"/>
          </a:ln>
        </p:spPr>
      </p:pic>
      <p:sp>
        <p:nvSpPr>
          <p:cNvPr id="14" name="Footer Placeholder 3"/>
          <p:cNvSpPr txBox="1"/>
          <p:nvPr/>
        </p:nvSpPr>
        <p:spPr>
          <a:xfrm>
            <a:off x="295684" y="6099123"/>
            <a:ext cx="1514411" cy="541549"/>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lstStyle/>
          <a:p>
            <a:pPr defTabSz="285750">
              <a:lnSpc>
                <a:spcPct val="150000"/>
              </a:lnSpc>
              <a:defRPr sz="6200"/>
            </a:pPr>
            <a:r>
              <a:rPr sz="3100"/>
              <a:t>IBM </a:t>
            </a:r>
            <a:r>
              <a:rPr sz="3100" b="1"/>
              <a:t>iX</a:t>
            </a:r>
          </a:p>
        </p:txBody>
      </p:sp>
      <p:sp>
        <p:nvSpPr>
          <p:cNvPr id="15" name="Slide Number"/>
          <p:cNvSpPr txBox="1">
            <a:spLocks noGrp="1"/>
          </p:cNvSpPr>
          <p:nvPr>
            <p:ph type="sldNum" sz="quarter" idx="2"/>
          </p:nvPr>
        </p:nvSpPr>
        <p:spPr>
          <a:xfrm>
            <a:off x="11539475" y="6406157"/>
            <a:ext cx="353532" cy="127001"/>
          </a:xfrm>
          <a:prstGeom prst="rect">
            <a:avLst/>
          </a:prstGeom>
        </p:spPr>
        <p:txBody>
          <a:bodyPr wrap="square"/>
          <a:lstStyle/>
          <a:p>
            <a:fld id="{86CB4B4D-7CA3-9044-876B-883B54F8677D}" type="slidenum">
              <a:t>‹#›</a:t>
            </a:fld>
            <a:endParaRPr/>
          </a:p>
        </p:txBody>
      </p:sp>
    </p:spTree>
    <p:extLst>
      <p:ext uri="{BB962C8B-B14F-4D97-AF65-F5344CB8AC3E}">
        <p14:creationId xmlns:p14="http://schemas.microsoft.com/office/powerpoint/2010/main" val="1153824761"/>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text (two narrow columns)">
    <p:spTree>
      <p:nvGrpSpPr>
        <p:cNvPr id="1" name=""/>
        <p:cNvGrpSpPr/>
        <p:nvPr/>
      </p:nvGrpSpPr>
      <p:grpSpPr>
        <a:xfrm>
          <a:off x="0" y="0"/>
          <a:ext cx="0" cy="0"/>
          <a:chOff x="0" y="0"/>
          <a:chExt cx="0" cy="0"/>
        </a:xfrm>
      </p:grpSpPr>
      <p:sp>
        <p:nvSpPr>
          <p:cNvPr id="121" name="Title Text"/>
          <p:cNvSpPr txBox="1">
            <a:spLocks noGrp="1"/>
          </p:cNvSpPr>
          <p:nvPr>
            <p:ph type="title"/>
          </p:nvPr>
        </p:nvSpPr>
        <p:spPr>
          <a:xfrm>
            <a:off x="280416" y="183557"/>
            <a:ext cx="5522977" cy="5726177"/>
          </a:xfrm>
          <a:prstGeom prst="rect">
            <a:avLst/>
          </a:prstGeom>
        </p:spPr>
        <p:txBody>
          <a:bodyPr>
            <a:normAutofit/>
          </a:bodyPr>
          <a:lstStyle/>
          <a:p>
            <a:r>
              <a:t>Title Text</a:t>
            </a:r>
          </a:p>
        </p:txBody>
      </p:sp>
      <p:sp>
        <p:nvSpPr>
          <p:cNvPr id="122" name="Body Level One…"/>
          <p:cNvSpPr txBox="1">
            <a:spLocks noGrp="1"/>
          </p:cNvSpPr>
          <p:nvPr>
            <p:ph type="body" sz="quarter" idx="1"/>
          </p:nvPr>
        </p:nvSpPr>
        <p:spPr>
          <a:xfrm>
            <a:off x="6388608" y="268224"/>
            <a:ext cx="2450593" cy="5726177"/>
          </a:xfrm>
          <a:prstGeom prst="rect">
            <a:avLst/>
          </a:prstGeom>
        </p:spPr>
        <p:txBody>
          <a:bodyPr>
            <a:normAutofit/>
          </a:bodyPr>
          <a:lstStyle>
            <a:lvl1pPr>
              <a:spcBef>
                <a:spcPts val="1000"/>
              </a:spcBef>
            </a:lvl1pPr>
            <a:lvl2pPr>
              <a:spcBef>
                <a:spcPts val="1000"/>
              </a:spcBef>
            </a:lvl2pPr>
            <a:lvl3pPr>
              <a:spcBef>
                <a:spcPts val="1000"/>
              </a:spcBef>
            </a:lvl3pPr>
            <a:lvl4pPr>
              <a:spcBef>
                <a:spcPts val="1000"/>
              </a:spcBef>
            </a:lvl4pPr>
            <a:lvl5pPr>
              <a:spcBef>
                <a:spcPts val="1000"/>
              </a:spcBef>
            </a:lvl5pPr>
          </a:lstStyle>
          <a:p>
            <a:r>
              <a:t>Body Level One</a:t>
            </a:r>
          </a:p>
          <a:p>
            <a:pPr lvl="1"/>
            <a:r>
              <a:t>Body Level Two</a:t>
            </a:r>
          </a:p>
          <a:p>
            <a:pPr lvl="2"/>
            <a:r>
              <a:t>Body Level Three</a:t>
            </a:r>
          </a:p>
          <a:p>
            <a:pPr lvl="3"/>
            <a:r>
              <a:t>Body Level Four</a:t>
            </a:r>
          </a:p>
          <a:p>
            <a:pPr lvl="4"/>
            <a:r>
              <a:t>Body Level Five</a:t>
            </a:r>
          </a:p>
        </p:txBody>
      </p:sp>
      <p:sp>
        <p:nvSpPr>
          <p:cNvPr id="123" name="Text Placeholder 2"/>
          <p:cNvSpPr>
            <a:spLocks noGrp="1"/>
          </p:cNvSpPr>
          <p:nvPr>
            <p:ph type="body" sz="quarter" idx="13"/>
          </p:nvPr>
        </p:nvSpPr>
        <p:spPr>
          <a:xfrm>
            <a:off x="9436608" y="268224"/>
            <a:ext cx="2450593" cy="5726177"/>
          </a:xfrm>
          <a:prstGeom prst="rect">
            <a:avLst/>
          </a:prstGeom>
        </p:spPr>
        <p:txBody>
          <a:bodyPr>
            <a:normAutofit/>
          </a:bodyPr>
          <a:lstStyle>
            <a:lvl1pPr>
              <a:spcBef>
                <a:spcPts val="1000"/>
              </a:spcBef>
              <a:defRPr/>
            </a:lvl1pPr>
          </a:lstStyle>
          <a:p>
            <a:pPr>
              <a:spcBef>
                <a:spcPts val="2000"/>
              </a:spcBef>
            </a:pPr>
            <a:endParaRPr/>
          </a:p>
        </p:txBody>
      </p:sp>
      <p:sp>
        <p:nvSpPr>
          <p:cNvPr id="1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635748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text (split background)">
    <p:spTree>
      <p:nvGrpSpPr>
        <p:cNvPr id="1" name=""/>
        <p:cNvGrpSpPr/>
        <p:nvPr/>
      </p:nvGrpSpPr>
      <p:grpSpPr>
        <a:xfrm>
          <a:off x="0" y="0"/>
          <a:ext cx="0" cy="0"/>
          <a:chOff x="0" y="0"/>
          <a:chExt cx="0" cy="0"/>
        </a:xfrm>
      </p:grpSpPr>
      <p:sp>
        <p:nvSpPr>
          <p:cNvPr id="131" name="Title Text"/>
          <p:cNvSpPr txBox="1">
            <a:spLocks noGrp="1"/>
          </p:cNvSpPr>
          <p:nvPr>
            <p:ph type="title"/>
          </p:nvPr>
        </p:nvSpPr>
        <p:spPr>
          <a:xfrm>
            <a:off x="280417" y="183557"/>
            <a:ext cx="5522886" cy="5726177"/>
          </a:xfrm>
          <a:prstGeom prst="rect">
            <a:avLst/>
          </a:prstGeom>
        </p:spPr>
        <p:txBody>
          <a:bodyPr>
            <a:normAutofit/>
          </a:bodyPr>
          <a:lstStyle/>
          <a:p>
            <a:r>
              <a:t>Title Text</a:t>
            </a:r>
          </a:p>
        </p:txBody>
      </p:sp>
      <p:sp>
        <p:nvSpPr>
          <p:cNvPr id="132" name="Cool gray 10 rectangle"/>
          <p:cNvSpPr/>
          <p:nvPr/>
        </p:nvSpPr>
        <p:spPr>
          <a:xfrm>
            <a:off x="6096000" y="-1"/>
            <a:ext cx="6096000" cy="6858001"/>
          </a:xfrm>
          <a:prstGeom prst="rect">
            <a:avLst/>
          </a:prstGeom>
          <a:solidFill>
            <a:srgbClr val="FFFFFF"/>
          </a:solidFill>
          <a:ln w="12700">
            <a:miter lim="400000"/>
          </a:ln>
        </p:spPr>
        <p:txBody>
          <a:bodyPr lIns="48000" tIns="48000" rIns="48000" bIns="48000" anchor="ctr"/>
          <a:lstStyle/>
          <a:p>
            <a:pPr algn="ctr">
              <a:defRPr sz="3200"/>
            </a:pPr>
            <a:endParaRPr sz="1600"/>
          </a:p>
        </p:txBody>
      </p:sp>
      <p:sp>
        <p:nvSpPr>
          <p:cNvPr id="133" name="Body Level One…"/>
          <p:cNvSpPr txBox="1">
            <a:spLocks noGrp="1"/>
          </p:cNvSpPr>
          <p:nvPr>
            <p:ph type="body" sz="half" idx="1"/>
          </p:nvPr>
        </p:nvSpPr>
        <p:spPr>
          <a:xfrm>
            <a:off x="6388608" y="268224"/>
            <a:ext cx="5498593" cy="5726177"/>
          </a:xfrm>
          <a:prstGeom prst="rect">
            <a:avLst/>
          </a:prstGeom>
        </p:spPr>
        <p:txBody>
          <a:bodyPr>
            <a:normAutofit/>
          </a:bodyPr>
          <a:lstStyle>
            <a:lvl1pPr>
              <a:spcBef>
                <a:spcPts val="1000"/>
              </a:spcBef>
              <a:defRPr>
                <a:solidFill>
                  <a:srgbClr val="000000"/>
                </a:solidFill>
              </a:defRPr>
            </a:lvl1pPr>
            <a:lvl2pPr>
              <a:spcBef>
                <a:spcPts val="1000"/>
              </a:spcBef>
              <a:defRPr>
                <a:solidFill>
                  <a:srgbClr val="000000"/>
                </a:solidFill>
              </a:defRPr>
            </a:lvl2pPr>
            <a:lvl3pPr>
              <a:spcBef>
                <a:spcPts val="1000"/>
              </a:spcBef>
              <a:defRPr>
                <a:solidFill>
                  <a:srgbClr val="000000"/>
                </a:solidFill>
              </a:defRPr>
            </a:lvl3pPr>
            <a:lvl4pPr>
              <a:spcBef>
                <a:spcPts val="1000"/>
              </a:spcBef>
              <a:defRPr>
                <a:solidFill>
                  <a:srgbClr val="000000"/>
                </a:solidFill>
              </a:defRPr>
            </a:lvl4pPr>
            <a:lvl5pPr>
              <a:spcBef>
                <a:spcPts val="1000"/>
              </a:spcBef>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34"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135" name="Footer Placeholder"/>
          <p:cNvSpPr txBox="1"/>
          <p:nvPr/>
        </p:nvSpPr>
        <p:spPr>
          <a:xfrm>
            <a:off x="304888" y="6433437"/>
            <a:ext cx="2440955" cy="12311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1829311">
              <a:defRPr sz="1600"/>
            </a:lvl1pPr>
          </a:lstStyle>
          <a:p>
            <a:r>
              <a:rPr sz="800"/>
              <a:t>IBM iX / © IBM Corporation</a:t>
            </a:r>
          </a:p>
        </p:txBody>
      </p:sp>
    </p:spTree>
    <p:extLst>
      <p:ext uri="{BB962C8B-B14F-4D97-AF65-F5344CB8AC3E}">
        <p14:creationId xmlns:p14="http://schemas.microsoft.com/office/powerpoint/2010/main" val="1598070041"/>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image">
    <p:spTree>
      <p:nvGrpSpPr>
        <p:cNvPr id="1" name=""/>
        <p:cNvGrpSpPr/>
        <p:nvPr/>
      </p:nvGrpSpPr>
      <p:grpSpPr>
        <a:xfrm>
          <a:off x="0" y="0"/>
          <a:ext cx="0" cy="0"/>
          <a:chOff x="0" y="0"/>
          <a:chExt cx="0" cy="0"/>
        </a:xfrm>
      </p:grpSpPr>
      <p:sp>
        <p:nvSpPr>
          <p:cNvPr id="142" name="Rectangle"/>
          <p:cNvSpPr/>
          <p:nvPr/>
        </p:nvSpPr>
        <p:spPr>
          <a:xfrm>
            <a:off x="6111875" y="-2580"/>
            <a:ext cx="6069980" cy="6863160"/>
          </a:xfrm>
          <a:prstGeom prst="rect">
            <a:avLst/>
          </a:prstGeom>
          <a:solidFill>
            <a:srgbClr val="FFFFFF"/>
          </a:solidFill>
          <a:ln w="12700">
            <a:miter lim="400000"/>
          </a:ln>
        </p:spPr>
        <p:txBody>
          <a:bodyPr lIns="48000" tIns="48000" rIns="48000" bIns="48000"/>
          <a:lstStyle/>
          <a:p>
            <a:endParaRPr sz="900"/>
          </a:p>
        </p:txBody>
      </p:sp>
      <p:sp>
        <p:nvSpPr>
          <p:cNvPr id="143" name="Title Text"/>
          <p:cNvSpPr txBox="1">
            <a:spLocks noGrp="1"/>
          </p:cNvSpPr>
          <p:nvPr>
            <p:ph type="title"/>
          </p:nvPr>
        </p:nvSpPr>
        <p:spPr>
          <a:xfrm>
            <a:off x="280416" y="183557"/>
            <a:ext cx="5522977" cy="5726177"/>
          </a:xfrm>
          <a:prstGeom prst="rect">
            <a:avLst/>
          </a:prstGeom>
        </p:spPr>
        <p:txBody>
          <a:bodyPr>
            <a:normAutofit/>
          </a:bodyPr>
          <a:lstStyle/>
          <a:p>
            <a:r>
              <a:t>Title Text</a:t>
            </a:r>
          </a:p>
        </p:txBody>
      </p:sp>
      <p:sp>
        <p:nvSpPr>
          <p:cNvPr id="144"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145" name="Footer Placeholder"/>
          <p:cNvSpPr txBox="1"/>
          <p:nvPr/>
        </p:nvSpPr>
        <p:spPr>
          <a:xfrm>
            <a:off x="304888" y="6433437"/>
            <a:ext cx="2440955" cy="12311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1829311">
              <a:defRPr sz="1600"/>
            </a:lvl1pPr>
          </a:lstStyle>
          <a:p>
            <a:r>
              <a:rPr sz="800"/>
              <a:t>IBM iX / © IBM Corporation</a:t>
            </a:r>
          </a:p>
        </p:txBody>
      </p:sp>
    </p:spTree>
    <p:extLst>
      <p:ext uri="{BB962C8B-B14F-4D97-AF65-F5344CB8AC3E}">
        <p14:creationId xmlns:p14="http://schemas.microsoft.com/office/powerpoint/2010/main" val="279711786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insight, text, boxes">
    <p:spTree>
      <p:nvGrpSpPr>
        <p:cNvPr id="1" name=""/>
        <p:cNvGrpSpPr/>
        <p:nvPr/>
      </p:nvGrpSpPr>
      <p:grpSpPr>
        <a:xfrm>
          <a:off x="0" y="0"/>
          <a:ext cx="0" cy="0"/>
          <a:chOff x="0" y="0"/>
          <a:chExt cx="0" cy="0"/>
        </a:xfrm>
      </p:grpSpPr>
      <p:sp>
        <p:nvSpPr>
          <p:cNvPr id="160" name="Title Text"/>
          <p:cNvSpPr txBox="1">
            <a:spLocks noGrp="1"/>
          </p:cNvSpPr>
          <p:nvPr>
            <p:ph type="title"/>
          </p:nvPr>
        </p:nvSpPr>
        <p:spPr>
          <a:xfrm>
            <a:off x="280416" y="183557"/>
            <a:ext cx="5522977" cy="1072897"/>
          </a:xfrm>
          <a:prstGeom prst="rect">
            <a:avLst/>
          </a:prstGeom>
        </p:spPr>
        <p:txBody>
          <a:bodyPr>
            <a:normAutofit/>
          </a:bodyPr>
          <a:lstStyle/>
          <a:p>
            <a:r>
              <a:t>Title Text</a:t>
            </a:r>
          </a:p>
        </p:txBody>
      </p:sp>
      <p:sp>
        <p:nvSpPr>
          <p:cNvPr id="161" name="Body Level One…"/>
          <p:cNvSpPr txBox="1">
            <a:spLocks noGrp="1"/>
          </p:cNvSpPr>
          <p:nvPr>
            <p:ph type="body" sz="half" idx="1"/>
          </p:nvPr>
        </p:nvSpPr>
        <p:spPr>
          <a:xfrm>
            <a:off x="292608" y="1658112"/>
            <a:ext cx="5498593" cy="4336289"/>
          </a:xfrm>
          <a:prstGeom prst="rect">
            <a:avLst/>
          </a:prstGeom>
        </p:spPr>
        <p:txBody>
          <a:bodyPr>
            <a:normAutofit/>
          </a:bodyPr>
          <a:lstStyle>
            <a:lvl1pPr>
              <a:spcBef>
                <a:spcPts val="1000"/>
              </a:spcBef>
            </a:lvl1pPr>
            <a:lvl2pPr>
              <a:spcBef>
                <a:spcPts val="1000"/>
              </a:spcBef>
            </a:lvl2pPr>
            <a:lvl3pPr>
              <a:spcBef>
                <a:spcPts val="1000"/>
              </a:spcBef>
            </a:lvl3pPr>
            <a:lvl4pPr>
              <a:spcBef>
                <a:spcPts val="1000"/>
              </a:spcBef>
            </a:lvl4pPr>
            <a:lvl5pPr>
              <a:spcBef>
                <a:spcPts val="1000"/>
              </a:spcBef>
            </a:lvl5pPr>
          </a:lstStyle>
          <a:p>
            <a:r>
              <a:t>Body Level One</a:t>
            </a:r>
          </a:p>
          <a:p>
            <a:pPr lvl="1"/>
            <a:r>
              <a:t>Body Level Two</a:t>
            </a:r>
          </a:p>
          <a:p>
            <a:pPr lvl="2"/>
            <a:r>
              <a:t>Body Level Three</a:t>
            </a:r>
          </a:p>
          <a:p>
            <a:pPr lvl="3"/>
            <a:r>
              <a:t>Body Level Four</a:t>
            </a:r>
          </a:p>
          <a:p>
            <a:pPr lvl="4"/>
            <a:r>
              <a:t>Body Level Five</a:t>
            </a:r>
          </a:p>
        </p:txBody>
      </p:sp>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57732836"/>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oxes (3 med, 2 small)">
    <p:spTree>
      <p:nvGrpSpPr>
        <p:cNvPr id="1" name=""/>
        <p:cNvGrpSpPr/>
        <p:nvPr/>
      </p:nvGrpSpPr>
      <p:grpSpPr>
        <a:xfrm>
          <a:off x="0" y="0"/>
          <a:ext cx="0" cy="0"/>
          <a:chOff x="0" y="0"/>
          <a:chExt cx="0" cy="0"/>
        </a:xfrm>
      </p:grpSpPr>
      <p:sp>
        <p:nvSpPr>
          <p:cNvPr id="169" name="Title Text"/>
          <p:cNvSpPr txBox="1">
            <a:spLocks noGrp="1"/>
          </p:cNvSpPr>
          <p:nvPr>
            <p:ph type="title"/>
          </p:nvPr>
        </p:nvSpPr>
        <p:spPr>
          <a:xfrm>
            <a:off x="-1" y="-2"/>
            <a:ext cx="6096001" cy="3429002"/>
          </a:xfrm>
          <a:prstGeom prst="rect">
            <a:avLst/>
          </a:prstGeom>
          <a:solidFill>
            <a:srgbClr val="FFFFFF"/>
          </a:solidFill>
          <a:ln w="25400"/>
        </p:spPr>
        <p:txBody>
          <a:bodyPr lIns="372533" tIns="372533" rIns="372533" bIns="372533">
            <a:normAutofit/>
          </a:bodyPr>
          <a:lstStyle>
            <a:lvl1pPr marL="101600">
              <a:defRPr>
                <a:solidFill>
                  <a:srgbClr val="000000"/>
                </a:solidFill>
              </a:defRPr>
            </a:lvl1pPr>
          </a:lstStyle>
          <a:p>
            <a:r>
              <a:t>Title Text</a:t>
            </a:r>
          </a:p>
        </p:txBody>
      </p:sp>
      <p:sp>
        <p:nvSpPr>
          <p:cNvPr id="170" name="Body Level One…"/>
          <p:cNvSpPr txBox="1">
            <a:spLocks noGrp="1"/>
          </p:cNvSpPr>
          <p:nvPr>
            <p:ph type="body" sz="quarter" idx="1"/>
          </p:nvPr>
        </p:nvSpPr>
        <p:spPr>
          <a:xfrm>
            <a:off x="6096000" y="-1"/>
            <a:ext cx="3048000" cy="3429001"/>
          </a:xfrm>
          <a:prstGeom prst="rect">
            <a:avLst/>
          </a:prstGeom>
          <a:solidFill>
            <a:schemeClr val="accent2"/>
          </a:solidFill>
          <a:ln w="25400"/>
        </p:spPr>
        <p:txBody>
          <a:bodyPr lIns="536448" tIns="536448" rIns="536448" bIns="536448">
            <a:normAutofit/>
          </a:bodyPr>
          <a:lstStyle>
            <a:lvl1pPr marL="25400"/>
            <a:lvl2pPr marL="247633"/>
            <a:lvl3pPr marL="333359"/>
            <a:lvl4pPr marL="476236"/>
            <a:lvl5pPr marL="563549"/>
          </a:lstStyle>
          <a:p>
            <a:r>
              <a:t>Body Level One</a:t>
            </a:r>
          </a:p>
          <a:p>
            <a:pPr lvl="1"/>
            <a:r>
              <a:t>Body Level Two</a:t>
            </a:r>
          </a:p>
          <a:p>
            <a:pPr lvl="2"/>
            <a:r>
              <a:t>Body Level Three</a:t>
            </a:r>
          </a:p>
          <a:p>
            <a:pPr lvl="3"/>
            <a:r>
              <a:t>Body Level Four</a:t>
            </a:r>
          </a:p>
          <a:p>
            <a:pPr lvl="4"/>
            <a:r>
              <a:t>Body Level Five</a:t>
            </a:r>
          </a:p>
        </p:txBody>
      </p:sp>
      <p:sp>
        <p:nvSpPr>
          <p:cNvPr id="1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2253984"/>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oxes (1 large, 4 small)">
    <p:spTree>
      <p:nvGrpSpPr>
        <p:cNvPr id="1" name=""/>
        <p:cNvGrpSpPr/>
        <p:nvPr/>
      </p:nvGrpSpPr>
      <p:grpSpPr>
        <a:xfrm>
          <a:off x="0" y="0"/>
          <a:ext cx="0" cy="0"/>
          <a:chOff x="0" y="0"/>
          <a:chExt cx="0" cy="0"/>
        </a:xfrm>
      </p:grpSpPr>
      <p:sp>
        <p:nvSpPr>
          <p:cNvPr id="178" name="Title Text"/>
          <p:cNvSpPr txBox="1">
            <a:spLocks noGrp="1"/>
          </p:cNvSpPr>
          <p:nvPr>
            <p:ph type="title"/>
          </p:nvPr>
        </p:nvSpPr>
        <p:spPr>
          <a:xfrm>
            <a:off x="-1" y="-2"/>
            <a:ext cx="12192001" cy="3425951"/>
          </a:xfrm>
          <a:prstGeom prst="rect">
            <a:avLst/>
          </a:prstGeom>
          <a:ln w="25400"/>
        </p:spPr>
        <p:txBody>
          <a:bodyPr lIns="135466" tIns="135466" rIns="135466" bIns="135466">
            <a:normAutofit/>
          </a:bodyPr>
          <a:lstStyle>
            <a:lvl1pPr marL="186267">
              <a:defRPr sz="6400"/>
            </a:lvl1pPr>
          </a:lstStyle>
          <a:p>
            <a:r>
              <a:t>Title Text</a:t>
            </a:r>
          </a:p>
        </p:txBody>
      </p:sp>
      <p:sp>
        <p:nvSpPr>
          <p:cNvPr id="179" name="Body Level One…"/>
          <p:cNvSpPr txBox="1">
            <a:spLocks noGrp="1"/>
          </p:cNvSpPr>
          <p:nvPr>
            <p:ph type="body" sz="quarter" idx="1"/>
          </p:nvPr>
        </p:nvSpPr>
        <p:spPr>
          <a:xfrm>
            <a:off x="-1" y="3426884"/>
            <a:ext cx="3048001" cy="3431117"/>
          </a:xfrm>
          <a:prstGeom prst="rect">
            <a:avLst/>
          </a:prstGeom>
          <a:solidFill>
            <a:srgbClr val="FFFFFF"/>
          </a:solidFill>
          <a:ln w="25400"/>
        </p:spPr>
        <p:txBody>
          <a:bodyPr lIns="536448" tIns="536448" rIns="536448" bIns="536448">
            <a:normAutofit/>
          </a:bodyPr>
          <a:lstStyle>
            <a:lvl1pPr marL="25400">
              <a:spcBef>
                <a:spcPts val="1000"/>
              </a:spcBef>
              <a:defRPr>
                <a:solidFill>
                  <a:srgbClr val="000000"/>
                </a:solidFill>
              </a:defRPr>
            </a:lvl1pPr>
            <a:lvl2pPr marL="247633">
              <a:spcBef>
                <a:spcPts val="1000"/>
              </a:spcBef>
              <a:defRPr>
                <a:solidFill>
                  <a:srgbClr val="000000"/>
                </a:solidFill>
              </a:defRPr>
            </a:lvl2pPr>
            <a:lvl3pPr marL="333359">
              <a:spcBef>
                <a:spcPts val="1000"/>
              </a:spcBef>
              <a:defRPr>
                <a:solidFill>
                  <a:srgbClr val="000000"/>
                </a:solidFill>
              </a:defRPr>
            </a:lvl3pPr>
            <a:lvl4pPr marL="476236">
              <a:spcBef>
                <a:spcPts val="1000"/>
              </a:spcBef>
              <a:defRPr>
                <a:solidFill>
                  <a:srgbClr val="000000"/>
                </a:solidFill>
              </a:defRPr>
            </a:lvl4pPr>
            <a:lvl5pPr marL="563549">
              <a:spcBef>
                <a:spcPts val="1000"/>
              </a:spcBef>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26094183"/>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black box)">
    <p:bg>
      <p:bgPr>
        <a:solidFill>
          <a:srgbClr val="FFFFFF"/>
        </a:solidFill>
        <a:effectLst/>
      </p:bgPr>
    </p:bg>
    <p:spTree>
      <p:nvGrpSpPr>
        <p:cNvPr id="1" name=""/>
        <p:cNvGrpSpPr/>
        <p:nvPr/>
      </p:nvGrpSpPr>
      <p:grpSpPr>
        <a:xfrm>
          <a:off x="0" y="0"/>
          <a:ext cx="0" cy="0"/>
          <a:chOff x="0" y="0"/>
          <a:chExt cx="0" cy="0"/>
        </a:xfrm>
      </p:grpSpPr>
      <p:sp>
        <p:nvSpPr>
          <p:cNvPr id="187" name="Title Text"/>
          <p:cNvSpPr txBox="1">
            <a:spLocks noGrp="1"/>
          </p:cNvSpPr>
          <p:nvPr>
            <p:ph type="title"/>
          </p:nvPr>
        </p:nvSpPr>
        <p:spPr>
          <a:xfrm>
            <a:off x="-1" y="0"/>
            <a:ext cx="12192001" cy="1718346"/>
          </a:xfrm>
          <a:prstGeom prst="rect">
            <a:avLst/>
          </a:prstGeom>
          <a:solidFill>
            <a:srgbClr val="000000"/>
          </a:solidFill>
          <a:ln w="25400"/>
        </p:spPr>
        <p:txBody>
          <a:bodyPr lIns="372533" tIns="372533" rIns="372533" bIns="372533">
            <a:normAutofit/>
          </a:bodyPr>
          <a:lstStyle>
            <a:lvl1pPr marL="101600"/>
          </a:lstStyle>
          <a:p>
            <a:r>
              <a:t>Title Text</a:t>
            </a:r>
          </a:p>
        </p:txBody>
      </p:sp>
      <p:sp>
        <p:nvSpPr>
          <p:cNvPr id="1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87201108"/>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black box) Kopie">
    <p:bg>
      <p:bgPr>
        <a:solidFill>
          <a:srgbClr val="FFFFFF"/>
        </a:solidFill>
        <a:effectLst/>
      </p:bgPr>
    </p:bg>
    <p:spTree>
      <p:nvGrpSpPr>
        <p:cNvPr id="1" name=""/>
        <p:cNvGrpSpPr/>
        <p:nvPr/>
      </p:nvGrpSpPr>
      <p:grpSpPr>
        <a:xfrm>
          <a:off x="0" y="0"/>
          <a:ext cx="0" cy="0"/>
          <a:chOff x="0" y="0"/>
          <a:chExt cx="0" cy="0"/>
        </a:xfrm>
      </p:grpSpPr>
      <p:sp>
        <p:nvSpPr>
          <p:cNvPr id="195" name="Title Text"/>
          <p:cNvSpPr txBox="1">
            <a:spLocks noGrp="1"/>
          </p:cNvSpPr>
          <p:nvPr>
            <p:ph type="title"/>
          </p:nvPr>
        </p:nvSpPr>
        <p:spPr>
          <a:xfrm>
            <a:off x="0" y="3429000"/>
            <a:ext cx="3050731" cy="3429000"/>
          </a:xfrm>
          <a:prstGeom prst="rect">
            <a:avLst/>
          </a:prstGeom>
          <a:solidFill>
            <a:srgbClr val="000000"/>
          </a:solidFill>
          <a:ln w="25400"/>
        </p:spPr>
        <p:txBody>
          <a:bodyPr lIns="372533" tIns="372533" rIns="372533" bIns="372533">
            <a:normAutofit/>
          </a:bodyPr>
          <a:lstStyle>
            <a:lvl1pPr marL="101600">
              <a:defRPr sz="1800"/>
            </a:lvl1pPr>
          </a:lstStyle>
          <a:p>
            <a:r>
              <a:t>Title Text</a:t>
            </a:r>
          </a:p>
        </p:txBody>
      </p:sp>
      <p:sp>
        <p:nvSpPr>
          <p:cNvPr id="1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97" name="Footer Placeholder"/>
          <p:cNvSpPr txBox="1"/>
          <p:nvPr/>
        </p:nvSpPr>
        <p:spPr>
          <a:xfrm>
            <a:off x="304888" y="6433437"/>
            <a:ext cx="2440955" cy="12311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1829311">
              <a:defRPr sz="1600"/>
            </a:lvl1pPr>
          </a:lstStyle>
          <a:p>
            <a:r>
              <a:rPr sz="800"/>
              <a:t>IBM iX / © IBM Corporation</a:t>
            </a:r>
          </a:p>
        </p:txBody>
      </p:sp>
    </p:spTree>
    <p:extLst>
      <p:ext uri="{BB962C8B-B14F-4D97-AF65-F5344CB8AC3E}">
        <p14:creationId xmlns:p14="http://schemas.microsoft.com/office/powerpoint/2010/main" val="1574947687"/>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le (black box) over image(s)">
    <p:bg>
      <p:bgPr>
        <a:solidFill>
          <a:srgbClr val="FFFFFF"/>
        </a:solidFill>
        <a:effectLst/>
      </p:bgPr>
    </p:bg>
    <p:spTree>
      <p:nvGrpSpPr>
        <p:cNvPr id="1" name=""/>
        <p:cNvGrpSpPr/>
        <p:nvPr/>
      </p:nvGrpSpPr>
      <p:grpSpPr>
        <a:xfrm>
          <a:off x="0" y="0"/>
          <a:ext cx="0" cy="0"/>
          <a:chOff x="0" y="0"/>
          <a:chExt cx="0" cy="0"/>
        </a:xfrm>
      </p:grpSpPr>
      <p:sp>
        <p:nvSpPr>
          <p:cNvPr id="204"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205" name="Textebene 1…"/>
          <p:cNvSpPr txBox="1"/>
          <p:nvPr/>
        </p:nvSpPr>
        <p:spPr>
          <a:xfrm>
            <a:off x="-5" y="3429000"/>
            <a:ext cx="3048005" cy="3429000"/>
          </a:xfrm>
          <a:prstGeom prst="rect">
            <a:avLst/>
          </a:prstGeom>
          <a:solidFill>
            <a:srgbClr val="000000"/>
          </a:solidFill>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8224" tIns="268224" rIns="268224" bIns="268224">
            <a:normAutofit/>
          </a:bodyPr>
          <a:lstStyle>
            <a:lvl1pPr marL="50800" defTabSz="2438400">
              <a:spcBef>
                <a:spcPts val="2000"/>
              </a:spcBef>
              <a:defRPr sz="3600"/>
            </a:lvl1pPr>
            <a:lvl2pPr marL="673965" indent="-625449" defTabSz="2438400">
              <a:spcBef>
                <a:spcPts val="2000"/>
              </a:spcBef>
              <a:buSzPct val="100000"/>
              <a:buChar char="–"/>
              <a:defRPr sz="3600"/>
            </a:lvl2pPr>
            <a:lvl3pPr marL="845418" indent="-625449" defTabSz="2438400">
              <a:spcBef>
                <a:spcPts val="2000"/>
              </a:spcBef>
              <a:buSzPct val="100000"/>
              <a:buChar char="•"/>
              <a:defRPr sz="3600"/>
            </a:lvl3pPr>
            <a:lvl4pPr marL="1131171" indent="-625449" defTabSz="2438400">
              <a:spcBef>
                <a:spcPts val="2000"/>
              </a:spcBef>
              <a:buSzPct val="100000"/>
              <a:buChar char="–"/>
              <a:defRPr sz="3600"/>
            </a:lvl4pPr>
            <a:lvl5pPr marL="1305798" indent="-625449" defTabSz="2438400">
              <a:spcBef>
                <a:spcPts val="2000"/>
              </a:spcBef>
              <a:buSzPct val="100000"/>
              <a:buChar char="»"/>
              <a:defRPr sz="3600"/>
            </a:lvl5pPr>
          </a:lstStyle>
          <a:p>
            <a:r>
              <a:rPr sz="1800"/>
              <a:t>Textebene 1</a:t>
            </a:r>
          </a:p>
          <a:p>
            <a:pPr lvl="1"/>
            <a:r>
              <a:rPr sz="1800"/>
              <a:t>Textebene 2</a:t>
            </a:r>
          </a:p>
          <a:p>
            <a:pPr lvl="2"/>
            <a:r>
              <a:rPr sz="1800"/>
              <a:t>Textebene 3</a:t>
            </a:r>
          </a:p>
          <a:p>
            <a:pPr lvl="3"/>
            <a:r>
              <a:rPr sz="1800"/>
              <a:t>Textebene 4</a:t>
            </a:r>
          </a:p>
          <a:p>
            <a:pPr lvl="4"/>
            <a:r>
              <a:rPr sz="1800"/>
              <a:t>Textebene 5</a:t>
            </a:r>
          </a:p>
        </p:txBody>
      </p:sp>
      <p:sp>
        <p:nvSpPr>
          <p:cNvPr id="206" name="Footer Placeholder"/>
          <p:cNvSpPr txBox="1"/>
          <p:nvPr/>
        </p:nvSpPr>
        <p:spPr>
          <a:xfrm>
            <a:off x="304888" y="6433437"/>
            <a:ext cx="2440955" cy="12311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1829311">
              <a:defRPr sz="1600"/>
            </a:lvl1pPr>
          </a:lstStyle>
          <a:p>
            <a:r>
              <a:rPr sz="800"/>
              <a:t>IBM iX / © IBM Corporation</a:t>
            </a:r>
          </a:p>
        </p:txBody>
      </p:sp>
    </p:spTree>
    <p:extLst>
      <p:ext uri="{BB962C8B-B14F-4D97-AF65-F5344CB8AC3E}">
        <p14:creationId xmlns:p14="http://schemas.microsoft.com/office/powerpoint/2010/main" val="2783171174"/>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boxes (4 tall)">
    <p:spTree>
      <p:nvGrpSpPr>
        <p:cNvPr id="1" name=""/>
        <p:cNvGrpSpPr/>
        <p:nvPr/>
      </p:nvGrpSpPr>
      <p:grpSpPr>
        <a:xfrm>
          <a:off x="0" y="0"/>
          <a:ext cx="0" cy="0"/>
          <a:chOff x="0" y="0"/>
          <a:chExt cx="0" cy="0"/>
        </a:xfrm>
      </p:grpSpPr>
      <p:sp>
        <p:nvSpPr>
          <p:cNvPr id="213" name="Body Level One…"/>
          <p:cNvSpPr txBox="1">
            <a:spLocks noGrp="1"/>
          </p:cNvSpPr>
          <p:nvPr>
            <p:ph type="body" sz="half" idx="1"/>
          </p:nvPr>
        </p:nvSpPr>
        <p:spPr>
          <a:xfrm>
            <a:off x="-1" y="-1"/>
            <a:ext cx="3048001" cy="6864097"/>
          </a:xfrm>
          <a:prstGeom prst="rect">
            <a:avLst/>
          </a:prstGeom>
          <a:solidFill>
            <a:srgbClr val="FFFFFF"/>
          </a:solidFill>
          <a:ln w="25400"/>
        </p:spPr>
        <p:txBody>
          <a:bodyPr lIns="536448" tIns="536448" rIns="536448" bIns="536448">
            <a:normAutofit/>
          </a:bodyPr>
          <a:lstStyle>
            <a:lvl1pPr marL="25400">
              <a:spcBef>
                <a:spcPts val="1000"/>
              </a:spcBef>
              <a:defRPr>
                <a:solidFill>
                  <a:srgbClr val="000000"/>
                </a:solidFill>
              </a:defRPr>
            </a:lvl1pPr>
            <a:lvl2pPr marL="247633">
              <a:spcBef>
                <a:spcPts val="1000"/>
              </a:spcBef>
              <a:defRPr>
                <a:solidFill>
                  <a:srgbClr val="000000"/>
                </a:solidFill>
              </a:defRPr>
            </a:lvl2pPr>
            <a:lvl3pPr marL="333359">
              <a:spcBef>
                <a:spcPts val="1000"/>
              </a:spcBef>
              <a:defRPr>
                <a:solidFill>
                  <a:srgbClr val="000000"/>
                </a:solidFill>
              </a:defRPr>
            </a:lvl3pPr>
            <a:lvl4pPr marL="476236">
              <a:spcBef>
                <a:spcPts val="1000"/>
              </a:spcBef>
              <a:defRPr>
                <a:solidFill>
                  <a:srgbClr val="000000"/>
                </a:solidFill>
              </a:defRPr>
            </a:lvl4pPr>
            <a:lvl5pPr marL="563549">
              <a:spcBef>
                <a:spcPts val="1000"/>
              </a:spcBef>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2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4600070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act, number">
    <p:spTree>
      <p:nvGrpSpPr>
        <p:cNvPr id="1" name=""/>
        <p:cNvGrpSpPr/>
        <p:nvPr/>
      </p:nvGrpSpPr>
      <p:grpSpPr>
        <a:xfrm>
          <a:off x="0" y="0"/>
          <a:ext cx="0" cy="0"/>
          <a:chOff x="0" y="0"/>
          <a:chExt cx="0" cy="0"/>
        </a:xfrm>
      </p:grpSpPr>
      <p:sp>
        <p:nvSpPr>
          <p:cNvPr id="41" name="Title Text"/>
          <p:cNvSpPr txBox="1">
            <a:spLocks noGrp="1"/>
          </p:cNvSpPr>
          <p:nvPr>
            <p:ph type="title"/>
          </p:nvPr>
        </p:nvSpPr>
        <p:spPr>
          <a:xfrm>
            <a:off x="292608" y="241808"/>
            <a:ext cx="5510785" cy="1072897"/>
          </a:xfrm>
          <a:prstGeom prst="rect">
            <a:avLst/>
          </a:prstGeom>
        </p:spPr>
        <p:txBody>
          <a:bodyPr>
            <a:normAutofit/>
          </a:bodyPr>
          <a:lstStyle>
            <a:lvl1pPr>
              <a:defRPr sz="2100"/>
            </a:lvl1pPr>
          </a:lstStyle>
          <a:p>
            <a:r>
              <a:t>Title Text</a:t>
            </a:r>
          </a:p>
        </p:txBody>
      </p:sp>
      <p:sp>
        <p:nvSpPr>
          <p:cNvPr id="42" name="Body Level One…"/>
          <p:cNvSpPr txBox="1">
            <a:spLocks noGrp="1"/>
          </p:cNvSpPr>
          <p:nvPr>
            <p:ph type="body" sz="half" idx="1"/>
          </p:nvPr>
        </p:nvSpPr>
        <p:spPr>
          <a:xfrm>
            <a:off x="252730" y="1511807"/>
            <a:ext cx="5550663" cy="4482593"/>
          </a:xfrm>
          <a:prstGeom prst="rect">
            <a:avLst/>
          </a:prstGeom>
        </p:spPr>
        <p:txBody>
          <a:bodyPr>
            <a:normAutofit/>
          </a:bodyPr>
          <a:lstStyle>
            <a:lvl1pPr>
              <a:lnSpc>
                <a:spcPct val="90000"/>
              </a:lnSpc>
              <a:spcBef>
                <a:spcPts val="0"/>
              </a:spcBef>
              <a:defRPr sz="12800"/>
            </a:lvl1pPr>
            <a:lvl2pPr marL="1587301" indent="-1588443">
              <a:lnSpc>
                <a:spcPct val="90000"/>
              </a:lnSpc>
              <a:spcBef>
                <a:spcPts val="0"/>
              </a:spcBef>
              <a:defRPr sz="12800"/>
            </a:lvl2pPr>
            <a:lvl3pPr marL="1673028" indent="-1588443">
              <a:lnSpc>
                <a:spcPct val="90000"/>
              </a:lnSpc>
              <a:spcBef>
                <a:spcPts val="0"/>
              </a:spcBef>
              <a:defRPr sz="12800"/>
            </a:lvl3pPr>
            <a:lvl4pPr marL="1815904" indent="-1588443">
              <a:lnSpc>
                <a:spcPct val="90000"/>
              </a:lnSpc>
              <a:spcBef>
                <a:spcPts val="0"/>
              </a:spcBef>
              <a:defRPr sz="12800"/>
            </a:lvl4pPr>
            <a:lvl5pPr marL="1903218" indent="-1588443">
              <a:lnSpc>
                <a:spcPct val="90000"/>
              </a:lnSpc>
              <a:spcBef>
                <a:spcPts val="0"/>
              </a:spcBef>
              <a:defRPr sz="12800"/>
            </a:lvl5p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18677786"/>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text (1/4), content (3/4)">
    <p:spTree>
      <p:nvGrpSpPr>
        <p:cNvPr id="1" name=""/>
        <p:cNvGrpSpPr/>
        <p:nvPr/>
      </p:nvGrpSpPr>
      <p:grpSpPr>
        <a:xfrm>
          <a:off x="0" y="0"/>
          <a:ext cx="0" cy="0"/>
          <a:chOff x="0" y="0"/>
          <a:chExt cx="0" cy="0"/>
        </a:xfrm>
      </p:grpSpPr>
      <p:sp>
        <p:nvSpPr>
          <p:cNvPr id="221" name="Title Text"/>
          <p:cNvSpPr txBox="1">
            <a:spLocks noGrp="1"/>
          </p:cNvSpPr>
          <p:nvPr>
            <p:ph type="title"/>
          </p:nvPr>
        </p:nvSpPr>
        <p:spPr>
          <a:xfrm>
            <a:off x="280416" y="183557"/>
            <a:ext cx="5522977" cy="1072897"/>
          </a:xfrm>
          <a:prstGeom prst="rect">
            <a:avLst/>
          </a:prstGeom>
        </p:spPr>
        <p:txBody>
          <a:bodyPr>
            <a:normAutofit/>
          </a:bodyPr>
          <a:lstStyle/>
          <a:p>
            <a:r>
              <a:t>Title Text</a:t>
            </a:r>
          </a:p>
        </p:txBody>
      </p:sp>
      <p:sp>
        <p:nvSpPr>
          <p:cNvPr id="222" name="Body Level One…"/>
          <p:cNvSpPr txBox="1">
            <a:spLocks noGrp="1"/>
          </p:cNvSpPr>
          <p:nvPr>
            <p:ph type="body" sz="quarter" idx="1"/>
          </p:nvPr>
        </p:nvSpPr>
        <p:spPr>
          <a:xfrm>
            <a:off x="292608" y="1658112"/>
            <a:ext cx="2450593" cy="4336289"/>
          </a:xfrm>
          <a:prstGeom prst="rect">
            <a:avLst/>
          </a:prstGeom>
        </p:spPr>
        <p:txBody>
          <a:bodyPr>
            <a:normAutofit/>
          </a:bodyPr>
          <a:lstStyle>
            <a:lvl1pPr>
              <a:spcBef>
                <a:spcPts val="1000"/>
              </a:spcBef>
            </a:lvl1pPr>
            <a:lvl2pPr>
              <a:spcBef>
                <a:spcPts val="1000"/>
              </a:spcBef>
            </a:lvl2pPr>
            <a:lvl3pPr>
              <a:spcBef>
                <a:spcPts val="1000"/>
              </a:spcBef>
            </a:lvl3pPr>
            <a:lvl4pPr>
              <a:spcBef>
                <a:spcPts val="1000"/>
              </a:spcBef>
            </a:lvl4pPr>
            <a:lvl5pPr>
              <a:spcBef>
                <a:spcPts val="1000"/>
              </a:spcBef>
            </a:lvl5pPr>
          </a:lstStyle>
          <a:p>
            <a:r>
              <a:t>Body Level One</a:t>
            </a:r>
          </a:p>
          <a:p>
            <a:pPr lvl="1"/>
            <a:r>
              <a:t>Body Level Two</a:t>
            </a:r>
          </a:p>
          <a:p>
            <a:pPr lvl="2"/>
            <a:r>
              <a:t>Body Level Three</a:t>
            </a:r>
          </a:p>
          <a:p>
            <a:pPr lvl="3"/>
            <a:r>
              <a:t>Body Level Four</a:t>
            </a:r>
          </a:p>
          <a:p>
            <a:pPr lvl="4"/>
            <a:r>
              <a:t>Body Level Five</a:t>
            </a:r>
          </a:p>
        </p:txBody>
      </p:sp>
      <p:sp>
        <p:nvSpPr>
          <p:cNvPr id="2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1099037"/>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text (1/4), blank (3/4)">
    <p:spTree>
      <p:nvGrpSpPr>
        <p:cNvPr id="1" name=""/>
        <p:cNvGrpSpPr/>
        <p:nvPr/>
      </p:nvGrpSpPr>
      <p:grpSpPr>
        <a:xfrm>
          <a:off x="0" y="0"/>
          <a:ext cx="0" cy="0"/>
          <a:chOff x="0" y="0"/>
          <a:chExt cx="0" cy="0"/>
        </a:xfrm>
      </p:grpSpPr>
      <p:sp>
        <p:nvSpPr>
          <p:cNvPr id="230" name="Title Text"/>
          <p:cNvSpPr txBox="1">
            <a:spLocks noGrp="1"/>
          </p:cNvSpPr>
          <p:nvPr>
            <p:ph type="title"/>
          </p:nvPr>
        </p:nvSpPr>
        <p:spPr>
          <a:xfrm>
            <a:off x="280416" y="183557"/>
            <a:ext cx="5522977" cy="1072897"/>
          </a:xfrm>
          <a:prstGeom prst="rect">
            <a:avLst/>
          </a:prstGeom>
        </p:spPr>
        <p:txBody>
          <a:bodyPr>
            <a:normAutofit/>
          </a:bodyPr>
          <a:lstStyle/>
          <a:p>
            <a:r>
              <a:t>Title Text</a:t>
            </a:r>
          </a:p>
        </p:txBody>
      </p:sp>
      <p:sp>
        <p:nvSpPr>
          <p:cNvPr id="231" name="Body Level One…"/>
          <p:cNvSpPr txBox="1">
            <a:spLocks noGrp="1"/>
          </p:cNvSpPr>
          <p:nvPr>
            <p:ph type="body" sz="quarter" idx="1"/>
          </p:nvPr>
        </p:nvSpPr>
        <p:spPr>
          <a:xfrm>
            <a:off x="292608" y="1658112"/>
            <a:ext cx="2450593" cy="4336289"/>
          </a:xfrm>
          <a:prstGeom prst="rect">
            <a:avLst/>
          </a:prstGeom>
        </p:spPr>
        <p:txBody>
          <a:bodyPr>
            <a:normAutofit/>
          </a:bodyPr>
          <a:lstStyle>
            <a:lvl1pPr>
              <a:spcBef>
                <a:spcPts val="1000"/>
              </a:spcBef>
            </a:lvl1pPr>
            <a:lvl2pPr>
              <a:spcBef>
                <a:spcPts val="1000"/>
              </a:spcBef>
            </a:lvl2pPr>
            <a:lvl3pPr>
              <a:spcBef>
                <a:spcPts val="1000"/>
              </a:spcBef>
            </a:lvl3pPr>
            <a:lvl4pPr>
              <a:spcBef>
                <a:spcPts val="1000"/>
              </a:spcBef>
            </a:lvl4pPr>
            <a:lvl5pPr>
              <a:spcBef>
                <a:spcPts val="1000"/>
              </a:spcBef>
            </a:lvl5pPr>
          </a:lstStyle>
          <a:p>
            <a:r>
              <a:t>Body Level One</a:t>
            </a:r>
          </a:p>
          <a:p>
            <a:pPr lvl="1"/>
            <a:r>
              <a:t>Body Level Two</a:t>
            </a:r>
          </a:p>
          <a:p>
            <a:pPr lvl="2"/>
            <a:r>
              <a:t>Body Level Three</a:t>
            </a:r>
          </a:p>
          <a:p>
            <a:pPr lvl="3"/>
            <a:r>
              <a:t>Body Level Four</a:t>
            </a:r>
          </a:p>
          <a:p>
            <a:pPr lvl="4"/>
            <a:r>
              <a:t>Body Level Five</a:t>
            </a:r>
          </a:p>
        </p:txBody>
      </p:sp>
      <p:sp>
        <p:nvSpPr>
          <p:cNvPr id="2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229392319"/>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able">
    <p:spTree>
      <p:nvGrpSpPr>
        <p:cNvPr id="1" name=""/>
        <p:cNvGrpSpPr/>
        <p:nvPr/>
      </p:nvGrpSpPr>
      <p:grpSpPr>
        <a:xfrm>
          <a:off x="0" y="0"/>
          <a:ext cx="0" cy="0"/>
          <a:chOff x="0" y="0"/>
          <a:chExt cx="0" cy="0"/>
        </a:xfrm>
      </p:grpSpPr>
      <p:sp>
        <p:nvSpPr>
          <p:cNvPr id="239" name="Body Level One…"/>
          <p:cNvSpPr txBox="1">
            <a:spLocks noGrp="1"/>
          </p:cNvSpPr>
          <p:nvPr>
            <p:ph type="body" sz="quarter" idx="1"/>
          </p:nvPr>
        </p:nvSpPr>
        <p:spPr>
          <a:xfrm>
            <a:off x="292608" y="268224"/>
            <a:ext cx="2450593" cy="5726177"/>
          </a:xfrm>
          <a:prstGeom prst="rect">
            <a:avLst/>
          </a:prstGeom>
        </p:spPr>
        <p:txBody>
          <a:bodyPr>
            <a:normAutofit/>
          </a:bodyPr>
          <a:lstStyle>
            <a:lvl1pPr>
              <a:spcBef>
                <a:spcPts val="1000"/>
              </a:spcBef>
            </a:lvl1pPr>
            <a:lvl2pPr>
              <a:spcBef>
                <a:spcPts val="1000"/>
              </a:spcBef>
            </a:lvl2pPr>
            <a:lvl3pPr>
              <a:spcBef>
                <a:spcPts val="1000"/>
              </a:spcBef>
            </a:lvl3pPr>
            <a:lvl4pPr>
              <a:spcBef>
                <a:spcPts val="1000"/>
              </a:spcBef>
            </a:lvl4pPr>
            <a:lvl5pPr>
              <a:spcBef>
                <a:spcPts val="1000"/>
              </a:spcBef>
            </a:lvl5pPr>
          </a:lstStyle>
          <a:p>
            <a:r>
              <a:t>Body Level One</a:t>
            </a:r>
          </a:p>
          <a:p>
            <a:pPr lvl="1"/>
            <a:r>
              <a:t>Body Level Two</a:t>
            </a:r>
          </a:p>
          <a:p>
            <a:pPr lvl="2"/>
            <a:r>
              <a:t>Body Level Three</a:t>
            </a:r>
          </a:p>
          <a:p>
            <a:pPr lvl="3"/>
            <a:r>
              <a:t>Body Level Four</a:t>
            </a:r>
          </a:p>
          <a:p>
            <a:pPr lvl="4"/>
            <a:r>
              <a:t>Body Level Five</a:t>
            </a:r>
          </a:p>
        </p:txBody>
      </p:sp>
      <p:sp>
        <p:nvSpPr>
          <p:cNvPr id="2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92868707"/>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case">
    <p:spTree>
      <p:nvGrpSpPr>
        <p:cNvPr id="1" name=""/>
        <p:cNvGrpSpPr/>
        <p:nvPr/>
      </p:nvGrpSpPr>
      <p:grpSpPr>
        <a:xfrm>
          <a:off x="0" y="0"/>
          <a:ext cx="0" cy="0"/>
          <a:chOff x="0" y="0"/>
          <a:chExt cx="0" cy="0"/>
        </a:xfrm>
      </p:grpSpPr>
      <p:sp>
        <p:nvSpPr>
          <p:cNvPr id="247" name="Rectangle"/>
          <p:cNvSpPr/>
          <p:nvPr/>
        </p:nvSpPr>
        <p:spPr>
          <a:xfrm>
            <a:off x="3047554" y="-1"/>
            <a:ext cx="9144447" cy="6858001"/>
          </a:xfrm>
          <a:prstGeom prst="rect">
            <a:avLst/>
          </a:prstGeom>
          <a:solidFill>
            <a:srgbClr val="3D3D3D"/>
          </a:solidFill>
          <a:ln w="12700">
            <a:miter lim="400000"/>
          </a:ln>
        </p:spPr>
        <p:txBody>
          <a:bodyPr lIns="48000" tIns="48000" rIns="48000" bIns="48000"/>
          <a:lstStyle/>
          <a:p>
            <a:endParaRPr sz="900"/>
          </a:p>
        </p:txBody>
      </p:sp>
      <p:sp>
        <p:nvSpPr>
          <p:cNvPr id="248" name="Body Level One…"/>
          <p:cNvSpPr txBox="1">
            <a:spLocks noGrp="1"/>
          </p:cNvSpPr>
          <p:nvPr>
            <p:ph type="body" sz="quarter" idx="1"/>
          </p:nvPr>
        </p:nvSpPr>
        <p:spPr>
          <a:xfrm>
            <a:off x="292608" y="3429000"/>
            <a:ext cx="2450593" cy="2559075"/>
          </a:xfrm>
          <a:prstGeom prst="rect">
            <a:avLst/>
          </a:prstGeom>
        </p:spPr>
        <p:txBody>
          <a:bodyPr>
            <a:normAutofit/>
          </a:bodyPr>
          <a:lstStyle>
            <a:lvl1pPr>
              <a:spcBef>
                <a:spcPts val="500"/>
              </a:spcBef>
              <a:defRPr sz="1000"/>
            </a:lvl1pPr>
            <a:lvl2pPr marL="222233" indent="-223375">
              <a:spcBef>
                <a:spcPts val="500"/>
              </a:spcBef>
              <a:defRPr sz="1000"/>
            </a:lvl2pPr>
            <a:lvl3pPr marL="307959" indent="-223375">
              <a:spcBef>
                <a:spcPts val="500"/>
              </a:spcBef>
              <a:defRPr sz="1000"/>
            </a:lvl3pPr>
            <a:lvl4pPr>
              <a:spcBef>
                <a:spcPts val="500"/>
              </a:spcBef>
              <a:defRPr sz="1000"/>
            </a:lvl4pPr>
            <a:lvl5pPr marL="538149" indent="-223375">
              <a:spcBef>
                <a:spcPts val="500"/>
              </a:spcBef>
              <a:defRPr sz="1000"/>
            </a:lvl5pPr>
          </a:lstStyle>
          <a:p>
            <a:r>
              <a:t>Body Level One</a:t>
            </a:r>
          </a:p>
          <a:p>
            <a:pPr lvl="1"/>
            <a:r>
              <a:t>Body Level Two</a:t>
            </a:r>
          </a:p>
          <a:p>
            <a:pPr lvl="2"/>
            <a:r>
              <a:t>Body Level Three</a:t>
            </a:r>
          </a:p>
          <a:p>
            <a:pPr lvl="3"/>
            <a:r>
              <a:t>Body Level Four</a:t>
            </a:r>
          </a:p>
          <a:p>
            <a:pPr lvl="4"/>
            <a:r>
              <a:t>Body Level Five</a:t>
            </a:r>
          </a:p>
        </p:txBody>
      </p:sp>
      <p:sp>
        <p:nvSpPr>
          <p:cNvPr id="2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0" name="Footer Placeholder"/>
          <p:cNvSpPr txBox="1"/>
          <p:nvPr/>
        </p:nvSpPr>
        <p:spPr>
          <a:xfrm>
            <a:off x="304888" y="6433437"/>
            <a:ext cx="2440955" cy="12311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1829311">
              <a:defRPr sz="1600"/>
            </a:lvl1pPr>
          </a:lstStyle>
          <a:p>
            <a:r>
              <a:rPr sz="800"/>
              <a:t>IBM iX / © IBM Corporation</a:t>
            </a:r>
          </a:p>
        </p:txBody>
      </p:sp>
      <p:sp>
        <p:nvSpPr>
          <p:cNvPr id="251" name="Title Text"/>
          <p:cNvSpPr txBox="1">
            <a:spLocks noGrp="1"/>
          </p:cNvSpPr>
          <p:nvPr>
            <p:ph type="title"/>
          </p:nvPr>
        </p:nvSpPr>
        <p:spPr>
          <a:xfrm>
            <a:off x="304888" y="2571142"/>
            <a:ext cx="2440955" cy="1140057"/>
          </a:xfrm>
          <a:prstGeom prst="rect">
            <a:avLst/>
          </a:prstGeom>
        </p:spPr>
        <p:txBody>
          <a:bodyPr/>
          <a:lstStyle>
            <a:lvl1pPr>
              <a:defRPr sz="1800"/>
            </a:lvl1pPr>
          </a:lstStyle>
          <a:p>
            <a:r>
              <a:t>Title Text</a:t>
            </a:r>
          </a:p>
        </p:txBody>
      </p:sp>
      <p:sp>
        <p:nvSpPr>
          <p:cNvPr id="252" name="Rectangle"/>
          <p:cNvSpPr/>
          <p:nvPr/>
        </p:nvSpPr>
        <p:spPr>
          <a:xfrm>
            <a:off x="953" y="0"/>
            <a:ext cx="3048824" cy="1718345"/>
          </a:xfrm>
          <a:prstGeom prst="rect">
            <a:avLst/>
          </a:prstGeom>
          <a:solidFill>
            <a:srgbClr val="FFFFFF"/>
          </a:solidFill>
          <a:ln w="12700">
            <a:miter lim="400000"/>
          </a:ln>
        </p:spPr>
        <p:txBody>
          <a:bodyPr lIns="48000" tIns="48000" rIns="48000" bIns="48000"/>
          <a:lstStyle/>
          <a:p>
            <a:endParaRPr sz="900"/>
          </a:p>
        </p:txBody>
      </p:sp>
    </p:spTree>
    <p:extLst>
      <p:ext uri="{BB962C8B-B14F-4D97-AF65-F5344CB8AC3E}">
        <p14:creationId xmlns:p14="http://schemas.microsoft.com/office/powerpoint/2010/main" val="3334222114"/>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blank (with footer)">
    <p:spTree>
      <p:nvGrpSpPr>
        <p:cNvPr id="1" name=""/>
        <p:cNvGrpSpPr/>
        <p:nvPr/>
      </p:nvGrpSpPr>
      <p:grpSpPr>
        <a:xfrm>
          <a:off x="0" y="0"/>
          <a:ext cx="0" cy="0"/>
          <a:chOff x="0" y="0"/>
          <a:chExt cx="0" cy="0"/>
        </a:xfrm>
      </p:grpSpPr>
      <p:sp>
        <p:nvSpPr>
          <p:cNvPr id="2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241861031"/>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blank (no footer)">
    <p:spTree>
      <p:nvGrpSpPr>
        <p:cNvPr id="1" name=""/>
        <p:cNvGrpSpPr/>
        <p:nvPr/>
      </p:nvGrpSpPr>
      <p:grpSpPr>
        <a:xfrm>
          <a:off x="0" y="0"/>
          <a:ext cx="0" cy="0"/>
          <a:chOff x="0" y="0"/>
          <a:chExt cx="0" cy="0"/>
        </a:xfrm>
      </p:grpSpPr>
      <p:sp>
        <p:nvSpPr>
          <p:cNvPr id="278" name="Slide Number"/>
          <p:cNvSpPr txBox="1">
            <a:spLocks noGrp="1"/>
          </p:cNvSpPr>
          <p:nvPr>
            <p:ph type="sldNum" sz="quarter" idx="2"/>
          </p:nvPr>
        </p:nvSpPr>
        <p:spPr>
          <a:xfrm>
            <a:off x="8602949" y="6294795"/>
            <a:ext cx="134652" cy="12311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30150649"/>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thank you">
    <p:spTree>
      <p:nvGrpSpPr>
        <p:cNvPr id="1" name=""/>
        <p:cNvGrpSpPr/>
        <p:nvPr/>
      </p:nvGrpSpPr>
      <p:grpSpPr>
        <a:xfrm>
          <a:off x="0" y="0"/>
          <a:ext cx="0" cy="0"/>
          <a:chOff x="0" y="0"/>
          <a:chExt cx="0" cy="0"/>
        </a:xfrm>
      </p:grpSpPr>
      <p:sp>
        <p:nvSpPr>
          <p:cNvPr id="285" name="Title Text"/>
          <p:cNvSpPr txBox="1">
            <a:spLocks noGrp="1"/>
          </p:cNvSpPr>
          <p:nvPr>
            <p:ph type="title"/>
          </p:nvPr>
        </p:nvSpPr>
        <p:spPr>
          <a:xfrm>
            <a:off x="280416" y="183557"/>
            <a:ext cx="5510785" cy="1072897"/>
          </a:xfrm>
          <a:prstGeom prst="rect">
            <a:avLst/>
          </a:prstGeom>
        </p:spPr>
        <p:txBody>
          <a:bodyPr>
            <a:normAutofit/>
          </a:bodyPr>
          <a:lstStyle/>
          <a:p>
            <a:r>
              <a:t>Title Text</a:t>
            </a:r>
          </a:p>
        </p:txBody>
      </p:sp>
      <p:sp>
        <p:nvSpPr>
          <p:cNvPr id="286" name="Body Level One…"/>
          <p:cNvSpPr txBox="1">
            <a:spLocks noGrp="1"/>
          </p:cNvSpPr>
          <p:nvPr>
            <p:ph type="body" sz="quarter" idx="1"/>
          </p:nvPr>
        </p:nvSpPr>
        <p:spPr>
          <a:xfrm>
            <a:off x="292608" y="1682497"/>
            <a:ext cx="5498593" cy="1746503"/>
          </a:xfrm>
          <a:prstGeom prst="rect">
            <a:avLst/>
          </a:prstGeom>
        </p:spPr>
        <p:txBody>
          <a:bodyPr>
            <a:normAutofit/>
          </a:bodyPr>
          <a:lstStyle>
            <a:lvl1pPr>
              <a:spcBef>
                <a:spcPts val="0"/>
              </a:spcBef>
              <a:defRPr sz="1300"/>
            </a:lvl1pPr>
            <a:lvl2pPr marL="0" indent="0">
              <a:spcBef>
                <a:spcPts val="0"/>
              </a:spcBef>
              <a:buSzTx/>
              <a:buNone/>
              <a:defRPr sz="1300"/>
            </a:lvl2pPr>
            <a:lvl3pPr marL="0" indent="100807">
              <a:spcBef>
                <a:spcPts val="0"/>
              </a:spcBef>
              <a:buSzTx/>
              <a:buNone/>
              <a:defRPr sz="1300"/>
            </a:lvl3pPr>
            <a:lvl4pPr marL="0" indent="217491">
              <a:spcBef>
                <a:spcPts val="0"/>
              </a:spcBef>
              <a:buSzTx/>
              <a:buNone/>
              <a:defRPr sz="1300"/>
            </a:lvl4pPr>
            <a:lvl5pPr marL="0" indent="315916">
              <a:spcBef>
                <a:spcPts val="0"/>
              </a:spcBef>
              <a:buSzTx/>
              <a:buNone/>
              <a:defRPr sz="1300"/>
            </a:lvl5pPr>
          </a:lstStyle>
          <a:p>
            <a:r>
              <a:t>Body Level One</a:t>
            </a:r>
          </a:p>
          <a:p>
            <a:pPr lvl="1"/>
            <a:r>
              <a:t>Body Level Two</a:t>
            </a:r>
          </a:p>
          <a:p>
            <a:pPr lvl="2"/>
            <a:r>
              <a:t>Body Level Three</a:t>
            </a:r>
          </a:p>
          <a:p>
            <a:pPr lvl="3"/>
            <a:r>
              <a:t>Body Level Four</a:t>
            </a:r>
          </a:p>
          <a:p>
            <a:pPr lvl="4"/>
            <a:r>
              <a:t>Body Level Five</a:t>
            </a:r>
          </a:p>
        </p:txBody>
      </p:sp>
      <p:pic>
        <p:nvPicPr>
          <p:cNvPr id="287" name="Picture" descr="Picture"/>
          <p:cNvPicPr>
            <a:picLocks noChangeAspect="1"/>
          </p:cNvPicPr>
          <p:nvPr/>
        </p:nvPicPr>
        <p:blipFill>
          <a:blip r:embed="rId2"/>
          <a:stretch>
            <a:fillRect/>
          </a:stretch>
        </p:blipFill>
        <p:spPr>
          <a:xfrm>
            <a:off x="11191749" y="6257436"/>
            <a:ext cx="695453" cy="275722"/>
          </a:xfrm>
          <a:prstGeom prst="rect">
            <a:avLst/>
          </a:prstGeom>
          <a:ln w="12700">
            <a:miter lim="400000"/>
          </a:ln>
        </p:spPr>
      </p:pic>
      <p:sp>
        <p:nvSpPr>
          <p:cNvPr id="288" name="Footer Placeholder 3"/>
          <p:cNvSpPr txBox="1"/>
          <p:nvPr/>
        </p:nvSpPr>
        <p:spPr>
          <a:xfrm>
            <a:off x="295684" y="6099123"/>
            <a:ext cx="1514411" cy="541549"/>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lstStyle/>
          <a:p>
            <a:pPr defTabSz="285750">
              <a:lnSpc>
                <a:spcPct val="150000"/>
              </a:lnSpc>
              <a:defRPr sz="6200"/>
            </a:pPr>
            <a:r>
              <a:rPr sz="3100"/>
              <a:t>IBM </a:t>
            </a:r>
            <a:r>
              <a:rPr sz="3100" b="1"/>
              <a:t>iX</a:t>
            </a:r>
          </a:p>
        </p:txBody>
      </p:sp>
      <p:sp>
        <p:nvSpPr>
          <p:cNvPr id="289" name="© Copyright IBM Corporation 2019.…"/>
          <p:cNvSpPr txBox="1"/>
          <p:nvPr/>
        </p:nvSpPr>
        <p:spPr>
          <a:xfrm>
            <a:off x="6402189" y="1718345"/>
            <a:ext cx="5489353" cy="1087477"/>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60" tIns="60960" rIns="60960" bIns="60960">
            <a:spAutoFit/>
          </a:bodyPr>
          <a:lstStyle/>
          <a:p>
            <a:pPr defTabSz="1219200">
              <a:spcBef>
                <a:spcPts val="400"/>
              </a:spcBef>
              <a:defRPr sz="1600"/>
            </a:pPr>
            <a:r>
              <a:rPr sz="800"/>
              <a:t>© Copyright IBM Corporation 2019. </a:t>
            </a:r>
          </a:p>
          <a:p>
            <a:pPr defTabSz="1219200">
              <a:spcBef>
                <a:spcPts val="400"/>
              </a:spcBef>
              <a:defRPr sz="1600"/>
            </a:pPr>
            <a:r>
              <a:rPr sz="800"/>
              <a:t>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ibm.com are trademarks of IBM Corp., registered in many jurisdictions worldwide. Other product and service names might be trademarks of IBM or other companies. </a:t>
            </a:r>
          </a:p>
          <a:p>
            <a:pPr defTabSz="1219200">
              <a:spcBef>
                <a:spcPts val="400"/>
              </a:spcBef>
              <a:defRPr sz="1600"/>
            </a:pPr>
            <a:r>
              <a:rPr sz="800"/>
              <a:t>A current list of IBM trademarks is available at</a:t>
            </a:r>
            <a:r>
              <a:rPr sz="800">
                <a:solidFill>
                  <a:schemeClr val="accent2"/>
                </a:solidFill>
              </a:rPr>
              <a:t> </a:t>
            </a:r>
            <a:r>
              <a:rPr sz="800" u="sng">
                <a:solidFill>
                  <a:schemeClr val="accent2"/>
                </a:solidFill>
                <a:uFill>
                  <a:solidFill>
                    <a:srgbClr val="408BFC"/>
                  </a:solidFill>
                </a:uFill>
                <a:hlinkClick r:id="rId3"/>
              </a:rPr>
              <a:t>Copyright and trademark information</a:t>
            </a:r>
            <a:r>
              <a:rPr sz="800"/>
              <a:t>.</a:t>
            </a:r>
          </a:p>
        </p:txBody>
      </p:sp>
      <p:sp>
        <p:nvSpPr>
          <p:cNvPr id="2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56390201"/>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ibm sign-off">
    <p:spTree>
      <p:nvGrpSpPr>
        <p:cNvPr id="1" name=""/>
        <p:cNvGrpSpPr/>
        <p:nvPr/>
      </p:nvGrpSpPr>
      <p:grpSpPr>
        <a:xfrm>
          <a:off x="0" y="0"/>
          <a:ext cx="0" cy="0"/>
          <a:chOff x="0" y="0"/>
          <a:chExt cx="0" cy="0"/>
        </a:xfrm>
      </p:grpSpPr>
      <p:pic>
        <p:nvPicPr>
          <p:cNvPr id="297" name="Picture" descr="Picture"/>
          <p:cNvPicPr>
            <a:picLocks noChangeAspect="1"/>
          </p:cNvPicPr>
          <p:nvPr/>
        </p:nvPicPr>
        <p:blipFill>
          <a:blip r:embed="rId2"/>
          <a:stretch>
            <a:fillRect/>
          </a:stretch>
        </p:blipFill>
        <p:spPr>
          <a:xfrm>
            <a:off x="5234606" y="3087489"/>
            <a:ext cx="1722794" cy="683026"/>
          </a:xfrm>
          <a:prstGeom prst="rect">
            <a:avLst/>
          </a:prstGeom>
          <a:ln w="12700">
            <a:miter lim="400000"/>
          </a:ln>
        </p:spPr>
      </p:pic>
      <p:sp>
        <p:nvSpPr>
          <p:cNvPr id="2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942346049"/>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1_cover">
    <p:bg>
      <p:bgPr>
        <a:solidFill>
          <a:schemeClr val="accent2"/>
        </a:solidFill>
        <a:effectLst/>
      </p:bgPr>
    </p:bg>
    <p:spTree>
      <p:nvGrpSpPr>
        <p:cNvPr id="1" name=""/>
        <p:cNvGrpSpPr/>
        <p:nvPr/>
      </p:nvGrpSpPr>
      <p:grpSpPr>
        <a:xfrm>
          <a:off x="0" y="0"/>
          <a:ext cx="0" cy="0"/>
          <a:chOff x="0" y="0"/>
          <a:chExt cx="0" cy="0"/>
        </a:xfrm>
      </p:grpSpPr>
      <p:sp>
        <p:nvSpPr>
          <p:cNvPr id="305" name="Title Text"/>
          <p:cNvSpPr txBox="1">
            <a:spLocks noGrp="1"/>
          </p:cNvSpPr>
          <p:nvPr>
            <p:ph type="title"/>
          </p:nvPr>
        </p:nvSpPr>
        <p:spPr>
          <a:xfrm>
            <a:off x="280416" y="183557"/>
            <a:ext cx="5522977" cy="5726177"/>
          </a:xfrm>
          <a:prstGeom prst="rect">
            <a:avLst/>
          </a:prstGeom>
        </p:spPr>
        <p:txBody>
          <a:bodyPr>
            <a:normAutofit/>
          </a:bodyPr>
          <a:lstStyle/>
          <a:p>
            <a:r>
              <a:t>Title Text</a:t>
            </a:r>
          </a:p>
        </p:txBody>
      </p:sp>
      <p:pic>
        <p:nvPicPr>
          <p:cNvPr id="306" name="Picture" descr="Picture"/>
          <p:cNvPicPr>
            <a:picLocks noChangeAspect="1"/>
          </p:cNvPicPr>
          <p:nvPr/>
        </p:nvPicPr>
        <p:blipFill>
          <a:blip r:embed="rId2"/>
          <a:stretch>
            <a:fillRect/>
          </a:stretch>
        </p:blipFill>
        <p:spPr>
          <a:xfrm>
            <a:off x="11191749" y="6257436"/>
            <a:ext cx="695453" cy="275722"/>
          </a:xfrm>
          <a:prstGeom prst="rect">
            <a:avLst/>
          </a:prstGeom>
          <a:ln w="12700">
            <a:miter lim="400000"/>
          </a:ln>
        </p:spPr>
      </p:pic>
      <p:sp>
        <p:nvSpPr>
          <p:cNvPr id="307" name="Footer Placeholder 3"/>
          <p:cNvSpPr txBox="1"/>
          <p:nvPr/>
        </p:nvSpPr>
        <p:spPr>
          <a:xfrm>
            <a:off x="295684" y="6099123"/>
            <a:ext cx="1514411" cy="541549"/>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lstStyle/>
          <a:p>
            <a:pPr defTabSz="285750">
              <a:lnSpc>
                <a:spcPct val="150000"/>
              </a:lnSpc>
              <a:defRPr sz="6200"/>
            </a:pPr>
            <a:r>
              <a:rPr sz="3100"/>
              <a:t>IBM </a:t>
            </a:r>
            <a:r>
              <a:rPr sz="3100" b="1"/>
              <a:t>iX</a:t>
            </a:r>
          </a:p>
        </p:txBody>
      </p:sp>
      <p:sp>
        <p:nvSpPr>
          <p:cNvPr id="308" name="Slide Number"/>
          <p:cNvSpPr txBox="1">
            <a:spLocks noGrp="1"/>
          </p:cNvSpPr>
          <p:nvPr>
            <p:ph type="sldNum" sz="quarter" idx="2"/>
          </p:nvPr>
        </p:nvSpPr>
        <p:spPr>
          <a:xfrm>
            <a:off x="8602949" y="6294795"/>
            <a:ext cx="134652" cy="12311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12651956"/>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1_divider">
    <p:bg>
      <p:bgPr>
        <a:solidFill>
          <a:schemeClr val="accent2"/>
        </a:solidFill>
        <a:effectLst/>
      </p:bgPr>
    </p:bg>
    <p:spTree>
      <p:nvGrpSpPr>
        <p:cNvPr id="1" name=""/>
        <p:cNvGrpSpPr/>
        <p:nvPr/>
      </p:nvGrpSpPr>
      <p:grpSpPr>
        <a:xfrm>
          <a:off x="0" y="0"/>
          <a:ext cx="0" cy="0"/>
          <a:chOff x="0" y="0"/>
          <a:chExt cx="0" cy="0"/>
        </a:xfrm>
      </p:grpSpPr>
      <p:sp>
        <p:nvSpPr>
          <p:cNvPr id="315" name="Title Text"/>
          <p:cNvSpPr txBox="1">
            <a:spLocks noGrp="1"/>
          </p:cNvSpPr>
          <p:nvPr>
            <p:ph type="title"/>
          </p:nvPr>
        </p:nvSpPr>
        <p:spPr>
          <a:xfrm>
            <a:off x="280416" y="183557"/>
            <a:ext cx="5522977" cy="5726177"/>
          </a:xfrm>
          <a:prstGeom prst="rect">
            <a:avLst/>
          </a:prstGeom>
        </p:spPr>
        <p:txBody>
          <a:bodyPr>
            <a:normAutofit/>
          </a:bodyPr>
          <a:lstStyle/>
          <a:p>
            <a:r>
              <a:t>Title Text</a:t>
            </a:r>
          </a:p>
        </p:txBody>
      </p:sp>
      <p:sp>
        <p:nvSpPr>
          <p:cNvPr id="3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21125940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fact, number, half-image (bleeds)">
    <p:spTree>
      <p:nvGrpSpPr>
        <p:cNvPr id="1" name=""/>
        <p:cNvGrpSpPr/>
        <p:nvPr/>
      </p:nvGrpSpPr>
      <p:grpSpPr>
        <a:xfrm>
          <a:off x="0" y="0"/>
          <a:ext cx="0" cy="0"/>
          <a:chOff x="0" y="0"/>
          <a:chExt cx="0" cy="0"/>
        </a:xfrm>
      </p:grpSpPr>
      <p:sp>
        <p:nvSpPr>
          <p:cNvPr id="50" name="Rectangle"/>
          <p:cNvSpPr/>
          <p:nvPr/>
        </p:nvSpPr>
        <p:spPr>
          <a:xfrm>
            <a:off x="6111875" y="-2580"/>
            <a:ext cx="6069980" cy="6863160"/>
          </a:xfrm>
          <a:prstGeom prst="rect">
            <a:avLst/>
          </a:prstGeom>
          <a:solidFill>
            <a:srgbClr val="FFFFFF"/>
          </a:solidFill>
          <a:ln w="12700">
            <a:miter lim="400000"/>
          </a:ln>
        </p:spPr>
        <p:txBody>
          <a:bodyPr lIns="48000" tIns="48000" rIns="48000" bIns="48000"/>
          <a:lstStyle/>
          <a:p>
            <a:endParaRPr sz="900"/>
          </a:p>
        </p:txBody>
      </p:sp>
      <p:sp>
        <p:nvSpPr>
          <p:cNvPr id="51" name="Title Text"/>
          <p:cNvSpPr txBox="1">
            <a:spLocks noGrp="1"/>
          </p:cNvSpPr>
          <p:nvPr>
            <p:ph type="title"/>
          </p:nvPr>
        </p:nvSpPr>
        <p:spPr>
          <a:xfrm>
            <a:off x="292608" y="241808"/>
            <a:ext cx="5510785" cy="1072897"/>
          </a:xfrm>
          <a:prstGeom prst="rect">
            <a:avLst/>
          </a:prstGeom>
        </p:spPr>
        <p:txBody>
          <a:bodyPr>
            <a:normAutofit/>
          </a:bodyPr>
          <a:lstStyle>
            <a:lvl1pPr>
              <a:defRPr sz="2100"/>
            </a:lvl1pPr>
          </a:lstStyle>
          <a:p>
            <a:r>
              <a:t>Title Text</a:t>
            </a:r>
          </a:p>
        </p:txBody>
      </p:sp>
      <p:sp>
        <p:nvSpPr>
          <p:cNvPr id="52" name="Body Level One…"/>
          <p:cNvSpPr txBox="1">
            <a:spLocks noGrp="1"/>
          </p:cNvSpPr>
          <p:nvPr>
            <p:ph type="body" sz="half" idx="1"/>
          </p:nvPr>
        </p:nvSpPr>
        <p:spPr>
          <a:xfrm>
            <a:off x="252730" y="1511807"/>
            <a:ext cx="5550663" cy="4482593"/>
          </a:xfrm>
          <a:prstGeom prst="rect">
            <a:avLst/>
          </a:prstGeom>
        </p:spPr>
        <p:txBody>
          <a:bodyPr>
            <a:normAutofit/>
          </a:bodyPr>
          <a:lstStyle>
            <a:lvl1pPr>
              <a:lnSpc>
                <a:spcPct val="90000"/>
              </a:lnSpc>
              <a:spcBef>
                <a:spcPts val="0"/>
              </a:spcBef>
              <a:defRPr sz="12800"/>
            </a:lvl1pPr>
            <a:lvl2pPr marL="1587301" indent="-1588443">
              <a:lnSpc>
                <a:spcPct val="90000"/>
              </a:lnSpc>
              <a:spcBef>
                <a:spcPts val="0"/>
              </a:spcBef>
              <a:defRPr sz="12800"/>
            </a:lvl2pPr>
            <a:lvl3pPr marL="1673028" indent="-1588443">
              <a:lnSpc>
                <a:spcPct val="90000"/>
              </a:lnSpc>
              <a:spcBef>
                <a:spcPts val="0"/>
              </a:spcBef>
              <a:defRPr sz="12800"/>
            </a:lvl3pPr>
            <a:lvl4pPr marL="1815904" indent="-1588443">
              <a:lnSpc>
                <a:spcPct val="90000"/>
              </a:lnSpc>
              <a:spcBef>
                <a:spcPts val="0"/>
              </a:spcBef>
              <a:defRPr sz="12800"/>
            </a:lvl4pPr>
            <a:lvl5pPr marL="1903218" indent="-1588443">
              <a:lnSpc>
                <a:spcPct val="90000"/>
              </a:lnSpc>
              <a:spcBef>
                <a:spcPts val="0"/>
              </a:spcBef>
              <a:defRPr sz="12800"/>
            </a:lvl5pPr>
          </a:lstStyle>
          <a:p>
            <a:r>
              <a:t>Body Level One</a:t>
            </a:r>
          </a:p>
          <a:p>
            <a:pPr lvl="1"/>
            <a:r>
              <a:t>Body Level Two</a:t>
            </a:r>
          </a:p>
          <a:p>
            <a:pPr lvl="2"/>
            <a:r>
              <a:t>Body Level Three</a:t>
            </a:r>
          </a:p>
          <a:p>
            <a:pPr lvl="3"/>
            <a:r>
              <a:t>Body Level Four</a:t>
            </a:r>
          </a:p>
          <a:p>
            <a:pPr lvl="4"/>
            <a:r>
              <a:t>Body Level Five</a:t>
            </a:r>
          </a:p>
        </p:txBody>
      </p:sp>
      <p:sp>
        <p:nvSpPr>
          <p:cNvPr id="53"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54" name="Footer Placeholder"/>
          <p:cNvSpPr txBox="1"/>
          <p:nvPr/>
        </p:nvSpPr>
        <p:spPr>
          <a:xfrm>
            <a:off x="304888" y="6433437"/>
            <a:ext cx="2440955" cy="12311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1829311">
              <a:defRPr sz="1600"/>
            </a:lvl1pPr>
          </a:lstStyle>
          <a:p>
            <a:r>
              <a:rPr sz="800"/>
              <a:t>IBM iX / © IBM Corporation</a:t>
            </a:r>
          </a:p>
        </p:txBody>
      </p:sp>
    </p:spTree>
    <p:extLst>
      <p:ext uri="{BB962C8B-B14F-4D97-AF65-F5344CB8AC3E}">
        <p14:creationId xmlns:p14="http://schemas.microsoft.com/office/powerpoint/2010/main" val="3110070205"/>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1_divider (with page contents)">
    <p:bg>
      <p:bgPr>
        <a:solidFill>
          <a:schemeClr val="accent2"/>
        </a:solidFill>
        <a:effectLst/>
      </p:bgPr>
    </p:bg>
    <p:spTree>
      <p:nvGrpSpPr>
        <p:cNvPr id="1" name=""/>
        <p:cNvGrpSpPr/>
        <p:nvPr/>
      </p:nvGrpSpPr>
      <p:grpSpPr>
        <a:xfrm>
          <a:off x="0" y="0"/>
          <a:ext cx="0" cy="0"/>
          <a:chOff x="0" y="0"/>
          <a:chExt cx="0" cy="0"/>
        </a:xfrm>
      </p:grpSpPr>
      <p:sp>
        <p:nvSpPr>
          <p:cNvPr id="323" name="Title Text"/>
          <p:cNvSpPr txBox="1">
            <a:spLocks noGrp="1"/>
          </p:cNvSpPr>
          <p:nvPr>
            <p:ph type="title"/>
          </p:nvPr>
        </p:nvSpPr>
        <p:spPr>
          <a:xfrm>
            <a:off x="280416" y="183557"/>
            <a:ext cx="5522977" cy="1066801"/>
          </a:xfrm>
          <a:prstGeom prst="rect">
            <a:avLst/>
          </a:prstGeom>
        </p:spPr>
        <p:txBody>
          <a:bodyPr>
            <a:normAutofit/>
          </a:bodyPr>
          <a:lstStyle/>
          <a:p>
            <a:r>
              <a:t>Title Text</a:t>
            </a:r>
          </a:p>
        </p:txBody>
      </p:sp>
      <p:sp>
        <p:nvSpPr>
          <p:cNvPr id="324" name="Body Level One…"/>
          <p:cNvSpPr txBox="1">
            <a:spLocks noGrp="1"/>
          </p:cNvSpPr>
          <p:nvPr>
            <p:ph type="body" sz="half" idx="1"/>
          </p:nvPr>
        </p:nvSpPr>
        <p:spPr>
          <a:xfrm>
            <a:off x="292608" y="1658112"/>
            <a:ext cx="5498593" cy="4336289"/>
          </a:xfrm>
          <a:prstGeom prst="rect">
            <a:avLst/>
          </a:prstGeom>
        </p:spPr>
        <p:txBody>
          <a:bodyPr>
            <a:normAutofit/>
          </a:bodyPr>
          <a:lstStyle>
            <a:lvl1pPr>
              <a:spcBef>
                <a:spcPts val="1000"/>
              </a:spcBef>
            </a:lvl1pPr>
            <a:lvl2pPr marL="0" indent="0">
              <a:spcBef>
                <a:spcPts val="1000"/>
              </a:spcBef>
              <a:buSzTx/>
              <a:buNone/>
            </a:lvl2pPr>
            <a:lvl3pPr marL="0" indent="100807">
              <a:spcBef>
                <a:spcPts val="1000"/>
              </a:spcBef>
              <a:buSzTx/>
              <a:buNone/>
            </a:lvl3pPr>
            <a:lvl4pPr marL="0" indent="217491">
              <a:spcBef>
                <a:spcPts val="1000"/>
              </a:spcBef>
              <a:buSzTx/>
              <a:buNone/>
            </a:lvl4pPr>
            <a:lvl5pPr marL="0" indent="315916">
              <a:spcBef>
                <a:spcPts val="1000"/>
              </a:spcBef>
              <a:buSzTx/>
              <a:buNone/>
            </a:lvl5pPr>
          </a:lstStyle>
          <a:p>
            <a:r>
              <a:t>Body Level One</a:t>
            </a:r>
          </a:p>
          <a:p>
            <a:pPr lvl="1"/>
            <a:r>
              <a:t>Body Level Two</a:t>
            </a:r>
          </a:p>
          <a:p>
            <a:pPr lvl="2"/>
            <a:r>
              <a:t>Body Level Three</a:t>
            </a:r>
          </a:p>
          <a:p>
            <a:pPr lvl="3"/>
            <a:r>
              <a:t>Body Level Four</a:t>
            </a:r>
          </a:p>
          <a:p>
            <a:pPr lvl="4"/>
            <a:r>
              <a:t>Body Level Five</a:t>
            </a:r>
          </a:p>
        </p:txBody>
      </p:sp>
      <p:sp>
        <p:nvSpPr>
          <p:cNvPr id="325" name="Text Placeholder 2"/>
          <p:cNvSpPr>
            <a:spLocks noGrp="1"/>
          </p:cNvSpPr>
          <p:nvPr>
            <p:ph type="body" sz="half" idx="13"/>
          </p:nvPr>
        </p:nvSpPr>
        <p:spPr>
          <a:xfrm>
            <a:off x="6388608" y="1658112"/>
            <a:ext cx="5498593" cy="4336288"/>
          </a:xfrm>
          <a:prstGeom prst="rect">
            <a:avLst/>
          </a:prstGeom>
        </p:spPr>
        <p:txBody>
          <a:bodyPr>
            <a:normAutofit/>
          </a:bodyPr>
          <a:lstStyle>
            <a:lvl1pPr>
              <a:spcBef>
                <a:spcPts val="0"/>
              </a:spcBef>
              <a:defRPr/>
            </a:lvl1pPr>
          </a:lstStyle>
          <a:p>
            <a:pPr>
              <a:spcBef>
                <a:spcPts val="0"/>
              </a:spcBef>
            </a:pPr>
            <a:endParaRPr/>
          </a:p>
        </p:txBody>
      </p:sp>
      <p:sp>
        <p:nvSpPr>
          <p:cNvPr id="3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83631243"/>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1_fact, number">
    <p:bg>
      <p:bgPr>
        <a:solidFill>
          <a:schemeClr val="accent2"/>
        </a:solidFill>
        <a:effectLst/>
      </p:bgPr>
    </p:bg>
    <p:spTree>
      <p:nvGrpSpPr>
        <p:cNvPr id="1" name=""/>
        <p:cNvGrpSpPr/>
        <p:nvPr/>
      </p:nvGrpSpPr>
      <p:grpSpPr>
        <a:xfrm>
          <a:off x="0" y="0"/>
          <a:ext cx="0" cy="0"/>
          <a:chOff x="0" y="0"/>
          <a:chExt cx="0" cy="0"/>
        </a:xfrm>
      </p:grpSpPr>
      <p:sp>
        <p:nvSpPr>
          <p:cNvPr id="333" name="Title Text"/>
          <p:cNvSpPr txBox="1">
            <a:spLocks noGrp="1"/>
          </p:cNvSpPr>
          <p:nvPr>
            <p:ph type="title"/>
          </p:nvPr>
        </p:nvSpPr>
        <p:spPr>
          <a:xfrm>
            <a:off x="292608" y="241808"/>
            <a:ext cx="5510785" cy="1072897"/>
          </a:xfrm>
          <a:prstGeom prst="rect">
            <a:avLst/>
          </a:prstGeom>
        </p:spPr>
        <p:txBody>
          <a:bodyPr>
            <a:normAutofit/>
          </a:bodyPr>
          <a:lstStyle>
            <a:lvl1pPr>
              <a:defRPr sz="2100"/>
            </a:lvl1pPr>
          </a:lstStyle>
          <a:p>
            <a:r>
              <a:t>Title Text</a:t>
            </a:r>
          </a:p>
        </p:txBody>
      </p:sp>
      <p:sp>
        <p:nvSpPr>
          <p:cNvPr id="334" name="Body Level One…"/>
          <p:cNvSpPr txBox="1">
            <a:spLocks noGrp="1"/>
          </p:cNvSpPr>
          <p:nvPr>
            <p:ph type="body" sz="half" idx="1"/>
          </p:nvPr>
        </p:nvSpPr>
        <p:spPr>
          <a:xfrm>
            <a:off x="252730" y="1511807"/>
            <a:ext cx="5550663" cy="4482593"/>
          </a:xfrm>
          <a:prstGeom prst="rect">
            <a:avLst/>
          </a:prstGeom>
        </p:spPr>
        <p:txBody>
          <a:bodyPr>
            <a:normAutofit/>
          </a:bodyPr>
          <a:lstStyle>
            <a:lvl1pPr>
              <a:lnSpc>
                <a:spcPct val="90000"/>
              </a:lnSpc>
              <a:spcBef>
                <a:spcPts val="1000"/>
              </a:spcBef>
              <a:defRPr sz="12800"/>
            </a:lvl1pPr>
            <a:lvl2pPr marL="1587301" indent="-1588443">
              <a:lnSpc>
                <a:spcPct val="90000"/>
              </a:lnSpc>
              <a:spcBef>
                <a:spcPts val="1000"/>
              </a:spcBef>
              <a:defRPr sz="12800"/>
            </a:lvl2pPr>
            <a:lvl3pPr marL="1673028" indent="-1588443">
              <a:lnSpc>
                <a:spcPct val="90000"/>
              </a:lnSpc>
              <a:spcBef>
                <a:spcPts val="1000"/>
              </a:spcBef>
              <a:defRPr sz="12800"/>
            </a:lvl3pPr>
            <a:lvl4pPr marL="1815904" indent="-1588443">
              <a:lnSpc>
                <a:spcPct val="90000"/>
              </a:lnSpc>
              <a:spcBef>
                <a:spcPts val="1000"/>
              </a:spcBef>
              <a:defRPr sz="12800"/>
            </a:lvl4pPr>
            <a:lvl5pPr marL="1903218" indent="-1588443">
              <a:lnSpc>
                <a:spcPct val="90000"/>
              </a:lnSpc>
              <a:spcBef>
                <a:spcPts val="1000"/>
              </a:spcBef>
              <a:defRPr sz="12800"/>
            </a:lvl5pPr>
          </a:lstStyle>
          <a:p>
            <a:r>
              <a:t>Body Level One</a:t>
            </a:r>
          </a:p>
          <a:p>
            <a:pPr lvl="1"/>
            <a:r>
              <a:t>Body Level Two</a:t>
            </a:r>
          </a:p>
          <a:p>
            <a:pPr lvl="2"/>
            <a:r>
              <a:t>Body Level Three</a:t>
            </a:r>
          </a:p>
          <a:p>
            <a:pPr lvl="3"/>
            <a:r>
              <a:t>Body Level Four</a:t>
            </a:r>
          </a:p>
          <a:p>
            <a:pPr lvl="4"/>
            <a:r>
              <a:t>Body Level Five</a:t>
            </a:r>
          </a:p>
        </p:txBody>
      </p:sp>
      <p:sp>
        <p:nvSpPr>
          <p:cNvPr id="3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37376917"/>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1_fact, number, half-image (bleeds)">
    <p:bg>
      <p:bgPr>
        <a:solidFill>
          <a:schemeClr val="accent2"/>
        </a:solidFill>
        <a:effectLst/>
      </p:bgPr>
    </p:bg>
    <p:spTree>
      <p:nvGrpSpPr>
        <p:cNvPr id="1" name=""/>
        <p:cNvGrpSpPr/>
        <p:nvPr/>
      </p:nvGrpSpPr>
      <p:grpSpPr>
        <a:xfrm>
          <a:off x="0" y="0"/>
          <a:ext cx="0" cy="0"/>
          <a:chOff x="0" y="0"/>
          <a:chExt cx="0" cy="0"/>
        </a:xfrm>
      </p:grpSpPr>
      <p:sp>
        <p:nvSpPr>
          <p:cNvPr id="342" name="Rectangle"/>
          <p:cNvSpPr/>
          <p:nvPr/>
        </p:nvSpPr>
        <p:spPr>
          <a:xfrm>
            <a:off x="6096000" y="-2580"/>
            <a:ext cx="6101730" cy="6863160"/>
          </a:xfrm>
          <a:prstGeom prst="rect">
            <a:avLst/>
          </a:prstGeom>
          <a:solidFill>
            <a:srgbClr val="000000"/>
          </a:solidFill>
          <a:ln w="12700">
            <a:miter lim="400000"/>
          </a:ln>
        </p:spPr>
        <p:txBody>
          <a:bodyPr lIns="48000" tIns="48000" rIns="48000" bIns="48000"/>
          <a:lstStyle/>
          <a:p>
            <a:endParaRPr sz="900"/>
          </a:p>
        </p:txBody>
      </p:sp>
      <p:sp>
        <p:nvSpPr>
          <p:cNvPr id="343" name="Title Text"/>
          <p:cNvSpPr txBox="1">
            <a:spLocks noGrp="1"/>
          </p:cNvSpPr>
          <p:nvPr>
            <p:ph type="title"/>
          </p:nvPr>
        </p:nvSpPr>
        <p:spPr>
          <a:xfrm>
            <a:off x="292608" y="241808"/>
            <a:ext cx="5510785" cy="1072897"/>
          </a:xfrm>
          <a:prstGeom prst="rect">
            <a:avLst/>
          </a:prstGeom>
        </p:spPr>
        <p:txBody>
          <a:bodyPr>
            <a:normAutofit/>
          </a:bodyPr>
          <a:lstStyle>
            <a:lvl1pPr>
              <a:defRPr sz="2100"/>
            </a:lvl1pPr>
          </a:lstStyle>
          <a:p>
            <a:r>
              <a:t>Title Text</a:t>
            </a:r>
          </a:p>
        </p:txBody>
      </p:sp>
      <p:sp>
        <p:nvSpPr>
          <p:cNvPr id="344" name="Body Level One…"/>
          <p:cNvSpPr txBox="1">
            <a:spLocks noGrp="1"/>
          </p:cNvSpPr>
          <p:nvPr>
            <p:ph type="body" sz="half" idx="1"/>
          </p:nvPr>
        </p:nvSpPr>
        <p:spPr>
          <a:xfrm>
            <a:off x="252730" y="1511807"/>
            <a:ext cx="5550663" cy="4482593"/>
          </a:xfrm>
          <a:prstGeom prst="rect">
            <a:avLst/>
          </a:prstGeom>
        </p:spPr>
        <p:txBody>
          <a:bodyPr>
            <a:normAutofit/>
          </a:bodyPr>
          <a:lstStyle>
            <a:lvl1pPr>
              <a:lnSpc>
                <a:spcPct val="90000"/>
              </a:lnSpc>
              <a:spcBef>
                <a:spcPts val="1000"/>
              </a:spcBef>
              <a:defRPr sz="12800"/>
            </a:lvl1pPr>
            <a:lvl2pPr marL="1587301" indent="-1588443">
              <a:lnSpc>
                <a:spcPct val="90000"/>
              </a:lnSpc>
              <a:spcBef>
                <a:spcPts val="1000"/>
              </a:spcBef>
              <a:defRPr sz="12800"/>
            </a:lvl2pPr>
            <a:lvl3pPr marL="1673028" indent="-1588443">
              <a:lnSpc>
                <a:spcPct val="90000"/>
              </a:lnSpc>
              <a:spcBef>
                <a:spcPts val="1000"/>
              </a:spcBef>
              <a:defRPr sz="12800"/>
            </a:lvl3pPr>
            <a:lvl4pPr marL="1815904" indent="-1588443">
              <a:lnSpc>
                <a:spcPct val="90000"/>
              </a:lnSpc>
              <a:spcBef>
                <a:spcPts val="1000"/>
              </a:spcBef>
              <a:defRPr sz="12800"/>
            </a:lvl4pPr>
            <a:lvl5pPr marL="1903218" indent="-1588443">
              <a:lnSpc>
                <a:spcPct val="90000"/>
              </a:lnSpc>
              <a:spcBef>
                <a:spcPts val="1000"/>
              </a:spcBef>
              <a:defRPr sz="12800"/>
            </a:lvl5pPr>
          </a:lstStyle>
          <a:p>
            <a:r>
              <a:t>Body Level One</a:t>
            </a:r>
          </a:p>
          <a:p>
            <a:pPr lvl="1"/>
            <a:r>
              <a:t>Body Level Two</a:t>
            </a:r>
          </a:p>
          <a:p>
            <a:pPr lvl="2"/>
            <a:r>
              <a:t>Body Level Three</a:t>
            </a:r>
          </a:p>
          <a:p>
            <a:pPr lvl="3"/>
            <a:r>
              <a:t>Body Level Four</a:t>
            </a:r>
          </a:p>
          <a:p>
            <a:pPr lvl="4"/>
            <a:r>
              <a:t>Body Level Five</a:t>
            </a:r>
          </a:p>
        </p:txBody>
      </p:sp>
      <p:sp>
        <p:nvSpPr>
          <p:cNvPr id="3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46" name="Footer Placeholder"/>
          <p:cNvSpPr txBox="1"/>
          <p:nvPr/>
        </p:nvSpPr>
        <p:spPr>
          <a:xfrm>
            <a:off x="304888" y="6433437"/>
            <a:ext cx="2440955" cy="12311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1829311">
              <a:defRPr sz="1600"/>
            </a:lvl1pPr>
          </a:lstStyle>
          <a:p>
            <a:r>
              <a:rPr sz="800"/>
              <a:t>IBM iX / © IBM Corporation</a:t>
            </a:r>
          </a:p>
        </p:txBody>
      </p:sp>
    </p:spTree>
    <p:extLst>
      <p:ext uri="{BB962C8B-B14F-4D97-AF65-F5344CB8AC3E}">
        <p14:creationId xmlns:p14="http://schemas.microsoft.com/office/powerpoint/2010/main" val="2901502893"/>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1_big text">
    <p:bg>
      <p:bgPr>
        <a:solidFill>
          <a:schemeClr val="accent2"/>
        </a:solidFill>
        <a:effectLst/>
      </p:bgPr>
    </p:bg>
    <p:spTree>
      <p:nvGrpSpPr>
        <p:cNvPr id="1" name=""/>
        <p:cNvGrpSpPr/>
        <p:nvPr/>
      </p:nvGrpSpPr>
      <p:grpSpPr>
        <a:xfrm>
          <a:off x="0" y="0"/>
          <a:ext cx="0" cy="0"/>
          <a:chOff x="0" y="0"/>
          <a:chExt cx="0" cy="0"/>
        </a:xfrm>
      </p:grpSpPr>
      <p:sp>
        <p:nvSpPr>
          <p:cNvPr id="353" name="Title Text"/>
          <p:cNvSpPr txBox="1">
            <a:spLocks noGrp="1"/>
          </p:cNvSpPr>
          <p:nvPr>
            <p:ph type="title"/>
          </p:nvPr>
        </p:nvSpPr>
        <p:spPr>
          <a:xfrm>
            <a:off x="214631" y="-203201"/>
            <a:ext cx="11704230" cy="6213952"/>
          </a:xfrm>
          <a:prstGeom prst="rect">
            <a:avLst/>
          </a:prstGeom>
        </p:spPr>
        <p:txBody>
          <a:bodyPr>
            <a:normAutofit/>
          </a:bodyPr>
          <a:lstStyle>
            <a:lvl1pPr>
              <a:defRPr sz="12800"/>
            </a:lvl1pPr>
          </a:lstStyle>
          <a:p>
            <a:r>
              <a:t>Title Text</a:t>
            </a:r>
          </a:p>
        </p:txBody>
      </p:sp>
      <p:sp>
        <p:nvSpPr>
          <p:cNvPr id="3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55186408"/>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1_title, text">
    <p:bg>
      <p:bgPr>
        <a:solidFill>
          <a:schemeClr val="accent2"/>
        </a:solidFill>
        <a:effectLst/>
      </p:bgPr>
    </p:bg>
    <p:spTree>
      <p:nvGrpSpPr>
        <p:cNvPr id="1" name=""/>
        <p:cNvGrpSpPr/>
        <p:nvPr/>
      </p:nvGrpSpPr>
      <p:grpSpPr>
        <a:xfrm>
          <a:off x="0" y="0"/>
          <a:ext cx="0" cy="0"/>
          <a:chOff x="0" y="0"/>
          <a:chExt cx="0" cy="0"/>
        </a:xfrm>
      </p:grpSpPr>
      <p:sp>
        <p:nvSpPr>
          <p:cNvPr id="361" name="Title Text"/>
          <p:cNvSpPr txBox="1">
            <a:spLocks noGrp="1"/>
          </p:cNvSpPr>
          <p:nvPr>
            <p:ph type="title"/>
          </p:nvPr>
        </p:nvSpPr>
        <p:spPr>
          <a:xfrm>
            <a:off x="280416" y="183557"/>
            <a:ext cx="5522977" cy="5726177"/>
          </a:xfrm>
          <a:prstGeom prst="rect">
            <a:avLst/>
          </a:prstGeom>
        </p:spPr>
        <p:txBody>
          <a:bodyPr>
            <a:normAutofit/>
          </a:bodyPr>
          <a:lstStyle/>
          <a:p>
            <a:r>
              <a:t>Title Text</a:t>
            </a:r>
          </a:p>
        </p:txBody>
      </p:sp>
      <p:sp>
        <p:nvSpPr>
          <p:cNvPr id="362" name="Body Level One…"/>
          <p:cNvSpPr txBox="1">
            <a:spLocks noGrp="1"/>
          </p:cNvSpPr>
          <p:nvPr>
            <p:ph type="body" sz="half" idx="1"/>
          </p:nvPr>
        </p:nvSpPr>
        <p:spPr>
          <a:xfrm>
            <a:off x="6388608" y="268224"/>
            <a:ext cx="5498593" cy="5726177"/>
          </a:xfrm>
          <a:prstGeom prst="rect">
            <a:avLst/>
          </a:prstGeom>
        </p:spPr>
        <p:txBody>
          <a:bodyPr>
            <a:normAutofit/>
          </a:bodyPr>
          <a:lstStyle>
            <a:lvl1pPr>
              <a:spcBef>
                <a:spcPts val="1000"/>
              </a:spcBef>
            </a:lvl1pPr>
            <a:lvl2pPr>
              <a:spcBef>
                <a:spcPts val="1000"/>
              </a:spcBef>
            </a:lvl2pPr>
            <a:lvl3pPr>
              <a:spcBef>
                <a:spcPts val="1000"/>
              </a:spcBef>
            </a:lvl3pPr>
            <a:lvl4pPr>
              <a:spcBef>
                <a:spcPts val="1000"/>
              </a:spcBef>
            </a:lvl4pPr>
            <a:lvl5pPr>
              <a:spcBef>
                <a:spcPts val="1000"/>
              </a:spcBef>
            </a:lvl5pPr>
          </a:lstStyle>
          <a:p>
            <a:r>
              <a:t>Body Level One</a:t>
            </a:r>
          </a:p>
          <a:p>
            <a:pPr lvl="1"/>
            <a:r>
              <a:t>Body Level Two</a:t>
            </a:r>
          </a:p>
          <a:p>
            <a:pPr lvl="2"/>
            <a:r>
              <a:t>Body Level Three</a:t>
            </a:r>
          </a:p>
          <a:p>
            <a:pPr lvl="3"/>
            <a:r>
              <a:t>Body Level Four</a:t>
            </a:r>
          </a:p>
          <a:p>
            <a:pPr lvl="4"/>
            <a:r>
              <a:t>Body Level Five</a:t>
            </a:r>
          </a:p>
        </p:txBody>
      </p:sp>
      <p:sp>
        <p:nvSpPr>
          <p:cNvPr id="3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07929260"/>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1_title, text (two columns)">
    <p:bg>
      <p:bgPr>
        <a:solidFill>
          <a:schemeClr val="accent2"/>
        </a:solidFill>
        <a:effectLst/>
      </p:bgPr>
    </p:bg>
    <p:spTree>
      <p:nvGrpSpPr>
        <p:cNvPr id="1" name=""/>
        <p:cNvGrpSpPr/>
        <p:nvPr/>
      </p:nvGrpSpPr>
      <p:grpSpPr>
        <a:xfrm>
          <a:off x="0" y="0"/>
          <a:ext cx="0" cy="0"/>
          <a:chOff x="0" y="0"/>
          <a:chExt cx="0" cy="0"/>
        </a:xfrm>
      </p:grpSpPr>
      <p:sp>
        <p:nvSpPr>
          <p:cNvPr id="370" name="Title Text"/>
          <p:cNvSpPr txBox="1">
            <a:spLocks noGrp="1"/>
          </p:cNvSpPr>
          <p:nvPr>
            <p:ph type="title"/>
          </p:nvPr>
        </p:nvSpPr>
        <p:spPr>
          <a:xfrm>
            <a:off x="280416" y="183557"/>
            <a:ext cx="5522977" cy="1072897"/>
          </a:xfrm>
          <a:prstGeom prst="rect">
            <a:avLst/>
          </a:prstGeom>
        </p:spPr>
        <p:txBody>
          <a:bodyPr>
            <a:normAutofit/>
          </a:bodyPr>
          <a:lstStyle/>
          <a:p>
            <a:r>
              <a:t>Title Text</a:t>
            </a:r>
          </a:p>
        </p:txBody>
      </p:sp>
      <p:sp>
        <p:nvSpPr>
          <p:cNvPr id="371" name="Body Level One…"/>
          <p:cNvSpPr txBox="1">
            <a:spLocks noGrp="1"/>
          </p:cNvSpPr>
          <p:nvPr>
            <p:ph type="body" sz="half" idx="1"/>
          </p:nvPr>
        </p:nvSpPr>
        <p:spPr>
          <a:xfrm>
            <a:off x="292608" y="1658112"/>
            <a:ext cx="5498593" cy="4336289"/>
          </a:xfrm>
          <a:prstGeom prst="rect">
            <a:avLst/>
          </a:prstGeom>
        </p:spPr>
        <p:txBody>
          <a:bodyPr>
            <a:normAutofit/>
          </a:bodyPr>
          <a:lstStyle>
            <a:lvl1pPr>
              <a:spcBef>
                <a:spcPts val="1000"/>
              </a:spcBef>
            </a:lvl1pPr>
            <a:lvl2pPr>
              <a:spcBef>
                <a:spcPts val="1000"/>
              </a:spcBef>
            </a:lvl2pPr>
            <a:lvl3pPr>
              <a:spcBef>
                <a:spcPts val="1000"/>
              </a:spcBef>
            </a:lvl3pPr>
            <a:lvl4pPr>
              <a:spcBef>
                <a:spcPts val="1000"/>
              </a:spcBef>
            </a:lvl4pPr>
            <a:lvl5pPr>
              <a:spcBef>
                <a:spcPts val="1000"/>
              </a:spcBef>
            </a:lvl5pPr>
          </a:lstStyle>
          <a:p>
            <a:r>
              <a:t>Body Level One</a:t>
            </a:r>
          </a:p>
          <a:p>
            <a:pPr lvl="1"/>
            <a:r>
              <a:t>Body Level Two</a:t>
            </a:r>
          </a:p>
          <a:p>
            <a:pPr lvl="2"/>
            <a:r>
              <a:t>Body Level Three</a:t>
            </a:r>
          </a:p>
          <a:p>
            <a:pPr lvl="3"/>
            <a:r>
              <a:t>Body Level Four</a:t>
            </a:r>
          </a:p>
          <a:p>
            <a:pPr lvl="4"/>
            <a:r>
              <a:t>Body Level Five</a:t>
            </a:r>
          </a:p>
        </p:txBody>
      </p:sp>
      <p:sp>
        <p:nvSpPr>
          <p:cNvPr id="372" name="Text Placeholder 2"/>
          <p:cNvSpPr>
            <a:spLocks noGrp="1"/>
          </p:cNvSpPr>
          <p:nvPr>
            <p:ph type="body" sz="half" idx="13"/>
          </p:nvPr>
        </p:nvSpPr>
        <p:spPr>
          <a:xfrm>
            <a:off x="6388610" y="1658112"/>
            <a:ext cx="5498502" cy="4336288"/>
          </a:xfrm>
          <a:prstGeom prst="rect">
            <a:avLst/>
          </a:prstGeom>
        </p:spPr>
        <p:txBody>
          <a:bodyPr>
            <a:normAutofit/>
          </a:bodyPr>
          <a:lstStyle/>
          <a:p>
            <a:endParaRPr/>
          </a:p>
        </p:txBody>
      </p:sp>
      <p:sp>
        <p:nvSpPr>
          <p:cNvPr id="3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81620150"/>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1_title, text (two columns, different text sizes)">
    <p:bg>
      <p:bgPr>
        <a:solidFill>
          <a:schemeClr val="accent2"/>
        </a:solidFill>
        <a:effectLst/>
      </p:bgPr>
    </p:bg>
    <p:spTree>
      <p:nvGrpSpPr>
        <p:cNvPr id="1" name=""/>
        <p:cNvGrpSpPr/>
        <p:nvPr/>
      </p:nvGrpSpPr>
      <p:grpSpPr>
        <a:xfrm>
          <a:off x="0" y="0"/>
          <a:ext cx="0" cy="0"/>
          <a:chOff x="0" y="0"/>
          <a:chExt cx="0" cy="0"/>
        </a:xfrm>
      </p:grpSpPr>
      <p:sp>
        <p:nvSpPr>
          <p:cNvPr id="380" name="Title Text"/>
          <p:cNvSpPr txBox="1">
            <a:spLocks noGrp="1"/>
          </p:cNvSpPr>
          <p:nvPr>
            <p:ph type="title"/>
          </p:nvPr>
        </p:nvSpPr>
        <p:spPr>
          <a:xfrm>
            <a:off x="280416" y="183557"/>
            <a:ext cx="5522977" cy="1072897"/>
          </a:xfrm>
          <a:prstGeom prst="rect">
            <a:avLst/>
          </a:prstGeom>
        </p:spPr>
        <p:txBody>
          <a:bodyPr>
            <a:normAutofit/>
          </a:bodyPr>
          <a:lstStyle/>
          <a:p>
            <a:r>
              <a:t>Title Text</a:t>
            </a:r>
          </a:p>
        </p:txBody>
      </p:sp>
      <p:sp>
        <p:nvSpPr>
          <p:cNvPr id="381" name="Body Level One…"/>
          <p:cNvSpPr txBox="1">
            <a:spLocks noGrp="1"/>
          </p:cNvSpPr>
          <p:nvPr>
            <p:ph type="body" sz="half" idx="1"/>
          </p:nvPr>
        </p:nvSpPr>
        <p:spPr>
          <a:xfrm>
            <a:off x="280416" y="1621536"/>
            <a:ext cx="5522977" cy="4372865"/>
          </a:xfrm>
          <a:prstGeom prst="rect">
            <a:avLst/>
          </a:prstGeom>
        </p:spPr>
        <p:txBody>
          <a:bodyPr>
            <a:normAutofit/>
          </a:bodyPr>
          <a:lstStyle>
            <a:lvl1pPr>
              <a:spcBef>
                <a:spcPts val="1000"/>
              </a:spcBef>
              <a:defRPr sz="3200"/>
            </a:lvl1pPr>
            <a:lvl2pPr marL="395969" indent="-397111">
              <a:spcBef>
                <a:spcPts val="1000"/>
              </a:spcBef>
              <a:defRPr sz="3200"/>
            </a:lvl2pPr>
            <a:lvl3pPr marL="481695" indent="-397111">
              <a:spcBef>
                <a:spcPts val="1000"/>
              </a:spcBef>
              <a:defRPr sz="3200"/>
            </a:lvl3pPr>
            <a:lvl4pPr marL="624572" indent="-397111">
              <a:spcBef>
                <a:spcPts val="1000"/>
              </a:spcBef>
              <a:defRPr sz="3200"/>
            </a:lvl4pPr>
            <a:lvl5pPr marL="711885" indent="-397111">
              <a:spcBef>
                <a:spcPts val="1000"/>
              </a:spcBef>
              <a:defRPr sz="3200"/>
            </a:lvl5pPr>
          </a:lstStyle>
          <a:p>
            <a:r>
              <a:t>Body Level One</a:t>
            </a:r>
          </a:p>
          <a:p>
            <a:pPr lvl="1"/>
            <a:r>
              <a:t>Body Level Two</a:t>
            </a:r>
          </a:p>
          <a:p>
            <a:pPr lvl="2"/>
            <a:r>
              <a:t>Body Level Three</a:t>
            </a:r>
          </a:p>
          <a:p>
            <a:pPr lvl="3"/>
            <a:r>
              <a:t>Body Level Four</a:t>
            </a:r>
          </a:p>
          <a:p>
            <a:pPr lvl="4"/>
            <a:r>
              <a:t>Body Level Five</a:t>
            </a:r>
          </a:p>
        </p:txBody>
      </p:sp>
      <p:sp>
        <p:nvSpPr>
          <p:cNvPr id="382" name="Text Placeholder"/>
          <p:cNvSpPr>
            <a:spLocks noGrp="1"/>
          </p:cNvSpPr>
          <p:nvPr>
            <p:ph type="body" sz="half" idx="13"/>
          </p:nvPr>
        </p:nvSpPr>
        <p:spPr>
          <a:xfrm>
            <a:off x="6388608" y="1658112"/>
            <a:ext cx="5498593" cy="4336288"/>
          </a:xfrm>
          <a:prstGeom prst="rect">
            <a:avLst/>
          </a:prstGeom>
        </p:spPr>
        <p:txBody>
          <a:bodyPr>
            <a:normAutofit/>
          </a:bodyPr>
          <a:lstStyle/>
          <a:p>
            <a:endParaRPr/>
          </a:p>
        </p:txBody>
      </p:sp>
      <p:sp>
        <p:nvSpPr>
          <p:cNvPr id="3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304086178"/>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1_title, text (four columns)">
    <p:bg>
      <p:bgPr>
        <a:solidFill>
          <a:schemeClr val="accent2"/>
        </a:solidFill>
        <a:effectLst/>
      </p:bgPr>
    </p:bg>
    <p:spTree>
      <p:nvGrpSpPr>
        <p:cNvPr id="1" name=""/>
        <p:cNvGrpSpPr/>
        <p:nvPr/>
      </p:nvGrpSpPr>
      <p:grpSpPr>
        <a:xfrm>
          <a:off x="0" y="0"/>
          <a:ext cx="0" cy="0"/>
          <a:chOff x="0" y="0"/>
          <a:chExt cx="0" cy="0"/>
        </a:xfrm>
      </p:grpSpPr>
      <p:sp>
        <p:nvSpPr>
          <p:cNvPr id="390" name="Title Text"/>
          <p:cNvSpPr txBox="1">
            <a:spLocks noGrp="1"/>
          </p:cNvSpPr>
          <p:nvPr>
            <p:ph type="title"/>
          </p:nvPr>
        </p:nvSpPr>
        <p:spPr>
          <a:xfrm>
            <a:off x="280416" y="183557"/>
            <a:ext cx="5522977" cy="1072897"/>
          </a:xfrm>
          <a:prstGeom prst="rect">
            <a:avLst/>
          </a:prstGeom>
        </p:spPr>
        <p:txBody>
          <a:bodyPr>
            <a:normAutofit/>
          </a:bodyPr>
          <a:lstStyle/>
          <a:p>
            <a:r>
              <a:t>Title Text</a:t>
            </a:r>
          </a:p>
        </p:txBody>
      </p:sp>
      <p:sp>
        <p:nvSpPr>
          <p:cNvPr id="391" name="Body Level One…"/>
          <p:cNvSpPr txBox="1">
            <a:spLocks noGrp="1"/>
          </p:cNvSpPr>
          <p:nvPr>
            <p:ph type="body" sz="quarter" idx="1"/>
          </p:nvPr>
        </p:nvSpPr>
        <p:spPr>
          <a:xfrm>
            <a:off x="292608" y="1658112"/>
            <a:ext cx="2450593" cy="4336289"/>
          </a:xfrm>
          <a:prstGeom prst="rect">
            <a:avLst/>
          </a:prstGeom>
        </p:spPr>
        <p:txBody>
          <a:bodyPr>
            <a:normAutofit/>
          </a:bodyPr>
          <a:lstStyle>
            <a:lvl1pPr>
              <a:spcBef>
                <a:spcPts val="1000"/>
              </a:spcBef>
            </a:lvl1pPr>
            <a:lvl2pPr>
              <a:spcBef>
                <a:spcPts val="1000"/>
              </a:spcBef>
            </a:lvl2pPr>
            <a:lvl3pPr>
              <a:spcBef>
                <a:spcPts val="1000"/>
              </a:spcBef>
            </a:lvl3pPr>
            <a:lvl4pPr>
              <a:spcBef>
                <a:spcPts val="1000"/>
              </a:spcBef>
            </a:lvl4pPr>
            <a:lvl5pPr>
              <a:spcBef>
                <a:spcPts val="1000"/>
              </a:spcBef>
            </a:lvl5pPr>
          </a:lstStyle>
          <a:p>
            <a:r>
              <a:t>Body Level One</a:t>
            </a:r>
          </a:p>
          <a:p>
            <a:pPr lvl="1"/>
            <a:r>
              <a:t>Body Level Two</a:t>
            </a:r>
          </a:p>
          <a:p>
            <a:pPr lvl="2"/>
            <a:r>
              <a:t>Body Level Three</a:t>
            </a:r>
          </a:p>
          <a:p>
            <a:pPr lvl="3"/>
            <a:r>
              <a:t>Body Level Four</a:t>
            </a:r>
          </a:p>
          <a:p>
            <a:pPr lvl="4"/>
            <a:r>
              <a:t>Body Level Five</a:t>
            </a:r>
          </a:p>
        </p:txBody>
      </p:sp>
      <p:sp>
        <p:nvSpPr>
          <p:cNvPr id="392" name="Text Placeholder 2"/>
          <p:cNvSpPr>
            <a:spLocks noGrp="1"/>
          </p:cNvSpPr>
          <p:nvPr>
            <p:ph type="body" sz="quarter" idx="13"/>
          </p:nvPr>
        </p:nvSpPr>
        <p:spPr>
          <a:xfrm>
            <a:off x="3340608" y="1658112"/>
            <a:ext cx="2450593" cy="4336288"/>
          </a:xfrm>
          <a:prstGeom prst="rect">
            <a:avLst/>
          </a:prstGeom>
        </p:spPr>
        <p:txBody>
          <a:bodyPr>
            <a:normAutofit/>
          </a:bodyPr>
          <a:lstStyle/>
          <a:p>
            <a:endParaRPr/>
          </a:p>
        </p:txBody>
      </p:sp>
      <p:sp>
        <p:nvSpPr>
          <p:cNvPr id="393" name="Text Placeholder 3"/>
          <p:cNvSpPr>
            <a:spLocks noGrp="1"/>
          </p:cNvSpPr>
          <p:nvPr>
            <p:ph type="body" sz="quarter" idx="14"/>
          </p:nvPr>
        </p:nvSpPr>
        <p:spPr>
          <a:xfrm>
            <a:off x="6388608" y="1658112"/>
            <a:ext cx="2450593" cy="4336288"/>
          </a:xfrm>
          <a:prstGeom prst="rect">
            <a:avLst/>
          </a:prstGeom>
        </p:spPr>
        <p:txBody>
          <a:bodyPr>
            <a:normAutofit/>
          </a:bodyPr>
          <a:lstStyle/>
          <a:p>
            <a:endParaRPr/>
          </a:p>
        </p:txBody>
      </p:sp>
      <p:sp>
        <p:nvSpPr>
          <p:cNvPr id="394" name="Text Placeholder 4"/>
          <p:cNvSpPr>
            <a:spLocks noGrp="1"/>
          </p:cNvSpPr>
          <p:nvPr>
            <p:ph type="body" sz="quarter" idx="15"/>
          </p:nvPr>
        </p:nvSpPr>
        <p:spPr>
          <a:xfrm>
            <a:off x="9436608" y="1658112"/>
            <a:ext cx="2450593" cy="4336288"/>
          </a:xfrm>
          <a:prstGeom prst="rect">
            <a:avLst/>
          </a:prstGeom>
        </p:spPr>
        <p:txBody>
          <a:bodyPr>
            <a:normAutofit/>
          </a:bodyPr>
          <a:lstStyle/>
          <a:p>
            <a:endParaRPr/>
          </a:p>
        </p:txBody>
      </p:sp>
      <p:sp>
        <p:nvSpPr>
          <p:cNvPr id="3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644119003"/>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1_title, text, half-image">
    <p:bg>
      <p:bgPr>
        <a:solidFill>
          <a:schemeClr val="accent2"/>
        </a:solidFill>
        <a:effectLst/>
      </p:bgPr>
    </p:bg>
    <p:spTree>
      <p:nvGrpSpPr>
        <p:cNvPr id="1" name=""/>
        <p:cNvGrpSpPr/>
        <p:nvPr/>
      </p:nvGrpSpPr>
      <p:grpSpPr>
        <a:xfrm>
          <a:off x="0" y="0"/>
          <a:ext cx="0" cy="0"/>
          <a:chOff x="0" y="0"/>
          <a:chExt cx="0" cy="0"/>
        </a:xfrm>
      </p:grpSpPr>
      <p:sp>
        <p:nvSpPr>
          <p:cNvPr id="402" name="Rectangle"/>
          <p:cNvSpPr/>
          <p:nvPr/>
        </p:nvSpPr>
        <p:spPr>
          <a:xfrm>
            <a:off x="6096000" y="-2580"/>
            <a:ext cx="6101730" cy="6863160"/>
          </a:xfrm>
          <a:prstGeom prst="rect">
            <a:avLst/>
          </a:prstGeom>
          <a:solidFill>
            <a:srgbClr val="000000"/>
          </a:solidFill>
          <a:ln w="12700">
            <a:miter lim="400000"/>
          </a:ln>
        </p:spPr>
        <p:txBody>
          <a:bodyPr lIns="48000" tIns="48000" rIns="48000" bIns="48000"/>
          <a:lstStyle/>
          <a:p>
            <a:endParaRPr sz="900"/>
          </a:p>
        </p:txBody>
      </p:sp>
      <p:sp>
        <p:nvSpPr>
          <p:cNvPr id="403" name="Title Text"/>
          <p:cNvSpPr txBox="1">
            <a:spLocks noGrp="1"/>
          </p:cNvSpPr>
          <p:nvPr>
            <p:ph type="title"/>
          </p:nvPr>
        </p:nvSpPr>
        <p:spPr>
          <a:xfrm>
            <a:off x="280416" y="183557"/>
            <a:ext cx="5522977" cy="1072897"/>
          </a:xfrm>
          <a:prstGeom prst="rect">
            <a:avLst/>
          </a:prstGeom>
        </p:spPr>
        <p:txBody>
          <a:bodyPr>
            <a:normAutofit/>
          </a:bodyPr>
          <a:lstStyle/>
          <a:p>
            <a:r>
              <a:t>Title Text</a:t>
            </a:r>
          </a:p>
        </p:txBody>
      </p:sp>
      <p:sp>
        <p:nvSpPr>
          <p:cNvPr id="404" name="Body Level One…"/>
          <p:cNvSpPr txBox="1">
            <a:spLocks noGrp="1"/>
          </p:cNvSpPr>
          <p:nvPr>
            <p:ph type="body" sz="half" idx="1"/>
          </p:nvPr>
        </p:nvSpPr>
        <p:spPr>
          <a:xfrm>
            <a:off x="292608" y="1658112"/>
            <a:ext cx="5498593" cy="4336289"/>
          </a:xfrm>
          <a:prstGeom prst="rect">
            <a:avLst/>
          </a:prstGeom>
        </p:spPr>
        <p:txBody>
          <a:bodyPr>
            <a:normAutofit/>
          </a:bodyPr>
          <a:lstStyle>
            <a:lvl1pPr>
              <a:spcBef>
                <a:spcPts val="1000"/>
              </a:spcBef>
            </a:lvl1pPr>
            <a:lvl2pPr>
              <a:spcBef>
                <a:spcPts val="1000"/>
              </a:spcBef>
            </a:lvl2pPr>
            <a:lvl3pPr>
              <a:spcBef>
                <a:spcPts val="1000"/>
              </a:spcBef>
            </a:lvl3pPr>
            <a:lvl4pPr>
              <a:spcBef>
                <a:spcPts val="1000"/>
              </a:spcBef>
            </a:lvl4pPr>
            <a:lvl5pPr>
              <a:spcBef>
                <a:spcPts val="1000"/>
              </a:spcBef>
            </a:lvl5pPr>
          </a:lstStyle>
          <a:p>
            <a:r>
              <a:t>Body Level One</a:t>
            </a:r>
          </a:p>
          <a:p>
            <a:pPr lvl="1"/>
            <a:r>
              <a:t>Body Level Two</a:t>
            </a:r>
          </a:p>
          <a:p>
            <a:pPr lvl="2"/>
            <a:r>
              <a:t>Body Level Three</a:t>
            </a:r>
          </a:p>
          <a:p>
            <a:pPr lvl="3"/>
            <a:r>
              <a:t>Body Level Four</a:t>
            </a:r>
          </a:p>
          <a:p>
            <a:pPr lvl="4"/>
            <a:r>
              <a:t>Body Level Five</a:t>
            </a:r>
          </a:p>
        </p:txBody>
      </p:sp>
      <p:sp>
        <p:nvSpPr>
          <p:cNvPr id="4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06" name="Footer Placeholder"/>
          <p:cNvSpPr txBox="1"/>
          <p:nvPr/>
        </p:nvSpPr>
        <p:spPr>
          <a:xfrm>
            <a:off x="304888" y="6433437"/>
            <a:ext cx="2440955" cy="12311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1829311">
              <a:defRPr sz="1600"/>
            </a:lvl1pPr>
          </a:lstStyle>
          <a:p>
            <a:r>
              <a:rPr sz="800"/>
              <a:t>IBM iX / © IBM Corporation</a:t>
            </a:r>
          </a:p>
        </p:txBody>
      </p:sp>
    </p:spTree>
    <p:extLst>
      <p:ext uri="{BB962C8B-B14F-4D97-AF65-F5344CB8AC3E}">
        <p14:creationId xmlns:p14="http://schemas.microsoft.com/office/powerpoint/2010/main" val="1701967015"/>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1_title, text (two narrow columns)">
    <p:bg>
      <p:bgPr>
        <a:solidFill>
          <a:schemeClr val="accent2"/>
        </a:solidFill>
        <a:effectLst/>
      </p:bgPr>
    </p:bg>
    <p:spTree>
      <p:nvGrpSpPr>
        <p:cNvPr id="1" name=""/>
        <p:cNvGrpSpPr/>
        <p:nvPr/>
      </p:nvGrpSpPr>
      <p:grpSpPr>
        <a:xfrm>
          <a:off x="0" y="0"/>
          <a:ext cx="0" cy="0"/>
          <a:chOff x="0" y="0"/>
          <a:chExt cx="0" cy="0"/>
        </a:xfrm>
      </p:grpSpPr>
      <p:sp>
        <p:nvSpPr>
          <p:cNvPr id="413" name="Title Text"/>
          <p:cNvSpPr txBox="1">
            <a:spLocks noGrp="1"/>
          </p:cNvSpPr>
          <p:nvPr>
            <p:ph type="title"/>
          </p:nvPr>
        </p:nvSpPr>
        <p:spPr>
          <a:xfrm>
            <a:off x="280416" y="183557"/>
            <a:ext cx="5522977" cy="5726177"/>
          </a:xfrm>
          <a:prstGeom prst="rect">
            <a:avLst/>
          </a:prstGeom>
        </p:spPr>
        <p:txBody>
          <a:bodyPr>
            <a:normAutofit/>
          </a:bodyPr>
          <a:lstStyle/>
          <a:p>
            <a:r>
              <a:t>Title Text</a:t>
            </a:r>
          </a:p>
        </p:txBody>
      </p:sp>
      <p:sp>
        <p:nvSpPr>
          <p:cNvPr id="414" name="Body Level One…"/>
          <p:cNvSpPr txBox="1">
            <a:spLocks noGrp="1"/>
          </p:cNvSpPr>
          <p:nvPr>
            <p:ph type="body" sz="quarter" idx="1"/>
          </p:nvPr>
        </p:nvSpPr>
        <p:spPr>
          <a:xfrm>
            <a:off x="6388608" y="268224"/>
            <a:ext cx="2450593" cy="5726177"/>
          </a:xfrm>
          <a:prstGeom prst="rect">
            <a:avLst/>
          </a:prstGeom>
        </p:spPr>
        <p:txBody>
          <a:bodyPr>
            <a:normAutofit/>
          </a:bodyPr>
          <a:lstStyle>
            <a:lvl1pPr>
              <a:spcBef>
                <a:spcPts val="1000"/>
              </a:spcBef>
            </a:lvl1pPr>
            <a:lvl2pPr>
              <a:spcBef>
                <a:spcPts val="1000"/>
              </a:spcBef>
            </a:lvl2pPr>
            <a:lvl3pPr>
              <a:spcBef>
                <a:spcPts val="1000"/>
              </a:spcBef>
            </a:lvl3pPr>
            <a:lvl4pPr>
              <a:spcBef>
                <a:spcPts val="1000"/>
              </a:spcBef>
            </a:lvl4pPr>
            <a:lvl5pPr>
              <a:spcBef>
                <a:spcPts val="1000"/>
              </a:spcBef>
            </a:lvl5pPr>
          </a:lstStyle>
          <a:p>
            <a:r>
              <a:t>Body Level One</a:t>
            </a:r>
          </a:p>
          <a:p>
            <a:pPr lvl="1"/>
            <a:r>
              <a:t>Body Level Two</a:t>
            </a:r>
          </a:p>
          <a:p>
            <a:pPr lvl="2"/>
            <a:r>
              <a:t>Body Level Three</a:t>
            </a:r>
          </a:p>
          <a:p>
            <a:pPr lvl="3"/>
            <a:r>
              <a:t>Body Level Four</a:t>
            </a:r>
          </a:p>
          <a:p>
            <a:pPr lvl="4"/>
            <a:r>
              <a:t>Body Level Five</a:t>
            </a:r>
          </a:p>
        </p:txBody>
      </p:sp>
      <p:sp>
        <p:nvSpPr>
          <p:cNvPr id="415" name="Text Placeholder 2"/>
          <p:cNvSpPr>
            <a:spLocks noGrp="1"/>
          </p:cNvSpPr>
          <p:nvPr>
            <p:ph type="body" sz="quarter" idx="13"/>
          </p:nvPr>
        </p:nvSpPr>
        <p:spPr>
          <a:xfrm>
            <a:off x="9436608" y="268224"/>
            <a:ext cx="2450593" cy="5726177"/>
          </a:xfrm>
          <a:prstGeom prst="rect">
            <a:avLst/>
          </a:prstGeom>
        </p:spPr>
        <p:txBody>
          <a:bodyPr>
            <a:normAutofit/>
          </a:bodyPr>
          <a:lstStyle>
            <a:lvl1pPr>
              <a:spcBef>
                <a:spcPts val="1000"/>
              </a:spcBef>
              <a:defRPr/>
            </a:lvl1pPr>
          </a:lstStyle>
          <a:p>
            <a:pPr>
              <a:spcBef>
                <a:spcPts val="2000"/>
              </a:spcBef>
            </a:pPr>
            <a:endParaRPr/>
          </a:p>
        </p:txBody>
      </p:sp>
      <p:sp>
        <p:nvSpPr>
          <p:cNvPr id="4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78670656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ig text">
    <p:spTree>
      <p:nvGrpSpPr>
        <p:cNvPr id="1" name=""/>
        <p:cNvGrpSpPr/>
        <p:nvPr/>
      </p:nvGrpSpPr>
      <p:grpSpPr>
        <a:xfrm>
          <a:off x="0" y="0"/>
          <a:ext cx="0" cy="0"/>
          <a:chOff x="0" y="0"/>
          <a:chExt cx="0" cy="0"/>
        </a:xfrm>
      </p:grpSpPr>
      <p:sp>
        <p:nvSpPr>
          <p:cNvPr id="61" name="Title Text"/>
          <p:cNvSpPr txBox="1">
            <a:spLocks noGrp="1"/>
          </p:cNvSpPr>
          <p:nvPr>
            <p:ph type="title"/>
          </p:nvPr>
        </p:nvSpPr>
        <p:spPr>
          <a:xfrm>
            <a:off x="214631" y="-203201"/>
            <a:ext cx="11672480" cy="6169925"/>
          </a:xfrm>
          <a:prstGeom prst="rect">
            <a:avLst/>
          </a:prstGeom>
        </p:spPr>
        <p:txBody>
          <a:bodyPr>
            <a:normAutofit/>
          </a:bodyPr>
          <a:lstStyle>
            <a:lvl1pPr>
              <a:defRPr sz="12800"/>
            </a:lvl1pPr>
          </a:lstStyle>
          <a:p>
            <a:r>
              <a:t>Title Text</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0190332"/>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1_title, text (split background)">
    <p:bg>
      <p:bgPr>
        <a:solidFill>
          <a:schemeClr val="accent2"/>
        </a:solidFill>
        <a:effectLst/>
      </p:bgPr>
    </p:bg>
    <p:spTree>
      <p:nvGrpSpPr>
        <p:cNvPr id="1" name=""/>
        <p:cNvGrpSpPr/>
        <p:nvPr/>
      </p:nvGrpSpPr>
      <p:grpSpPr>
        <a:xfrm>
          <a:off x="0" y="0"/>
          <a:ext cx="0" cy="0"/>
          <a:chOff x="0" y="0"/>
          <a:chExt cx="0" cy="0"/>
        </a:xfrm>
      </p:grpSpPr>
      <p:sp>
        <p:nvSpPr>
          <p:cNvPr id="423" name="Title Text"/>
          <p:cNvSpPr txBox="1">
            <a:spLocks noGrp="1"/>
          </p:cNvSpPr>
          <p:nvPr>
            <p:ph type="title"/>
          </p:nvPr>
        </p:nvSpPr>
        <p:spPr>
          <a:xfrm>
            <a:off x="280417" y="183557"/>
            <a:ext cx="5522886" cy="5726177"/>
          </a:xfrm>
          <a:prstGeom prst="rect">
            <a:avLst/>
          </a:prstGeom>
        </p:spPr>
        <p:txBody>
          <a:bodyPr>
            <a:normAutofit/>
          </a:bodyPr>
          <a:lstStyle/>
          <a:p>
            <a:r>
              <a:t>Title Text</a:t>
            </a:r>
          </a:p>
        </p:txBody>
      </p:sp>
      <p:sp>
        <p:nvSpPr>
          <p:cNvPr id="424" name="Black rectangle"/>
          <p:cNvSpPr/>
          <p:nvPr/>
        </p:nvSpPr>
        <p:spPr>
          <a:xfrm>
            <a:off x="6096000" y="-1"/>
            <a:ext cx="6096000" cy="6858001"/>
          </a:xfrm>
          <a:prstGeom prst="rect">
            <a:avLst/>
          </a:prstGeom>
          <a:solidFill>
            <a:srgbClr val="000000"/>
          </a:solidFill>
          <a:ln w="12700">
            <a:miter lim="400000"/>
          </a:ln>
        </p:spPr>
        <p:txBody>
          <a:bodyPr lIns="48000" tIns="48000" rIns="48000" bIns="48000" anchor="ctr"/>
          <a:lstStyle/>
          <a:p>
            <a:pPr algn="ctr">
              <a:defRPr sz="3200"/>
            </a:pPr>
            <a:endParaRPr sz="1600"/>
          </a:p>
        </p:txBody>
      </p:sp>
      <p:sp>
        <p:nvSpPr>
          <p:cNvPr id="425" name="Body Level One…"/>
          <p:cNvSpPr txBox="1">
            <a:spLocks noGrp="1"/>
          </p:cNvSpPr>
          <p:nvPr>
            <p:ph type="body" sz="half" idx="1"/>
          </p:nvPr>
        </p:nvSpPr>
        <p:spPr>
          <a:xfrm>
            <a:off x="6388608" y="268224"/>
            <a:ext cx="5498593" cy="5726177"/>
          </a:xfrm>
          <a:prstGeom prst="rect">
            <a:avLst/>
          </a:prstGeom>
        </p:spPr>
        <p:txBody>
          <a:bodyPr>
            <a:normAutofit/>
          </a:bodyPr>
          <a:lstStyle>
            <a:lvl1pPr>
              <a:spcBef>
                <a:spcPts val="1000"/>
              </a:spcBef>
            </a:lvl1pPr>
            <a:lvl2pPr>
              <a:spcBef>
                <a:spcPts val="1000"/>
              </a:spcBef>
            </a:lvl2pPr>
            <a:lvl3pPr>
              <a:spcBef>
                <a:spcPts val="1000"/>
              </a:spcBef>
            </a:lvl3pPr>
            <a:lvl4pPr>
              <a:spcBef>
                <a:spcPts val="1000"/>
              </a:spcBef>
            </a:lvl4pPr>
            <a:lvl5pPr>
              <a:spcBef>
                <a:spcPts val="1000"/>
              </a:spcBef>
            </a:lvl5pPr>
          </a:lstStyle>
          <a:p>
            <a:r>
              <a:t>Body Level One</a:t>
            </a:r>
          </a:p>
          <a:p>
            <a:pPr lvl="1"/>
            <a:r>
              <a:t>Body Level Two</a:t>
            </a:r>
          </a:p>
          <a:p>
            <a:pPr lvl="2"/>
            <a:r>
              <a:t>Body Level Three</a:t>
            </a:r>
          </a:p>
          <a:p>
            <a:pPr lvl="3"/>
            <a:r>
              <a:t>Body Level Four</a:t>
            </a:r>
          </a:p>
          <a:p>
            <a:pPr lvl="4"/>
            <a:r>
              <a:t>Body Level Five</a:t>
            </a:r>
          </a:p>
        </p:txBody>
      </p:sp>
      <p:sp>
        <p:nvSpPr>
          <p:cNvPr id="4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27" name="Footer Placeholder"/>
          <p:cNvSpPr txBox="1"/>
          <p:nvPr/>
        </p:nvSpPr>
        <p:spPr>
          <a:xfrm>
            <a:off x="304888" y="6433437"/>
            <a:ext cx="2440955" cy="12311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1829311">
              <a:defRPr sz="1600"/>
            </a:lvl1pPr>
          </a:lstStyle>
          <a:p>
            <a:r>
              <a:rPr sz="800"/>
              <a:t>IBM iX / © IBM Corporation</a:t>
            </a:r>
          </a:p>
        </p:txBody>
      </p:sp>
    </p:spTree>
    <p:extLst>
      <p:ext uri="{BB962C8B-B14F-4D97-AF65-F5344CB8AC3E}">
        <p14:creationId xmlns:p14="http://schemas.microsoft.com/office/powerpoint/2010/main" val="1017415807"/>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1_title, image">
    <p:bg>
      <p:bgPr>
        <a:solidFill>
          <a:schemeClr val="accent2"/>
        </a:solidFill>
        <a:effectLst/>
      </p:bgPr>
    </p:bg>
    <p:spTree>
      <p:nvGrpSpPr>
        <p:cNvPr id="1" name=""/>
        <p:cNvGrpSpPr/>
        <p:nvPr/>
      </p:nvGrpSpPr>
      <p:grpSpPr>
        <a:xfrm>
          <a:off x="0" y="0"/>
          <a:ext cx="0" cy="0"/>
          <a:chOff x="0" y="0"/>
          <a:chExt cx="0" cy="0"/>
        </a:xfrm>
      </p:grpSpPr>
      <p:sp>
        <p:nvSpPr>
          <p:cNvPr id="434" name="Rectangle"/>
          <p:cNvSpPr/>
          <p:nvPr/>
        </p:nvSpPr>
        <p:spPr>
          <a:xfrm>
            <a:off x="6096000" y="-2580"/>
            <a:ext cx="6101730" cy="6863160"/>
          </a:xfrm>
          <a:prstGeom prst="rect">
            <a:avLst/>
          </a:prstGeom>
          <a:solidFill>
            <a:srgbClr val="000000"/>
          </a:solidFill>
          <a:ln w="12700">
            <a:miter lim="400000"/>
          </a:ln>
        </p:spPr>
        <p:txBody>
          <a:bodyPr lIns="48000" tIns="48000" rIns="48000" bIns="48000"/>
          <a:lstStyle/>
          <a:p>
            <a:endParaRPr sz="900"/>
          </a:p>
        </p:txBody>
      </p:sp>
      <p:sp>
        <p:nvSpPr>
          <p:cNvPr id="435" name="Title Text"/>
          <p:cNvSpPr txBox="1">
            <a:spLocks noGrp="1"/>
          </p:cNvSpPr>
          <p:nvPr>
            <p:ph type="title"/>
          </p:nvPr>
        </p:nvSpPr>
        <p:spPr>
          <a:xfrm>
            <a:off x="280416" y="183557"/>
            <a:ext cx="5522977" cy="5726177"/>
          </a:xfrm>
          <a:prstGeom prst="rect">
            <a:avLst/>
          </a:prstGeom>
        </p:spPr>
        <p:txBody>
          <a:bodyPr>
            <a:normAutofit/>
          </a:bodyPr>
          <a:lstStyle/>
          <a:p>
            <a:r>
              <a:t>Title Text</a:t>
            </a:r>
          </a:p>
        </p:txBody>
      </p:sp>
      <p:sp>
        <p:nvSpPr>
          <p:cNvPr id="4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37" name="Footer Placeholder"/>
          <p:cNvSpPr txBox="1"/>
          <p:nvPr/>
        </p:nvSpPr>
        <p:spPr>
          <a:xfrm>
            <a:off x="304888" y="6433437"/>
            <a:ext cx="2440955" cy="12311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1829311">
              <a:defRPr sz="1600"/>
            </a:lvl1pPr>
          </a:lstStyle>
          <a:p>
            <a:r>
              <a:rPr sz="800"/>
              <a:t>IBM iX / © IBM Corporation</a:t>
            </a:r>
          </a:p>
        </p:txBody>
      </p:sp>
    </p:spTree>
    <p:extLst>
      <p:ext uri="{BB962C8B-B14F-4D97-AF65-F5344CB8AC3E}">
        <p14:creationId xmlns:p14="http://schemas.microsoft.com/office/powerpoint/2010/main" val="163895413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1_title, blank">
    <p:bg>
      <p:bgPr>
        <a:solidFill>
          <a:schemeClr val="accent2"/>
        </a:solidFill>
        <a:effectLst/>
      </p:bgPr>
    </p:bg>
    <p:spTree>
      <p:nvGrpSpPr>
        <p:cNvPr id="1" name=""/>
        <p:cNvGrpSpPr/>
        <p:nvPr/>
      </p:nvGrpSpPr>
      <p:grpSpPr>
        <a:xfrm>
          <a:off x="0" y="0"/>
          <a:ext cx="0" cy="0"/>
          <a:chOff x="0" y="0"/>
          <a:chExt cx="0" cy="0"/>
        </a:xfrm>
      </p:grpSpPr>
      <p:sp>
        <p:nvSpPr>
          <p:cNvPr id="444" name="Title Text"/>
          <p:cNvSpPr txBox="1">
            <a:spLocks noGrp="1"/>
          </p:cNvSpPr>
          <p:nvPr>
            <p:ph type="title"/>
          </p:nvPr>
        </p:nvSpPr>
        <p:spPr>
          <a:xfrm>
            <a:off x="280416" y="183557"/>
            <a:ext cx="5522977" cy="1072897"/>
          </a:xfrm>
          <a:prstGeom prst="rect">
            <a:avLst/>
          </a:prstGeom>
        </p:spPr>
        <p:txBody>
          <a:bodyPr>
            <a:normAutofit/>
          </a:bodyPr>
          <a:lstStyle/>
          <a:p>
            <a:r>
              <a:t>Title Text</a:t>
            </a:r>
          </a:p>
        </p:txBody>
      </p:sp>
      <p:sp>
        <p:nvSpPr>
          <p:cNvPr id="4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42094534"/>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1_insight, text, boxes">
    <p:bg>
      <p:bgPr>
        <a:solidFill>
          <a:schemeClr val="accent2"/>
        </a:solidFill>
        <a:effectLst/>
      </p:bgPr>
    </p:bg>
    <p:spTree>
      <p:nvGrpSpPr>
        <p:cNvPr id="1" name=""/>
        <p:cNvGrpSpPr/>
        <p:nvPr/>
      </p:nvGrpSpPr>
      <p:grpSpPr>
        <a:xfrm>
          <a:off x="0" y="0"/>
          <a:ext cx="0" cy="0"/>
          <a:chOff x="0" y="0"/>
          <a:chExt cx="0" cy="0"/>
        </a:xfrm>
      </p:grpSpPr>
      <p:sp>
        <p:nvSpPr>
          <p:cNvPr id="452" name="Title Text"/>
          <p:cNvSpPr txBox="1">
            <a:spLocks noGrp="1"/>
          </p:cNvSpPr>
          <p:nvPr>
            <p:ph type="title"/>
          </p:nvPr>
        </p:nvSpPr>
        <p:spPr>
          <a:xfrm>
            <a:off x="280416" y="183557"/>
            <a:ext cx="5522977" cy="1072897"/>
          </a:xfrm>
          <a:prstGeom prst="rect">
            <a:avLst/>
          </a:prstGeom>
        </p:spPr>
        <p:txBody>
          <a:bodyPr>
            <a:normAutofit/>
          </a:bodyPr>
          <a:lstStyle/>
          <a:p>
            <a:r>
              <a:t>Title Text</a:t>
            </a:r>
          </a:p>
        </p:txBody>
      </p:sp>
      <p:sp>
        <p:nvSpPr>
          <p:cNvPr id="453" name="Body Level One…"/>
          <p:cNvSpPr txBox="1">
            <a:spLocks noGrp="1"/>
          </p:cNvSpPr>
          <p:nvPr>
            <p:ph type="body" sz="half" idx="1"/>
          </p:nvPr>
        </p:nvSpPr>
        <p:spPr>
          <a:xfrm>
            <a:off x="292608" y="1658112"/>
            <a:ext cx="5498593" cy="4336289"/>
          </a:xfrm>
          <a:prstGeom prst="rect">
            <a:avLst/>
          </a:prstGeom>
        </p:spPr>
        <p:txBody>
          <a:bodyPr>
            <a:normAutofit/>
          </a:bodyPr>
          <a:lstStyle>
            <a:lvl1pPr>
              <a:spcBef>
                <a:spcPts val="1000"/>
              </a:spcBef>
            </a:lvl1pPr>
            <a:lvl2pPr>
              <a:spcBef>
                <a:spcPts val="1000"/>
              </a:spcBef>
            </a:lvl2pPr>
            <a:lvl3pPr>
              <a:spcBef>
                <a:spcPts val="1000"/>
              </a:spcBef>
            </a:lvl3pPr>
            <a:lvl4pPr>
              <a:spcBef>
                <a:spcPts val="1000"/>
              </a:spcBef>
            </a:lvl4pPr>
            <a:lvl5pPr>
              <a:spcBef>
                <a:spcPts val="1000"/>
              </a:spcBef>
            </a:lvl5pPr>
          </a:lstStyle>
          <a:p>
            <a:r>
              <a:t>Body Level One</a:t>
            </a:r>
          </a:p>
          <a:p>
            <a:pPr lvl="1"/>
            <a:r>
              <a:t>Body Level Two</a:t>
            </a:r>
          </a:p>
          <a:p>
            <a:pPr lvl="2"/>
            <a:r>
              <a:t>Body Level Three</a:t>
            </a:r>
          </a:p>
          <a:p>
            <a:pPr lvl="3"/>
            <a:r>
              <a:t>Body Level Four</a:t>
            </a:r>
          </a:p>
          <a:p>
            <a:pPr lvl="4"/>
            <a:r>
              <a:t>Body Level Five</a:t>
            </a:r>
          </a:p>
        </p:txBody>
      </p:sp>
      <p:sp>
        <p:nvSpPr>
          <p:cNvPr id="4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246348599"/>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1_boxes (3 med, 2 small)">
    <p:bg>
      <p:bgPr>
        <a:solidFill>
          <a:schemeClr val="accent2"/>
        </a:solidFill>
        <a:effectLst/>
      </p:bgPr>
    </p:bg>
    <p:spTree>
      <p:nvGrpSpPr>
        <p:cNvPr id="1" name=""/>
        <p:cNvGrpSpPr/>
        <p:nvPr/>
      </p:nvGrpSpPr>
      <p:grpSpPr>
        <a:xfrm>
          <a:off x="0" y="0"/>
          <a:ext cx="0" cy="0"/>
          <a:chOff x="0" y="0"/>
          <a:chExt cx="0" cy="0"/>
        </a:xfrm>
      </p:grpSpPr>
      <p:sp>
        <p:nvSpPr>
          <p:cNvPr id="461" name="Title Text"/>
          <p:cNvSpPr txBox="1">
            <a:spLocks noGrp="1"/>
          </p:cNvSpPr>
          <p:nvPr>
            <p:ph type="title"/>
          </p:nvPr>
        </p:nvSpPr>
        <p:spPr>
          <a:xfrm>
            <a:off x="-1" y="-2"/>
            <a:ext cx="6096001" cy="3429002"/>
          </a:xfrm>
          <a:prstGeom prst="rect">
            <a:avLst/>
          </a:prstGeom>
          <a:solidFill>
            <a:srgbClr val="000000"/>
          </a:solidFill>
          <a:ln w="25400"/>
        </p:spPr>
        <p:txBody>
          <a:bodyPr lIns="372533" tIns="372533" rIns="372533" bIns="372533">
            <a:normAutofit/>
          </a:bodyPr>
          <a:lstStyle>
            <a:lvl1pPr marL="101600"/>
          </a:lstStyle>
          <a:p>
            <a:r>
              <a:t>Title Text</a:t>
            </a:r>
          </a:p>
        </p:txBody>
      </p:sp>
      <p:sp>
        <p:nvSpPr>
          <p:cNvPr id="462" name="Body Level One…"/>
          <p:cNvSpPr txBox="1">
            <a:spLocks noGrp="1"/>
          </p:cNvSpPr>
          <p:nvPr>
            <p:ph type="body" sz="quarter" idx="1"/>
          </p:nvPr>
        </p:nvSpPr>
        <p:spPr>
          <a:xfrm>
            <a:off x="6096000" y="-1"/>
            <a:ext cx="3048000" cy="3429001"/>
          </a:xfrm>
          <a:prstGeom prst="rect">
            <a:avLst/>
          </a:prstGeom>
          <a:solidFill>
            <a:schemeClr val="accent2"/>
          </a:solidFill>
          <a:ln w="25400"/>
        </p:spPr>
        <p:txBody>
          <a:bodyPr lIns="536448" tIns="536448" rIns="536448" bIns="536448">
            <a:normAutofit/>
          </a:bodyPr>
          <a:lstStyle>
            <a:lvl1pPr marL="25400">
              <a:spcBef>
                <a:spcPts val="1000"/>
              </a:spcBef>
            </a:lvl1pPr>
            <a:lvl2pPr marL="247633">
              <a:spcBef>
                <a:spcPts val="1000"/>
              </a:spcBef>
            </a:lvl2pPr>
            <a:lvl3pPr marL="333359">
              <a:spcBef>
                <a:spcPts val="1000"/>
              </a:spcBef>
            </a:lvl3pPr>
            <a:lvl4pPr marL="476236">
              <a:spcBef>
                <a:spcPts val="1000"/>
              </a:spcBef>
            </a:lvl4pPr>
            <a:lvl5pPr marL="563549">
              <a:spcBef>
                <a:spcPts val="1000"/>
              </a:spcBef>
            </a:lvl5pPr>
          </a:lstStyle>
          <a:p>
            <a:r>
              <a:t>Body Level One</a:t>
            </a:r>
          </a:p>
          <a:p>
            <a:pPr lvl="1"/>
            <a:r>
              <a:t>Body Level Two</a:t>
            </a:r>
          </a:p>
          <a:p>
            <a:pPr lvl="2"/>
            <a:r>
              <a:t>Body Level Three</a:t>
            </a:r>
          </a:p>
          <a:p>
            <a:pPr lvl="3"/>
            <a:r>
              <a:t>Body Level Four</a:t>
            </a:r>
          </a:p>
          <a:p>
            <a:pPr lvl="4"/>
            <a:r>
              <a:t>Body Level Five</a:t>
            </a:r>
          </a:p>
        </p:txBody>
      </p:sp>
      <p:sp>
        <p:nvSpPr>
          <p:cNvPr id="4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95741593"/>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1_boxes (1 large, 4 small)">
    <p:bg>
      <p:bgPr>
        <a:solidFill>
          <a:schemeClr val="accent2"/>
        </a:solidFill>
        <a:effectLst/>
      </p:bgPr>
    </p:bg>
    <p:spTree>
      <p:nvGrpSpPr>
        <p:cNvPr id="1" name=""/>
        <p:cNvGrpSpPr/>
        <p:nvPr/>
      </p:nvGrpSpPr>
      <p:grpSpPr>
        <a:xfrm>
          <a:off x="0" y="0"/>
          <a:ext cx="0" cy="0"/>
          <a:chOff x="0" y="0"/>
          <a:chExt cx="0" cy="0"/>
        </a:xfrm>
      </p:grpSpPr>
      <p:sp>
        <p:nvSpPr>
          <p:cNvPr id="470" name="Rectangle"/>
          <p:cNvSpPr/>
          <p:nvPr/>
        </p:nvSpPr>
        <p:spPr>
          <a:xfrm>
            <a:off x="-12613" y="3429000"/>
            <a:ext cx="3060166" cy="3425951"/>
          </a:xfrm>
          <a:prstGeom prst="rect">
            <a:avLst/>
          </a:prstGeom>
          <a:solidFill>
            <a:srgbClr val="000000"/>
          </a:solidFill>
          <a:ln w="12700">
            <a:miter lim="400000"/>
          </a:ln>
        </p:spPr>
        <p:txBody>
          <a:bodyPr lIns="48000" tIns="48000" rIns="48000" bIns="48000"/>
          <a:lstStyle/>
          <a:p>
            <a:endParaRPr sz="900"/>
          </a:p>
        </p:txBody>
      </p:sp>
      <p:sp>
        <p:nvSpPr>
          <p:cNvPr id="471" name="Title Text"/>
          <p:cNvSpPr txBox="1">
            <a:spLocks noGrp="1"/>
          </p:cNvSpPr>
          <p:nvPr>
            <p:ph type="title"/>
          </p:nvPr>
        </p:nvSpPr>
        <p:spPr>
          <a:xfrm>
            <a:off x="-1" y="-2"/>
            <a:ext cx="12192001" cy="3425951"/>
          </a:xfrm>
          <a:prstGeom prst="rect">
            <a:avLst/>
          </a:prstGeom>
          <a:ln w="25400"/>
        </p:spPr>
        <p:txBody>
          <a:bodyPr lIns="135466" tIns="135466" rIns="135466" bIns="135466">
            <a:normAutofit/>
          </a:bodyPr>
          <a:lstStyle>
            <a:lvl1pPr marL="186267">
              <a:defRPr sz="6400"/>
            </a:lvl1pPr>
          </a:lstStyle>
          <a:p>
            <a:r>
              <a:t>Title Text</a:t>
            </a:r>
          </a:p>
        </p:txBody>
      </p:sp>
      <p:sp>
        <p:nvSpPr>
          <p:cNvPr id="472" name="Body Level One…"/>
          <p:cNvSpPr txBox="1">
            <a:spLocks noGrp="1"/>
          </p:cNvSpPr>
          <p:nvPr>
            <p:ph type="body" sz="quarter" idx="1"/>
          </p:nvPr>
        </p:nvSpPr>
        <p:spPr>
          <a:xfrm>
            <a:off x="3530600" y="2808818"/>
            <a:ext cx="3048000" cy="3431117"/>
          </a:xfrm>
          <a:prstGeom prst="rect">
            <a:avLst/>
          </a:prstGeom>
          <a:solidFill>
            <a:srgbClr val="000000"/>
          </a:solidFill>
          <a:ln w="25400"/>
        </p:spPr>
        <p:txBody>
          <a:bodyPr lIns="536448" tIns="536448" rIns="536448" bIns="536448">
            <a:normAutofit/>
          </a:bodyPr>
          <a:lstStyle>
            <a:lvl1pPr marL="25400">
              <a:spcBef>
                <a:spcPts val="1000"/>
              </a:spcBef>
            </a:lvl1pPr>
            <a:lvl2pPr marL="247633">
              <a:spcBef>
                <a:spcPts val="1000"/>
              </a:spcBef>
            </a:lvl2pPr>
            <a:lvl3pPr marL="333359">
              <a:spcBef>
                <a:spcPts val="1000"/>
              </a:spcBef>
            </a:lvl3pPr>
            <a:lvl4pPr marL="476236">
              <a:spcBef>
                <a:spcPts val="1000"/>
              </a:spcBef>
            </a:lvl4pPr>
            <a:lvl5pPr marL="563549">
              <a:spcBef>
                <a:spcPts val="1000"/>
              </a:spcBef>
            </a:lvl5pPr>
          </a:lstStyle>
          <a:p>
            <a:r>
              <a:t>Body Level One</a:t>
            </a:r>
          </a:p>
          <a:p>
            <a:pPr lvl="1"/>
            <a:r>
              <a:t>Body Level Two</a:t>
            </a:r>
          </a:p>
          <a:p>
            <a:pPr lvl="2"/>
            <a:r>
              <a:t>Body Level Three</a:t>
            </a:r>
          </a:p>
          <a:p>
            <a:pPr lvl="3"/>
            <a:r>
              <a:t>Body Level Four</a:t>
            </a:r>
          </a:p>
          <a:p>
            <a:pPr lvl="4"/>
            <a:r>
              <a:t>Body Level Five</a:t>
            </a:r>
          </a:p>
        </p:txBody>
      </p:sp>
      <p:sp>
        <p:nvSpPr>
          <p:cNvPr id="4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74" name="Footer Placeholder"/>
          <p:cNvSpPr txBox="1"/>
          <p:nvPr/>
        </p:nvSpPr>
        <p:spPr>
          <a:xfrm>
            <a:off x="304888" y="6433437"/>
            <a:ext cx="2440955" cy="12311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1829311">
              <a:defRPr sz="1600"/>
            </a:lvl1pPr>
          </a:lstStyle>
          <a:p>
            <a:r>
              <a:rPr sz="800"/>
              <a:t>IBM iX / © IBM Corporation</a:t>
            </a:r>
          </a:p>
        </p:txBody>
      </p:sp>
    </p:spTree>
    <p:extLst>
      <p:ext uri="{BB962C8B-B14F-4D97-AF65-F5344CB8AC3E}">
        <p14:creationId xmlns:p14="http://schemas.microsoft.com/office/powerpoint/2010/main" val="3866778124"/>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1_title (black box) over image(s)">
    <p:spTree>
      <p:nvGrpSpPr>
        <p:cNvPr id="1" name=""/>
        <p:cNvGrpSpPr/>
        <p:nvPr/>
      </p:nvGrpSpPr>
      <p:grpSpPr>
        <a:xfrm>
          <a:off x="0" y="0"/>
          <a:ext cx="0" cy="0"/>
          <a:chOff x="0" y="0"/>
          <a:chExt cx="0" cy="0"/>
        </a:xfrm>
      </p:grpSpPr>
      <p:sp>
        <p:nvSpPr>
          <p:cNvPr id="481" name="Title Text"/>
          <p:cNvSpPr txBox="1">
            <a:spLocks noGrp="1"/>
          </p:cNvSpPr>
          <p:nvPr>
            <p:ph type="title"/>
          </p:nvPr>
        </p:nvSpPr>
        <p:spPr>
          <a:xfrm>
            <a:off x="-1" y="0"/>
            <a:ext cx="12192001" cy="1718346"/>
          </a:xfrm>
          <a:prstGeom prst="rect">
            <a:avLst/>
          </a:prstGeom>
          <a:solidFill>
            <a:schemeClr val="accent2"/>
          </a:solidFill>
          <a:ln w="25400"/>
        </p:spPr>
        <p:txBody>
          <a:bodyPr lIns="372533" tIns="372533" rIns="372533" bIns="372533">
            <a:normAutofit/>
          </a:bodyPr>
          <a:lstStyle>
            <a:lvl1pPr marL="101600"/>
          </a:lstStyle>
          <a:p>
            <a:r>
              <a:t>Title Text</a:t>
            </a:r>
          </a:p>
        </p:txBody>
      </p:sp>
      <p:sp>
        <p:nvSpPr>
          <p:cNvPr id="4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87778675"/>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text (black box) over image(s)">
    <p:spTree>
      <p:nvGrpSpPr>
        <p:cNvPr id="1" name=""/>
        <p:cNvGrpSpPr/>
        <p:nvPr/>
      </p:nvGrpSpPr>
      <p:grpSpPr>
        <a:xfrm>
          <a:off x="0" y="0"/>
          <a:ext cx="0" cy="0"/>
          <a:chOff x="0" y="0"/>
          <a:chExt cx="0" cy="0"/>
        </a:xfrm>
      </p:grpSpPr>
      <p:sp>
        <p:nvSpPr>
          <p:cNvPr id="489" name="Body Level One…"/>
          <p:cNvSpPr txBox="1">
            <a:spLocks noGrp="1"/>
          </p:cNvSpPr>
          <p:nvPr>
            <p:ph type="body" sz="quarter" idx="1"/>
          </p:nvPr>
        </p:nvSpPr>
        <p:spPr>
          <a:xfrm>
            <a:off x="-1" y="3429000"/>
            <a:ext cx="3048001" cy="3429000"/>
          </a:xfrm>
          <a:prstGeom prst="rect">
            <a:avLst/>
          </a:prstGeom>
          <a:solidFill>
            <a:schemeClr val="accent2"/>
          </a:solidFill>
          <a:ln w="25400"/>
        </p:spPr>
        <p:txBody>
          <a:bodyPr lIns="536448" tIns="536448" rIns="536448" bIns="536448">
            <a:normAutofit/>
          </a:bodyPr>
          <a:lstStyle>
            <a:lvl1pPr marL="25400">
              <a:spcBef>
                <a:spcPts val="1000"/>
              </a:spcBef>
            </a:lvl1pPr>
            <a:lvl2pPr marL="336983" indent="-312725">
              <a:spcBef>
                <a:spcPts val="1000"/>
              </a:spcBef>
            </a:lvl2pPr>
            <a:lvl3pPr marL="422709" indent="-312725">
              <a:spcBef>
                <a:spcPts val="1000"/>
              </a:spcBef>
            </a:lvl3pPr>
            <a:lvl4pPr marL="565586" indent="-312725">
              <a:spcBef>
                <a:spcPts val="1000"/>
              </a:spcBef>
            </a:lvl4pPr>
            <a:lvl5pPr marL="652899" indent="-312725">
              <a:spcBef>
                <a:spcPts val="1000"/>
              </a:spcBef>
            </a:lvl5pPr>
          </a:lstStyle>
          <a:p>
            <a:r>
              <a:t>Body Level One</a:t>
            </a:r>
          </a:p>
          <a:p>
            <a:pPr lvl="1"/>
            <a:r>
              <a:t>Body Level Two</a:t>
            </a:r>
          </a:p>
          <a:p>
            <a:pPr lvl="2"/>
            <a:r>
              <a:t>Body Level Three</a:t>
            </a:r>
          </a:p>
          <a:p>
            <a:pPr lvl="3"/>
            <a:r>
              <a:t>Body Level Four</a:t>
            </a:r>
          </a:p>
          <a:p>
            <a:pPr lvl="4"/>
            <a:r>
              <a:t>Body Level Five</a:t>
            </a:r>
          </a:p>
        </p:txBody>
      </p:sp>
      <p:sp>
        <p:nvSpPr>
          <p:cNvPr id="4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1514329"/>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1_boxes (4 tall)">
    <p:bg>
      <p:bgPr>
        <a:solidFill>
          <a:schemeClr val="accent2"/>
        </a:solidFill>
        <a:effectLst/>
      </p:bgPr>
    </p:bg>
    <p:spTree>
      <p:nvGrpSpPr>
        <p:cNvPr id="1" name=""/>
        <p:cNvGrpSpPr/>
        <p:nvPr/>
      </p:nvGrpSpPr>
      <p:grpSpPr>
        <a:xfrm>
          <a:off x="0" y="0"/>
          <a:ext cx="0" cy="0"/>
          <a:chOff x="0" y="0"/>
          <a:chExt cx="0" cy="0"/>
        </a:xfrm>
      </p:grpSpPr>
      <p:sp>
        <p:nvSpPr>
          <p:cNvPr id="497" name="Body Level One…"/>
          <p:cNvSpPr txBox="1">
            <a:spLocks noGrp="1"/>
          </p:cNvSpPr>
          <p:nvPr>
            <p:ph type="body" sz="half" idx="1"/>
          </p:nvPr>
        </p:nvSpPr>
        <p:spPr>
          <a:xfrm>
            <a:off x="-1" y="-1"/>
            <a:ext cx="3048001" cy="6864097"/>
          </a:xfrm>
          <a:prstGeom prst="rect">
            <a:avLst/>
          </a:prstGeom>
          <a:ln w="25400"/>
        </p:spPr>
        <p:txBody>
          <a:bodyPr lIns="536448" tIns="536448" rIns="536448" bIns="536448">
            <a:normAutofit/>
          </a:bodyPr>
          <a:lstStyle>
            <a:lvl1pPr marL="25400">
              <a:spcBef>
                <a:spcPts val="1000"/>
              </a:spcBef>
            </a:lvl1pPr>
            <a:lvl2pPr marL="247633">
              <a:spcBef>
                <a:spcPts val="1000"/>
              </a:spcBef>
            </a:lvl2pPr>
            <a:lvl3pPr marL="333359">
              <a:spcBef>
                <a:spcPts val="1000"/>
              </a:spcBef>
            </a:lvl3pPr>
            <a:lvl4pPr marL="476236">
              <a:spcBef>
                <a:spcPts val="1000"/>
              </a:spcBef>
            </a:lvl4pPr>
            <a:lvl5pPr marL="563549">
              <a:spcBef>
                <a:spcPts val="1000"/>
              </a:spcBef>
            </a:lvl5pPr>
          </a:lstStyle>
          <a:p>
            <a:r>
              <a:t>Body Level One</a:t>
            </a:r>
          </a:p>
          <a:p>
            <a:pPr lvl="1"/>
            <a:r>
              <a:t>Body Level Two</a:t>
            </a:r>
          </a:p>
          <a:p>
            <a:pPr lvl="2"/>
            <a:r>
              <a:t>Body Level Three</a:t>
            </a:r>
          </a:p>
          <a:p>
            <a:pPr lvl="3"/>
            <a:r>
              <a:t>Body Level Four</a:t>
            </a:r>
          </a:p>
          <a:p>
            <a:pPr lvl="4"/>
            <a:r>
              <a:t>Body Level Five</a:t>
            </a:r>
          </a:p>
        </p:txBody>
      </p:sp>
      <p:sp>
        <p:nvSpPr>
          <p:cNvPr id="4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741334344"/>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x">
  <p:cSld name="1_title, text (1/4), content (3/4)">
    <p:bg>
      <p:bgPr>
        <a:solidFill>
          <a:schemeClr val="accent2"/>
        </a:solidFill>
        <a:effectLst/>
      </p:bgPr>
    </p:bg>
    <p:spTree>
      <p:nvGrpSpPr>
        <p:cNvPr id="1" name=""/>
        <p:cNvGrpSpPr/>
        <p:nvPr/>
      </p:nvGrpSpPr>
      <p:grpSpPr>
        <a:xfrm>
          <a:off x="0" y="0"/>
          <a:ext cx="0" cy="0"/>
          <a:chOff x="0" y="0"/>
          <a:chExt cx="0" cy="0"/>
        </a:xfrm>
      </p:grpSpPr>
      <p:sp>
        <p:nvSpPr>
          <p:cNvPr id="505" name="Title Text"/>
          <p:cNvSpPr txBox="1">
            <a:spLocks noGrp="1"/>
          </p:cNvSpPr>
          <p:nvPr>
            <p:ph type="title"/>
          </p:nvPr>
        </p:nvSpPr>
        <p:spPr>
          <a:xfrm>
            <a:off x="280416" y="183557"/>
            <a:ext cx="5522977" cy="1072897"/>
          </a:xfrm>
          <a:prstGeom prst="rect">
            <a:avLst/>
          </a:prstGeom>
        </p:spPr>
        <p:txBody>
          <a:bodyPr>
            <a:normAutofit/>
          </a:bodyPr>
          <a:lstStyle/>
          <a:p>
            <a:r>
              <a:t>Title Text</a:t>
            </a:r>
          </a:p>
        </p:txBody>
      </p:sp>
      <p:sp>
        <p:nvSpPr>
          <p:cNvPr id="506" name="Body Level One…"/>
          <p:cNvSpPr txBox="1">
            <a:spLocks noGrp="1"/>
          </p:cNvSpPr>
          <p:nvPr>
            <p:ph type="body" sz="quarter" idx="1"/>
          </p:nvPr>
        </p:nvSpPr>
        <p:spPr>
          <a:xfrm>
            <a:off x="292608" y="1658112"/>
            <a:ext cx="2450593" cy="4336289"/>
          </a:xfrm>
          <a:prstGeom prst="rect">
            <a:avLst/>
          </a:prstGeom>
        </p:spPr>
        <p:txBody>
          <a:bodyPr>
            <a:normAutofit/>
          </a:bodyPr>
          <a:lstStyle>
            <a:lvl1pPr>
              <a:spcBef>
                <a:spcPts val="1000"/>
              </a:spcBef>
            </a:lvl1pPr>
            <a:lvl2pPr>
              <a:spcBef>
                <a:spcPts val="1000"/>
              </a:spcBef>
            </a:lvl2pPr>
            <a:lvl3pPr>
              <a:spcBef>
                <a:spcPts val="1000"/>
              </a:spcBef>
            </a:lvl3pPr>
            <a:lvl4pPr>
              <a:spcBef>
                <a:spcPts val="1000"/>
              </a:spcBef>
            </a:lvl4pPr>
            <a:lvl5pPr>
              <a:spcBef>
                <a:spcPts val="1000"/>
              </a:spcBef>
            </a:lvl5pPr>
          </a:lstStyle>
          <a:p>
            <a:r>
              <a:t>Body Level One</a:t>
            </a:r>
          </a:p>
          <a:p>
            <a:pPr lvl="1"/>
            <a:r>
              <a:t>Body Level Two</a:t>
            </a:r>
          </a:p>
          <a:p>
            <a:pPr lvl="2"/>
            <a:r>
              <a:t>Body Level Three</a:t>
            </a:r>
          </a:p>
          <a:p>
            <a:pPr lvl="3"/>
            <a:r>
              <a:t>Body Level Four</a:t>
            </a:r>
          </a:p>
          <a:p>
            <a:pPr lvl="4"/>
            <a:r>
              <a:t>Body Level Five</a:t>
            </a:r>
          </a:p>
        </p:txBody>
      </p:sp>
      <p:sp>
        <p:nvSpPr>
          <p:cNvPr id="5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5865846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text">
    <p:spTree>
      <p:nvGrpSpPr>
        <p:cNvPr id="1" name=""/>
        <p:cNvGrpSpPr/>
        <p:nvPr/>
      </p:nvGrpSpPr>
      <p:grpSpPr>
        <a:xfrm>
          <a:off x="0" y="0"/>
          <a:ext cx="0" cy="0"/>
          <a:chOff x="0" y="0"/>
          <a:chExt cx="0" cy="0"/>
        </a:xfrm>
      </p:grpSpPr>
      <p:sp>
        <p:nvSpPr>
          <p:cNvPr id="69" name="Title Text"/>
          <p:cNvSpPr txBox="1">
            <a:spLocks noGrp="1"/>
          </p:cNvSpPr>
          <p:nvPr>
            <p:ph type="title"/>
          </p:nvPr>
        </p:nvSpPr>
        <p:spPr>
          <a:xfrm>
            <a:off x="280416" y="183557"/>
            <a:ext cx="5522977" cy="5726177"/>
          </a:xfrm>
          <a:prstGeom prst="rect">
            <a:avLst/>
          </a:prstGeom>
        </p:spPr>
        <p:txBody>
          <a:bodyPr>
            <a:normAutofit/>
          </a:bodyPr>
          <a:lstStyle/>
          <a:p>
            <a:r>
              <a:t>Title Text</a:t>
            </a:r>
          </a:p>
        </p:txBody>
      </p:sp>
      <p:sp>
        <p:nvSpPr>
          <p:cNvPr id="70" name="Body Level One…"/>
          <p:cNvSpPr txBox="1">
            <a:spLocks noGrp="1"/>
          </p:cNvSpPr>
          <p:nvPr>
            <p:ph type="body" sz="half" idx="1"/>
          </p:nvPr>
        </p:nvSpPr>
        <p:spPr>
          <a:xfrm>
            <a:off x="6388608" y="268224"/>
            <a:ext cx="5498593" cy="5726177"/>
          </a:xfrm>
          <a:prstGeom prst="rect">
            <a:avLst/>
          </a:prstGeom>
        </p:spPr>
        <p:txBody>
          <a:bodyPr>
            <a:normAutofit/>
          </a:bodyPr>
          <a:lstStyle>
            <a:lvl1pPr>
              <a:spcBef>
                <a:spcPts val="1000"/>
              </a:spcBef>
            </a:lvl1pPr>
            <a:lvl2pPr>
              <a:spcBef>
                <a:spcPts val="1000"/>
              </a:spcBef>
            </a:lvl2pPr>
            <a:lvl3pPr>
              <a:spcBef>
                <a:spcPts val="1000"/>
              </a:spcBef>
            </a:lvl3pPr>
            <a:lvl4pPr>
              <a:spcBef>
                <a:spcPts val="1000"/>
              </a:spcBef>
            </a:lvl4pPr>
            <a:lvl5pPr>
              <a:spcBef>
                <a:spcPts val="1000"/>
              </a:spcBef>
            </a:lvl5pPr>
          </a:lstStyle>
          <a:p>
            <a:r>
              <a:t>Body Level One</a:t>
            </a:r>
          </a:p>
          <a:p>
            <a:pPr lvl="1"/>
            <a:r>
              <a:t>Body Level Two</a:t>
            </a:r>
          </a:p>
          <a:p>
            <a:pPr lvl="2"/>
            <a:r>
              <a:t>Body Level Three</a:t>
            </a:r>
          </a:p>
          <a:p>
            <a:pPr lvl="3"/>
            <a:r>
              <a:t>Body Level Four</a:t>
            </a:r>
          </a:p>
          <a:p>
            <a:pPr lvl="4"/>
            <a:r>
              <a:t>Body Level Five</a:t>
            </a:r>
          </a:p>
        </p:txBody>
      </p:sp>
      <p:sp>
        <p:nvSpPr>
          <p:cNvPr id="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275702600"/>
      </p:ext>
    </p:extLst>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tx">
  <p:cSld name="1_title, text (1/4), blank (3/4)">
    <p:bg>
      <p:bgPr>
        <a:solidFill>
          <a:schemeClr val="accent2"/>
        </a:solidFill>
        <a:effectLst/>
      </p:bgPr>
    </p:bg>
    <p:spTree>
      <p:nvGrpSpPr>
        <p:cNvPr id="1" name=""/>
        <p:cNvGrpSpPr/>
        <p:nvPr/>
      </p:nvGrpSpPr>
      <p:grpSpPr>
        <a:xfrm>
          <a:off x="0" y="0"/>
          <a:ext cx="0" cy="0"/>
          <a:chOff x="0" y="0"/>
          <a:chExt cx="0" cy="0"/>
        </a:xfrm>
      </p:grpSpPr>
      <p:sp>
        <p:nvSpPr>
          <p:cNvPr id="514" name="Title Text"/>
          <p:cNvSpPr txBox="1">
            <a:spLocks noGrp="1"/>
          </p:cNvSpPr>
          <p:nvPr>
            <p:ph type="title"/>
          </p:nvPr>
        </p:nvSpPr>
        <p:spPr>
          <a:xfrm>
            <a:off x="280416" y="183557"/>
            <a:ext cx="5522977" cy="1072897"/>
          </a:xfrm>
          <a:prstGeom prst="rect">
            <a:avLst/>
          </a:prstGeom>
        </p:spPr>
        <p:txBody>
          <a:bodyPr>
            <a:normAutofit/>
          </a:bodyPr>
          <a:lstStyle/>
          <a:p>
            <a:r>
              <a:t>Title Text</a:t>
            </a:r>
          </a:p>
        </p:txBody>
      </p:sp>
      <p:sp>
        <p:nvSpPr>
          <p:cNvPr id="515" name="Body Level One…"/>
          <p:cNvSpPr txBox="1">
            <a:spLocks noGrp="1"/>
          </p:cNvSpPr>
          <p:nvPr>
            <p:ph type="body" sz="quarter" idx="1"/>
          </p:nvPr>
        </p:nvSpPr>
        <p:spPr>
          <a:xfrm>
            <a:off x="292608" y="1658112"/>
            <a:ext cx="2450593" cy="4336289"/>
          </a:xfrm>
          <a:prstGeom prst="rect">
            <a:avLst/>
          </a:prstGeom>
        </p:spPr>
        <p:txBody>
          <a:bodyPr>
            <a:normAutofit/>
          </a:bodyPr>
          <a:lstStyle>
            <a:lvl1pPr>
              <a:spcBef>
                <a:spcPts val="1000"/>
              </a:spcBef>
            </a:lvl1pPr>
            <a:lvl2pPr>
              <a:spcBef>
                <a:spcPts val="1000"/>
              </a:spcBef>
            </a:lvl2pPr>
            <a:lvl3pPr>
              <a:spcBef>
                <a:spcPts val="1000"/>
              </a:spcBef>
            </a:lvl3pPr>
            <a:lvl4pPr>
              <a:spcBef>
                <a:spcPts val="1000"/>
              </a:spcBef>
            </a:lvl4pPr>
            <a:lvl5pPr>
              <a:spcBef>
                <a:spcPts val="1000"/>
              </a:spcBef>
            </a:lvl5pPr>
          </a:lstStyle>
          <a:p>
            <a:r>
              <a:t>Body Level One</a:t>
            </a:r>
          </a:p>
          <a:p>
            <a:pPr lvl="1"/>
            <a:r>
              <a:t>Body Level Two</a:t>
            </a:r>
          </a:p>
          <a:p>
            <a:pPr lvl="2"/>
            <a:r>
              <a:t>Body Level Three</a:t>
            </a:r>
          </a:p>
          <a:p>
            <a:pPr lvl="3"/>
            <a:r>
              <a:t>Body Level Four</a:t>
            </a:r>
          </a:p>
          <a:p>
            <a:pPr lvl="4"/>
            <a:r>
              <a:t>Body Level Five</a:t>
            </a:r>
          </a:p>
        </p:txBody>
      </p:sp>
      <p:sp>
        <p:nvSpPr>
          <p:cNvPr id="5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56489697"/>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x">
  <p:cSld name="1_table">
    <p:bg>
      <p:bgPr>
        <a:solidFill>
          <a:schemeClr val="accent2"/>
        </a:solidFill>
        <a:effectLst/>
      </p:bgPr>
    </p:bg>
    <p:spTree>
      <p:nvGrpSpPr>
        <p:cNvPr id="1" name=""/>
        <p:cNvGrpSpPr/>
        <p:nvPr/>
      </p:nvGrpSpPr>
      <p:grpSpPr>
        <a:xfrm>
          <a:off x="0" y="0"/>
          <a:ext cx="0" cy="0"/>
          <a:chOff x="0" y="0"/>
          <a:chExt cx="0" cy="0"/>
        </a:xfrm>
      </p:grpSpPr>
      <p:sp>
        <p:nvSpPr>
          <p:cNvPr id="523" name="Body Level One…"/>
          <p:cNvSpPr txBox="1">
            <a:spLocks noGrp="1"/>
          </p:cNvSpPr>
          <p:nvPr>
            <p:ph type="body" sz="quarter" idx="1"/>
          </p:nvPr>
        </p:nvSpPr>
        <p:spPr>
          <a:xfrm>
            <a:off x="295250" y="261899"/>
            <a:ext cx="2450593" cy="5726177"/>
          </a:xfrm>
          <a:prstGeom prst="rect">
            <a:avLst/>
          </a:prstGeom>
        </p:spPr>
        <p:txBody>
          <a:bodyPr>
            <a:normAutofit/>
          </a:bodyPr>
          <a:lstStyle>
            <a:lvl1pPr>
              <a:spcBef>
                <a:spcPts val="1000"/>
              </a:spcBef>
            </a:lvl1pPr>
            <a:lvl2pPr>
              <a:spcBef>
                <a:spcPts val="1000"/>
              </a:spcBef>
            </a:lvl2pPr>
            <a:lvl3pPr>
              <a:spcBef>
                <a:spcPts val="1000"/>
              </a:spcBef>
            </a:lvl3pPr>
            <a:lvl4pPr>
              <a:spcBef>
                <a:spcPts val="1000"/>
              </a:spcBef>
            </a:lvl4pPr>
            <a:lvl5pPr>
              <a:spcBef>
                <a:spcPts val="1000"/>
              </a:spcBef>
            </a:lvl5pPr>
          </a:lstStyle>
          <a:p>
            <a:r>
              <a:t>Body Level One</a:t>
            </a:r>
          </a:p>
          <a:p>
            <a:pPr lvl="1"/>
            <a:r>
              <a:t>Body Level Two</a:t>
            </a:r>
          </a:p>
          <a:p>
            <a:pPr lvl="2"/>
            <a:r>
              <a:t>Body Level Three</a:t>
            </a:r>
          </a:p>
          <a:p>
            <a:pPr lvl="3"/>
            <a:r>
              <a:t>Body Level Four</a:t>
            </a:r>
          </a:p>
          <a:p>
            <a:pPr lvl="4"/>
            <a:r>
              <a:t>Body Level Five</a:t>
            </a:r>
          </a:p>
        </p:txBody>
      </p:sp>
      <p:sp>
        <p:nvSpPr>
          <p:cNvPr id="5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357112120"/>
      </p:ext>
    </p:extLst>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tx">
  <p:cSld name="1_blank (with footer)">
    <p:bg>
      <p:bgPr>
        <a:solidFill>
          <a:schemeClr val="accent2"/>
        </a:solidFill>
        <a:effectLst/>
      </p:bgPr>
    </p:bg>
    <p:spTree>
      <p:nvGrpSpPr>
        <p:cNvPr id="1" name=""/>
        <p:cNvGrpSpPr/>
        <p:nvPr/>
      </p:nvGrpSpPr>
      <p:grpSpPr>
        <a:xfrm>
          <a:off x="0" y="0"/>
          <a:ext cx="0" cy="0"/>
          <a:chOff x="0" y="0"/>
          <a:chExt cx="0" cy="0"/>
        </a:xfrm>
      </p:grpSpPr>
      <p:sp>
        <p:nvSpPr>
          <p:cNvPr id="5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43146951"/>
      </p:ext>
    </p:extLst>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x">
  <p:cSld name="1_blank (no footer)">
    <p:bg>
      <p:bgPr>
        <a:solidFill>
          <a:schemeClr val="accent2"/>
        </a:solidFill>
        <a:effectLst/>
      </p:bgPr>
    </p:bg>
    <p:spTree>
      <p:nvGrpSpPr>
        <p:cNvPr id="1" name=""/>
        <p:cNvGrpSpPr/>
        <p:nvPr/>
      </p:nvGrpSpPr>
      <p:grpSpPr>
        <a:xfrm>
          <a:off x="0" y="0"/>
          <a:ext cx="0" cy="0"/>
          <a:chOff x="0" y="0"/>
          <a:chExt cx="0" cy="0"/>
        </a:xfrm>
      </p:grpSpPr>
      <p:sp>
        <p:nvSpPr>
          <p:cNvPr id="538" name="Slide Number"/>
          <p:cNvSpPr txBox="1">
            <a:spLocks noGrp="1"/>
          </p:cNvSpPr>
          <p:nvPr>
            <p:ph type="sldNum" sz="quarter" idx="2"/>
          </p:nvPr>
        </p:nvSpPr>
        <p:spPr>
          <a:xfrm>
            <a:off x="8602949" y="6294795"/>
            <a:ext cx="134652" cy="12311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41350112"/>
      </p:ext>
    </p:extLst>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x">
  <p:cSld name="1_thank you">
    <p:bg>
      <p:bgPr>
        <a:solidFill>
          <a:schemeClr val="accent2"/>
        </a:solidFill>
        <a:effectLst/>
      </p:bgPr>
    </p:bg>
    <p:spTree>
      <p:nvGrpSpPr>
        <p:cNvPr id="1" name=""/>
        <p:cNvGrpSpPr/>
        <p:nvPr/>
      </p:nvGrpSpPr>
      <p:grpSpPr>
        <a:xfrm>
          <a:off x="0" y="0"/>
          <a:ext cx="0" cy="0"/>
          <a:chOff x="0" y="0"/>
          <a:chExt cx="0" cy="0"/>
        </a:xfrm>
      </p:grpSpPr>
      <p:sp>
        <p:nvSpPr>
          <p:cNvPr id="545" name="Title Text"/>
          <p:cNvSpPr txBox="1">
            <a:spLocks noGrp="1"/>
          </p:cNvSpPr>
          <p:nvPr>
            <p:ph type="title"/>
          </p:nvPr>
        </p:nvSpPr>
        <p:spPr>
          <a:xfrm>
            <a:off x="280416" y="183557"/>
            <a:ext cx="5522977" cy="1072897"/>
          </a:xfrm>
          <a:prstGeom prst="rect">
            <a:avLst/>
          </a:prstGeom>
        </p:spPr>
        <p:txBody>
          <a:bodyPr>
            <a:normAutofit/>
          </a:bodyPr>
          <a:lstStyle/>
          <a:p>
            <a:r>
              <a:t>Title Text</a:t>
            </a:r>
          </a:p>
        </p:txBody>
      </p:sp>
      <p:sp>
        <p:nvSpPr>
          <p:cNvPr id="546" name="Body Level One…"/>
          <p:cNvSpPr txBox="1">
            <a:spLocks noGrp="1"/>
          </p:cNvSpPr>
          <p:nvPr>
            <p:ph type="body" sz="quarter" idx="1"/>
          </p:nvPr>
        </p:nvSpPr>
        <p:spPr>
          <a:xfrm>
            <a:off x="292608" y="1682496"/>
            <a:ext cx="5498593" cy="1746505"/>
          </a:xfrm>
          <a:prstGeom prst="rect">
            <a:avLst/>
          </a:prstGeom>
        </p:spPr>
        <p:txBody>
          <a:bodyPr>
            <a:normAutofit/>
          </a:bodyPr>
          <a:lstStyle>
            <a:lvl1pPr>
              <a:spcBef>
                <a:spcPts val="0"/>
              </a:spcBef>
              <a:defRPr sz="1300"/>
            </a:lvl1pPr>
            <a:lvl2pPr marL="0" indent="0">
              <a:spcBef>
                <a:spcPts val="0"/>
              </a:spcBef>
              <a:buSzTx/>
              <a:buNone/>
              <a:defRPr sz="1300"/>
            </a:lvl2pPr>
            <a:lvl3pPr marL="0" indent="100807">
              <a:spcBef>
                <a:spcPts val="0"/>
              </a:spcBef>
              <a:buSzTx/>
              <a:buNone/>
              <a:defRPr sz="1300"/>
            </a:lvl3pPr>
            <a:lvl4pPr marL="0" indent="217491">
              <a:spcBef>
                <a:spcPts val="0"/>
              </a:spcBef>
              <a:buSzTx/>
              <a:buNone/>
              <a:defRPr sz="1300"/>
            </a:lvl4pPr>
            <a:lvl5pPr marL="0" indent="315916">
              <a:spcBef>
                <a:spcPts val="0"/>
              </a:spcBef>
              <a:buSzTx/>
              <a:buNone/>
              <a:defRPr sz="1300"/>
            </a:lvl5pPr>
          </a:lstStyle>
          <a:p>
            <a:r>
              <a:t>Body Level One</a:t>
            </a:r>
          </a:p>
          <a:p>
            <a:pPr lvl="1"/>
            <a:r>
              <a:t>Body Level Two</a:t>
            </a:r>
          </a:p>
          <a:p>
            <a:pPr lvl="2"/>
            <a:r>
              <a:t>Body Level Three</a:t>
            </a:r>
          </a:p>
          <a:p>
            <a:pPr lvl="3"/>
            <a:r>
              <a:t>Body Level Four</a:t>
            </a:r>
          </a:p>
          <a:p>
            <a:pPr lvl="4"/>
            <a:r>
              <a:t>Body Level Five</a:t>
            </a:r>
          </a:p>
        </p:txBody>
      </p:sp>
      <p:pic>
        <p:nvPicPr>
          <p:cNvPr id="547" name="Picture" descr="Picture"/>
          <p:cNvPicPr>
            <a:picLocks noChangeAspect="1"/>
          </p:cNvPicPr>
          <p:nvPr/>
        </p:nvPicPr>
        <p:blipFill>
          <a:blip r:embed="rId2"/>
          <a:stretch>
            <a:fillRect/>
          </a:stretch>
        </p:blipFill>
        <p:spPr>
          <a:xfrm>
            <a:off x="11191749" y="6257436"/>
            <a:ext cx="695453" cy="275722"/>
          </a:xfrm>
          <a:prstGeom prst="rect">
            <a:avLst/>
          </a:prstGeom>
          <a:ln w="12700">
            <a:miter lim="400000"/>
          </a:ln>
        </p:spPr>
      </p:pic>
      <p:sp>
        <p:nvSpPr>
          <p:cNvPr id="548" name="Footer Placeholder 3"/>
          <p:cNvSpPr txBox="1"/>
          <p:nvPr/>
        </p:nvSpPr>
        <p:spPr>
          <a:xfrm>
            <a:off x="295684" y="6099123"/>
            <a:ext cx="1514411" cy="541549"/>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lstStyle/>
          <a:p>
            <a:pPr defTabSz="285750">
              <a:lnSpc>
                <a:spcPct val="150000"/>
              </a:lnSpc>
              <a:defRPr sz="6200"/>
            </a:pPr>
            <a:r>
              <a:rPr sz="3100"/>
              <a:t>IBM </a:t>
            </a:r>
            <a:r>
              <a:rPr sz="3100" b="1"/>
              <a:t>iX</a:t>
            </a:r>
          </a:p>
        </p:txBody>
      </p:sp>
      <p:sp>
        <p:nvSpPr>
          <p:cNvPr id="549" name="© Copyright IBM Corporation 2019.…"/>
          <p:cNvSpPr txBox="1"/>
          <p:nvPr/>
        </p:nvSpPr>
        <p:spPr>
          <a:xfrm>
            <a:off x="6402189" y="1718345"/>
            <a:ext cx="5489353" cy="1087477"/>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60" tIns="60960" rIns="60960" bIns="60960">
            <a:spAutoFit/>
          </a:bodyPr>
          <a:lstStyle/>
          <a:p>
            <a:pPr defTabSz="1219200">
              <a:spcBef>
                <a:spcPts val="400"/>
              </a:spcBef>
              <a:defRPr sz="1600"/>
            </a:pPr>
            <a:r>
              <a:rPr sz="800"/>
              <a:t>© Copyright IBM Corporation 2019. </a:t>
            </a:r>
          </a:p>
          <a:p>
            <a:pPr defTabSz="1219200">
              <a:spcBef>
                <a:spcPts val="400"/>
              </a:spcBef>
              <a:defRPr sz="1600"/>
            </a:pPr>
            <a:r>
              <a:rPr sz="800"/>
              <a:t>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ibm.com are trademarks of IBM Corp., registered in many jurisdictions worldwide. Other product and service names might be trademarks of IBM or other companies. </a:t>
            </a:r>
          </a:p>
          <a:p>
            <a:pPr defTabSz="1219200">
              <a:spcBef>
                <a:spcPts val="400"/>
              </a:spcBef>
              <a:defRPr sz="1600"/>
            </a:pPr>
            <a:r>
              <a:rPr sz="800"/>
              <a:t>A current list of IBM trademarks is available at</a:t>
            </a:r>
            <a:r>
              <a:rPr sz="800">
                <a:solidFill>
                  <a:srgbClr val="000000"/>
                </a:solidFill>
              </a:rPr>
              <a:t> </a:t>
            </a:r>
            <a:r>
              <a:rPr sz="800" u="sng">
                <a:solidFill>
                  <a:srgbClr val="000000"/>
                </a:solidFill>
                <a:uFill>
                  <a:solidFill>
                    <a:srgbClr val="408BFC"/>
                  </a:solidFill>
                </a:uFill>
                <a:hlinkClick r:id="rId3"/>
              </a:rPr>
              <a:t>Copyright and trademark information</a:t>
            </a:r>
            <a:r>
              <a:rPr sz="800"/>
              <a:t>.</a:t>
            </a:r>
          </a:p>
        </p:txBody>
      </p:sp>
      <p:sp>
        <p:nvSpPr>
          <p:cNvPr id="5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33168580"/>
      </p:ext>
    </p:extLst>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x">
  <p:cSld name="1_ibm sign-off">
    <p:bg>
      <p:bgPr>
        <a:solidFill>
          <a:schemeClr val="accent2"/>
        </a:solidFill>
        <a:effectLst/>
      </p:bgPr>
    </p:bg>
    <p:spTree>
      <p:nvGrpSpPr>
        <p:cNvPr id="1" name=""/>
        <p:cNvGrpSpPr/>
        <p:nvPr/>
      </p:nvGrpSpPr>
      <p:grpSpPr>
        <a:xfrm>
          <a:off x="0" y="0"/>
          <a:ext cx="0" cy="0"/>
          <a:chOff x="0" y="0"/>
          <a:chExt cx="0" cy="0"/>
        </a:xfrm>
      </p:grpSpPr>
      <p:pic>
        <p:nvPicPr>
          <p:cNvPr id="557" name="Picture" descr="Picture"/>
          <p:cNvPicPr>
            <a:picLocks noChangeAspect="1"/>
          </p:cNvPicPr>
          <p:nvPr/>
        </p:nvPicPr>
        <p:blipFill>
          <a:blip r:embed="rId2"/>
          <a:stretch>
            <a:fillRect/>
          </a:stretch>
        </p:blipFill>
        <p:spPr>
          <a:xfrm>
            <a:off x="5234606" y="3087489"/>
            <a:ext cx="1722794" cy="683026"/>
          </a:xfrm>
          <a:prstGeom prst="rect">
            <a:avLst/>
          </a:prstGeom>
          <a:ln w="12700">
            <a:miter lim="400000"/>
          </a:ln>
        </p:spPr>
      </p:pic>
      <p:sp>
        <p:nvSpPr>
          <p:cNvPr id="5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48924966"/>
      </p:ext>
    </p:extLst>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x">
  <p:cSld name="2_cover">
    <p:bg>
      <p:bgPr>
        <a:solidFill>
          <a:srgbClr val="FFFFFF"/>
        </a:solidFill>
        <a:effectLst/>
      </p:bgPr>
    </p:bg>
    <p:spTree>
      <p:nvGrpSpPr>
        <p:cNvPr id="1" name=""/>
        <p:cNvGrpSpPr/>
        <p:nvPr/>
      </p:nvGrpSpPr>
      <p:grpSpPr>
        <a:xfrm>
          <a:off x="0" y="0"/>
          <a:ext cx="0" cy="0"/>
          <a:chOff x="0" y="0"/>
          <a:chExt cx="0" cy="0"/>
        </a:xfrm>
      </p:grpSpPr>
      <p:sp>
        <p:nvSpPr>
          <p:cNvPr id="565" name="Title Text"/>
          <p:cNvSpPr txBox="1">
            <a:spLocks noGrp="1"/>
          </p:cNvSpPr>
          <p:nvPr>
            <p:ph type="title"/>
          </p:nvPr>
        </p:nvSpPr>
        <p:spPr>
          <a:xfrm>
            <a:off x="280416" y="183557"/>
            <a:ext cx="5522977" cy="5726177"/>
          </a:xfrm>
          <a:prstGeom prst="rect">
            <a:avLst/>
          </a:prstGeom>
        </p:spPr>
        <p:txBody>
          <a:bodyPr>
            <a:normAutofit/>
          </a:bodyPr>
          <a:lstStyle>
            <a:lvl1pPr>
              <a:defRPr>
                <a:solidFill>
                  <a:srgbClr val="000000"/>
                </a:solidFill>
              </a:defRPr>
            </a:lvl1pPr>
          </a:lstStyle>
          <a:p>
            <a:r>
              <a:t>Title Text</a:t>
            </a:r>
          </a:p>
        </p:txBody>
      </p:sp>
      <p:pic>
        <p:nvPicPr>
          <p:cNvPr id="566" name="Picture" descr="Picture"/>
          <p:cNvPicPr>
            <a:picLocks noChangeAspect="1"/>
          </p:cNvPicPr>
          <p:nvPr/>
        </p:nvPicPr>
        <p:blipFill>
          <a:blip r:embed="rId2"/>
          <a:stretch>
            <a:fillRect/>
          </a:stretch>
        </p:blipFill>
        <p:spPr>
          <a:xfrm>
            <a:off x="11191749" y="6256737"/>
            <a:ext cx="695453" cy="277478"/>
          </a:xfrm>
          <a:prstGeom prst="rect">
            <a:avLst/>
          </a:prstGeom>
          <a:ln w="12700">
            <a:miter lim="400000"/>
          </a:ln>
        </p:spPr>
      </p:pic>
      <p:sp>
        <p:nvSpPr>
          <p:cNvPr id="567" name="Footer Placeholder 3"/>
          <p:cNvSpPr txBox="1"/>
          <p:nvPr/>
        </p:nvSpPr>
        <p:spPr>
          <a:xfrm>
            <a:off x="295684" y="6099123"/>
            <a:ext cx="1514411" cy="541549"/>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lstStyle/>
          <a:p>
            <a:pPr defTabSz="285750">
              <a:lnSpc>
                <a:spcPct val="150000"/>
              </a:lnSpc>
              <a:defRPr sz="6200">
                <a:solidFill>
                  <a:srgbClr val="000000"/>
                </a:solidFill>
              </a:defRPr>
            </a:pPr>
            <a:r>
              <a:rPr sz="3100"/>
              <a:t>IBM </a:t>
            </a:r>
            <a:r>
              <a:rPr sz="3100" b="1"/>
              <a:t>iX</a:t>
            </a:r>
          </a:p>
        </p:txBody>
      </p:sp>
      <p:sp>
        <p:nvSpPr>
          <p:cNvPr id="568" name="Slide Number"/>
          <p:cNvSpPr txBox="1">
            <a:spLocks noGrp="1"/>
          </p:cNvSpPr>
          <p:nvPr>
            <p:ph type="sldNum" sz="quarter" idx="2"/>
          </p:nvPr>
        </p:nvSpPr>
        <p:spPr>
          <a:xfrm>
            <a:off x="8602949" y="6294795"/>
            <a:ext cx="134652" cy="12311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43624097"/>
      </p:ext>
    </p:extLst>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type="tx">
  <p:cSld name="2_divider">
    <p:bg>
      <p:bgPr>
        <a:solidFill>
          <a:srgbClr val="FFFFFF"/>
        </a:solidFill>
        <a:effectLst/>
      </p:bgPr>
    </p:bg>
    <p:spTree>
      <p:nvGrpSpPr>
        <p:cNvPr id="1" name=""/>
        <p:cNvGrpSpPr/>
        <p:nvPr/>
      </p:nvGrpSpPr>
      <p:grpSpPr>
        <a:xfrm>
          <a:off x="0" y="0"/>
          <a:ext cx="0" cy="0"/>
          <a:chOff x="0" y="0"/>
          <a:chExt cx="0" cy="0"/>
        </a:xfrm>
      </p:grpSpPr>
      <p:sp>
        <p:nvSpPr>
          <p:cNvPr id="575" name="Title Text"/>
          <p:cNvSpPr txBox="1">
            <a:spLocks noGrp="1"/>
          </p:cNvSpPr>
          <p:nvPr>
            <p:ph type="title"/>
          </p:nvPr>
        </p:nvSpPr>
        <p:spPr>
          <a:xfrm>
            <a:off x="280416" y="183557"/>
            <a:ext cx="5522977" cy="5726177"/>
          </a:xfrm>
          <a:prstGeom prst="rect">
            <a:avLst/>
          </a:prstGeom>
        </p:spPr>
        <p:txBody>
          <a:bodyPr>
            <a:normAutofit/>
          </a:bodyPr>
          <a:lstStyle>
            <a:lvl1pPr>
              <a:defRPr>
                <a:solidFill>
                  <a:srgbClr val="000000"/>
                </a:solidFill>
              </a:defRPr>
            </a:lvl1pPr>
          </a:lstStyle>
          <a:p>
            <a:r>
              <a:t>Title Text</a:t>
            </a:r>
          </a:p>
        </p:txBody>
      </p:sp>
      <p:sp>
        <p:nvSpPr>
          <p:cNvPr id="576"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2215373837"/>
      </p:ext>
    </p:extLst>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type="tx">
  <p:cSld name="2_divider (with page contents)">
    <p:bg>
      <p:bgPr>
        <a:solidFill>
          <a:srgbClr val="FFFFFF"/>
        </a:solidFill>
        <a:effectLst/>
      </p:bgPr>
    </p:bg>
    <p:spTree>
      <p:nvGrpSpPr>
        <p:cNvPr id="1" name=""/>
        <p:cNvGrpSpPr/>
        <p:nvPr/>
      </p:nvGrpSpPr>
      <p:grpSpPr>
        <a:xfrm>
          <a:off x="0" y="0"/>
          <a:ext cx="0" cy="0"/>
          <a:chOff x="0" y="0"/>
          <a:chExt cx="0" cy="0"/>
        </a:xfrm>
      </p:grpSpPr>
      <p:sp>
        <p:nvSpPr>
          <p:cNvPr id="583" name="Title Text"/>
          <p:cNvSpPr txBox="1">
            <a:spLocks noGrp="1"/>
          </p:cNvSpPr>
          <p:nvPr>
            <p:ph type="title"/>
          </p:nvPr>
        </p:nvSpPr>
        <p:spPr>
          <a:xfrm>
            <a:off x="280416" y="183557"/>
            <a:ext cx="5522977" cy="1066801"/>
          </a:xfrm>
          <a:prstGeom prst="rect">
            <a:avLst/>
          </a:prstGeom>
        </p:spPr>
        <p:txBody>
          <a:bodyPr>
            <a:normAutofit/>
          </a:bodyPr>
          <a:lstStyle>
            <a:lvl1pPr>
              <a:defRPr>
                <a:solidFill>
                  <a:srgbClr val="000000"/>
                </a:solidFill>
              </a:defRPr>
            </a:lvl1pPr>
          </a:lstStyle>
          <a:p>
            <a:r>
              <a:t>Title Text</a:t>
            </a:r>
          </a:p>
        </p:txBody>
      </p:sp>
      <p:sp>
        <p:nvSpPr>
          <p:cNvPr id="584" name="Body Level One…"/>
          <p:cNvSpPr txBox="1">
            <a:spLocks noGrp="1"/>
          </p:cNvSpPr>
          <p:nvPr>
            <p:ph type="body" sz="half" idx="1"/>
          </p:nvPr>
        </p:nvSpPr>
        <p:spPr>
          <a:xfrm>
            <a:off x="292608" y="1658112"/>
            <a:ext cx="5498593" cy="4336289"/>
          </a:xfrm>
          <a:prstGeom prst="rect">
            <a:avLst/>
          </a:prstGeom>
        </p:spPr>
        <p:txBody>
          <a:bodyPr>
            <a:normAutofit/>
          </a:bodyPr>
          <a:lstStyle>
            <a:lvl1pPr>
              <a:spcBef>
                <a:spcPts val="1000"/>
              </a:spcBef>
              <a:defRPr>
                <a:solidFill>
                  <a:srgbClr val="000000"/>
                </a:solidFill>
              </a:defRPr>
            </a:lvl1pPr>
            <a:lvl2pPr marL="0" indent="0">
              <a:spcBef>
                <a:spcPts val="1000"/>
              </a:spcBef>
              <a:buSzTx/>
              <a:buNone/>
              <a:defRPr>
                <a:solidFill>
                  <a:srgbClr val="000000"/>
                </a:solidFill>
              </a:defRPr>
            </a:lvl2pPr>
            <a:lvl3pPr marL="0" indent="100807">
              <a:spcBef>
                <a:spcPts val="1000"/>
              </a:spcBef>
              <a:buSzTx/>
              <a:buNone/>
              <a:defRPr>
                <a:solidFill>
                  <a:srgbClr val="000000"/>
                </a:solidFill>
              </a:defRPr>
            </a:lvl3pPr>
            <a:lvl4pPr marL="0" indent="217491">
              <a:spcBef>
                <a:spcPts val="1000"/>
              </a:spcBef>
              <a:buSzTx/>
              <a:buNone/>
              <a:defRPr>
                <a:solidFill>
                  <a:srgbClr val="000000"/>
                </a:solidFill>
              </a:defRPr>
            </a:lvl4pPr>
            <a:lvl5pPr marL="0" indent="315916">
              <a:spcBef>
                <a:spcPts val="1000"/>
              </a:spcBef>
              <a:buSzTx/>
              <a:buNone/>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585" name="Text Placeholder 2"/>
          <p:cNvSpPr>
            <a:spLocks noGrp="1"/>
          </p:cNvSpPr>
          <p:nvPr>
            <p:ph type="body" sz="half" idx="13"/>
          </p:nvPr>
        </p:nvSpPr>
        <p:spPr>
          <a:xfrm>
            <a:off x="6388608" y="1658112"/>
            <a:ext cx="5498593" cy="4336288"/>
          </a:xfrm>
          <a:prstGeom prst="rect">
            <a:avLst/>
          </a:prstGeom>
        </p:spPr>
        <p:txBody>
          <a:bodyPr>
            <a:normAutofit/>
          </a:bodyPr>
          <a:lstStyle>
            <a:lvl1pPr>
              <a:spcBef>
                <a:spcPts val="1000"/>
              </a:spcBef>
              <a:defRPr>
                <a:solidFill>
                  <a:srgbClr val="000000"/>
                </a:solidFill>
              </a:defRPr>
            </a:lvl1pPr>
          </a:lstStyle>
          <a:p>
            <a:pPr>
              <a:spcBef>
                <a:spcPts val="2000"/>
              </a:spcBef>
              <a:defRPr>
                <a:solidFill>
                  <a:srgbClr val="000000"/>
                </a:solidFill>
              </a:defRPr>
            </a:pPr>
            <a:endParaRPr/>
          </a:p>
        </p:txBody>
      </p:sp>
      <p:sp>
        <p:nvSpPr>
          <p:cNvPr id="586"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2443902105"/>
      </p:ext>
    </p:extLst>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type="tx">
  <p:cSld name="2_fact, number">
    <p:bg>
      <p:bgPr>
        <a:solidFill>
          <a:srgbClr val="FFFFFF"/>
        </a:solidFill>
        <a:effectLst/>
      </p:bgPr>
    </p:bg>
    <p:spTree>
      <p:nvGrpSpPr>
        <p:cNvPr id="1" name=""/>
        <p:cNvGrpSpPr/>
        <p:nvPr/>
      </p:nvGrpSpPr>
      <p:grpSpPr>
        <a:xfrm>
          <a:off x="0" y="0"/>
          <a:ext cx="0" cy="0"/>
          <a:chOff x="0" y="0"/>
          <a:chExt cx="0" cy="0"/>
        </a:xfrm>
      </p:grpSpPr>
      <p:sp>
        <p:nvSpPr>
          <p:cNvPr id="593" name="Title Text"/>
          <p:cNvSpPr txBox="1">
            <a:spLocks noGrp="1"/>
          </p:cNvSpPr>
          <p:nvPr>
            <p:ph type="title"/>
          </p:nvPr>
        </p:nvSpPr>
        <p:spPr>
          <a:xfrm>
            <a:off x="292608" y="241808"/>
            <a:ext cx="5510785" cy="1072897"/>
          </a:xfrm>
          <a:prstGeom prst="rect">
            <a:avLst/>
          </a:prstGeom>
        </p:spPr>
        <p:txBody>
          <a:bodyPr>
            <a:normAutofit/>
          </a:bodyPr>
          <a:lstStyle>
            <a:lvl1pPr>
              <a:defRPr sz="2100">
                <a:solidFill>
                  <a:srgbClr val="000000"/>
                </a:solidFill>
              </a:defRPr>
            </a:lvl1pPr>
          </a:lstStyle>
          <a:p>
            <a:r>
              <a:t>Title Text</a:t>
            </a:r>
          </a:p>
        </p:txBody>
      </p:sp>
      <p:sp>
        <p:nvSpPr>
          <p:cNvPr id="594" name="Body Level One…"/>
          <p:cNvSpPr txBox="1">
            <a:spLocks noGrp="1"/>
          </p:cNvSpPr>
          <p:nvPr>
            <p:ph type="body" sz="half" idx="1"/>
          </p:nvPr>
        </p:nvSpPr>
        <p:spPr>
          <a:xfrm>
            <a:off x="252730" y="1511807"/>
            <a:ext cx="5608321" cy="4482593"/>
          </a:xfrm>
          <a:prstGeom prst="rect">
            <a:avLst/>
          </a:prstGeom>
        </p:spPr>
        <p:txBody>
          <a:bodyPr>
            <a:normAutofit/>
          </a:bodyPr>
          <a:lstStyle>
            <a:lvl1pPr>
              <a:lnSpc>
                <a:spcPct val="90000"/>
              </a:lnSpc>
              <a:spcBef>
                <a:spcPts val="1000"/>
              </a:spcBef>
              <a:defRPr sz="12800">
                <a:solidFill>
                  <a:srgbClr val="000000"/>
                </a:solidFill>
              </a:defRPr>
            </a:lvl1pPr>
            <a:lvl2pPr marL="1587301" indent="-1588443">
              <a:lnSpc>
                <a:spcPct val="90000"/>
              </a:lnSpc>
              <a:spcBef>
                <a:spcPts val="1000"/>
              </a:spcBef>
              <a:defRPr sz="12800">
                <a:solidFill>
                  <a:srgbClr val="000000"/>
                </a:solidFill>
              </a:defRPr>
            </a:lvl2pPr>
            <a:lvl3pPr marL="1673028" indent="-1588443">
              <a:lnSpc>
                <a:spcPct val="90000"/>
              </a:lnSpc>
              <a:spcBef>
                <a:spcPts val="1000"/>
              </a:spcBef>
              <a:defRPr sz="12800">
                <a:solidFill>
                  <a:srgbClr val="000000"/>
                </a:solidFill>
              </a:defRPr>
            </a:lvl3pPr>
            <a:lvl4pPr marL="1815904" indent="-1588443">
              <a:lnSpc>
                <a:spcPct val="90000"/>
              </a:lnSpc>
              <a:spcBef>
                <a:spcPts val="1000"/>
              </a:spcBef>
              <a:defRPr sz="12800">
                <a:solidFill>
                  <a:srgbClr val="000000"/>
                </a:solidFill>
              </a:defRPr>
            </a:lvl4pPr>
            <a:lvl5pPr marL="1903218" indent="-1588443">
              <a:lnSpc>
                <a:spcPct val="90000"/>
              </a:lnSpc>
              <a:spcBef>
                <a:spcPts val="1000"/>
              </a:spcBef>
              <a:defRPr sz="128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595"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334084821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text (two columns)">
    <p:spTree>
      <p:nvGrpSpPr>
        <p:cNvPr id="1" name=""/>
        <p:cNvGrpSpPr/>
        <p:nvPr/>
      </p:nvGrpSpPr>
      <p:grpSpPr>
        <a:xfrm>
          <a:off x="0" y="0"/>
          <a:ext cx="0" cy="0"/>
          <a:chOff x="0" y="0"/>
          <a:chExt cx="0" cy="0"/>
        </a:xfrm>
      </p:grpSpPr>
      <p:sp>
        <p:nvSpPr>
          <p:cNvPr id="78" name="Title Text"/>
          <p:cNvSpPr txBox="1">
            <a:spLocks noGrp="1"/>
          </p:cNvSpPr>
          <p:nvPr>
            <p:ph type="title"/>
          </p:nvPr>
        </p:nvSpPr>
        <p:spPr>
          <a:xfrm>
            <a:off x="280416" y="183557"/>
            <a:ext cx="5522977" cy="1072897"/>
          </a:xfrm>
          <a:prstGeom prst="rect">
            <a:avLst/>
          </a:prstGeom>
        </p:spPr>
        <p:txBody>
          <a:bodyPr>
            <a:normAutofit/>
          </a:bodyPr>
          <a:lstStyle/>
          <a:p>
            <a:r>
              <a:t>Title Text</a:t>
            </a:r>
          </a:p>
        </p:txBody>
      </p:sp>
      <p:sp>
        <p:nvSpPr>
          <p:cNvPr id="79" name="Body Level One…"/>
          <p:cNvSpPr txBox="1">
            <a:spLocks noGrp="1"/>
          </p:cNvSpPr>
          <p:nvPr>
            <p:ph type="body" sz="half" idx="1"/>
          </p:nvPr>
        </p:nvSpPr>
        <p:spPr>
          <a:xfrm>
            <a:off x="292608" y="1658112"/>
            <a:ext cx="5498593" cy="4336289"/>
          </a:xfrm>
          <a:prstGeom prst="rect">
            <a:avLst/>
          </a:prstGeom>
        </p:spPr>
        <p:txBody>
          <a:bodyPr>
            <a:normAutofit/>
          </a:bodyPr>
          <a:lstStyle>
            <a:lvl1pPr>
              <a:spcBef>
                <a:spcPts val="1000"/>
              </a:spcBef>
            </a:lvl1pPr>
            <a:lvl2pPr>
              <a:spcBef>
                <a:spcPts val="1000"/>
              </a:spcBef>
            </a:lvl2pPr>
            <a:lvl3pPr>
              <a:spcBef>
                <a:spcPts val="1000"/>
              </a:spcBef>
            </a:lvl3pPr>
            <a:lvl4pPr>
              <a:spcBef>
                <a:spcPts val="1000"/>
              </a:spcBef>
            </a:lvl4pPr>
            <a:lvl5pPr>
              <a:spcBef>
                <a:spcPts val="1000"/>
              </a:spcBef>
            </a:lvl5pPr>
          </a:lstStyle>
          <a:p>
            <a:r>
              <a:t>Body Level One</a:t>
            </a:r>
          </a:p>
          <a:p>
            <a:pPr lvl="1"/>
            <a:r>
              <a:t>Body Level Two</a:t>
            </a:r>
          </a:p>
          <a:p>
            <a:pPr lvl="2"/>
            <a:r>
              <a:t>Body Level Three</a:t>
            </a:r>
          </a:p>
          <a:p>
            <a:pPr lvl="3"/>
            <a:r>
              <a:t>Body Level Four</a:t>
            </a:r>
          </a:p>
          <a:p>
            <a:pPr lvl="4"/>
            <a:r>
              <a:t>Body Level Five</a:t>
            </a:r>
          </a:p>
        </p:txBody>
      </p:sp>
      <p:sp>
        <p:nvSpPr>
          <p:cNvPr id="80" name="Text Placeholder"/>
          <p:cNvSpPr>
            <a:spLocks noGrp="1"/>
          </p:cNvSpPr>
          <p:nvPr>
            <p:ph type="body" sz="half" idx="13"/>
          </p:nvPr>
        </p:nvSpPr>
        <p:spPr>
          <a:xfrm>
            <a:off x="6388610" y="1658112"/>
            <a:ext cx="5498502" cy="4336288"/>
          </a:xfrm>
          <a:prstGeom prst="rect">
            <a:avLst/>
          </a:prstGeom>
        </p:spPr>
        <p:txBody>
          <a:bodyPr>
            <a:normAutofit/>
          </a:bodyPr>
          <a:lstStyle>
            <a:lvl1pPr>
              <a:spcBef>
                <a:spcPts val="1000"/>
              </a:spcBef>
              <a:defRPr/>
            </a:lvl1pPr>
          </a:lstStyle>
          <a:p>
            <a:pPr>
              <a:spcBef>
                <a:spcPts val="2000"/>
              </a:spcBef>
            </a:pPr>
            <a:endParaRP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54724394"/>
      </p:ext>
    </p:extLst>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x">
  <p:cSld name="2_fact, number, half-image (bleeds)">
    <p:bg>
      <p:bgPr>
        <a:solidFill>
          <a:srgbClr val="FFFFFF"/>
        </a:solidFill>
        <a:effectLst/>
      </p:bgPr>
    </p:bg>
    <p:spTree>
      <p:nvGrpSpPr>
        <p:cNvPr id="1" name=""/>
        <p:cNvGrpSpPr/>
        <p:nvPr/>
      </p:nvGrpSpPr>
      <p:grpSpPr>
        <a:xfrm>
          <a:off x="0" y="0"/>
          <a:ext cx="0" cy="0"/>
          <a:chOff x="0" y="0"/>
          <a:chExt cx="0" cy="0"/>
        </a:xfrm>
      </p:grpSpPr>
      <p:sp>
        <p:nvSpPr>
          <p:cNvPr id="602" name="Rectangle"/>
          <p:cNvSpPr/>
          <p:nvPr/>
        </p:nvSpPr>
        <p:spPr>
          <a:xfrm>
            <a:off x="6096000" y="-2580"/>
            <a:ext cx="6101730" cy="6863160"/>
          </a:xfrm>
          <a:prstGeom prst="rect">
            <a:avLst/>
          </a:prstGeom>
          <a:solidFill>
            <a:srgbClr val="000000"/>
          </a:solidFill>
          <a:ln w="12700">
            <a:miter lim="400000"/>
          </a:ln>
        </p:spPr>
        <p:txBody>
          <a:bodyPr lIns="48000" tIns="48000" rIns="48000" bIns="48000"/>
          <a:lstStyle/>
          <a:p>
            <a:endParaRPr sz="900"/>
          </a:p>
        </p:txBody>
      </p:sp>
      <p:sp>
        <p:nvSpPr>
          <p:cNvPr id="603" name="Title Text"/>
          <p:cNvSpPr txBox="1">
            <a:spLocks noGrp="1"/>
          </p:cNvSpPr>
          <p:nvPr>
            <p:ph type="title"/>
          </p:nvPr>
        </p:nvSpPr>
        <p:spPr>
          <a:xfrm>
            <a:off x="292608" y="241808"/>
            <a:ext cx="5510785" cy="1072897"/>
          </a:xfrm>
          <a:prstGeom prst="rect">
            <a:avLst/>
          </a:prstGeom>
        </p:spPr>
        <p:txBody>
          <a:bodyPr>
            <a:normAutofit/>
          </a:bodyPr>
          <a:lstStyle>
            <a:lvl1pPr>
              <a:defRPr sz="2100">
                <a:solidFill>
                  <a:srgbClr val="000000"/>
                </a:solidFill>
              </a:defRPr>
            </a:lvl1pPr>
          </a:lstStyle>
          <a:p>
            <a:r>
              <a:t>Title Text</a:t>
            </a:r>
          </a:p>
        </p:txBody>
      </p:sp>
      <p:sp>
        <p:nvSpPr>
          <p:cNvPr id="604" name="Body Level One…"/>
          <p:cNvSpPr txBox="1">
            <a:spLocks noGrp="1"/>
          </p:cNvSpPr>
          <p:nvPr>
            <p:ph type="body" sz="half" idx="1"/>
          </p:nvPr>
        </p:nvSpPr>
        <p:spPr>
          <a:xfrm>
            <a:off x="243840" y="1505483"/>
            <a:ext cx="5608321" cy="4482593"/>
          </a:xfrm>
          <a:prstGeom prst="rect">
            <a:avLst/>
          </a:prstGeom>
        </p:spPr>
        <p:txBody>
          <a:bodyPr>
            <a:normAutofit/>
          </a:bodyPr>
          <a:lstStyle>
            <a:lvl1pPr>
              <a:lnSpc>
                <a:spcPct val="90000"/>
              </a:lnSpc>
              <a:spcBef>
                <a:spcPts val="1000"/>
              </a:spcBef>
              <a:defRPr sz="12800">
                <a:solidFill>
                  <a:srgbClr val="000000"/>
                </a:solidFill>
              </a:defRPr>
            </a:lvl1pPr>
            <a:lvl2pPr marL="1587301" indent="-1588443">
              <a:lnSpc>
                <a:spcPct val="90000"/>
              </a:lnSpc>
              <a:spcBef>
                <a:spcPts val="1000"/>
              </a:spcBef>
              <a:defRPr sz="12800">
                <a:solidFill>
                  <a:srgbClr val="000000"/>
                </a:solidFill>
              </a:defRPr>
            </a:lvl2pPr>
            <a:lvl3pPr marL="1673028" indent="-1588443">
              <a:lnSpc>
                <a:spcPct val="90000"/>
              </a:lnSpc>
              <a:spcBef>
                <a:spcPts val="1000"/>
              </a:spcBef>
              <a:defRPr sz="12800">
                <a:solidFill>
                  <a:srgbClr val="000000"/>
                </a:solidFill>
              </a:defRPr>
            </a:lvl3pPr>
            <a:lvl4pPr marL="1815904" indent="-1588443">
              <a:lnSpc>
                <a:spcPct val="90000"/>
              </a:lnSpc>
              <a:spcBef>
                <a:spcPts val="1000"/>
              </a:spcBef>
              <a:defRPr sz="12800">
                <a:solidFill>
                  <a:srgbClr val="000000"/>
                </a:solidFill>
              </a:defRPr>
            </a:lvl4pPr>
            <a:lvl5pPr marL="1903218" indent="-1588443">
              <a:lnSpc>
                <a:spcPct val="90000"/>
              </a:lnSpc>
              <a:spcBef>
                <a:spcPts val="1000"/>
              </a:spcBef>
              <a:defRPr sz="128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6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06" name="Footer Placeholder"/>
          <p:cNvSpPr txBox="1"/>
          <p:nvPr/>
        </p:nvSpPr>
        <p:spPr>
          <a:xfrm>
            <a:off x="304888" y="6433437"/>
            <a:ext cx="2440955" cy="12311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1829311">
              <a:defRPr sz="1600">
                <a:solidFill>
                  <a:srgbClr val="000000"/>
                </a:solidFill>
              </a:defRPr>
            </a:lvl1pPr>
          </a:lstStyle>
          <a:p>
            <a:r>
              <a:rPr sz="800"/>
              <a:t>IBM iX / © IBM Corporation</a:t>
            </a:r>
          </a:p>
        </p:txBody>
      </p:sp>
    </p:spTree>
    <p:extLst>
      <p:ext uri="{BB962C8B-B14F-4D97-AF65-F5344CB8AC3E}">
        <p14:creationId xmlns:p14="http://schemas.microsoft.com/office/powerpoint/2010/main" val="1021164730"/>
      </p:ext>
    </p:extLst>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type="tx">
  <p:cSld name="2_big text">
    <p:bg>
      <p:bgPr>
        <a:solidFill>
          <a:srgbClr val="FFFFFF"/>
        </a:solidFill>
        <a:effectLst/>
      </p:bgPr>
    </p:bg>
    <p:spTree>
      <p:nvGrpSpPr>
        <p:cNvPr id="1" name=""/>
        <p:cNvGrpSpPr/>
        <p:nvPr/>
      </p:nvGrpSpPr>
      <p:grpSpPr>
        <a:xfrm>
          <a:off x="0" y="0"/>
          <a:ext cx="0" cy="0"/>
          <a:chOff x="0" y="0"/>
          <a:chExt cx="0" cy="0"/>
        </a:xfrm>
      </p:grpSpPr>
      <p:sp>
        <p:nvSpPr>
          <p:cNvPr id="613" name="Title Text"/>
          <p:cNvSpPr txBox="1">
            <a:spLocks noGrp="1"/>
          </p:cNvSpPr>
          <p:nvPr>
            <p:ph type="title"/>
          </p:nvPr>
        </p:nvSpPr>
        <p:spPr>
          <a:xfrm>
            <a:off x="214631" y="-203201"/>
            <a:ext cx="11704230" cy="6183472"/>
          </a:xfrm>
          <a:prstGeom prst="rect">
            <a:avLst/>
          </a:prstGeom>
        </p:spPr>
        <p:txBody>
          <a:bodyPr>
            <a:normAutofit/>
          </a:bodyPr>
          <a:lstStyle>
            <a:lvl1pPr>
              <a:defRPr sz="12800">
                <a:solidFill>
                  <a:srgbClr val="000000"/>
                </a:solidFill>
              </a:defRPr>
            </a:lvl1pPr>
          </a:lstStyle>
          <a:p>
            <a:r>
              <a:t>Title Text</a:t>
            </a:r>
          </a:p>
        </p:txBody>
      </p:sp>
      <p:sp>
        <p:nvSpPr>
          <p:cNvPr id="614"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1663240454"/>
      </p:ext>
    </p:extLst>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type="tx">
  <p:cSld name="2_title, text">
    <p:bg>
      <p:bgPr>
        <a:solidFill>
          <a:srgbClr val="FFFFFF"/>
        </a:solidFill>
        <a:effectLst/>
      </p:bgPr>
    </p:bg>
    <p:spTree>
      <p:nvGrpSpPr>
        <p:cNvPr id="1" name=""/>
        <p:cNvGrpSpPr/>
        <p:nvPr/>
      </p:nvGrpSpPr>
      <p:grpSpPr>
        <a:xfrm>
          <a:off x="0" y="0"/>
          <a:ext cx="0" cy="0"/>
          <a:chOff x="0" y="0"/>
          <a:chExt cx="0" cy="0"/>
        </a:xfrm>
      </p:grpSpPr>
      <p:sp>
        <p:nvSpPr>
          <p:cNvPr id="621" name="Title Text"/>
          <p:cNvSpPr txBox="1">
            <a:spLocks noGrp="1"/>
          </p:cNvSpPr>
          <p:nvPr>
            <p:ph type="title"/>
          </p:nvPr>
        </p:nvSpPr>
        <p:spPr>
          <a:xfrm>
            <a:off x="280416" y="183557"/>
            <a:ext cx="5522977" cy="5726177"/>
          </a:xfrm>
          <a:prstGeom prst="rect">
            <a:avLst/>
          </a:prstGeom>
        </p:spPr>
        <p:txBody>
          <a:bodyPr>
            <a:normAutofit/>
          </a:bodyPr>
          <a:lstStyle>
            <a:lvl1pPr>
              <a:defRPr>
                <a:solidFill>
                  <a:srgbClr val="000000"/>
                </a:solidFill>
              </a:defRPr>
            </a:lvl1pPr>
          </a:lstStyle>
          <a:p>
            <a:r>
              <a:t>Title Text</a:t>
            </a:r>
          </a:p>
        </p:txBody>
      </p:sp>
      <p:sp>
        <p:nvSpPr>
          <p:cNvPr id="622" name="Body Level One…"/>
          <p:cNvSpPr txBox="1">
            <a:spLocks noGrp="1"/>
          </p:cNvSpPr>
          <p:nvPr>
            <p:ph type="body" sz="half" idx="1"/>
          </p:nvPr>
        </p:nvSpPr>
        <p:spPr>
          <a:xfrm>
            <a:off x="6388608" y="268224"/>
            <a:ext cx="5498593" cy="5726177"/>
          </a:xfrm>
          <a:prstGeom prst="rect">
            <a:avLst/>
          </a:prstGeom>
        </p:spPr>
        <p:txBody>
          <a:bodyPr>
            <a:normAutofit/>
          </a:bodyPr>
          <a:lstStyle>
            <a:lvl1pPr>
              <a:spcBef>
                <a:spcPts val="1000"/>
              </a:spcBef>
              <a:defRPr>
                <a:solidFill>
                  <a:srgbClr val="000000"/>
                </a:solidFill>
              </a:defRPr>
            </a:lvl1pPr>
            <a:lvl2pPr>
              <a:spcBef>
                <a:spcPts val="1000"/>
              </a:spcBef>
              <a:defRPr>
                <a:solidFill>
                  <a:srgbClr val="000000"/>
                </a:solidFill>
              </a:defRPr>
            </a:lvl2pPr>
            <a:lvl3pPr>
              <a:spcBef>
                <a:spcPts val="1000"/>
              </a:spcBef>
              <a:defRPr>
                <a:solidFill>
                  <a:srgbClr val="000000"/>
                </a:solidFill>
              </a:defRPr>
            </a:lvl3pPr>
            <a:lvl4pPr>
              <a:spcBef>
                <a:spcPts val="1000"/>
              </a:spcBef>
              <a:defRPr>
                <a:solidFill>
                  <a:srgbClr val="000000"/>
                </a:solidFill>
              </a:defRPr>
            </a:lvl4pPr>
            <a:lvl5pPr>
              <a:spcBef>
                <a:spcPts val="1000"/>
              </a:spcBef>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623"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809410673"/>
      </p:ext>
    </p:extLst>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type="tx">
  <p:cSld name="2_title, text (two columns)">
    <p:bg>
      <p:bgPr>
        <a:solidFill>
          <a:srgbClr val="FFFFFF"/>
        </a:solidFill>
        <a:effectLst/>
      </p:bgPr>
    </p:bg>
    <p:spTree>
      <p:nvGrpSpPr>
        <p:cNvPr id="1" name=""/>
        <p:cNvGrpSpPr/>
        <p:nvPr/>
      </p:nvGrpSpPr>
      <p:grpSpPr>
        <a:xfrm>
          <a:off x="0" y="0"/>
          <a:ext cx="0" cy="0"/>
          <a:chOff x="0" y="0"/>
          <a:chExt cx="0" cy="0"/>
        </a:xfrm>
      </p:grpSpPr>
      <p:sp>
        <p:nvSpPr>
          <p:cNvPr id="630" name="Title Text"/>
          <p:cNvSpPr txBox="1">
            <a:spLocks noGrp="1"/>
          </p:cNvSpPr>
          <p:nvPr>
            <p:ph type="title"/>
          </p:nvPr>
        </p:nvSpPr>
        <p:spPr>
          <a:xfrm>
            <a:off x="280416" y="183557"/>
            <a:ext cx="5522977" cy="1072897"/>
          </a:xfrm>
          <a:prstGeom prst="rect">
            <a:avLst/>
          </a:prstGeom>
        </p:spPr>
        <p:txBody>
          <a:bodyPr>
            <a:normAutofit/>
          </a:bodyPr>
          <a:lstStyle>
            <a:lvl1pPr>
              <a:defRPr>
                <a:solidFill>
                  <a:srgbClr val="000000"/>
                </a:solidFill>
              </a:defRPr>
            </a:lvl1pPr>
          </a:lstStyle>
          <a:p>
            <a:r>
              <a:t>Title Text</a:t>
            </a:r>
          </a:p>
        </p:txBody>
      </p:sp>
      <p:sp>
        <p:nvSpPr>
          <p:cNvPr id="631" name="Body Level One…"/>
          <p:cNvSpPr txBox="1">
            <a:spLocks noGrp="1"/>
          </p:cNvSpPr>
          <p:nvPr>
            <p:ph type="body" sz="half" idx="1"/>
          </p:nvPr>
        </p:nvSpPr>
        <p:spPr>
          <a:xfrm>
            <a:off x="292608" y="1658112"/>
            <a:ext cx="5498593" cy="4336289"/>
          </a:xfrm>
          <a:prstGeom prst="rect">
            <a:avLst/>
          </a:prstGeom>
        </p:spPr>
        <p:txBody>
          <a:bodyPr>
            <a:normAutofit/>
          </a:bodyPr>
          <a:lstStyle>
            <a:lvl1pPr>
              <a:spcBef>
                <a:spcPts val="1000"/>
              </a:spcBef>
              <a:defRPr>
                <a:solidFill>
                  <a:srgbClr val="000000"/>
                </a:solidFill>
              </a:defRPr>
            </a:lvl1pPr>
            <a:lvl2pPr>
              <a:spcBef>
                <a:spcPts val="1000"/>
              </a:spcBef>
              <a:defRPr>
                <a:solidFill>
                  <a:srgbClr val="000000"/>
                </a:solidFill>
              </a:defRPr>
            </a:lvl2pPr>
            <a:lvl3pPr>
              <a:spcBef>
                <a:spcPts val="1000"/>
              </a:spcBef>
              <a:defRPr>
                <a:solidFill>
                  <a:srgbClr val="000000"/>
                </a:solidFill>
              </a:defRPr>
            </a:lvl3pPr>
            <a:lvl4pPr>
              <a:spcBef>
                <a:spcPts val="1000"/>
              </a:spcBef>
              <a:defRPr>
                <a:solidFill>
                  <a:srgbClr val="000000"/>
                </a:solidFill>
              </a:defRPr>
            </a:lvl4pPr>
            <a:lvl5pPr>
              <a:spcBef>
                <a:spcPts val="1000"/>
              </a:spcBef>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632" name="Text Placeholder 2"/>
          <p:cNvSpPr>
            <a:spLocks noGrp="1"/>
          </p:cNvSpPr>
          <p:nvPr>
            <p:ph type="body" sz="half" idx="13"/>
          </p:nvPr>
        </p:nvSpPr>
        <p:spPr>
          <a:xfrm>
            <a:off x="6388610" y="1658112"/>
            <a:ext cx="5498502" cy="4336288"/>
          </a:xfrm>
          <a:prstGeom prst="rect">
            <a:avLst/>
          </a:prstGeom>
        </p:spPr>
        <p:txBody>
          <a:bodyPr>
            <a:normAutofit/>
          </a:bodyPr>
          <a:lstStyle/>
          <a:p>
            <a:pPr>
              <a:defRPr>
                <a:solidFill>
                  <a:srgbClr val="000000"/>
                </a:solidFill>
              </a:defRPr>
            </a:pPr>
            <a:endParaRPr/>
          </a:p>
        </p:txBody>
      </p:sp>
      <p:sp>
        <p:nvSpPr>
          <p:cNvPr id="633"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3623193594"/>
      </p:ext>
    </p:extLst>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type="tx">
  <p:cSld name="2_title, text (two columns, different text sizes)">
    <p:bg>
      <p:bgPr>
        <a:solidFill>
          <a:srgbClr val="FFFFFF"/>
        </a:solidFill>
        <a:effectLst/>
      </p:bgPr>
    </p:bg>
    <p:spTree>
      <p:nvGrpSpPr>
        <p:cNvPr id="1" name=""/>
        <p:cNvGrpSpPr/>
        <p:nvPr/>
      </p:nvGrpSpPr>
      <p:grpSpPr>
        <a:xfrm>
          <a:off x="0" y="0"/>
          <a:ext cx="0" cy="0"/>
          <a:chOff x="0" y="0"/>
          <a:chExt cx="0" cy="0"/>
        </a:xfrm>
      </p:grpSpPr>
      <p:sp>
        <p:nvSpPr>
          <p:cNvPr id="640" name="Title Text"/>
          <p:cNvSpPr txBox="1">
            <a:spLocks noGrp="1"/>
          </p:cNvSpPr>
          <p:nvPr>
            <p:ph type="title"/>
          </p:nvPr>
        </p:nvSpPr>
        <p:spPr>
          <a:xfrm>
            <a:off x="280416" y="183557"/>
            <a:ext cx="5522977" cy="1072897"/>
          </a:xfrm>
          <a:prstGeom prst="rect">
            <a:avLst/>
          </a:prstGeom>
        </p:spPr>
        <p:txBody>
          <a:bodyPr>
            <a:normAutofit/>
          </a:bodyPr>
          <a:lstStyle>
            <a:lvl1pPr>
              <a:defRPr>
                <a:solidFill>
                  <a:srgbClr val="000000"/>
                </a:solidFill>
              </a:defRPr>
            </a:lvl1pPr>
          </a:lstStyle>
          <a:p>
            <a:r>
              <a:t>Title Text</a:t>
            </a:r>
          </a:p>
        </p:txBody>
      </p:sp>
      <p:sp>
        <p:nvSpPr>
          <p:cNvPr id="641" name="Body Level One…"/>
          <p:cNvSpPr txBox="1">
            <a:spLocks noGrp="1"/>
          </p:cNvSpPr>
          <p:nvPr>
            <p:ph type="body" sz="half" idx="1"/>
          </p:nvPr>
        </p:nvSpPr>
        <p:spPr>
          <a:xfrm>
            <a:off x="280416" y="1621536"/>
            <a:ext cx="5522977" cy="4372865"/>
          </a:xfrm>
          <a:prstGeom prst="rect">
            <a:avLst/>
          </a:prstGeom>
        </p:spPr>
        <p:txBody>
          <a:bodyPr>
            <a:normAutofit/>
          </a:bodyPr>
          <a:lstStyle>
            <a:lvl1pPr>
              <a:spcBef>
                <a:spcPts val="1000"/>
              </a:spcBef>
              <a:defRPr sz="3200">
                <a:solidFill>
                  <a:srgbClr val="000000"/>
                </a:solidFill>
              </a:defRPr>
            </a:lvl1pPr>
            <a:lvl2pPr marL="395969" indent="-397111">
              <a:spcBef>
                <a:spcPts val="1000"/>
              </a:spcBef>
              <a:defRPr sz="3200">
                <a:solidFill>
                  <a:srgbClr val="000000"/>
                </a:solidFill>
              </a:defRPr>
            </a:lvl2pPr>
            <a:lvl3pPr marL="481695" indent="-397111">
              <a:spcBef>
                <a:spcPts val="1000"/>
              </a:spcBef>
              <a:defRPr sz="3200">
                <a:solidFill>
                  <a:srgbClr val="000000"/>
                </a:solidFill>
              </a:defRPr>
            </a:lvl3pPr>
            <a:lvl4pPr marL="624572" indent="-397111">
              <a:spcBef>
                <a:spcPts val="1000"/>
              </a:spcBef>
              <a:defRPr sz="3200">
                <a:solidFill>
                  <a:srgbClr val="000000"/>
                </a:solidFill>
              </a:defRPr>
            </a:lvl4pPr>
            <a:lvl5pPr marL="711885" indent="-397111">
              <a:spcBef>
                <a:spcPts val="1000"/>
              </a:spcBef>
              <a:defRPr sz="32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642" name="Text Placeholder"/>
          <p:cNvSpPr>
            <a:spLocks noGrp="1"/>
          </p:cNvSpPr>
          <p:nvPr>
            <p:ph type="body" sz="half" idx="13"/>
          </p:nvPr>
        </p:nvSpPr>
        <p:spPr>
          <a:xfrm>
            <a:off x="6388608" y="1658112"/>
            <a:ext cx="5498593" cy="4336288"/>
          </a:xfrm>
          <a:prstGeom prst="rect">
            <a:avLst/>
          </a:prstGeom>
        </p:spPr>
        <p:txBody>
          <a:bodyPr>
            <a:normAutofit/>
          </a:bodyPr>
          <a:lstStyle>
            <a:lvl1pPr>
              <a:spcBef>
                <a:spcPts val="1000"/>
              </a:spcBef>
              <a:defRPr>
                <a:solidFill>
                  <a:srgbClr val="000000"/>
                </a:solidFill>
              </a:defRPr>
            </a:lvl1pPr>
          </a:lstStyle>
          <a:p>
            <a:pPr>
              <a:spcBef>
                <a:spcPts val="2000"/>
              </a:spcBef>
              <a:defRPr>
                <a:solidFill>
                  <a:srgbClr val="000000"/>
                </a:solidFill>
              </a:defRPr>
            </a:pPr>
            <a:endParaRPr/>
          </a:p>
        </p:txBody>
      </p:sp>
      <p:sp>
        <p:nvSpPr>
          <p:cNvPr id="643"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197358653"/>
      </p:ext>
    </p:extLst>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type="tx">
  <p:cSld name="2_title, text (four columns)">
    <p:bg>
      <p:bgPr>
        <a:solidFill>
          <a:srgbClr val="FFFFFF"/>
        </a:solidFill>
        <a:effectLst/>
      </p:bgPr>
    </p:bg>
    <p:spTree>
      <p:nvGrpSpPr>
        <p:cNvPr id="1" name=""/>
        <p:cNvGrpSpPr/>
        <p:nvPr/>
      </p:nvGrpSpPr>
      <p:grpSpPr>
        <a:xfrm>
          <a:off x="0" y="0"/>
          <a:ext cx="0" cy="0"/>
          <a:chOff x="0" y="0"/>
          <a:chExt cx="0" cy="0"/>
        </a:xfrm>
      </p:grpSpPr>
      <p:sp>
        <p:nvSpPr>
          <p:cNvPr id="650" name="Title Text"/>
          <p:cNvSpPr txBox="1">
            <a:spLocks noGrp="1"/>
          </p:cNvSpPr>
          <p:nvPr>
            <p:ph type="title"/>
          </p:nvPr>
        </p:nvSpPr>
        <p:spPr>
          <a:xfrm>
            <a:off x="280416" y="183557"/>
            <a:ext cx="5522977" cy="1072897"/>
          </a:xfrm>
          <a:prstGeom prst="rect">
            <a:avLst/>
          </a:prstGeom>
        </p:spPr>
        <p:txBody>
          <a:bodyPr>
            <a:normAutofit/>
          </a:bodyPr>
          <a:lstStyle>
            <a:lvl1pPr>
              <a:defRPr>
                <a:solidFill>
                  <a:srgbClr val="000000"/>
                </a:solidFill>
              </a:defRPr>
            </a:lvl1pPr>
          </a:lstStyle>
          <a:p>
            <a:r>
              <a:t>Title Text</a:t>
            </a:r>
          </a:p>
        </p:txBody>
      </p:sp>
      <p:sp>
        <p:nvSpPr>
          <p:cNvPr id="651" name="Body Level One…"/>
          <p:cNvSpPr txBox="1">
            <a:spLocks noGrp="1"/>
          </p:cNvSpPr>
          <p:nvPr>
            <p:ph type="body" sz="quarter" idx="1"/>
          </p:nvPr>
        </p:nvSpPr>
        <p:spPr>
          <a:xfrm>
            <a:off x="292608" y="1658112"/>
            <a:ext cx="2450593" cy="4336289"/>
          </a:xfrm>
          <a:prstGeom prst="rect">
            <a:avLst/>
          </a:prstGeom>
        </p:spPr>
        <p:txBody>
          <a:bodyPr>
            <a:normAutofit/>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652" name="Text Placeholder 2"/>
          <p:cNvSpPr>
            <a:spLocks noGrp="1"/>
          </p:cNvSpPr>
          <p:nvPr>
            <p:ph type="body" sz="quarter" idx="13"/>
          </p:nvPr>
        </p:nvSpPr>
        <p:spPr>
          <a:xfrm>
            <a:off x="3340608" y="1658112"/>
            <a:ext cx="2450593" cy="4336288"/>
          </a:xfrm>
          <a:prstGeom prst="rect">
            <a:avLst/>
          </a:prstGeom>
        </p:spPr>
        <p:txBody>
          <a:bodyPr>
            <a:normAutofit/>
          </a:bodyPr>
          <a:lstStyle>
            <a:lvl1pPr>
              <a:spcBef>
                <a:spcPts val="1000"/>
              </a:spcBef>
              <a:defRPr>
                <a:solidFill>
                  <a:srgbClr val="000000"/>
                </a:solidFill>
              </a:defRPr>
            </a:lvl1pPr>
          </a:lstStyle>
          <a:p>
            <a:pPr>
              <a:spcBef>
                <a:spcPts val="2000"/>
              </a:spcBef>
              <a:defRPr>
                <a:solidFill>
                  <a:srgbClr val="000000"/>
                </a:solidFill>
              </a:defRPr>
            </a:pPr>
            <a:endParaRPr/>
          </a:p>
        </p:txBody>
      </p:sp>
      <p:sp>
        <p:nvSpPr>
          <p:cNvPr id="653" name="Text Placeholder 3"/>
          <p:cNvSpPr>
            <a:spLocks noGrp="1"/>
          </p:cNvSpPr>
          <p:nvPr>
            <p:ph type="body" sz="quarter" idx="14"/>
          </p:nvPr>
        </p:nvSpPr>
        <p:spPr>
          <a:xfrm>
            <a:off x="6388608" y="1658112"/>
            <a:ext cx="2450593" cy="4336288"/>
          </a:xfrm>
          <a:prstGeom prst="rect">
            <a:avLst/>
          </a:prstGeom>
        </p:spPr>
        <p:txBody>
          <a:bodyPr>
            <a:normAutofit/>
          </a:bodyPr>
          <a:lstStyle>
            <a:lvl1pPr>
              <a:spcBef>
                <a:spcPts val="1000"/>
              </a:spcBef>
              <a:defRPr>
                <a:solidFill>
                  <a:srgbClr val="000000"/>
                </a:solidFill>
              </a:defRPr>
            </a:lvl1pPr>
          </a:lstStyle>
          <a:p>
            <a:pPr>
              <a:spcBef>
                <a:spcPts val="2000"/>
              </a:spcBef>
              <a:defRPr>
                <a:solidFill>
                  <a:srgbClr val="000000"/>
                </a:solidFill>
              </a:defRPr>
            </a:pPr>
            <a:endParaRPr/>
          </a:p>
        </p:txBody>
      </p:sp>
      <p:sp>
        <p:nvSpPr>
          <p:cNvPr id="654" name="Text Placeholder 4"/>
          <p:cNvSpPr>
            <a:spLocks noGrp="1"/>
          </p:cNvSpPr>
          <p:nvPr>
            <p:ph type="body" sz="quarter" idx="15"/>
          </p:nvPr>
        </p:nvSpPr>
        <p:spPr>
          <a:xfrm>
            <a:off x="9436608" y="1658112"/>
            <a:ext cx="2450593" cy="4336288"/>
          </a:xfrm>
          <a:prstGeom prst="rect">
            <a:avLst/>
          </a:prstGeom>
        </p:spPr>
        <p:txBody>
          <a:bodyPr>
            <a:normAutofit/>
          </a:bodyPr>
          <a:lstStyle>
            <a:lvl1pPr>
              <a:spcBef>
                <a:spcPts val="1000"/>
              </a:spcBef>
              <a:defRPr>
                <a:solidFill>
                  <a:srgbClr val="000000"/>
                </a:solidFill>
              </a:defRPr>
            </a:lvl1pPr>
          </a:lstStyle>
          <a:p>
            <a:pPr>
              <a:spcBef>
                <a:spcPts val="2000"/>
              </a:spcBef>
              <a:defRPr>
                <a:solidFill>
                  <a:srgbClr val="000000"/>
                </a:solidFill>
              </a:defRPr>
            </a:pPr>
            <a:endParaRPr/>
          </a:p>
        </p:txBody>
      </p:sp>
      <p:sp>
        <p:nvSpPr>
          <p:cNvPr id="655"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1461541654"/>
      </p:ext>
    </p:extLst>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x">
  <p:cSld name="2_title, text, half-image">
    <p:bg>
      <p:bgPr>
        <a:solidFill>
          <a:srgbClr val="FFFFFF"/>
        </a:solidFill>
        <a:effectLst/>
      </p:bgPr>
    </p:bg>
    <p:spTree>
      <p:nvGrpSpPr>
        <p:cNvPr id="1" name=""/>
        <p:cNvGrpSpPr/>
        <p:nvPr/>
      </p:nvGrpSpPr>
      <p:grpSpPr>
        <a:xfrm>
          <a:off x="0" y="0"/>
          <a:ext cx="0" cy="0"/>
          <a:chOff x="0" y="0"/>
          <a:chExt cx="0" cy="0"/>
        </a:xfrm>
      </p:grpSpPr>
      <p:sp>
        <p:nvSpPr>
          <p:cNvPr id="662" name="Rectangle"/>
          <p:cNvSpPr/>
          <p:nvPr/>
        </p:nvSpPr>
        <p:spPr>
          <a:xfrm>
            <a:off x="6096000" y="-2580"/>
            <a:ext cx="6101730" cy="6863160"/>
          </a:xfrm>
          <a:prstGeom prst="rect">
            <a:avLst/>
          </a:prstGeom>
          <a:solidFill>
            <a:srgbClr val="000000"/>
          </a:solidFill>
          <a:ln w="12700">
            <a:miter lim="400000"/>
          </a:ln>
        </p:spPr>
        <p:txBody>
          <a:bodyPr lIns="48000" tIns="48000" rIns="48000" bIns="48000"/>
          <a:lstStyle/>
          <a:p>
            <a:endParaRPr sz="900"/>
          </a:p>
        </p:txBody>
      </p:sp>
      <p:sp>
        <p:nvSpPr>
          <p:cNvPr id="663" name="Title Text"/>
          <p:cNvSpPr txBox="1">
            <a:spLocks noGrp="1"/>
          </p:cNvSpPr>
          <p:nvPr>
            <p:ph type="title"/>
          </p:nvPr>
        </p:nvSpPr>
        <p:spPr>
          <a:xfrm>
            <a:off x="280416" y="183557"/>
            <a:ext cx="5522977" cy="1072897"/>
          </a:xfrm>
          <a:prstGeom prst="rect">
            <a:avLst/>
          </a:prstGeom>
        </p:spPr>
        <p:txBody>
          <a:bodyPr>
            <a:normAutofit/>
          </a:bodyPr>
          <a:lstStyle>
            <a:lvl1pPr>
              <a:defRPr>
                <a:solidFill>
                  <a:srgbClr val="000000"/>
                </a:solidFill>
              </a:defRPr>
            </a:lvl1pPr>
          </a:lstStyle>
          <a:p>
            <a:r>
              <a:t>Title Text</a:t>
            </a:r>
          </a:p>
        </p:txBody>
      </p:sp>
      <p:sp>
        <p:nvSpPr>
          <p:cNvPr id="664" name="Body Level One…"/>
          <p:cNvSpPr txBox="1">
            <a:spLocks noGrp="1"/>
          </p:cNvSpPr>
          <p:nvPr>
            <p:ph type="body" sz="half" idx="1"/>
          </p:nvPr>
        </p:nvSpPr>
        <p:spPr>
          <a:xfrm>
            <a:off x="292608" y="1658112"/>
            <a:ext cx="5498593" cy="4336289"/>
          </a:xfrm>
          <a:prstGeom prst="rect">
            <a:avLst/>
          </a:prstGeom>
        </p:spPr>
        <p:txBody>
          <a:bodyPr>
            <a:normAutofit/>
          </a:bodyPr>
          <a:lstStyle>
            <a:lvl1pPr>
              <a:spcBef>
                <a:spcPts val="1000"/>
              </a:spcBef>
              <a:defRPr>
                <a:solidFill>
                  <a:srgbClr val="000000"/>
                </a:solidFill>
              </a:defRPr>
            </a:lvl1pPr>
            <a:lvl2pPr>
              <a:spcBef>
                <a:spcPts val="1000"/>
              </a:spcBef>
              <a:defRPr>
                <a:solidFill>
                  <a:srgbClr val="000000"/>
                </a:solidFill>
              </a:defRPr>
            </a:lvl2pPr>
            <a:lvl3pPr>
              <a:spcBef>
                <a:spcPts val="1000"/>
              </a:spcBef>
              <a:defRPr>
                <a:solidFill>
                  <a:srgbClr val="000000"/>
                </a:solidFill>
              </a:defRPr>
            </a:lvl3pPr>
            <a:lvl4pPr>
              <a:spcBef>
                <a:spcPts val="1000"/>
              </a:spcBef>
              <a:defRPr>
                <a:solidFill>
                  <a:srgbClr val="000000"/>
                </a:solidFill>
              </a:defRPr>
            </a:lvl4pPr>
            <a:lvl5pPr>
              <a:spcBef>
                <a:spcPts val="1000"/>
              </a:spcBef>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6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66" name="Footer Placeholder"/>
          <p:cNvSpPr txBox="1"/>
          <p:nvPr/>
        </p:nvSpPr>
        <p:spPr>
          <a:xfrm>
            <a:off x="304888" y="6433437"/>
            <a:ext cx="2440955" cy="12311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1829311">
              <a:defRPr sz="1600">
                <a:solidFill>
                  <a:srgbClr val="000000"/>
                </a:solidFill>
              </a:defRPr>
            </a:lvl1pPr>
          </a:lstStyle>
          <a:p>
            <a:r>
              <a:rPr sz="800"/>
              <a:t>IBM iX / © IBM Corporation</a:t>
            </a:r>
          </a:p>
        </p:txBody>
      </p:sp>
    </p:spTree>
    <p:extLst>
      <p:ext uri="{BB962C8B-B14F-4D97-AF65-F5344CB8AC3E}">
        <p14:creationId xmlns:p14="http://schemas.microsoft.com/office/powerpoint/2010/main" val="1659735290"/>
      </p:ext>
    </p:extLst>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type="tx">
  <p:cSld name="2_title, text (two narrow columns)">
    <p:bg>
      <p:bgPr>
        <a:solidFill>
          <a:srgbClr val="FFFFFF"/>
        </a:solidFill>
        <a:effectLst/>
      </p:bgPr>
    </p:bg>
    <p:spTree>
      <p:nvGrpSpPr>
        <p:cNvPr id="1" name=""/>
        <p:cNvGrpSpPr/>
        <p:nvPr/>
      </p:nvGrpSpPr>
      <p:grpSpPr>
        <a:xfrm>
          <a:off x="0" y="0"/>
          <a:ext cx="0" cy="0"/>
          <a:chOff x="0" y="0"/>
          <a:chExt cx="0" cy="0"/>
        </a:xfrm>
      </p:grpSpPr>
      <p:sp>
        <p:nvSpPr>
          <p:cNvPr id="673" name="Title Text"/>
          <p:cNvSpPr txBox="1">
            <a:spLocks noGrp="1"/>
          </p:cNvSpPr>
          <p:nvPr>
            <p:ph type="title"/>
          </p:nvPr>
        </p:nvSpPr>
        <p:spPr>
          <a:xfrm>
            <a:off x="280416" y="183557"/>
            <a:ext cx="5522977" cy="5726177"/>
          </a:xfrm>
          <a:prstGeom prst="rect">
            <a:avLst/>
          </a:prstGeom>
        </p:spPr>
        <p:txBody>
          <a:bodyPr>
            <a:normAutofit/>
          </a:bodyPr>
          <a:lstStyle>
            <a:lvl1pPr>
              <a:defRPr>
                <a:solidFill>
                  <a:srgbClr val="000000"/>
                </a:solidFill>
              </a:defRPr>
            </a:lvl1pPr>
          </a:lstStyle>
          <a:p>
            <a:r>
              <a:t>Title Text</a:t>
            </a:r>
          </a:p>
        </p:txBody>
      </p:sp>
      <p:sp>
        <p:nvSpPr>
          <p:cNvPr id="674" name="Body Level One…"/>
          <p:cNvSpPr txBox="1">
            <a:spLocks noGrp="1"/>
          </p:cNvSpPr>
          <p:nvPr>
            <p:ph type="body" sz="quarter" idx="1"/>
          </p:nvPr>
        </p:nvSpPr>
        <p:spPr>
          <a:xfrm>
            <a:off x="6388608" y="268224"/>
            <a:ext cx="2450593" cy="5726177"/>
          </a:xfrm>
          <a:prstGeom prst="rect">
            <a:avLst/>
          </a:prstGeom>
        </p:spPr>
        <p:txBody>
          <a:bodyPr>
            <a:normAutofit/>
          </a:bodyPr>
          <a:lstStyle>
            <a:lvl1pPr>
              <a:spcBef>
                <a:spcPts val="1000"/>
              </a:spcBef>
              <a:defRPr>
                <a:solidFill>
                  <a:srgbClr val="000000"/>
                </a:solidFill>
              </a:defRPr>
            </a:lvl1pPr>
            <a:lvl2pPr>
              <a:spcBef>
                <a:spcPts val="1000"/>
              </a:spcBef>
              <a:defRPr>
                <a:solidFill>
                  <a:srgbClr val="000000"/>
                </a:solidFill>
              </a:defRPr>
            </a:lvl2pPr>
            <a:lvl3pPr>
              <a:spcBef>
                <a:spcPts val="1000"/>
              </a:spcBef>
              <a:defRPr>
                <a:solidFill>
                  <a:srgbClr val="000000"/>
                </a:solidFill>
              </a:defRPr>
            </a:lvl3pPr>
            <a:lvl4pPr>
              <a:spcBef>
                <a:spcPts val="1000"/>
              </a:spcBef>
              <a:defRPr>
                <a:solidFill>
                  <a:srgbClr val="000000"/>
                </a:solidFill>
              </a:defRPr>
            </a:lvl4pPr>
            <a:lvl5pPr>
              <a:spcBef>
                <a:spcPts val="1000"/>
              </a:spcBef>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675" name="Text Placeholder 2"/>
          <p:cNvSpPr>
            <a:spLocks noGrp="1"/>
          </p:cNvSpPr>
          <p:nvPr>
            <p:ph type="body" sz="quarter" idx="13"/>
          </p:nvPr>
        </p:nvSpPr>
        <p:spPr>
          <a:xfrm>
            <a:off x="9436608" y="268224"/>
            <a:ext cx="2450593" cy="5726177"/>
          </a:xfrm>
          <a:prstGeom prst="rect">
            <a:avLst/>
          </a:prstGeom>
        </p:spPr>
        <p:txBody>
          <a:bodyPr>
            <a:normAutofit/>
          </a:bodyPr>
          <a:lstStyle>
            <a:lvl1pPr>
              <a:spcBef>
                <a:spcPts val="1000"/>
              </a:spcBef>
              <a:defRPr>
                <a:solidFill>
                  <a:srgbClr val="000000"/>
                </a:solidFill>
              </a:defRPr>
            </a:lvl1pPr>
          </a:lstStyle>
          <a:p>
            <a:pPr>
              <a:spcBef>
                <a:spcPts val="2000"/>
              </a:spcBef>
              <a:defRPr>
                <a:solidFill>
                  <a:srgbClr val="000000"/>
                </a:solidFill>
              </a:defRPr>
            </a:pPr>
            <a:endParaRPr/>
          </a:p>
        </p:txBody>
      </p:sp>
      <p:sp>
        <p:nvSpPr>
          <p:cNvPr id="676"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1967717845"/>
      </p:ext>
    </p:extLst>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x">
  <p:cSld name="2_title, text (split background)">
    <p:bg>
      <p:bgPr>
        <a:solidFill>
          <a:srgbClr val="FFFFFF"/>
        </a:solidFill>
        <a:effectLst/>
      </p:bgPr>
    </p:bg>
    <p:spTree>
      <p:nvGrpSpPr>
        <p:cNvPr id="1" name=""/>
        <p:cNvGrpSpPr/>
        <p:nvPr/>
      </p:nvGrpSpPr>
      <p:grpSpPr>
        <a:xfrm>
          <a:off x="0" y="0"/>
          <a:ext cx="0" cy="0"/>
          <a:chOff x="0" y="0"/>
          <a:chExt cx="0" cy="0"/>
        </a:xfrm>
      </p:grpSpPr>
      <p:sp>
        <p:nvSpPr>
          <p:cNvPr id="683" name="Title Text"/>
          <p:cNvSpPr txBox="1">
            <a:spLocks noGrp="1"/>
          </p:cNvSpPr>
          <p:nvPr>
            <p:ph type="title"/>
          </p:nvPr>
        </p:nvSpPr>
        <p:spPr>
          <a:xfrm>
            <a:off x="280417" y="183557"/>
            <a:ext cx="5522886" cy="5726177"/>
          </a:xfrm>
          <a:prstGeom prst="rect">
            <a:avLst/>
          </a:prstGeom>
        </p:spPr>
        <p:txBody>
          <a:bodyPr>
            <a:normAutofit/>
          </a:bodyPr>
          <a:lstStyle>
            <a:lvl1pPr>
              <a:defRPr>
                <a:solidFill>
                  <a:srgbClr val="000000"/>
                </a:solidFill>
              </a:defRPr>
            </a:lvl1pPr>
          </a:lstStyle>
          <a:p>
            <a:r>
              <a:t>Title Text</a:t>
            </a:r>
          </a:p>
        </p:txBody>
      </p:sp>
      <p:sp>
        <p:nvSpPr>
          <p:cNvPr id="684" name="Black rectangle"/>
          <p:cNvSpPr/>
          <p:nvPr/>
        </p:nvSpPr>
        <p:spPr>
          <a:xfrm>
            <a:off x="6096000" y="-1"/>
            <a:ext cx="6096000" cy="6858001"/>
          </a:xfrm>
          <a:prstGeom prst="rect">
            <a:avLst/>
          </a:prstGeom>
          <a:solidFill>
            <a:srgbClr val="000000"/>
          </a:solidFill>
          <a:ln w="12700">
            <a:miter lim="400000"/>
          </a:ln>
        </p:spPr>
        <p:txBody>
          <a:bodyPr lIns="48000" tIns="48000" rIns="48000" bIns="48000" anchor="ctr"/>
          <a:lstStyle/>
          <a:p>
            <a:pPr algn="ctr">
              <a:defRPr sz="3200"/>
            </a:pPr>
            <a:endParaRPr sz="1600"/>
          </a:p>
        </p:txBody>
      </p:sp>
      <p:sp>
        <p:nvSpPr>
          <p:cNvPr id="685" name="Body Level One…"/>
          <p:cNvSpPr txBox="1">
            <a:spLocks noGrp="1"/>
          </p:cNvSpPr>
          <p:nvPr>
            <p:ph type="body" sz="half" idx="1"/>
          </p:nvPr>
        </p:nvSpPr>
        <p:spPr>
          <a:xfrm>
            <a:off x="6388608" y="268224"/>
            <a:ext cx="5498593" cy="5726177"/>
          </a:xfrm>
          <a:prstGeom prst="rect">
            <a:avLst/>
          </a:prstGeom>
        </p:spPr>
        <p:txBody>
          <a:bodyPr>
            <a:normAutofit/>
          </a:bodyPr>
          <a:lstStyle>
            <a:lvl1pPr>
              <a:spcBef>
                <a:spcPts val="1000"/>
              </a:spcBef>
            </a:lvl1pPr>
            <a:lvl2pPr>
              <a:spcBef>
                <a:spcPts val="1000"/>
              </a:spcBef>
            </a:lvl2pPr>
            <a:lvl3pPr>
              <a:spcBef>
                <a:spcPts val="1000"/>
              </a:spcBef>
            </a:lvl3pPr>
            <a:lvl4pPr>
              <a:spcBef>
                <a:spcPts val="1000"/>
              </a:spcBef>
            </a:lvl4pPr>
            <a:lvl5pPr>
              <a:spcBef>
                <a:spcPts val="1000"/>
              </a:spcBef>
            </a:lvl5pPr>
          </a:lstStyle>
          <a:p>
            <a:r>
              <a:t>Body Level One</a:t>
            </a:r>
          </a:p>
          <a:p>
            <a:pPr lvl="1"/>
            <a:r>
              <a:t>Body Level Two</a:t>
            </a:r>
          </a:p>
          <a:p>
            <a:pPr lvl="2"/>
            <a:r>
              <a:t>Body Level Three</a:t>
            </a:r>
          </a:p>
          <a:p>
            <a:pPr lvl="3"/>
            <a:r>
              <a:t>Body Level Four</a:t>
            </a:r>
          </a:p>
          <a:p>
            <a:pPr lvl="4"/>
            <a:r>
              <a:t>Body Level Five</a:t>
            </a:r>
          </a:p>
        </p:txBody>
      </p:sp>
      <p:sp>
        <p:nvSpPr>
          <p:cNvPr id="6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87" name="Footer Placeholder"/>
          <p:cNvSpPr txBox="1"/>
          <p:nvPr/>
        </p:nvSpPr>
        <p:spPr>
          <a:xfrm>
            <a:off x="304888" y="6433437"/>
            <a:ext cx="2440955" cy="12311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1829311">
              <a:defRPr sz="1600">
                <a:solidFill>
                  <a:srgbClr val="000000"/>
                </a:solidFill>
              </a:defRPr>
            </a:lvl1pPr>
          </a:lstStyle>
          <a:p>
            <a:r>
              <a:rPr sz="800"/>
              <a:t>IBM iX / © IBM Corporation</a:t>
            </a:r>
          </a:p>
        </p:txBody>
      </p:sp>
    </p:spTree>
    <p:extLst>
      <p:ext uri="{BB962C8B-B14F-4D97-AF65-F5344CB8AC3E}">
        <p14:creationId xmlns:p14="http://schemas.microsoft.com/office/powerpoint/2010/main" val="2160535806"/>
      </p:ext>
    </p:extLst>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x">
  <p:cSld name="2_title, image">
    <p:bg>
      <p:bgPr>
        <a:solidFill>
          <a:srgbClr val="FFFFFF"/>
        </a:solidFill>
        <a:effectLst/>
      </p:bgPr>
    </p:bg>
    <p:spTree>
      <p:nvGrpSpPr>
        <p:cNvPr id="1" name=""/>
        <p:cNvGrpSpPr/>
        <p:nvPr/>
      </p:nvGrpSpPr>
      <p:grpSpPr>
        <a:xfrm>
          <a:off x="0" y="0"/>
          <a:ext cx="0" cy="0"/>
          <a:chOff x="0" y="0"/>
          <a:chExt cx="0" cy="0"/>
        </a:xfrm>
      </p:grpSpPr>
      <p:sp>
        <p:nvSpPr>
          <p:cNvPr id="694" name="Rectangle"/>
          <p:cNvSpPr/>
          <p:nvPr/>
        </p:nvSpPr>
        <p:spPr>
          <a:xfrm>
            <a:off x="6096000" y="-2580"/>
            <a:ext cx="6101730" cy="6863160"/>
          </a:xfrm>
          <a:prstGeom prst="rect">
            <a:avLst/>
          </a:prstGeom>
          <a:solidFill>
            <a:srgbClr val="000000"/>
          </a:solidFill>
          <a:ln w="12700">
            <a:miter lim="400000"/>
          </a:ln>
        </p:spPr>
        <p:txBody>
          <a:bodyPr lIns="48000" tIns="48000" rIns="48000" bIns="48000"/>
          <a:lstStyle/>
          <a:p>
            <a:endParaRPr sz="900"/>
          </a:p>
        </p:txBody>
      </p:sp>
      <p:sp>
        <p:nvSpPr>
          <p:cNvPr id="695" name="Title Text"/>
          <p:cNvSpPr txBox="1">
            <a:spLocks noGrp="1"/>
          </p:cNvSpPr>
          <p:nvPr>
            <p:ph type="title"/>
          </p:nvPr>
        </p:nvSpPr>
        <p:spPr>
          <a:xfrm>
            <a:off x="280416" y="183557"/>
            <a:ext cx="5522977" cy="5726177"/>
          </a:xfrm>
          <a:prstGeom prst="rect">
            <a:avLst/>
          </a:prstGeom>
        </p:spPr>
        <p:txBody>
          <a:bodyPr>
            <a:normAutofit/>
          </a:bodyPr>
          <a:lstStyle>
            <a:lvl1pPr>
              <a:defRPr>
                <a:solidFill>
                  <a:srgbClr val="000000"/>
                </a:solidFill>
              </a:defRPr>
            </a:lvl1pPr>
          </a:lstStyle>
          <a:p>
            <a:r>
              <a:t>Title Text</a:t>
            </a:r>
          </a:p>
        </p:txBody>
      </p:sp>
      <p:sp>
        <p:nvSpPr>
          <p:cNvPr id="6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97" name="Footer Placeholder"/>
          <p:cNvSpPr txBox="1"/>
          <p:nvPr/>
        </p:nvSpPr>
        <p:spPr>
          <a:xfrm>
            <a:off x="304888" y="6433437"/>
            <a:ext cx="2440955" cy="12311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1829311">
              <a:defRPr sz="1600">
                <a:solidFill>
                  <a:srgbClr val="000000"/>
                </a:solidFill>
              </a:defRPr>
            </a:lvl1pPr>
          </a:lstStyle>
          <a:p>
            <a:r>
              <a:rPr sz="800"/>
              <a:t>IBM iX / © IBM Corporation</a:t>
            </a:r>
          </a:p>
        </p:txBody>
      </p:sp>
    </p:spTree>
    <p:extLst>
      <p:ext uri="{BB962C8B-B14F-4D97-AF65-F5344CB8AC3E}">
        <p14:creationId xmlns:p14="http://schemas.microsoft.com/office/powerpoint/2010/main" val="120379110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text (two columns, different text sizes)">
    <p:spTree>
      <p:nvGrpSpPr>
        <p:cNvPr id="1" name=""/>
        <p:cNvGrpSpPr/>
        <p:nvPr/>
      </p:nvGrpSpPr>
      <p:grpSpPr>
        <a:xfrm>
          <a:off x="0" y="0"/>
          <a:ext cx="0" cy="0"/>
          <a:chOff x="0" y="0"/>
          <a:chExt cx="0" cy="0"/>
        </a:xfrm>
      </p:grpSpPr>
      <p:sp>
        <p:nvSpPr>
          <p:cNvPr id="88" name="Title Text"/>
          <p:cNvSpPr txBox="1">
            <a:spLocks noGrp="1"/>
          </p:cNvSpPr>
          <p:nvPr>
            <p:ph type="title"/>
          </p:nvPr>
        </p:nvSpPr>
        <p:spPr>
          <a:xfrm>
            <a:off x="280416" y="183557"/>
            <a:ext cx="5522977" cy="1072897"/>
          </a:xfrm>
          <a:prstGeom prst="rect">
            <a:avLst/>
          </a:prstGeom>
        </p:spPr>
        <p:txBody>
          <a:bodyPr>
            <a:normAutofit/>
          </a:bodyPr>
          <a:lstStyle/>
          <a:p>
            <a:r>
              <a:t>Title Text</a:t>
            </a:r>
          </a:p>
        </p:txBody>
      </p:sp>
      <p:sp>
        <p:nvSpPr>
          <p:cNvPr id="89" name="Body Level One…"/>
          <p:cNvSpPr txBox="1">
            <a:spLocks noGrp="1"/>
          </p:cNvSpPr>
          <p:nvPr>
            <p:ph type="body" sz="half" idx="1"/>
          </p:nvPr>
        </p:nvSpPr>
        <p:spPr>
          <a:xfrm>
            <a:off x="280416" y="1621536"/>
            <a:ext cx="5522977" cy="4372865"/>
          </a:xfrm>
          <a:prstGeom prst="rect">
            <a:avLst/>
          </a:prstGeom>
        </p:spPr>
        <p:txBody>
          <a:bodyPr>
            <a:normAutofit/>
          </a:bodyPr>
          <a:lstStyle>
            <a:lvl1pPr>
              <a:spcBef>
                <a:spcPts val="1000"/>
              </a:spcBef>
              <a:defRPr sz="3200"/>
            </a:lvl1pPr>
            <a:lvl2pPr marL="395969" indent="-397111">
              <a:spcBef>
                <a:spcPts val="1000"/>
              </a:spcBef>
              <a:defRPr sz="3200"/>
            </a:lvl2pPr>
            <a:lvl3pPr marL="481695" indent="-397111">
              <a:spcBef>
                <a:spcPts val="1000"/>
              </a:spcBef>
              <a:defRPr sz="3200"/>
            </a:lvl3pPr>
            <a:lvl4pPr marL="624572" indent="-397111">
              <a:spcBef>
                <a:spcPts val="1000"/>
              </a:spcBef>
              <a:defRPr sz="3200"/>
            </a:lvl4pPr>
            <a:lvl5pPr marL="711885" indent="-397111">
              <a:spcBef>
                <a:spcPts val="1000"/>
              </a:spcBef>
              <a:defRPr sz="3200"/>
            </a:lvl5pPr>
          </a:lstStyle>
          <a:p>
            <a:r>
              <a:t>Body Level One</a:t>
            </a:r>
          </a:p>
          <a:p>
            <a:pPr lvl="1"/>
            <a:r>
              <a:t>Body Level Two</a:t>
            </a:r>
          </a:p>
          <a:p>
            <a:pPr lvl="2"/>
            <a:r>
              <a:t>Body Level Three</a:t>
            </a:r>
          </a:p>
          <a:p>
            <a:pPr lvl="3"/>
            <a:r>
              <a:t>Body Level Four</a:t>
            </a:r>
          </a:p>
          <a:p>
            <a:pPr lvl="4"/>
            <a:r>
              <a:t>Body Level Five</a:t>
            </a:r>
          </a:p>
        </p:txBody>
      </p:sp>
      <p:sp>
        <p:nvSpPr>
          <p:cNvPr id="90" name="Text Placeholder"/>
          <p:cNvSpPr>
            <a:spLocks noGrp="1"/>
          </p:cNvSpPr>
          <p:nvPr>
            <p:ph type="body" sz="half" idx="13"/>
          </p:nvPr>
        </p:nvSpPr>
        <p:spPr>
          <a:xfrm>
            <a:off x="6388608" y="1658112"/>
            <a:ext cx="5498593" cy="4336288"/>
          </a:xfrm>
          <a:prstGeom prst="rect">
            <a:avLst/>
          </a:prstGeom>
        </p:spPr>
        <p:txBody>
          <a:bodyPr>
            <a:normAutofit/>
          </a:bodyPr>
          <a:lstStyle/>
          <a:p>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89099936"/>
      </p:ext>
    </p:extLst>
  </p:cSld>
  <p:clrMapOvr>
    <a:masterClrMapping/>
  </p:clrMapOvr>
  <p:transition spd="med"/>
</p:sldLayout>
</file>

<file path=ppt/slideLayouts/slideLayout70.xml><?xml version="1.0" encoding="utf-8"?>
<p:sldLayout xmlns:a="http://schemas.openxmlformats.org/drawingml/2006/main" xmlns:r="http://schemas.openxmlformats.org/officeDocument/2006/relationships" xmlns:p="http://schemas.openxmlformats.org/presentationml/2006/main" type="tx">
  <p:cSld name="2_title, blank">
    <p:bg>
      <p:bgPr>
        <a:solidFill>
          <a:srgbClr val="FFFFFF"/>
        </a:solidFill>
        <a:effectLst/>
      </p:bgPr>
    </p:bg>
    <p:spTree>
      <p:nvGrpSpPr>
        <p:cNvPr id="1" name=""/>
        <p:cNvGrpSpPr/>
        <p:nvPr/>
      </p:nvGrpSpPr>
      <p:grpSpPr>
        <a:xfrm>
          <a:off x="0" y="0"/>
          <a:ext cx="0" cy="0"/>
          <a:chOff x="0" y="0"/>
          <a:chExt cx="0" cy="0"/>
        </a:xfrm>
      </p:grpSpPr>
      <p:sp>
        <p:nvSpPr>
          <p:cNvPr id="704" name="Title Text"/>
          <p:cNvSpPr txBox="1">
            <a:spLocks noGrp="1"/>
          </p:cNvSpPr>
          <p:nvPr>
            <p:ph type="title"/>
          </p:nvPr>
        </p:nvSpPr>
        <p:spPr>
          <a:xfrm>
            <a:off x="280416" y="183557"/>
            <a:ext cx="5522977" cy="1072897"/>
          </a:xfrm>
          <a:prstGeom prst="rect">
            <a:avLst/>
          </a:prstGeom>
        </p:spPr>
        <p:txBody>
          <a:bodyPr>
            <a:normAutofit/>
          </a:bodyPr>
          <a:lstStyle>
            <a:lvl1pPr>
              <a:defRPr>
                <a:solidFill>
                  <a:srgbClr val="000000"/>
                </a:solidFill>
              </a:defRPr>
            </a:lvl1pPr>
          </a:lstStyle>
          <a:p>
            <a:r>
              <a:t>Title Text</a:t>
            </a:r>
          </a:p>
        </p:txBody>
      </p:sp>
      <p:sp>
        <p:nvSpPr>
          <p:cNvPr id="705"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2538871626"/>
      </p:ext>
    </p:extLst>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type="tx">
  <p:cSld name="2_insight, text, boxes">
    <p:bg>
      <p:bgPr>
        <a:solidFill>
          <a:srgbClr val="FFFFFF"/>
        </a:solidFill>
        <a:effectLst/>
      </p:bgPr>
    </p:bg>
    <p:spTree>
      <p:nvGrpSpPr>
        <p:cNvPr id="1" name=""/>
        <p:cNvGrpSpPr/>
        <p:nvPr/>
      </p:nvGrpSpPr>
      <p:grpSpPr>
        <a:xfrm>
          <a:off x="0" y="0"/>
          <a:ext cx="0" cy="0"/>
          <a:chOff x="0" y="0"/>
          <a:chExt cx="0" cy="0"/>
        </a:xfrm>
      </p:grpSpPr>
      <p:sp>
        <p:nvSpPr>
          <p:cNvPr id="712" name="Title Text"/>
          <p:cNvSpPr txBox="1">
            <a:spLocks noGrp="1"/>
          </p:cNvSpPr>
          <p:nvPr>
            <p:ph type="title"/>
          </p:nvPr>
        </p:nvSpPr>
        <p:spPr>
          <a:xfrm>
            <a:off x="280416" y="183557"/>
            <a:ext cx="5522977" cy="1072897"/>
          </a:xfrm>
          <a:prstGeom prst="rect">
            <a:avLst/>
          </a:prstGeom>
        </p:spPr>
        <p:txBody>
          <a:bodyPr>
            <a:normAutofit/>
          </a:bodyPr>
          <a:lstStyle>
            <a:lvl1pPr>
              <a:defRPr>
                <a:solidFill>
                  <a:srgbClr val="000000"/>
                </a:solidFill>
              </a:defRPr>
            </a:lvl1pPr>
          </a:lstStyle>
          <a:p>
            <a:r>
              <a:t>Title Text</a:t>
            </a:r>
          </a:p>
        </p:txBody>
      </p:sp>
      <p:sp>
        <p:nvSpPr>
          <p:cNvPr id="713" name="Body Level One…"/>
          <p:cNvSpPr txBox="1">
            <a:spLocks noGrp="1"/>
          </p:cNvSpPr>
          <p:nvPr>
            <p:ph type="body" sz="half" idx="1"/>
          </p:nvPr>
        </p:nvSpPr>
        <p:spPr>
          <a:xfrm>
            <a:off x="292608" y="1658112"/>
            <a:ext cx="5498593" cy="4336289"/>
          </a:xfrm>
          <a:prstGeom prst="rect">
            <a:avLst/>
          </a:prstGeom>
        </p:spPr>
        <p:txBody>
          <a:bodyPr>
            <a:normAutofit/>
          </a:bodyPr>
          <a:lstStyle>
            <a:lvl1pPr>
              <a:spcBef>
                <a:spcPts val="1000"/>
              </a:spcBef>
              <a:defRPr>
                <a:solidFill>
                  <a:srgbClr val="000000"/>
                </a:solidFill>
              </a:defRPr>
            </a:lvl1pPr>
            <a:lvl2pPr>
              <a:spcBef>
                <a:spcPts val="1000"/>
              </a:spcBef>
              <a:defRPr>
                <a:solidFill>
                  <a:srgbClr val="000000"/>
                </a:solidFill>
              </a:defRPr>
            </a:lvl2pPr>
            <a:lvl3pPr>
              <a:spcBef>
                <a:spcPts val="1000"/>
              </a:spcBef>
              <a:defRPr>
                <a:solidFill>
                  <a:srgbClr val="000000"/>
                </a:solidFill>
              </a:defRPr>
            </a:lvl3pPr>
            <a:lvl4pPr>
              <a:spcBef>
                <a:spcPts val="1000"/>
              </a:spcBef>
              <a:defRPr>
                <a:solidFill>
                  <a:srgbClr val="000000"/>
                </a:solidFill>
              </a:defRPr>
            </a:lvl4pPr>
            <a:lvl5pPr>
              <a:spcBef>
                <a:spcPts val="1000"/>
              </a:spcBef>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714"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100048389"/>
      </p:ext>
    </p:extLst>
  </p:cSld>
  <p:clrMapOvr>
    <a:masterClrMapping/>
  </p:clrMapOvr>
  <p:transition spd="med"/>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2_boxes (3 med, 2 small)">
    <p:bg>
      <p:bgPr>
        <a:solidFill>
          <a:srgbClr val="FFFFFF"/>
        </a:solidFill>
        <a:effectLst/>
      </p:bgPr>
    </p:bg>
    <p:spTree>
      <p:nvGrpSpPr>
        <p:cNvPr id="1" name=""/>
        <p:cNvGrpSpPr/>
        <p:nvPr/>
      </p:nvGrpSpPr>
      <p:grpSpPr>
        <a:xfrm>
          <a:off x="0" y="0"/>
          <a:ext cx="0" cy="0"/>
          <a:chOff x="0" y="0"/>
          <a:chExt cx="0" cy="0"/>
        </a:xfrm>
      </p:grpSpPr>
      <p:sp>
        <p:nvSpPr>
          <p:cNvPr id="721" name="Title Text"/>
          <p:cNvSpPr txBox="1">
            <a:spLocks noGrp="1"/>
          </p:cNvSpPr>
          <p:nvPr>
            <p:ph type="title"/>
          </p:nvPr>
        </p:nvSpPr>
        <p:spPr>
          <a:xfrm>
            <a:off x="-1" y="-2"/>
            <a:ext cx="6096001" cy="3429002"/>
          </a:xfrm>
          <a:prstGeom prst="rect">
            <a:avLst/>
          </a:prstGeom>
          <a:solidFill>
            <a:srgbClr val="000000"/>
          </a:solidFill>
          <a:ln w="25400"/>
        </p:spPr>
        <p:txBody>
          <a:bodyPr lIns="372533" tIns="372533" rIns="372533" bIns="372533">
            <a:normAutofit/>
          </a:bodyPr>
          <a:lstStyle>
            <a:lvl1pPr marL="101600"/>
          </a:lstStyle>
          <a:p>
            <a:r>
              <a:t>Title Text</a:t>
            </a:r>
          </a:p>
        </p:txBody>
      </p:sp>
      <p:sp>
        <p:nvSpPr>
          <p:cNvPr id="722" name="Body Level One…"/>
          <p:cNvSpPr txBox="1">
            <a:spLocks noGrp="1"/>
          </p:cNvSpPr>
          <p:nvPr>
            <p:ph type="body" sz="quarter" idx="1"/>
          </p:nvPr>
        </p:nvSpPr>
        <p:spPr>
          <a:xfrm>
            <a:off x="6096000" y="-1"/>
            <a:ext cx="3048000" cy="3429001"/>
          </a:xfrm>
          <a:prstGeom prst="rect">
            <a:avLst/>
          </a:prstGeom>
          <a:solidFill>
            <a:schemeClr val="accent2"/>
          </a:solidFill>
          <a:ln w="25400"/>
        </p:spPr>
        <p:txBody>
          <a:bodyPr lIns="536448" tIns="536448" rIns="536448" bIns="536448">
            <a:normAutofit/>
          </a:bodyPr>
          <a:lstStyle>
            <a:lvl1pPr marL="25400">
              <a:spcBef>
                <a:spcPts val="1000"/>
              </a:spcBef>
            </a:lvl1pPr>
            <a:lvl2pPr marL="247633">
              <a:spcBef>
                <a:spcPts val="1000"/>
              </a:spcBef>
            </a:lvl2pPr>
            <a:lvl3pPr marL="333359">
              <a:spcBef>
                <a:spcPts val="1000"/>
              </a:spcBef>
            </a:lvl3pPr>
            <a:lvl4pPr marL="476236">
              <a:spcBef>
                <a:spcPts val="1000"/>
              </a:spcBef>
            </a:lvl4pPr>
            <a:lvl5pPr marL="563549">
              <a:spcBef>
                <a:spcPts val="1000"/>
              </a:spcBef>
            </a:lvl5pPr>
          </a:lstStyle>
          <a:p>
            <a:r>
              <a:t>Body Level One</a:t>
            </a:r>
          </a:p>
          <a:p>
            <a:pPr lvl="1"/>
            <a:r>
              <a:t>Body Level Two</a:t>
            </a:r>
          </a:p>
          <a:p>
            <a:pPr lvl="2"/>
            <a:r>
              <a:t>Body Level Three</a:t>
            </a:r>
          </a:p>
          <a:p>
            <a:pPr lvl="3"/>
            <a:r>
              <a:t>Body Level Four</a:t>
            </a:r>
          </a:p>
          <a:p>
            <a:pPr lvl="4"/>
            <a:r>
              <a:t>Body Level Five</a:t>
            </a:r>
          </a:p>
        </p:txBody>
      </p:sp>
      <p:sp>
        <p:nvSpPr>
          <p:cNvPr id="723"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2903105442"/>
      </p:ext>
    </p:extLst>
  </p:cSld>
  <p:clrMapOvr>
    <a:masterClrMapping/>
  </p:clrMapOvr>
  <p:transition spd="med"/>
</p:sldLayout>
</file>

<file path=ppt/slideLayouts/slideLayout73.xml><?xml version="1.0" encoding="utf-8"?>
<p:sldLayout xmlns:a="http://schemas.openxmlformats.org/drawingml/2006/main" xmlns:r="http://schemas.openxmlformats.org/officeDocument/2006/relationships" xmlns:p="http://schemas.openxmlformats.org/presentationml/2006/main" type="tx">
  <p:cSld name="2_boxes (1 large, 4 small)">
    <p:bg>
      <p:bgPr>
        <a:solidFill>
          <a:srgbClr val="FFFFFF"/>
        </a:solidFill>
        <a:effectLst/>
      </p:bgPr>
    </p:bg>
    <p:spTree>
      <p:nvGrpSpPr>
        <p:cNvPr id="1" name=""/>
        <p:cNvGrpSpPr/>
        <p:nvPr/>
      </p:nvGrpSpPr>
      <p:grpSpPr>
        <a:xfrm>
          <a:off x="0" y="0"/>
          <a:ext cx="0" cy="0"/>
          <a:chOff x="0" y="0"/>
          <a:chExt cx="0" cy="0"/>
        </a:xfrm>
      </p:grpSpPr>
      <p:sp>
        <p:nvSpPr>
          <p:cNvPr id="730" name="Title Text"/>
          <p:cNvSpPr txBox="1">
            <a:spLocks noGrp="1"/>
          </p:cNvSpPr>
          <p:nvPr>
            <p:ph type="title"/>
          </p:nvPr>
        </p:nvSpPr>
        <p:spPr>
          <a:xfrm>
            <a:off x="-1" y="-2"/>
            <a:ext cx="12192001" cy="3425951"/>
          </a:xfrm>
          <a:prstGeom prst="rect">
            <a:avLst/>
          </a:prstGeom>
          <a:ln w="25400"/>
        </p:spPr>
        <p:txBody>
          <a:bodyPr lIns="135466" tIns="135466" rIns="135466" bIns="135466">
            <a:normAutofit/>
          </a:bodyPr>
          <a:lstStyle>
            <a:lvl1pPr marL="186267">
              <a:defRPr sz="6400">
                <a:solidFill>
                  <a:srgbClr val="000000"/>
                </a:solidFill>
              </a:defRPr>
            </a:lvl1pPr>
          </a:lstStyle>
          <a:p>
            <a:r>
              <a:t>Title Text</a:t>
            </a:r>
          </a:p>
        </p:txBody>
      </p:sp>
      <p:sp>
        <p:nvSpPr>
          <p:cNvPr id="731" name="Body Level One…"/>
          <p:cNvSpPr txBox="1">
            <a:spLocks noGrp="1"/>
          </p:cNvSpPr>
          <p:nvPr>
            <p:ph type="body" sz="quarter" idx="1"/>
          </p:nvPr>
        </p:nvSpPr>
        <p:spPr>
          <a:xfrm>
            <a:off x="-1" y="3426884"/>
            <a:ext cx="3048001" cy="3431117"/>
          </a:xfrm>
          <a:prstGeom prst="rect">
            <a:avLst/>
          </a:prstGeom>
          <a:solidFill>
            <a:srgbClr val="000000"/>
          </a:solidFill>
          <a:ln w="25400"/>
        </p:spPr>
        <p:txBody>
          <a:bodyPr lIns="536448" tIns="536448" rIns="536448" bIns="536448">
            <a:normAutofit/>
          </a:bodyPr>
          <a:lstStyle>
            <a:lvl1pPr marL="25400">
              <a:spcBef>
                <a:spcPts val="1000"/>
              </a:spcBef>
            </a:lvl1pPr>
            <a:lvl2pPr marL="247633">
              <a:spcBef>
                <a:spcPts val="1000"/>
              </a:spcBef>
            </a:lvl2pPr>
            <a:lvl3pPr marL="333359">
              <a:spcBef>
                <a:spcPts val="1000"/>
              </a:spcBef>
            </a:lvl3pPr>
            <a:lvl4pPr marL="476236">
              <a:spcBef>
                <a:spcPts val="1000"/>
              </a:spcBef>
            </a:lvl4pPr>
            <a:lvl5pPr marL="563549">
              <a:spcBef>
                <a:spcPts val="1000"/>
              </a:spcBef>
            </a:lvl5pPr>
          </a:lstStyle>
          <a:p>
            <a:r>
              <a:t>Body Level One</a:t>
            </a:r>
          </a:p>
          <a:p>
            <a:pPr lvl="1"/>
            <a:r>
              <a:t>Body Level Two</a:t>
            </a:r>
          </a:p>
          <a:p>
            <a:pPr lvl="2"/>
            <a:r>
              <a:t>Body Level Three</a:t>
            </a:r>
          </a:p>
          <a:p>
            <a:pPr lvl="3"/>
            <a:r>
              <a:t>Body Level Four</a:t>
            </a:r>
          </a:p>
          <a:p>
            <a:pPr lvl="4"/>
            <a:r>
              <a:t>Body Level Five</a:t>
            </a:r>
          </a:p>
        </p:txBody>
      </p:sp>
      <p:sp>
        <p:nvSpPr>
          <p:cNvPr id="732"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2933853287"/>
      </p:ext>
    </p:extLst>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type="tx">
  <p:cSld name="2_title (black box) over image(s)">
    <p:spTree>
      <p:nvGrpSpPr>
        <p:cNvPr id="1" name=""/>
        <p:cNvGrpSpPr/>
        <p:nvPr/>
      </p:nvGrpSpPr>
      <p:grpSpPr>
        <a:xfrm>
          <a:off x="0" y="0"/>
          <a:ext cx="0" cy="0"/>
          <a:chOff x="0" y="0"/>
          <a:chExt cx="0" cy="0"/>
        </a:xfrm>
      </p:grpSpPr>
      <p:sp>
        <p:nvSpPr>
          <p:cNvPr id="739" name="Title Text"/>
          <p:cNvSpPr txBox="1">
            <a:spLocks noGrp="1"/>
          </p:cNvSpPr>
          <p:nvPr>
            <p:ph type="title"/>
          </p:nvPr>
        </p:nvSpPr>
        <p:spPr>
          <a:xfrm>
            <a:off x="0" y="0"/>
            <a:ext cx="12192000" cy="1718346"/>
          </a:xfrm>
          <a:prstGeom prst="rect">
            <a:avLst/>
          </a:prstGeom>
          <a:solidFill>
            <a:srgbClr val="FFFFFF"/>
          </a:solidFill>
          <a:ln w="25400"/>
        </p:spPr>
        <p:txBody>
          <a:bodyPr lIns="372533" tIns="372533" rIns="372533" bIns="372533">
            <a:normAutofit/>
          </a:bodyPr>
          <a:lstStyle>
            <a:lvl1pPr marL="101600">
              <a:defRPr>
                <a:solidFill>
                  <a:srgbClr val="000000"/>
                </a:solidFill>
              </a:defRPr>
            </a:lvl1pPr>
          </a:lstStyle>
          <a:p>
            <a:r>
              <a:t>Title Text</a:t>
            </a:r>
          </a:p>
        </p:txBody>
      </p:sp>
      <p:sp>
        <p:nvSpPr>
          <p:cNvPr id="7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213248347"/>
      </p:ext>
    </p:extLst>
  </p:cSld>
  <p:clrMapOvr>
    <a:masterClrMapping/>
  </p:clrMapOvr>
  <p:transition spd="med"/>
</p:sldLayout>
</file>

<file path=ppt/slideLayouts/slideLayout75.xml><?xml version="1.0" encoding="utf-8"?>
<p:sldLayout xmlns:a="http://schemas.openxmlformats.org/drawingml/2006/main" xmlns:r="http://schemas.openxmlformats.org/officeDocument/2006/relationships" xmlns:p="http://schemas.openxmlformats.org/presentationml/2006/main" type="tx">
  <p:cSld name="1_text (black box) over image(s)">
    <p:spTree>
      <p:nvGrpSpPr>
        <p:cNvPr id="1" name=""/>
        <p:cNvGrpSpPr/>
        <p:nvPr/>
      </p:nvGrpSpPr>
      <p:grpSpPr>
        <a:xfrm>
          <a:off x="0" y="0"/>
          <a:ext cx="0" cy="0"/>
          <a:chOff x="0" y="0"/>
          <a:chExt cx="0" cy="0"/>
        </a:xfrm>
      </p:grpSpPr>
      <p:sp>
        <p:nvSpPr>
          <p:cNvPr id="747" name="Body Level One…"/>
          <p:cNvSpPr txBox="1">
            <a:spLocks noGrp="1"/>
          </p:cNvSpPr>
          <p:nvPr>
            <p:ph type="body" sz="quarter" idx="1"/>
          </p:nvPr>
        </p:nvSpPr>
        <p:spPr>
          <a:xfrm>
            <a:off x="-5" y="3429000"/>
            <a:ext cx="3048005" cy="3429000"/>
          </a:xfrm>
          <a:prstGeom prst="rect">
            <a:avLst/>
          </a:prstGeom>
          <a:solidFill>
            <a:srgbClr val="FFFFFF"/>
          </a:solidFill>
          <a:ln w="25400"/>
        </p:spPr>
        <p:txBody>
          <a:bodyPr lIns="536448" tIns="536448" rIns="536448" bIns="536448">
            <a:normAutofit/>
          </a:bodyPr>
          <a:lstStyle>
            <a:lvl1pPr marL="25400">
              <a:spcBef>
                <a:spcPts val="1000"/>
              </a:spcBef>
              <a:defRPr>
                <a:solidFill>
                  <a:srgbClr val="000000"/>
                </a:solidFill>
              </a:defRPr>
            </a:lvl1pPr>
            <a:lvl2pPr marL="336983" indent="-312725">
              <a:spcBef>
                <a:spcPts val="1000"/>
              </a:spcBef>
              <a:defRPr>
                <a:solidFill>
                  <a:srgbClr val="000000"/>
                </a:solidFill>
              </a:defRPr>
            </a:lvl2pPr>
            <a:lvl3pPr marL="422709" indent="-312725">
              <a:spcBef>
                <a:spcPts val="1000"/>
              </a:spcBef>
              <a:defRPr>
                <a:solidFill>
                  <a:srgbClr val="000000"/>
                </a:solidFill>
              </a:defRPr>
            </a:lvl3pPr>
            <a:lvl4pPr marL="565586" indent="-312725">
              <a:spcBef>
                <a:spcPts val="1000"/>
              </a:spcBef>
              <a:defRPr>
                <a:solidFill>
                  <a:srgbClr val="000000"/>
                </a:solidFill>
              </a:defRPr>
            </a:lvl4pPr>
            <a:lvl5pPr marL="652899" indent="-312725">
              <a:spcBef>
                <a:spcPts val="1000"/>
              </a:spcBef>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7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95149306"/>
      </p:ext>
    </p:extLst>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type="tx">
  <p:cSld name="2_boxes (4 tall)">
    <p:bg>
      <p:bgPr>
        <a:solidFill>
          <a:srgbClr val="FFFFFF"/>
        </a:solidFill>
        <a:effectLst/>
      </p:bgPr>
    </p:bg>
    <p:spTree>
      <p:nvGrpSpPr>
        <p:cNvPr id="1" name=""/>
        <p:cNvGrpSpPr/>
        <p:nvPr/>
      </p:nvGrpSpPr>
      <p:grpSpPr>
        <a:xfrm>
          <a:off x="0" y="0"/>
          <a:ext cx="0" cy="0"/>
          <a:chOff x="0" y="0"/>
          <a:chExt cx="0" cy="0"/>
        </a:xfrm>
      </p:grpSpPr>
      <p:sp>
        <p:nvSpPr>
          <p:cNvPr id="755" name="Body Level One…"/>
          <p:cNvSpPr txBox="1">
            <a:spLocks noGrp="1"/>
          </p:cNvSpPr>
          <p:nvPr>
            <p:ph type="body" sz="half" idx="1"/>
          </p:nvPr>
        </p:nvSpPr>
        <p:spPr>
          <a:xfrm>
            <a:off x="-1" y="-1"/>
            <a:ext cx="3048001" cy="6864097"/>
          </a:xfrm>
          <a:prstGeom prst="rect">
            <a:avLst/>
          </a:prstGeom>
          <a:solidFill>
            <a:srgbClr val="000000"/>
          </a:solidFill>
          <a:ln w="25400"/>
        </p:spPr>
        <p:txBody>
          <a:bodyPr lIns="536448" tIns="536448" rIns="536448" bIns="536448">
            <a:normAutofit/>
          </a:bodyPr>
          <a:lstStyle>
            <a:lvl1pPr marL="25400">
              <a:spcBef>
                <a:spcPts val="1000"/>
              </a:spcBef>
            </a:lvl1pPr>
            <a:lvl2pPr marL="247633">
              <a:spcBef>
                <a:spcPts val="1000"/>
              </a:spcBef>
            </a:lvl2pPr>
            <a:lvl3pPr marL="333359">
              <a:spcBef>
                <a:spcPts val="1000"/>
              </a:spcBef>
            </a:lvl3pPr>
            <a:lvl4pPr marL="476236">
              <a:spcBef>
                <a:spcPts val="1000"/>
              </a:spcBef>
            </a:lvl4pPr>
            <a:lvl5pPr marL="563549">
              <a:spcBef>
                <a:spcPts val="1000"/>
              </a:spcBef>
            </a:lvl5pPr>
          </a:lstStyle>
          <a:p>
            <a:r>
              <a:t>Body Level One</a:t>
            </a:r>
          </a:p>
          <a:p>
            <a:pPr lvl="1"/>
            <a:r>
              <a:t>Body Level Two</a:t>
            </a:r>
          </a:p>
          <a:p>
            <a:pPr lvl="2"/>
            <a:r>
              <a:t>Body Level Three</a:t>
            </a:r>
          </a:p>
          <a:p>
            <a:pPr lvl="3"/>
            <a:r>
              <a:t>Body Level Four</a:t>
            </a:r>
          </a:p>
          <a:p>
            <a:pPr lvl="4"/>
            <a:r>
              <a:t>Body Level Five</a:t>
            </a:r>
          </a:p>
        </p:txBody>
      </p:sp>
      <p:sp>
        <p:nvSpPr>
          <p:cNvPr id="756"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1070279737"/>
      </p:ext>
    </p:extLst>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type="tx">
  <p:cSld name="2_title, text (1/4), content (3/4)">
    <p:bg>
      <p:bgPr>
        <a:solidFill>
          <a:srgbClr val="FFFFFF"/>
        </a:solidFill>
        <a:effectLst/>
      </p:bgPr>
    </p:bg>
    <p:spTree>
      <p:nvGrpSpPr>
        <p:cNvPr id="1" name=""/>
        <p:cNvGrpSpPr/>
        <p:nvPr/>
      </p:nvGrpSpPr>
      <p:grpSpPr>
        <a:xfrm>
          <a:off x="0" y="0"/>
          <a:ext cx="0" cy="0"/>
          <a:chOff x="0" y="0"/>
          <a:chExt cx="0" cy="0"/>
        </a:xfrm>
      </p:grpSpPr>
      <p:sp>
        <p:nvSpPr>
          <p:cNvPr id="763" name="Title Text"/>
          <p:cNvSpPr txBox="1">
            <a:spLocks noGrp="1"/>
          </p:cNvSpPr>
          <p:nvPr>
            <p:ph type="title"/>
          </p:nvPr>
        </p:nvSpPr>
        <p:spPr>
          <a:xfrm>
            <a:off x="280416" y="183557"/>
            <a:ext cx="5522977" cy="1072897"/>
          </a:xfrm>
          <a:prstGeom prst="rect">
            <a:avLst/>
          </a:prstGeom>
        </p:spPr>
        <p:txBody>
          <a:bodyPr>
            <a:normAutofit/>
          </a:bodyPr>
          <a:lstStyle>
            <a:lvl1pPr>
              <a:defRPr>
                <a:solidFill>
                  <a:srgbClr val="000000"/>
                </a:solidFill>
              </a:defRPr>
            </a:lvl1pPr>
          </a:lstStyle>
          <a:p>
            <a:r>
              <a:t>Title Text</a:t>
            </a:r>
          </a:p>
        </p:txBody>
      </p:sp>
      <p:sp>
        <p:nvSpPr>
          <p:cNvPr id="764" name="Body Level One…"/>
          <p:cNvSpPr txBox="1">
            <a:spLocks noGrp="1"/>
          </p:cNvSpPr>
          <p:nvPr>
            <p:ph type="body" sz="quarter" idx="1"/>
          </p:nvPr>
        </p:nvSpPr>
        <p:spPr>
          <a:xfrm>
            <a:off x="292608" y="1658112"/>
            <a:ext cx="2450593" cy="4336289"/>
          </a:xfrm>
          <a:prstGeom prst="rect">
            <a:avLst/>
          </a:prstGeom>
        </p:spPr>
        <p:txBody>
          <a:bodyPr>
            <a:normAutofit/>
          </a:bodyPr>
          <a:lstStyle>
            <a:lvl1pPr>
              <a:spcBef>
                <a:spcPts val="1000"/>
              </a:spcBef>
              <a:defRPr>
                <a:solidFill>
                  <a:srgbClr val="000000"/>
                </a:solidFill>
              </a:defRPr>
            </a:lvl1pPr>
            <a:lvl2pPr>
              <a:spcBef>
                <a:spcPts val="1000"/>
              </a:spcBef>
              <a:defRPr>
                <a:solidFill>
                  <a:srgbClr val="000000"/>
                </a:solidFill>
              </a:defRPr>
            </a:lvl2pPr>
            <a:lvl3pPr>
              <a:spcBef>
                <a:spcPts val="1000"/>
              </a:spcBef>
              <a:defRPr>
                <a:solidFill>
                  <a:srgbClr val="000000"/>
                </a:solidFill>
              </a:defRPr>
            </a:lvl3pPr>
            <a:lvl4pPr>
              <a:spcBef>
                <a:spcPts val="1000"/>
              </a:spcBef>
              <a:defRPr>
                <a:solidFill>
                  <a:srgbClr val="000000"/>
                </a:solidFill>
              </a:defRPr>
            </a:lvl4pPr>
            <a:lvl5pPr>
              <a:spcBef>
                <a:spcPts val="1000"/>
              </a:spcBef>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765"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3316299511"/>
      </p:ext>
    </p:extLst>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type="tx">
  <p:cSld name="2_title, text (1/4), blank (3/4)">
    <p:bg>
      <p:bgPr>
        <a:solidFill>
          <a:srgbClr val="FFFFFF"/>
        </a:solidFill>
        <a:effectLst/>
      </p:bgPr>
    </p:bg>
    <p:spTree>
      <p:nvGrpSpPr>
        <p:cNvPr id="1" name=""/>
        <p:cNvGrpSpPr/>
        <p:nvPr/>
      </p:nvGrpSpPr>
      <p:grpSpPr>
        <a:xfrm>
          <a:off x="0" y="0"/>
          <a:ext cx="0" cy="0"/>
          <a:chOff x="0" y="0"/>
          <a:chExt cx="0" cy="0"/>
        </a:xfrm>
      </p:grpSpPr>
      <p:sp>
        <p:nvSpPr>
          <p:cNvPr id="772" name="Title Text"/>
          <p:cNvSpPr txBox="1">
            <a:spLocks noGrp="1"/>
          </p:cNvSpPr>
          <p:nvPr>
            <p:ph type="title"/>
          </p:nvPr>
        </p:nvSpPr>
        <p:spPr>
          <a:xfrm>
            <a:off x="280416" y="183557"/>
            <a:ext cx="5522977" cy="1072897"/>
          </a:xfrm>
          <a:prstGeom prst="rect">
            <a:avLst/>
          </a:prstGeom>
        </p:spPr>
        <p:txBody>
          <a:bodyPr>
            <a:normAutofit/>
          </a:bodyPr>
          <a:lstStyle>
            <a:lvl1pPr>
              <a:defRPr>
                <a:solidFill>
                  <a:srgbClr val="000000"/>
                </a:solidFill>
              </a:defRPr>
            </a:lvl1pPr>
          </a:lstStyle>
          <a:p>
            <a:r>
              <a:t>Title Text</a:t>
            </a:r>
          </a:p>
        </p:txBody>
      </p:sp>
      <p:sp>
        <p:nvSpPr>
          <p:cNvPr id="773" name="Body Level One…"/>
          <p:cNvSpPr txBox="1">
            <a:spLocks noGrp="1"/>
          </p:cNvSpPr>
          <p:nvPr>
            <p:ph type="body" sz="quarter" idx="1"/>
          </p:nvPr>
        </p:nvSpPr>
        <p:spPr>
          <a:xfrm>
            <a:off x="292608" y="1658112"/>
            <a:ext cx="2450593" cy="4336289"/>
          </a:xfrm>
          <a:prstGeom prst="rect">
            <a:avLst/>
          </a:prstGeom>
        </p:spPr>
        <p:txBody>
          <a:bodyPr>
            <a:normAutofit/>
          </a:bodyPr>
          <a:lstStyle>
            <a:lvl1pPr>
              <a:spcBef>
                <a:spcPts val="1000"/>
              </a:spcBef>
              <a:defRPr>
                <a:solidFill>
                  <a:srgbClr val="000000"/>
                </a:solidFill>
              </a:defRPr>
            </a:lvl1pPr>
            <a:lvl2pPr>
              <a:spcBef>
                <a:spcPts val="1000"/>
              </a:spcBef>
              <a:defRPr>
                <a:solidFill>
                  <a:srgbClr val="000000"/>
                </a:solidFill>
              </a:defRPr>
            </a:lvl2pPr>
            <a:lvl3pPr>
              <a:spcBef>
                <a:spcPts val="1000"/>
              </a:spcBef>
              <a:defRPr>
                <a:solidFill>
                  <a:srgbClr val="000000"/>
                </a:solidFill>
              </a:defRPr>
            </a:lvl3pPr>
            <a:lvl4pPr>
              <a:spcBef>
                <a:spcPts val="1000"/>
              </a:spcBef>
              <a:defRPr>
                <a:solidFill>
                  <a:srgbClr val="000000"/>
                </a:solidFill>
              </a:defRPr>
            </a:lvl4pPr>
            <a:lvl5pPr>
              <a:spcBef>
                <a:spcPts val="1000"/>
              </a:spcBef>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774"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4086846773"/>
      </p:ext>
    </p:extLst>
  </p:cSld>
  <p:clrMapOvr>
    <a:masterClrMapping/>
  </p:clrMapOvr>
  <p:transition spd="med"/>
</p:sldLayout>
</file>

<file path=ppt/slideLayouts/slideLayout79.xml><?xml version="1.0" encoding="utf-8"?>
<p:sldLayout xmlns:a="http://schemas.openxmlformats.org/drawingml/2006/main" xmlns:r="http://schemas.openxmlformats.org/officeDocument/2006/relationships" xmlns:p="http://schemas.openxmlformats.org/presentationml/2006/main" type="tx">
  <p:cSld name="2_table">
    <p:bg>
      <p:bgPr>
        <a:solidFill>
          <a:srgbClr val="FFFFFF"/>
        </a:solidFill>
        <a:effectLst/>
      </p:bgPr>
    </p:bg>
    <p:spTree>
      <p:nvGrpSpPr>
        <p:cNvPr id="1" name=""/>
        <p:cNvGrpSpPr/>
        <p:nvPr/>
      </p:nvGrpSpPr>
      <p:grpSpPr>
        <a:xfrm>
          <a:off x="0" y="0"/>
          <a:ext cx="0" cy="0"/>
          <a:chOff x="0" y="0"/>
          <a:chExt cx="0" cy="0"/>
        </a:xfrm>
      </p:grpSpPr>
      <p:sp>
        <p:nvSpPr>
          <p:cNvPr id="781" name="Body Level One…"/>
          <p:cNvSpPr txBox="1">
            <a:spLocks noGrp="1"/>
          </p:cNvSpPr>
          <p:nvPr>
            <p:ph type="body" sz="quarter" idx="1"/>
          </p:nvPr>
        </p:nvSpPr>
        <p:spPr>
          <a:xfrm>
            <a:off x="292608" y="268224"/>
            <a:ext cx="2450593" cy="5726177"/>
          </a:xfrm>
          <a:prstGeom prst="rect">
            <a:avLst/>
          </a:prstGeom>
        </p:spPr>
        <p:txBody>
          <a:bodyPr>
            <a:normAutofit/>
          </a:bodyPr>
          <a:lstStyle>
            <a:lvl1pPr>
              <a:spcBef>
                <a:spcPts val="1000"/>
              </a:spcBef>
              <a:defRPr>
                <a:solidFill>
                  <a:srgbClr val="000000"/>
                </a:solidFill>
              </a:defRPr>
            </a:lvl1pPr>
            <a:lvl2pPr>
              <a:spcBef>
                <a:spcPts val="1000"/>
              </a:spcBef>
              <a:defRPr>
                <a:solidFill>
                  <a:srgbClr val="000000"/>
                </a:solidFill>
              </a:defRPr>
            </a:lvl2pPr>
            <a:lvl3pPr>
              <a:spcBef>
                <a:spcPts val="1000"/>
              </a:spcBef>
              <a:defRPr>
                <a:solidFill>
                  <a:srgbClr val="000000"/>
                </a:solidFill>
              </a:defRPr>
            </a:lvl3pPr>
            <a:lvl4pPr>
              <a:spcBef>
                <a:spcPts val="1000"/>
              </a:spcBef>
              <a:defRPr>
                <a:solidFill>
                  <a:srgbClr val="000000"/>
                </a:solidFill>
              </a:defRPr>
            </a:lvl4pPr>
            <a:lvl5pPr>
              <a:spcBef>
                <a:spcPts val="1000"/>
              </a:spcBef>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782"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373299317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text (four columns)">
    <p:spTree>
      <p:nvGrpSpPr>
        <p:cNvPr id="1" name=""/>
        <p:cNvGrpSpPr/>
        <p:nvPr/>
      </p:nvGrpSpPr>
      <p:grpSpPr>
        <a:xfrm>
          <a:off x="0" y="0"/>
          <a:ext cx="0" cy="0"/>
          <a:chOff x="0" y="0"/>
          <a:chExt cx="0" cy="0"/>
        </a:xfrm>
      </p:grpSpPr>
      <p:sp>
        <p:nvSpPr>
          <p:cNvPr id="98" name="Title Text"/>
          <p:cNvSpPr txBox="1">
            <a:spLocks noGrp="1"/>
          </p:cNvSpPr>
          <p:nvPr>
            <p:ph type="title"/>
          </p:nvPr>
        </p:nvSpPr>
        <p:spPr>
          <a:xfrm>
            <a:off x="280416" y="183557"/>
            <a:ext cx="5522977" cy="1072897"/>
          </a:xfrm>
          <a:prstGeom prst="rect">
            <a:avLst/>
          </a:prstGeom>
        </p:spPr>
        <p:txBody>
          <a:bodyPr>
            <a:normAutofit/>
          </a:bodyPr>
          <a:lstStyle/>
          <a:p>
            <a:r>
              <a:t>Title Text</a:t>
            </a:r>
          </a:p>
        </p:txBody>
      </p:sp>
      <p:sp>
        <p:nvSpPr>
          <p:cNvPr id="99" name="Body Level One…"/>
          <p:cNvSpPr txBox="1">
            <a:spLocks noGrp="1"/>
          </p:cNvSpPr>
          <p:nvPr>
            <p:ph type="body" sz="quarter" idx="1"/>
          </p:nvPr>
        </p:nvSpPr>
        <p:spPr>
          <a:xfrm>
            <a:off x="292608" y="1658112"/>
            <a:ext cx="2450593" cy="4336289"/>
          </a:xfrm>
          <a:prstGeom prst="rect">
            <a:avLst/>
          </a:prstGeom>
        </p:spPr>
        <p:txBody>
          <a:bodyPr>
            <a:normAutofit/>
          </a:bodyPr>
          <a:lstStyle>
            <a:lvl1pPr>
              <a:spcBef>
                <a:spcPts val="1000"/>
              </a:spcBef>
            </a:lvl1pPr>
            <a:lvl2pPr>
              <a:spcBef>
                <a:spcPts val="1000"/>
              </a:spcBef>
            </a:lvl2pPr>
            <a:lvl3pPr>
              <a:spcBef>
                <a:spcPts val="1000"/>
              </a:spcBef>
            </a:lvl3pPr>
            <a:lvl4pPr>
              <a:spcBef>
                <a:spcPts val="1000"/>
              </a:spcBef>
            </a:lvl4pPr>
            <a:lvl5pPr>
              <a:spcBef>
                <a:spcPts val="1000"/>
              </a:spcBef>
            </a:lvl5pPr>
          </a:lstStyle>
          <a:p>
            <a:r>
              <a:t>Body Level One</a:t>
            </a:r>
          </a:p>
          <a:p>
            <a:pPr lvl="1"/>
            <a:r>
              <a:t>Body Level Two</a:t>
            </a:r>
          </a:p>
          <a:p>
            <a:pPr lvl="2"/>
            <a:r>
              <a:t>Body Level Three</a:t>
            </a:r>
          </a:p>
          <a:p>
            <a:pPr lvl="3"/>
            <a:r>
              <a:t>Body Level Four</a:t>
            </a:r>
          </a:p>
          <a:p>
            <a:pPr lvl="4"/>
            <a:r>
              <a:t>Body Level Five</a:t>
            </a:r>
          </a:p>
        </p:txBody>
      </p:sp>
      <p:sp>
        <p:nvSpPr>
          <p:cNvPr id="100" name="Text Placeholder 2"/>
          <p:cNvSpPr>
            <a:spLocks noGrp="1"/>
          </p:cNvSpPr>
          <p:nvPr>
            <p:ph type="body" sz="quarter" idx="13"/>
          </p:nvPr>
        </p:nvSpPr>
        <p:spPr>
          <a:xfrm>
            <a:off x="3340608" y="1658112"/>
            <a:ext cx="2450593" cy="4336288"/>
          </a:xfrm>
          <a:prstGeom prst="rect">
            <a:avLst/>
          </a:prstGeom>
        </p:spPr>
        <p:txBody>
          <a:bodyPr>
            <a:normAutofit/>
          </a:bodyPr>
          <a:lstStyle>
            <a:lvl1pPr>
              <a:spcBef>
                <a:spcPts val="1000"/>
              </a:spcBef>
              <a:defRPr/>
            </a:lvl1pPr>
          </a:lstStyle>
          <a:p>
            <a:pPr>
              <a:spcBef>
                <a:spcPts val="2000"/>
              </a:spcBef>
            </a:pPr>
            <a:endParaRPr/>
          </a:p>
        </p:txBody>
      </p:sp>
      <p:sp>
        <p:nvSpPr>
          <p:cNvPr id="101" name="Text Placeholder 3"/>
          <p:cNvSpPr>
            <a:spLocks noGrp="1"/>
          </p:cNvSpPr>
          <p:nvPr>
            <p:ph type="body" sz="quarter" idx="14"/>
          </p:nvPr>
        </p:nvSpPr>
        <p:spPr>
          <a:xfrm>
            <a:off x="6388608" y="1658112"/>
            <a:ext cx="2450593" cy="4336288"/>
          </a:xfrm>
          <a:prstGeom prst="rect">
            <a:avLst/>
          </a:prstGeom>
        </p:spPr>
        <p:txBody>
          <a:bodyPr>
            <a:normAutofit/>
          </a:bodyPr>
          <a:lstStyle>
            <a:lvl1pPr>
              <a:spcBef>
                <a:spcPts val="1000"/>
              </a:spcBef>
              <a:defRPr/>
            </a:lvl1pPr>
          </a:lstStyle>
          <a:p>
            <a:pPr>
              <a:spcBef>
                <a:spcPts val="2000"/>
              </a:spcBef>
            </a:pPr>
            <a:endParaRPr/>
          </a:p>
        </p:txBody>
      </p:sp>
      <p:sp>
        <p:nvSpPr>
          <p:cNvPr id="102" name="Text Placeholder 4"/>
          <p:cNvSpPr>
            <a:spLocks noGrp="1"/>
          </p:cNvSpPr>
          <p:nvPr>
            <p:ph type="body" sz="quarter" idx="15"/>
          </p:nvPr>
        </p:nvSpPr>
        <p:spPr>
          <a:xfrm>
            <a:off x="9436608" y="1658112"/>
            <a:ext cx="2450593" cy="4336288"/>
          </a:xfrm>
          <a:prstGeom prst="rect">
            <a:avLst/>
          </a:prstGeom>
        </p:spPr>
        <p:txBody>
          <a:bodyPr>
            <a:normAutofit/>
          </a:bodyPr>
          <a:lstStyle>
            <a:lvl1pPr>
              <a:spcBef>
                <a:spcPts val="1000"/>
              </a:spcBef>
              <a:defRPr/>
            </a:lvl1pPr>
          </a:lstStyle>
          <a:p>
            <a:pPr>
              <a:spcBef>
                <a:spcPts val="2000"/>
              </a:spcBef>
            </a:pPr>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41706835"/>
      </p:ext>
    </p:extLst>
  </p:cSld>
  <p:clrMapOvr>
    <a:masterClrMapping/>
  </p:clrMapOvr>
  <p:transition spd="med"/>
</p:sldLayout>
</file>

<file path=ppt/slideLayouts/slideLayout80.xml><?xml version="1.0" encoding="utf-8"?>
<p:sldLayout xmlns:a="http://schemas.openxmlformats.org/drawingml/2006/main" xmlns:r="http://schemas.openxmlformats.org/officeDocument/2006/relationships" xmlns:p="http://schemas.openxmlformats.org/presentationml/2006/main" type="tx">
  <p:cSld name="2_blank (with footer)">
    <p:bg>
      <p:bgPr>
        <a:solidFill>
          <a:srgbClr val="FFFFFF"/>
        </a:solidFill>
        <a:effectLst/>
      </p:bgPr>
    </p:bg>
    <p:spTree>
      <p:nvGrpSpPr>
        <p:cNvPr id="1" name=""/>
        <p:cNvGrpSpPr/>
        <p:nvPr/>
      </p:nvGrpSpPr>
      <p:grpSpPr>
        <a:xfrm>
          <a:off x="0" y="0"/>
          <a:ext cx="0" cy="0"/>
          <a:chOff x="0" y="0"/>
          <a:chExt cx="0" cy="0"/>
        </a:xfrm>
      </p:grpSpPr>
      <p:sp>
        <p:nvSpPr>
          <p:cNvPr id="789"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1533588561"/>
      </p:ext>
    </p:extLst>
  </p:cSld>
  <p:clrMapOvr>
    <a:masterClrMapping/>
  </p:clrMapOvr>
  <p:transition spd="med"/>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x">
  <p:cSld name="2_blank (no footer)">
    <p:bg>
      <p:bgPr>
        <a:solidFill>
          <a:srgbClr val="FFFFFF"/>
        </a:solidFill>
        <a:effectLst/>
      </p:bgPr>
    </p:bg>
    <p:spTree>
      <p:nvGrpSpPr>
        <p:cNvPr id="1" name=""/>
        <p:cNvGrpSpPr/>
        <p:nvPr/>
      </p:nvGrpSpPr>
      <p:grpSpPr>
        <a:xfrm>
          <a:off x="0" y="0"/>
          <a:ext cx="0" cy="0"/>
          <a:chOff x="0" y="0"/>
          <a:chExt cx="0" cy="0"/>
        </a:xfrm>
      </p:grpSpPr>
      <p:sp>
        <p:nvSpPr>
          <p:cNvPr id="796" name="Slide Number"/>
          <p:cNvSpPr txBox="1">
            <a:spLocks noGrp="1"/>
          </p:cNvSpPr>
          <p:nvPr>
            <p:ph type="sldNum" sz="quarter" idx="2"/>
          </p:nvPr>
        </p:nvSpPr>
        <p:spPr>
          <a:xfrm>
            <a:off x="8602949" y="6294795"/>
            <a:ext cx="134652" cy="12311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636299753"/>
      </p:ext>
    </p:extLst>
  </p:cSld>
  <p:clrMapOvr>
    <a:masterClrMapping/>
  </p:clrMapOvr>
  <p:transition spd="med"/>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x">
  <p:cSld name="2_thank you">
    <p:bg>
      <p:bgPr>
        <a:solidFill>
          <a:srgbClr val="FFFFFF"/>
        </a:solidFill>
        <a:effectLst/>
      </p:bgPr>
    </p:bg>
    <p:spTree>
      <p:nvGrpSpPr>
        <p:cNvPr id="1" name=""/>
        <p:cNvGrpSpPr/>
        <p:nvPr/>
      </p:nvGrpSpPr>
      <p:grpSpPr>
        <a:xfrm>
          <a:off x="0" y="0"/>
          <a:ext cx="0" cy="0"/>
          <a:chOff x="0" y="0"/>
          <a:chExt cx="0" cy="0"/>
        </a:xfrm>
      </p:grpSpPr>
      <p:sp>
        <p:nvSpPr>
          <p:cNvPr id="803" name="Title Text"/>
          <p:cNvSpPr txBox="1">
            <a:spLocks noGrp="1"/>
          </p:cNvSpPr>
          <p:nvPr>
            <p:ph type="title"/>
          </p:nvPr>
        </p:nvSpPr>
        <p:spPr>
          <a:xfrm>
            <a:off x="280416" y="183557"/>
            <a:ext cx="5522977" cy="1072897"/>
          </a:xfrm>
          <a:prstGeom prst="rect">
            <a:avLst/>
          </a:prstGeom>
        </p:spPr>
        <p:txBody>
          <a:bodyPr>
            <a:normAutofit/>
          </a:bodyPr>
          <a:lstStyle>
            <a:lvl1pPr>
              <a:defRPr>
                <a:solidFill>
                  <a:srgbClr val="000000"/>
                </a:solidFill>
              </a:defRPr>
            </a:lvl1pPr>
          </a:lstStyle>
          <a:p>
            <a:r>
              <a:t>Title Text</a:t>
            </a:r>
          </a:p>
        </p:txBody>
      </p:sp>
      <p:sp>
        <p:nvSpPr>
          <p:cNvPr id="804" name="Body Level One…"/>
          <p:cNvSpPr txBox="1">
            <a:spLocks noGrp="1"/>
          </p:cNvSpPr>
          <p:nvPr>
            <p:ph type="body" sz="quarter" idx="1"/>
          </p:nvPr>
        </p:nvSpPr>
        <p:spPr>
          <a:xfrm>
            <a:off x="292608" y="1682496"/>
            <a:ext cx="5498593" cy="1746505"/>
          </a:xfrm>
          <a:prstGeom prst="rect">
            <a:avLst/>
          </a:prstGeom>
        </p:spPr>
        <p:txBody>
          <a:bodyPr>
            <a:normAutofit/>
          </a:bodyPr>
          <a:lstStyle>
            <a:lvl1pPr>
              <a:spcBef>
                <a:spcPts val="0"/>
              </a:spcBef>
              <a:defRPr sz="1300">
                <a:solidFill>
                  <a:srgbClr val="000000"/>
                </a:solidFill>
              </a:defRPr>
            </a:lvl1pPr>
            <a:lvl2pPr marL="0" indent="0">
              <a:spcBef>
                <a:spcPts val="0"/>
              </a:spcBef>
              <a:buSzTx/>
              <a:buNone/>
              <a:defRPr sz="1300">
                <a:solidFill>
                  <a:srgbClr val="000000"/>
                </a:solidFill>
              </a:defRPr>
            </a:lvl2pPr>
            <a:lvl3pPr marL="0" indent="100807">
              <a:spcBef>
                <a:spcPts val="0"/>
              </a:spcBef>
              <a:buSzTx/>
              <a:buNone/>
              <a:defRPr sz="1300">
                <a:solidFill>
                  <a:srgbClr val="000000"/>
                </a:solidFill>
              </a:defRPr>
            </a:lvl3pPr>
            <a:lvl4pPr marL="0" indent="217491">
              <a:spcBef>
                <a:spcPts val="0"/>
              </a:spcBef>
              <a:buSzTx/>
              <a:buNone/>
              <a:defRPr sz="1300">
                <a:solidFill>
                  <a:srgbClr val="000000"/>
                </a:solidFill>
              </a:defRPr>
            </a:lvl4pPr>
            <a:lvl5pPr marL="0" indent="315916">
              <a:spcBef>
                <a:spcPts val="0"/>
              </a:spcBef>
              <a:buSzTx/>
              <a:buNone/>
              <a:defRPr sz="13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pic>
        <p:nvPicPr>
          <p:cNvPr id="805" name="Picture" descr="Picture"/>
          <p:cNvPicPr>
            <a:picLocks noChangeAspect="1"/>
          </p:cNvPicPr>
          <p:nvPr/>
        </p:nvPicPr>
        <p:blipFill>
          <a:blip r:embed="rId2"/>
          <a:stretch>
            <a:fillRect/>
          </a:stretch>
        </p:blipFill>
        <p:spPr>
          <a:xfrm>
            <a:off x="11191749" y="6256737"/>
            <a:ext cx="695453" cy="277478"/>
          </a:xfrm>
          <a:prstGeom prst="rect">
            <a:avLst/>
          </a:prstGeom>
          <a:ln w="12700">
            <a:miter lim="400000"/>
          </a:ln>
        </p:spPr>
      </p:pic>
      <p:sp>
        <p:nvSpPr>
          <p:cNvPr id="806" name="Footer Placeholder 3"/>
          <p:cNvSpPr txBox="1"/>
          <p:nvPr/>
        </p:nvSpPr>
        <p:spPr>
          <a:xfrm>
            <a:off x="295684" y="6099123"/>
            <a:ext cx="1514411" cy="541549"/>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lstStyle/>
          <a:p>
            <a:pPr defTabSz="285750">
              <a:lnSpc>
                <a:spcPct val="150000"/>
              </a:lnSpc>
              <a:defRPr sz="6200">
                <a:solidFill>
                  <a:srgbClr val="000000"/>
                </a:solidFill>
              </a:defRPr>
            </a:pPr>
            <a:r>
              <a:rPr sz="3100"/>
              <a:t>IBM </a:t>
            </a:r>
            <a:r>
              <a:rPr sz="3100" b="1"/>
              <a:t>iX</a:t>
            </a:r>
          </a:p>
        </p:txBody>
      </p:sp>
      <p:sp>
        <p:nvSpPr>
          <p:cNvPr id="807" name="© Copyright IBM Corporation 2019.…"/>
          <p:cNvSpPr txBox="1"/>
          <p:nvPr/>
        </p:nvSpPr>
        <p:spPr>
          <a:xfrm>
            <a:off x="6402189" y="1718345"/>
            <a:ext cx="5489353" cy="1087477"/>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60" tIns="60960" rIns="60960" bIns="60960">
            <a:spAutoFit/>
          </a:bodyPr>
          <a:lstStyle/>
          <a:p>
            <a:pPr defTabSz="1219200">
              <a:spcBef>
                <a:spcPts val="400"/>
              </a:spcBef>
              <a:defRPr sz="1600">
                <a:solidFill>
                  <a:srgbClr val="000000"/>
                </a:solidFill>
              </a:defRPr>
            </a:pPr>
            <a:r>
              <a:rPr sz="800"/>
              <a:t>© Copyright IBM Corporation 2019. </a:t>
            </a:r>
          </a:p>
          <a:p>
            <a:pPr defTabSz="1219200">
              <a:spcBef>
                <a:spcPts val="400"/>
              </a:spcBef>
              <a:defRPr sz="1600">
                <a:solidFill>
                  <a:srgbClr val="000000"/>
                </a:solidFill>
              </a:defRPr>
            </a:pPr>
            <a:r>
              <a:rPr sz="800"/>
              <a:t>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ibm.com are trademarks of IBM Corp., registered in many jurisdictions worldwide. Other product and service names might be trademarks of IBM or other companies. </a:t>
            </a:r>
          </a:p>
          <a:p>
            <a:pPr defTabSz="1219200">
              <a:spcBef>
                <a:spcPts val="400"/>
              </a:spcBef>
              <a:defRPr sz="1600">
                <a:solidFill>
                  <a:srgbClr val="000000"/>
                </a:solidFill>
              </a:defRPr>
            </a:pPr>
            <a:r>
              <a:rPr sz="800"/>
              <a:t>A current list of IBM trademarks is available at </a:t>
            </a:r>
            <a:r>
              <a:rPr sz="800" u="sng">
                <a:solidFill>
                  <a:schemeClr val="accent2"/>
                </a:solidFill>
                <a:uFill>
                  <a:solidFill>
                    <a:srgbClr val="408BFC"/>
                  </a:solidFill>
                </a:uFill>
                <a:hlinkClick r:id="rId3"/>
              </a:rPr>
              <a:t>Copyright and trademark information</a:t>
            </a:r>
            <a:r>
              <a:rPr sz="800"/>
              <a:t>.</a:t>
            </a:r>
          </a:p>
        </p:txBody>
      </p:sp>
      <p:sp>
        <p:nvSpPr>
          <p:cNvPr id="808"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2049330692"/>
      </p:ext>
    </p:extLst>
  </p:cSld>
  <p:clrMapOvr>
    <a:masterClrMapping/>
  </p:clrMapOvr>
  <p:transition spd="med"/>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x">
  <p:cSld name="2_ibm sign-off">
    <p:bg>
      <p:bgPr>
        <a:solidFill>
          <a:srgbClr val="FFFFFF"/>
        </a:solidFill>
        <a:effectLst/>
      </p:bgPr>
    </p:bg>
    <p:spTree>
      <p:nvGrpSpPr>
        <p:cNvPr id="1" name=""/>
        <p:cNvGrpSpPr/>
        <p:nvPr/>
      </p:nvGrpSpPr>
      <p:grpSpPr>
        <a:xfrm>
          <a:off x="0" y="0"/>
          <a:ext cx="0" cy="0"/>
          <a:chOff x="0" y="0"/>
          <a:chExt cx="0" cy="0"/>
        </a:xfrm>
      </p:grpSpPr>
      <p:pic>
        <p:nvPicPr>
          <p:cNvPr id="815" name="Picture" descr="Picture"/>
          <p:cNvPicPr>
            <a:picLocks noChangeAspect="1"/>
          </p:cNvPicPr>
          <p:nvPr/>
        </p:nvPicPr>
        <p:blipFill>
          <a:blip r:embed="rId2"/>
          <a:stretch>
            <a:fillRect/>
          </a:stretch>
        </p:blipFill>
        <p:spPr>
          <a:xfrm>
            <a:off x="5230928" y="3083847"/>
            <a:ext cx="1730145" cy="690310"/>
          </a:xfrm>
          <a:prstGeom prst="rect">
            <a:avLst/>
          </a:prstGeom>
          <a:ln w="12700">
            <a:miter lim="400000"/>
          </a:ln>
        </p:spPr>
      </p:pic>
      <p:sp>
        <p:nvSpPr>
          <p:cNvPr id="816"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1122951624"/>
      </p:ext>
    </p:extLst>
  </p:cSld>
  <p:clrMapOvr>
    <a:masterClrMapping/>
  </p:clrMapOvr>
  <p:transition spd="med"/>
</p:sldLayout>
</file>

<file path=ppt/slideLayouts/slideLayout84.xml><?xml version="1.0" encoding="utf-8"?>
<p:sldLayout xmlns:a="http://schemas.openxmlformats.org/drawingml/2006/main" xmlns:r="http://schemas.openxmlformats.org/officeDocument/2006/relationships" xmlns:p="http://schemas.openxmlformats.org/presentationml/2006/main">
  <p:cSld name="Blank white_with title">
    <p:spTree>
      <p:nvGrpSpPr>
        <p:cNvPr id="1" name="Shape 59"/>
        <p:cNvGrpSpPr/>
        <p:nvPr/>
      </p:nvGrpSpPr>
      <p:grpSpPr>
        <a:xfrm>
          <a:off x="0" y="0"/>
          <a:ext cx="0" cy="0"/>
          <a:chOff x="0" y="0"/>
          <a:chExt cx="0" cy="0"/>
        </a:xfrm>
      </p:grpSpPr>
      <p:pic>
        <p:nvPicPr>
          <p:cNvPr id="60" name="Shape 60"/>
          <p:cNvPicPr preferRelativeResize="0"/>
          <p:nvPr/>
        </p:nvPicPr>
        <p:blipFill rotWithShape="1">
          <a:blip r:embed="rId2">
            <a:alphaModFix/>
          </a:blip>
          <a:srcRect/>
          <a:stretch/>
        </p:blipFill>
        <p:spPr>
          <a:xfrm>
            <a:off x="10581854" y="6215598"/>
            <a:ext cx="1535423" cy="614169"/>
          </a:xfrm>
          <a:prstGeom prst="rect">
            <a:avLst/>
          </a:prstGeom>
          <a:noFill/>
          <a:ln>
            <a:noFill/>
          </a:ln>
        </p:spPr>
      </p:pic>
      <p:sp>
        <p:nvSpPr>
          <p:cNvPr id="61" name="Shape 61"/>
          <p:cNvSpPr/>
          <p:nvPr/>
        </p:nvSpPr>
        <p:spPr>
          <a:xfrm>
            <a:off x="715167" y="-4341"/>
            <a:ext cx="5380832" cy="192233"/>
          </a:xfrm>
          <a:prstGeom prst="rect">
            <a:avLst/>
          </a:prstGeom>
          <a:solidFill>
            <a:srgbClr val="0A032E"/>
          </a:solidFill>
          <a:ln>
            <a:noFill/>
          </a:ln>
        </p:spPr>
        <p:txBody>
          <a:bodyPr lIns="25400" tIns="25400" rIns="25400" bIns="25400" anchor="ctr" anchorCtr="0">
            <a:noAutofit/>
          </a:bodyPr>
          <a:lstStyle/>
          <a:p>
            <a:pPr marL="0" marR="0" lvl="0" indent="0" algn="l" rtl="0">
              <a:spcBef>
                <a:spcPts val="0"/>
              </a:spcBef>
              <a:buNone/>
            </a:pPr>
            <a:endParaRPr sz="1800">
              <a:solidFill>
                <a:schemeClr val="dk1"/>
              </a:solidFill>
              <a:latin typeface="Arial"/>
              <a:ea typeface="Arial"/>
              <a:cs typeface="Arial"/>
              <a:sym typeface="Arial"/>
            </a:endParaRPr>
          </a:p>
        </p:txBody>
      </p:sp>
      <p:sp>
        <p:nvSpPr>
          <p:cNvPr id="62" name="Shape 62"/>
          <p:cNvSpPr txBox="1">
            <a:spLocks noGrp="1"/>
          </p:cNvSpPr>
          <p:nvPr>
            <p:ph type="body" idx="1"/>
          </p:nvPr>
        </p:nvSpPr>
        <p:spPr>
          <a:xfrm>
            <a:off x="614958" y="305137"/>
            <a:ext cx="10959089" cy="402820"/>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0"/>
              </a:spcAft>
              <a:buClr>
                <a:srgbClr val="08001F"/>
              </a:buClr>
              <a:buFont typeface="Arial"/>
              <a:buNone/>
              <a:defRPr sz="1600" b="1" i="0" u="none" strike="noStrike" cap="none">
                <a:solidFill>
                  <a:srgbClr val="08001F"/>
                </a:solidFill>
                <a:latin typeface="Arial"/>
                <a:ea typeface="Arial"/>
                <a:cs typeface="Arial"/>
                <a:sym typeface="Arial"/>
              </a:defRPr>
            </a:lvl1pPr>
            <a:lvl2pPr marL="685783" marR="0" lvl="1" indent="-76198" algn="l" rtl="0">
              <a:lnSpc>
                <a:spcPct val="90000"/>
              </a:lnSpc>
              <a:spcBef>
                <a:spcPts val="500"/>
              </a:spcBef>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2971" marR="0" lvl="2" indent="-101597" algn="l" rtl="0">
              <a:lnSpc>
                <a:spcPct val="90000"/>
              </a:lnSpc>
              <a:spcBef>
                <a:spcPts val="500"/>
              </a:spcBef>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160" marR="0" lvl="3" indent="-114297" algn="l" rtl="0">
              <a:lnSpc>
                <a:spcPct val="90000"/>
              </a:lnSpc>
              <a:spcBef>
                <a:spcPts val="500"/>
              </a:spcBef>
              <a:buClr>
                <a:schemeClr val="dk1"/>
              </a:buClr>
              <a:buSzPct val="96428"/>
              <a:buFont typeface="Arial"/>
              <a:buChar char="•"/>
              <a:defRPr sz="1800" b="0" i="0" u="none" strike="noStrike" cap="none">
                <a:solidFill>
                  <a:schemeClr val="dk1"/>
                </a:solidFill>
                <a:latin typeface="Arial"/>
                <a:ea typeface="Arial"/>
                <a:cs typeface="Arial"/>
                <a:sym typeface="Arial"/>
              </a:defRPr>
            </a:lvl4pPr>
            <a:lvl5pPr marL="2057349" marR="0" lvl="4" indent="-114297" algn="l" rtl="0">
              <a:lnSpc>
                <a:spcPct val="90000"/>
              </a:lnSpc>
              <a:spcBef>
                <a:spcPts val="500"/>
              </a:spcBef>
              <a:buClr>
                <a:schemeClr val="dk1"/>
              </a:buClr>
              <a:buSzPct val="96428"/>
              <a:buFont typeface="Arial"/>
              <a:buChar char="•"/>
              <a:defRPr sz="1800" b="0" i="0" u="none" strike="noStrike" cap="none">
                <a:solidFill>
                  <a:schemeClr val="dk1"/>
                </a:solidFill>
                <a:latin typeface="Arial"/>
                <a:ea typeface="Arial"/>
                <a:cs typeface="Arial"/>
                <a:sym typeface="Arial"/>
              </a:defRPr>
            </a:lvl5pPr>
            <a:lvl6pPr marL="2514537" marR="0" lvl="5" indent="-114297" algn="l" rtl="0">
              <a:lnSpc>
                <a:spcPct val="90000"/>
              </a:lnSpc>
              <a:spcBef>
                <a:spcPts val="500"/>
              </a:spcBef>
              <a:buClr>
                <a:schemeClr val="dk1"/>
              </a:buClr>
              <a:buSzPct val="96428"/>
              <a:buFont typeface="Arial"/>
              <a:buChar char="•"/>
              <a:defRPr sz="1800" b="0" i="0" u="none" strike="noStrike" cap="none">
                <a:solidFill>
                  <a:schemeClr val="dk1"/>
                </a:solidFill>
                <a:latin typeface="Arial"/>
                <a:ea typeface="Arial"/>
                <a:cs typeface="Arial"/>
                <a:sym typeface="Arial"/>
              </a:defRPr>
            </a:lvl6pPr>
            <a:lvl7pPr marL="2971726" marR="0" lvl="6" indent="-114297" algn="l" rtl="0">
              <a:lnSpc>
                <a:spcPct val="90000"/>
              </a:lnSpc>
              <a:spcBef>
                <a:spcPts val="500"/>
              </a:spcBef>
              <a:buClr>
                <a:schemeClr val="dk1"/>
              </a:buClr>
              <a:buSzPct val="96428"/>
              <a:buFont typeface="Arial"/>
              <a:buChar char="•"/>
              <a:defRPr sz="1800" b="0" i="0" u="none" strike="noStrike" cap="none">
                <a:solidFill>
                  <a:schemeClr val="dk1"/>
                </a:solidFill>
                <a:latin typeface="Arial"/>
                <a:ea typeface="Arial"/>
                <a:cs typeface="Arial"/>
                <a:sym typeface="Arial"/>
              </a:defRPr>
            </a:lvl7pPr>
            <a:lvl8pPr marL="3428914" marR="0" lvl="7" indent="-114297" algn="l" rtl="0">
              <a:lnSpc>
                <a:spcPct val="90000"/>
              </a:lnSpc>
              <a:spcBef>
                <a:spcPts val="500"/>
              </a:spcBef>
              <a:buClr>
                <a:schemeClr val="dk1"/>
              </a:buClr>
              <a:buSzPct val="96428"/>
              <a:buFont typeface="Arial"/>
              <a:buChar char="•"/>
              <a:defRPr sz="1800" b="0" i="0" u="none" strike="noStrike" cap="none">
                <a:solidFill>
                  <a:schemeClr val="dk1"/>
                </a:solidFill>
                <a:latin typeface="Arial"/>
                <a:ea typeface="Arial"/>
                <a:cs typeface="Arial"/>
                <a:sym typeface="Arial"/>
              </a:defRPr>
            </a:lvl8pPr>
            <a:lvl9pPr marL="3886103" marR="0" lvl="8" indent="-114297" algn="l" rtl="0">
              <a:lnSpc>
                <a:spcPct val="90000"/>
              </a:lnSpc>
              <a:spcBef>
                <a:spcPts val="500"/>
              </a:spcBef>
              <a:buClr>
                <a:schemeClr val="dk1"/>
              </a:buClr>
              <a:buSzPct val="96428"/>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sldNum" idx="12"/>
          </p:nvPr>
        </p:nvSpPr>
        <p:spPr>
          <a:xfrm>
            <a:off x="614957" y="6509904"/>
            <a:ext cx="2743200" cy="185499"/>
          </a:xfrm>
          <a:prstGeom prst="rect">
            <a:avLst/>
          </a:prstGeom>
          <a:noFill/>
          <a:ln>
            <a:noFill/>
          </a:ln>
        </p:spPr>
        <p:txBody>
          <a:bodyPr lIns="91425" tIns="45700" rIns="91425" bIns="45700" anchor="t" anchorCtr="0">
            <a:noAutofit/>
          </a:bodyPr>
          <a:lstStyle/>
          <a:p>
            <a:pPr>
              <a:buSzPct val="25000"/>
            </a:pPr>
            <a:fld id="{00000000-1234-1234-1234-123412341234}" type="slidenum">
              <a:rPr lang="en-US" sz="1067" smtClean="0">
                <a:solidFill>
                  <a:srgbClr val="A5A5A5"/>
                </a:solidFill>
              </a:rPr>
              <a:pPr>
                <a:buSzPct val="25000"/>
              </a:pPr>
              <a:t>‹#›</a:t>
            </a:fld>
            <a:endParaRPr lang="en-US" sz="1067">
              <a:solidFill>
                <a:srgbClr val="A5A5A5"/>
              </a:solidFill>
            </a:endParaRPr>
          </a:p>
        </p:txBody>
      </p:sp>
      <p:sp>
        <p:nvSpPr>
          <p:cNvPr id="64" name="Shape 64"/>
          <p:cNvSpPr txBox="1">
            <a:spLocks noGrp="1"/>
          </p:cNvSpPr>
          <p:nvPr>
            <p:ph type="title"/>
          </p:nvPr>
        </p:nvSpPr>
        <p:spPr>
          <a:xfrm>
            <a:off x="614958" y="707958"/>
            <a:ext cx="10959089" cy="912076"/>
          </a:xfrm>
          <a:prstGeom prst="rect">
            <a:avLst/>
          </a:prstGeom>
          <a:noFill/>
          <a:ln>
            <a:noFill/>
          </a:ln>
        </p:spPr>
        <p:txBody>
          <a:bodyPr lIns="91425" tIns="91425" rIns="91425" bIns="91425" anchor="t" anchorCtr="0"/>
          <a:lstStyle>
            <a:lvl1pPr marL="0" marR="0" lvl="0" indent="0" algn="l" rtl="0">
              <a:lnSpc>
                <a:spcPct val="145000"/>
              </a:lnSpc>
              <a:spcBef>
                <a:spcPts val="0"/>
              </a:spcBef>
              <a:buClr>
                <a:srgbClr val="08001F"/>
              </a:buClr>
              <a:buFont typeface="Arial"/>
              <a:buNone/>
              <a:defRPr sz="1600" b="0" i="0" u="none" strike="noStrike" cap="none">
                <a:solidFill>
                  <a:srgbClr val="08001F"/>
                </a:solidFill>
                <a:latin typeface="Arial"/>
                <a:ea typeface="Arial"/>
                <a:cs typeface="Arial"/>
                <a:sym typeface="Arial"/>
              </a:defRPr>
            </a:lvl1pPr>
            <a:lvl2pPr lvl="1" indent="0">
              <a:spcBef>
                <a:spcPts val="0"/>
              </a:spcBef>
              <a:buNone/>
              <a:defRPr sz="2400"/>
            </a:lvl2pPr>
            <a:lvl3pPr lvl="2" indent="0">
              <a:spcBef>
                <a:spcPts val="0"/>
              </a:spcBef>
              <a:buNone/>
              <a:defRPr sz="2400"/>
            </a:lvl3pPr>
            <a:lvl4pPr lvl="3" indent="0">
              <a:spcBef>
                <a:spcPts val="0"/>
              </a:spcBef>
              <a:buNone/>
              <a:defRPr sz="2400"/>
            </a:lvl4pPr>
            <a:lvl5pPr lvl="4" indent="0">
              <a:spcBef>
                <a:spcPts val="0"/>
              </a:spcBef>
              <a:buNone/>
              <a:defRPr sz="2400"/>
            </a:lvl5pPr>
            <a:lvl6pPr lvl="5" indent="0">
              <a:spcBef>
                <a:spcPts val="0"/>
              </a:spcBef>
              <a:buNone/>
              <a:defRPr sz="2400"/>
            </a:lvl6pPr>
            <a:lvl7pPr lvl="6" indent="0">
              <a:spcBef>
                <a:spcPts val="0"/>
              </a:spcBef>
              <a:buNone/>
              <a:defRPr sz="2400"/>
            </a:lvl7pPr>
            <a:lvl8pPr lvl="7" indent="0">
              <a:spcBef>
                <a:spcPts val="0"/>
              </a:spcBef>
              <a:buNone/>
              <a:defRPr sz="2400"/>
            </a:lvl8pPr>
            <a:lvl9pPr lvl="8" indent="0">
              <a:spcBef>
                <a:spcPts val="0"/>
              </a:spcBef>
              <a:buNone/>
              <a:defRPr sz="2400"/>
            </a:lvl9pPr>
          </a:lstStyle>
          <a:p>
            <a:endParaRPr/>
          </a:p>
        </p:txBody>
      </p:sp>
    </p:spTree>
    <p:extLst>
      <p:ext uri="{BB962C8B-B14F-4D97-AF65-F5344CB8AC3E}">
        <p14:creationId xmlns:p14="http://schemas.microsoft.com/office/powerpoint/2010/main" val="34396880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 blank slide">
  <p:cSld name="Title + blank slide">
    <p:bg>
      <p:bgPr>
        <a:solidFill>
          <a:srgbClr val="6572A9"/>
        </a:solidFill>
        <a:effectLst/>
      </p:bgPr>
    </p:bg>
    <p:spTree>
      <p:nvGrpSpPr>
        <p:cNvPr id="1" name="Shape 59"/>
        <p:cNvGrpSpPr/>
        <p:nvPr/>
      </p:nvGrpSpPr>
      <p:grpSpPr>
        <a:xfrm>
          <a:off x="0" y="0"/>
          <a:ext cx="0" cy="0"/>
          <a:chOff x="0" y="0"/>
          <a:chExt cx="0" cy="0"/>
        </a:xfrm>
      </p:grpSpPr>
      <p:sp>
        <p:nvSpPr>
          <p:cNvPr id="60" name="Google Shape;60;p7"/>
          <p:cNvSpPr txBox="1">
            <a:spLocks noGrp="1"/>
          </p:cNvSpPr>
          <p:nvPr>
            <p:ph type="ctrTitle"/>
          </p:nvPr>
        </p:nvSpPr>
        <p:spPr>
          <a:xfrm>
            <a:off x="4195733" y="569133"/>
            <a:ext cx="3800400" cy="405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rgbClr val="F3F3F3"/>
              </a:buClr>
              <a:buSzPts val="1800"/>
              <a:buNone/>
              <a:defRPr sz="2400">
                <a:solidFill>
                  <a:srgbClr val="F3F3F3"/>
                </a:solidFill>
              </a:defRPr>
            </a:lvl1pPr>
            <a:lvl2pPr lvl="1" algn="ctr" rtl="0">
              <a:spcBef>
                <a:spcPts val="0"/>
              </a:spcBef>
              <a:spcAft>
                <a:spcPts val="0"/>
              </a:spcAft>
              <a:buClr>
                <a:srgbClr val="6572A9"/>
              </a:buClr>
              <a:buSzPts val="1100"/>
              <a:buNone/>
              <a:defRPr sz="1467">
                <a:solidFill>
                  <a:srgbClr val="6572A9"/>
                </a:solidFill>
              </a:defRPr>
            </a:lvl2pPr>
            <a:lvl3pPr lvl="2" algn="ctr" rtl="0">
              <a:spcBef>
                <a:spcPts val="0"/>
              </a:spcBef>
              <a:spcAft>
                <a:spcPts val="0"/>
              </a:spcAft>
              <a:buClr>
                <a:srgbClr val="6572A9"/>
              </a:buClr>
              <a:buSzPts val="1100"/>
              <a:buNone/>
              <a:defRPr sz="1467">
                <a:solidFill>
                  <a:srgbClr val="6572A9"/>
                </a:solidFill>
              </a:defRPr>
            </a:lvl3pPr>
            <a:lvl4pPr lvl="3" algn="ctr" rtl="0">
              <a:spcBef>
                <a:spcPts val="0"/>
              </a:spcBef>
              <a:spcAft>
                <a:spcPts val="0"/>
              </a:spcAft>
              <a:buClr>
                <a:srgbClr val="6572A9"/>
              </a:buClr>
              <a:buSzPts val="1100"/>
              <a:buNone/>
              <a:defRPr sz="1467">
                <a:solidFill>
                  <a:srgbClr val="6572A9"/>
                </a:solidFill>
              </a:defRPr>
            </a:lvl4pPr>
            <a:lvl5pPr lvl="4" algn="ctr" rtl="0">
              <a:spcBef>
                <a:spcPts val="0"/>
              </a:spcBef>
              <a:spcAft>
                <a:spcPts val="0"/>
              </a:spcAft>
              <a:buClr>
                <a:srgbClr val="6572A9"/>
              </a:buClr>
              <a:buSzPts val="1100"/>
              <a:buNone/>
              <a:defRPr sz="1467">
                <a:solidFill>
                  <a:srgbClr val="6572A9"/>
                </a:solidFill>
              </a:defRPr>
            </a:lvl5pPr>
            <a:lvl6pPr lvl="5" algn="ctr" rtl="0">
              <a:spcBef>
                <a:spcPts val="0"/>
              </a:spcBef>
              <a:spcAft>
                <a:spcPts val="0"/>
              </a:spcAft>
              <a:buClr>
                <a:srgbClr val="6572A9"/>
              </a:buClr>
              <a:buSzPts val="1100"/>
              <a:buNone/>
              <a:defRPr sz="1467">
                <a:solidFill>
                  <a:srgbClr val="6572A9"/>
                </a:solidFill>
              </a:defRPr>
            </a:lvl6pPr>
            <a:lvl7pPr lvl="6" algn="ctr" rtl="0">
              <a:spcBef>
                <a:spcPts val="0"/>
              </a:spcBef>
              <a:spcAft>
                <a:spcPts val="0"/>
              </a:spcAft>
              <a:buClr>
                <a:srgbClr val="6572A9"/>
              </a:buClr>
              <a:buSzPts val="1100"/>
              <a:buNone/>
              <a:defRPr sz="1467">
                <a:solidFill>
                  <a:srgbClr val="6572A9"/>
                </a:solidFill>
              </a:defRPr>
            </a:lvl7pPr>
            <a:lvl8pPr lvl="7" algn="ctr" rtl="0">
              <a:spcBef>
                <a:spcPts val="0"/>
              </a:spcBef>
              <a:spcAft>
                <a:spcPts val="0"/>
              </a:spcAft>
              <a:buClr>
                <a:srgbClr val="6572A9"/>
              </a:buClr>
              <a:buSzPts val="1100"/>
              <a:buNone/>
              <a:defRPr sz="1467">
                <a:solidFill>
                  <a:srgbClr val="6572A9"/>
                </a:solidFill>
              </a:defRPr>
            </a:lvl8pPr>
            <a:lvl9pPr lvl="8" algn="ctr" rtl="0">
              <a:spcBef>
                <a:spcPts val="0"/>
              </a:spcBef>
              <a:spcAft>
                <a:spcPts val="0"/>
              </a:spcAft>
              <a:buClr>
                <a:srgbClr val="6572A9"/>
              </a:buClr>
              <a:buSzPts val="1100"/>
              <a:buNone/>
              <a:defRPr sz="1467">
                <a:solidFill>
                  <a:srgbClr val="6572A9"/>
                </a:solidFill>
              </a:defRPr>
            </a:lvl9pPr>
          </a:lstStyle>
          <a:p>
            <a:endParaRPr/>
          </a:p>
        </p:txBody>
      </p:sp>
      <p:cxnSp>
        <p:nvCxnSpPr>
          <p:cNvPr id="61" name="Google Shape;61;p7"/>
          <p:cNvCxnSpPr/>
          <p:nvPr/>
        </p:nvCxnSpPr>
        <p:spPr>
          <a:xfrm>
            <a:off x="4315900" y="1027167"/>
            <a:ext cx="3519200" cy="0"/>
          </a:xfrm>
          <a:prstGeom prst="straightConnector1">
            <a:avLst/>
          </a:prstGeom>
          <a:noFill/>
          <a:ln w="19050" cap="flat" cmpd="sng">
            <a:solidFill>
              <a:srgbClr val="F3F3F3"/>
            </a:solidFill>
            <a:prstDash val="solid"/>
            <a:round/>
            <a:headEnd type="none" w="med" len="med"/>
            <a:tailEnd type="none" w="med" len="med"/>
          </a:ln>
        </p:spPr>
      </p:cxnSp>
    </p:spTree>
    <p:extLst>
      <p:ext uri="{BB962C8B-B14F-4D97-AF65-F5344CB8AC3E}">
        <p14:creationId xmlns:p14="http://schemas.microsoft.com/office/powerpoint/2010/main" val="10177614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5BFD4-3E7A-4608-8286-39A70D1EC7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HK"/>
          </a:p>
        </p:txBody>
      </p:sp>
      <p:sp>
        <p:nvSpPr>
          <p:cNvPr id="3" name="Subtitle 2">
            <a:extLst>
              <a:ext uri="{FF2B5EF4-FFF2-40B4-BE49-F238E27FC236}">
                <a16:creationId xmlns:a16="http://schemas.microsoft.com/office/drawing/2014/main" id="{64BF6CB7-08FC-4C98-BAAA-2BC9EB9FEB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HK"/>
          </a:p>
        </p:txBody>
      </p:sp>
      <p:sp>
        <p:nvSpPr>
          <p:cNvPr id="4" name="Date Placeholder 3">
            <a:extLst>
              <a:ext uri="{FF2B5EF4-FFF2-40B4-BE49-F238E27FC236}">
                <a16:creationId xmlns:a16="http://schemas.microsoft.com/office/drawing/2014/main" id="{24233C9D-FF29-41D2-BFB3-E3BAE01410FF}"/>
              </a:ext>
            </a:extLst>
          </p:cNvPr>
          <p:cNvSpPr>
            <a:spLocks noGrp="1"/>
          </p:cNvSpPr>
          <p:nvPr>
            <p:ph type="dt" sz="half" idx="10"/>
          </p:nvPr>
        </p:nvSpPr>
        <p:spPr/>
        <p:txBody>
          <a:bodyPr/>
          <a:lstStyle/>
          <a:p>
            <a:fld id="{BD7BE733-3F42-4B10-A922-6E7C875BAE72}" type="datetimeFigureOut">
              <a:rPr lang="en-HK" smtClean="0"/>
              <a:t>6/4/2020</a:t>
            </a:fld>
            <a:endParaRPr lang="en-HK"/>
          </a:p>
        </p:txBody>
      </p:sp>
      <p:sp>
        <p:nvSpPr>
          <p:cNvPr id="5" name="Footer Placeholder 4">
            <a:extLst>
              <a:ext uri="{FF2B5EF4-FFF2-40B4-BE49-F238E27FC236}">
                <a16:creationId xmlns:a16="http://schemas.microsoft.com/office/drawing/2014/main" id="{6FE02AD3-47BD-4514-AE25-1A834DDC1169}"/>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6DC359E4-358E-4FEF-8BF1-8C113AD56511}"/>
              </a:ext>
            </a:extLst>
          </p:cNvPr>
          <p:cNvSpPr>
            <a:spLocks noGrp="1"/>
          </p:cNvSpPr>
          <p:nvPr>
            <p:ph type="sldNum" sz="quarter" idx="12"/>
          </p:nvPr>
        </p:nvSpPr>
        <p:spPr/>
        <p:txBody>
          <a:bodyPr/>
          <a:lstStyle/>
          <a:p>
            <a:fld id="{3FF5252C-2335-425D-BF71-75B8B672BC80}" type="slidenum">
              <a:rPr lang="en-HK" smtClean="0"/>
              <a:t>‹#›</a:t>
            </a:fld>
            <a:endParaRPr lang="en-HK"/>
          </a:p>
        </p:txBody>
      </p:sp>
    </p:spTree>
    <p:extLst>
      <p:ext uri="{BB962C8B-B14F-4D97-AF65-F5344CB8AC3E}">
        <p14:creationId xmlns:p14="http://schemas.microsoft.com/office/powerpoint/2010/main" val="3815734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text, half-image">
    <p:spTree>
      <p:nvGrpSpPr>
        <p:cNvPr id="1" name=""/>
        <p:cNvGrpSpPr/>
        <p:nvPr/>
      </p:nvGrpSpPr>
      <p:grpSpPr>
        <a:xfrm>
          <a:off x="0" y="0"/>
          <a:ext cx="0" cy="0"/>
          <a:chOff x="0" y="0"/>
          <a:chExt cx="0" cy="0"/>
        </a:xfrm>
      </p:grpSpPr>
      <p:sp>
        <p:nvSpPr>
          <p:cNvPr id="110" name="Rectangle"/>
          <p:cNvSpPr/>
          <p:nvPr/>
        </p:nvSpPr>
        <p:spPr>
          <a:xfrm>
            <a:off x="6111875" y="-2580"/>
            <a:ext cx="6069980" cy="6863160"/>
          </a:xfrm>
          <a:prstGeom prst="rect">
            <a:avLst/>
          </a:prstGeom>
          <a:solidFill>
            <a:srgbClr val="FFFFFF"/>
          </a:solidFill>
          <a:ln w="12700">
            <a:miter lim="400000"/>
          </a:ln>
        </p:spPr>
        <p:txBody>
          <a:bodyPr lIns="48000" tIns="48000" rIns="48000" bIns="48000"/>
          <a:lstStyle/>
          <a:p>
            <a:endParaRPr sz="900"/>
          </a:p>
        </p:txBody>
      </p:sp>
      <p:sp>
        <p:nvSpPr>
          <p:cNvPr id="111" name="Title Text"/>
          <p:cNvSpPr txBox="1">
            <a:spLocks noGrp="1"/>
          </p:cNvSpPr>
          <p:nvPr>
            <p:ph type="title"/>
          </p:nvPr>
        </p:nvSpPr>
        <p:spPr>
          <a:xfrm>
            <a:off x="280416" y="183557"/>
            <a:ext cx="5522977" cy="1072897"/>
          </a:xfrm>
          <a:prstGeom prst="rect">
            <a:avLst/>
          </a:prstGeom>
        </p:spPr>
        <p:txBody>
          <a:bodyPr>
            <a:normAutofit/>
          </a:bodyPr>
          <a:lstStyle/>
          <a:p>
            <a:r>
              <a:t>Title Text</a:t>
            </a:r>
          </a:p>
        </p:txBody>
      </p:sp>
      <p:sp>
        <p:nvSpPr>
          <p:cNvPr id="112" name="Body Level One…"/>
          <p:cNvSpPr txBox="1">
            <a:spLocks noGrp="1"/>
          </p:cNvSpPr>
          <p:nvPr>
            <p:ph type="body" sz="half" idx="1"/>
          </p:nvPr>
        </p:nvSpPr>
        <p:spPr>
          <a:xfrm>
            <a:off x="292608" y="1658112"/>
            <a:ext cx="5498593" cy="4336289"/>
          </a:xfrm>
          <a:prstGeom prst="rect">
            <a:avLst/>
          </a:prstGeom>
        </p:spPr>
        <p:txBody>
          <a:bodyPr>
            <a:normAutofit/>
          </a:bodyPr>
          <a:lstStyle>
            <a:lvl1pPr>
              <a:spcBef>
                <a:spcPts val="1000"/>
              </a:spcBef>
            </a:lvl1pPr>
            <a:lvl2pPr>
              <a:spcBef>
                <a:spcPts val="1000"/>
              </a:spcBef>
            </a:lvl2pPr>
            <a:lvl3pPr>
              <a:spcBef>
                <a:spcPts val="1000"/>
              </a:spcBef>
            </a:lvl3pPr>
            <a:lvl4pPr>
              <a:spcBef>
                <a:spcPts val="1000"/>
              </a:spcBef>
            </a:lvl4pPr>
            <a:lvl5pPr>
              <a:spcBef>
                <a:spcPts val="1000"/>
              </a:spcBef>
            </a:lvl5pPr>
          </a:lstStyle>
          <a:p>
            <a:r>
              <a:t>Body Level One</a:t>
            </a:r>
          </a:p>
          <a:p>
            <a:pPr lvl="1"/>
            <a:r>
              <a:t>Body Level Two</a:t>
            </a:r>
          </a:p>
          <a:p>
            <a:pPr lvl="2"/>
            <a:r>
              <a:t>Body Level Three</a:t>
            </a:r>
          </a:p>
          <a:p>
            <a:pPr lvl="3"/>
            <a:r>
              <a:t>Body Level Four</a:t>
            </a:r>
          </a:p>
          <a:p>
            <a:pPr lvl="4"/>
            <a:r>
              <a:t>Body Level Five</a:t>
            </a:r>
          </a:p>
        </p:txBody>
      </p:sp>
      <p:sp>
        <p:nvSpPr>
          <p:cNvPr id="113"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
        <p:nvSpPr>
          <p:cNvPr id="114" name="Footer Placeholder"/>
          <p:cNvSpPr txBox="1"/>
          <p:nvPr/>
        </p:nvSpPr>
        <p:spPr>
          <a:xfrm>
            <a:off x="304888" y="6433437"/>
            <a:ext cx="2440955" cy="12311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1829311">
              <a:defRPr sz="1600"/>
            </a:lvl1pPr>
          </a:lstStyle>
          <a:p>
            <a:r>
              <a:rPr sz="800"/>
              <a:t>IBM iX / © IBM Corporation</a:t>
            </a:r>
          </a:p>
        </p:txBody>
      </p:sp>
    </p:spTree>
    <p:extLst>
      <p:ext uri="{BB962C8B-B14F-4D97-AF65-F5344CB8AC3E}">
        <p14:creationId xmlns:p14="http://schemas.microsoft.com/office/powerpoint/2010/main" val="3173253458"/>
      </p:ext>
    </p:extLst>
  </p:cSld>
  <p:clrMapOvr>
    <a:masterClrMapping/>
  </p:clrMapOvr>
  <p:transition spd="med"/>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theme" Target="../theme/theme1.xml"/><Relationship Id="rId61" Type="http://schemas.openxmlformats.org/officeDocument/2006/relationships/slideLayout" Target="../slideLayouts/slideLayout61.xml"/><Relationship Id="rId82"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11752459" y="6433436"/>
            <a:ext cx="134652" cy="123111"/>
          </a:xfrm>
          <a:prstGeom prst="rect">
            <a:avLst/>
          </a:prstGeom>
          <a:ln w="12700">
            <a:miter lim="400000"/>
          </a:ln>
        </p:spPr>
        <p:txBody>
          <a:bodyPr wrap="none" lIns="0" tIns="0" rIns="0" bIns="0" anchor="ctr">
            <a:spAutoFit/>
          </a:bodyPr>
          <a:lstStyle>
            <a:lvl1pPr algn="r">
              <a:defRPr sz="800"/>
            </a:lvl1pPr>
          </a:lstStyle>
          <a:p>
            <a:fld id="{86CB4B4D-7CA3-9044-876B-883B54F8677D}" type="slidenum">
              <a:t>‹#›</a:t>
            </a:fld>
            <a:endParaRPr/>
          </a:p>
        </p:txBody>
      </p:sp>
      <p:sp>
        <p:nvSpPr>
          <p:cNvPr id="3" name="Footer Placeholder"/>
          <p:cNvSpPr txBox="1"/>
          <p:nvPr/>
        </p:nvSpPr>
        <p:spPr>
          <a:xfrm>
            <a:off x="304888" y="6433437"/>
            <a:ext cx="2440955" cy="123111"/>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1829311">
              <a:defRPr sz="1600"/>
            </a:lvl1pPr>
          </a:lstStyle>
          <a:p>
            <a:r>
              <a:rPr sz="800"/>
              <a:t>IBM iX / © IBM Corporation</a:t>
            </a:r>
          </a:p>
        </p:txBody>
      </p:sp>
      <p:sp>
        <p:nvSpPr>
          <p:cNvPr id="4" name="Title Text"/>
          <p:cNvSpPr txBox="1">
            <a:spLocks noGrp="1"/>
          </p:cNvSpPr>
          <p:nvPr>
            <p:ph type="title"/>
          </p:nvPr>
        </p:nvSpPr>
        <p:spPr>
          <a:xfrm>
            <a:off x="609600" y="274637"/>
            <a:ext cx="10972801"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Title Text</a:t>
            </a:r>
          </a:p>
        </p:txBody>
      </p:sp>
      <p:sp>
        <p:nvSpPr>
          <p:cNvPr id="5" name="Body Level One…"/>
          <p:cNvSpPr txBox="1">
            <a:spLocks noGrp="1"/>
          </p:cNvSpPr>
          <p:nvPr>
            <p:ph type="body" idx="1"/>
          </p:nvPr>
        </p:nvSpPr>
        <p:spPr>
          <a:xfrm>
            <a:off x="609600" y="1600200"/>
            <a:ext cx="10972801" cy="5257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7106768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Lst>
  <p:transition spd="med"/>
  <p:txStyles>
    <p:titleStyle>
      <a:lvl1pPr marL="0" marR="0" indent="0" algn="l" defTabSz="1219200" rtl="0" latinLnBrk="0">
        <a:lnSpc>
          <a:spcPct val="90000"/>
        </a:lnSpc>
        <a:spcBef>
          <a:spcPts val="0"/>
        </a:spcBef>
        <a:spcAft>
          <a:spcPts val="0"/>
        </a:spcAft>
        <a:buClrTx/>
        <a:buSzTx/>
        <a:buFontTx/>
        <a:buNone/>
        <a:tabLst/>
        <a:defRPr sz="3200" b="0" i="0" u="none" strike="noStrike" cap="none" spc="0" baseline="0">
          <a:solidFill>
            <a:srgbClr val="FFFFFF"/>
          </a:solidFill>
          <a:uFillTx/>
          <a:latin typeface="+mn-lt"/>
          <a:ea typeface="+mn-ea"/>
          <a:cs typeface="+mn-cs"/>
          <a:sym typeface="IBM Plex Sans"/>
        </a:defRPr>
      </a:lvl1pPr>
      <a:lvl2pPr marL="0" marR="0" indent="0" algn="l" defTabSz="1219200" rtl="0" latinLnBrk="0">
        <a:lnSpc>
          <a:spcPct val="90000"/>
        </a:lnSpc>
        <a:spcBef>
          <a:spcPts val="0"/>
        </a:spcBef>
        <a:spcAft>
          <a:spcPts val="0"/>
        </a:spcAft>
        <a:buClrTx/>
        <a:buSzTx/>
        <a:buFontTx/>
        <a:buNone/>
        <a:tabLst/>
        <a:defRPr sz="3200" b="0" i="0" u="none" strike="noStrike" cap="none" spc="0" baseline="0">
          <a:solidFill>
            <a:srgbClr val="FFFFFF"/>
          </a:solidFill>
          <a:uFillTx/>
          <a:latin typeface="+mn-lt"/>
          <a:ea typeface="+mn-ea"/>
          <a:cs typeface="+mn-cs"/>
          <a:sym typeface="IBM Plex Sans"/>
        </a:defRPr>
      </a:lvl2pPr>
      <a:lvl3pPr marL="0" marR="0" indent="0" algn="l" defTabSz="1219200" rtl="0" latinLnBrk="0">
        <a:lnSpc>
          <a:spcPct val="90000"/>
        </a:lnSpc>
        <a:spcBef>
          <a:spcPts val="0"/>
        </a:spcBef>
        <a:spcAft>
          <a:spcPts val="0"/>
        </a:spcAft>
        <a:buClrTx/>
        <a:buSzTx/>
        <a:buFontTx/>
        <a:buNone/>
        <a:tabLst/>
        <a:defRPr sz="3200" b="0" i="0" u="none" strike="noStrike" cap="none" spc="0" baseline="0">
          <a:solidFill>
            <a:srgbClr val="FFFFFF"/>
          </a:solidFill>
          <a:uFillTx/>
          <a:latin typeface="+mn-lt"/>
          <a:ea typeface="+mn-ea"/>
          <a:cs typeface="+mn-cs"/>
          <a:sym typeface="IBM Plex Sans"/>
        </a:defRPr>
      </a:lvl3pPr>
      <a:lvl4pPr marL="0" marR="0" indent="0" algn="l" defTabSz="1219200" rtl="0" latinLnBrk="0">
        <a:lnSpc>
          <a:spcPct val="90000"/>
        </a:lnSpc>
        <a:spcBef>
          <a:spcPts val="0"/>
        </a:spcBef>
        <a:spcAft>
          <a:spcPts val="0"/>
        </a:spcAft>
        <a:buClrTx/>
        <a:buSzTx/>
        <a:buFontTx/>
        <a:buNone/>
        <a:tabLst/>
        <a:defRPr sz="3200" b="0" i="0" u="none" strike="noStrike" cap="none" spc="0" baseline="0">
          <a:solidFill>
            <a:srgbClr val="FFFFFF"/>
          </a:solidFill>
          <a:uFillTx/>
          <a:latin typeface="+mn-lt"/>
          <a:ea typeface="+mn-ea"/>
          <a:cs typeface="+mn-cs"/>
          <a:sym typeface="IBM Plex Sans"/>
        </a:defRPr>
      </a:lvl4pPr>
      <a:lvl5pPr marL="0" marR="0" indent="0" algn="l" defTabSz="1219200" rtl="0" latinLnBrk="0">
        <a:lnSpc>
          <a:spcPct val="90000"/>
        </a:lnSpc>
        <a:spcBef>
          <a:spcPts val="0"/>
        </a:spcBef>
        <a:spcAft>
          <a:spcPts val="0"/>
        </a:spcAft>
        <a:buClrTx/>
        <a:buSzTx/>
        <a:buFontTx/>
        <a:buNone/>
        <a:tabLst/>
        <a:defRPr sz="3200" b="0" i="0" u="none" strike="noStrike" cap="none" spc="0" baseline="0">
          <a:solidFill>
            <a:srgbClr val="FFFFFF"/>
          </a:solidFill>
          <a:uFillTx/>
          <a:latin typeface="+mn-lt"/>
          <a:ea typeface="+mn-ea"/>
          <a:cs typeface="+mn-cs"/>
          <a:sym typeface="IBM Plex Sans"/>
        </a:defRPr>
      </a:lvl5pPr>
      <a:lvl6pPr marL="0" marR="0" indent="181284" algn="l" defTabSz="1219200" rtl="0" latinLnBrk="0">
        <a:lnSpc>
          <a:spcPct val="90000"/>
        </a:lnSpc>
        <a:spcBef>
          <a:spcPts val="0"/>
        </a:spcBef>
        <a:spcAft>
          <a:spcPts val="0"/>
        </a:spcAft>
        <a:buClrTx/>
        <a:buSzTx/>
        <a:buFontTx/>
        <a:buNone/>
        <a:tabLst/>
        <a:defRPr sz="3200" b="0" i="0" u="none" strike="noStrike" cap="none" spc="0" baseline="0">
          <a:solidFill>
            <a:srgbClr val="FFFFFF"/>
          </a:solidFill>
          <a:uFillTx/>
          <a:latin typeface="+mn-lt"/>
          <a:ea typeface="+mn-ea"/>
          <a:cs typeface="+mn-cs"/>
          <a:sym typeface="IBM Plex Sans"/>
        </a:defRPr>
      </a:lvl6pPr>
      <a:lvl7pPr marL="0" marR="0" indent="362570" algn="l" defTabSz="1219200" rtl="0" latinLnBrk="0">
        <a:lnSpc>
          <a:spcPct val="90000"/>
        </a:lnSpc>
        <a:spcBef>
          <a:spcPts val="0"/>
        </a:spcBef>
        <a:spcAft>
          <a:spcPts val="0"/>
        </a:spcAft>
        <a:buClrTx/>
        <a:buSzTx/>
        <a:buFontTx/>
        <a:buNone/>
        <a:tabLst/>
        <a:defRPr sz="3200" b="0" i="0" u="none" strike="noStrike" cap="none" spc="0" baseline="0">
          <a:solidFill>
            <a:srgbClr val="FFFFFF"/>
          </a:solidFill>
          <a:uFillTx/>
          <a:latin typeface="+mn-lt"/>
          <a:ea typeface="+mn-ea"/>
          <a:cs typeface="+mn-cs"/>
          <a:sym typeface="IBM Plex Sans"/>
        </a:defRPr>
      </a:lvl7pPr>
      <a:lvl8pPr marL="0" marR="0" indent="543853" algn="l" defTabSz="1219200" rtl="0" latinLnBrk="0">
        <a:lnSpc>
          <a:spcPct val="90000"/>
        </a:lnSpc>
        <a:spcBef>
          <a:spcPts val="0"/>
        </a:spcBef>
        <a:spcAft>
          <a:spcPts val="0"/>
        </a:spcAft>
        <a:buClrTx/>
        <a:buSzTx/>
        <a:buFontTx/>
        <a:buNone/>
        <a:tabLst/>
        <a:defRPr sz="3200" b="0" i="0" u="none" strike="noStrike" cap="none" spc="0" baseline="0">
          <a:solidFill>
            <a:srgbClr val="FFFFFF"/>
          </a:solidFill>
          <a:uFillTx/>
          <a:latin typeface="+mn-lt"/>
          <a:ea typeface="+mn-ea"/>
          <a:cs typeface="+mn-cs"/>
          <a:sym typeface="IBM Plex Sans"/>
        </a:defRPr>
      </a:lvl8pPr>
      <a:lvl9pPr marL="0" marR="0" indent="725138" algn="l" defTabSz="1219200" rtl="0" latinLnBrk="0">
        <a:lnSpc>
          <a:spcPct val="90000"/>
        </a:lnSpc>
        <a:spcBef>
          <a:spcPts val="0"/>
        </a:spcBef>
        <a:spcAft>
          <a:spcPts val="0"/>
        </a:spcAft>
        <a:buClrTx/>
        <a:buSzTx/>
        <a:buFontTx/>
        <a:buNone/>
        <a:tabLst/>
        <a:defRPr sz="3200" b="0" i="0" u="none" strike="noStrike" cap="none" spc="0" baseline="0">
          <a:solidFill>
            <a:srgbClr val="FFFFFF"/>
          </a:solidFill>
          <a:uFillTx/>
          <a:latin typeface="+mn-lt"/>
          <a:ea typeface="+mn-ea"/>
          <a:cs typeface="+mn-cs"/>
          <a:sym typeface="IBM Plex Sans"/>
        </a:defRPr>
      </a:lvl9pPr>
    </p:titleStyle>
    <p:bodyStyle>
      <a:lvl1pPr marL="0" marR="0" indent="0" algn="l" defTabSz="1219200" rtl="0" latinLnBrk="0">
        <a:lnSpc>
          <a:spcPct val="100000"/>
        </a:lnSpc>
        <a:spcBef>
          <a:spcPts val="1450"/>
        </a:spcBef>
        <a:spcAft>
          <a:spcPts val="0"/>
        </a:spcAft>
        <a:buClrTx/>
        <a:buSzTx/>
        <a:buFontTx/>
        <a:buNone/>
        <a:tabLst/>
        <a:defRPr sz="1800" b="0" i="0" u="none" strike="noStrike" cap="none" spc="0" baseline="0">
          <a:solidFill>
            <a:srgbClr val="FFFFFF"/>
          </a:solidFill>
          <a:uFillTx/>
          <a:latin typeface="+mn-lt"/>
          <a:ea typeface="+mn-ea"/>
          <a:cs typeface="+mn-cs"/>
          <a:sym typeface="IBM Plex Sans"/>
        </a:defRPr>
      </a:lvl1pPr>
      <a:lvl2pPr marL="222233" marR="0" indent="-223375" algn="l" defTabSz="1219200" rtl="0" latinLnBrk="0">
        <a:lnSpc>
          <a:spcPct val="100000"/>
        </a:lnSpc>
        <a:spcBef>
          <a:spcPts val="1450"/>
        </a:spcBef>
        <a:spcAft>
          <a:spcPts val="0"/>
        </a:spcAft>
        <a:buClrTx/>
        <a:buSzPct val="100000"/>
        <a:buFontTx/>
        <a:buChar char="–"/>
        <a:tabLst/>
        <a:defRPr sz="1800" b="0" i="0" u="none" strike="noStrike" cap="none" spc="0" baseline="0">
          <a:solidFill>
            <a:srgbClr val="FFFFFF"/>
          </a:solidFill>
          <a:uFillTx/>
          <a:latin typeface="+mn-lt"/>
          <a:ea typeface="+mn-ea"/>
          <a:cs typeface="+mn-cs"/>
          <a:sym typeface="IBM Plex Sans"/>
        </a:defRPr>
      </a:lvl2pPr>
      <a:lvl3pPr marL="307959" marR="0" indent="-223375" algn="l" defTabSz="1219200" rtl="0" latinLnBrk="0">
        <a:lnSpc>
          <a:spcPct val="100000"/>
        </a:lnSpc>
        <a:spcBef>
          <a:spcPts val="1450"/>
        </a:spcBef>
        <a:spcAft>
          <a:spcPts val="0"/>
        </a:spcAft>
        <a:buClrTx/>
        <a:buSzPct val="100000"/>
        <a:buFontTx/>
        <a:buChar char="•"/>
        <a:tabLst/>
        <a:defRPr sz="1800" b="0" i="0" u="none" strike="noStrike" cap="none" spc="0" baseline="0">
          <a:solidFill>
            <a:srgbClr val="FFFFFF"/>
          </a:solidFill>
          <a:uFillTx/>
          <a:latin typeface="+mn-lt"/>
          <a:ea typeface="+mn-ea"/>
          <a:cs typeface="+mn-cs"/>
          <a:sym typeface="IBM Plex Sans"/>
        </a:defRPr>
      </a:lvl3pPr>
      <a:lvl4pPr marL="450836" marR="0" indent="-223375" algn="l" defTabSz="1219200" rtl="0" latinLnBrk="0">
        <a:lnSpc>
          <a:spcPct val="100000"/>
        </a:lnSpc>
        <a:spcBef>
          <a:spcPts val="1450"/>
        </a:spcBef>
        <a:spcAft>
          <a:spcPts val="0"/>
        </a:spcAft>
        <a:buClrTx/>
        <a:buSzPct val="100000"/>
        <a:buFontTx/>
        <a:buChar char="–"/>
        <a:tabLst/>
        <a:defRPr sz="1800" b="0" i="0" u="none" strike="noStrike" cap="none" spc="0" baseline="0">
          <a:solidFill>
            <a:srgbClr val="FFFFFF"/>
          </a:solidFill>
          <a:uFillTx/>
          <a:latin typeface="+mn-lt"/>
          <a:ea typeface="+mn-ea"/>
          <a:cs typeface="+mn-cs"/>
          <a:sym typeface="IBM Plex Sans"/>
        </a:defRPr>
      </a:lvl4pPr>
      <a:lvl5pPr marL="538149" marR="0" indent="-223375" algn="l" defTabSz="1219200" rtl="0" latinLnBrk="0">
        <a:lnSpc>
          <a:spcPct val="100000"/>
        </a:lnSpc>
        <a:spcBef>
          <a:spcPts val="1450"/>
        </a:spcBef>
        <a:spcAft>
          <a:spcPts val="0"/>
        </a:spcAft>
        <a:buClrTx/>
        <a:buSzPct val="100000"/>
        <a:buFontTx/>
        <a:buChar char="»"/>
        <a:tabLst/>
        <a:defRPr sz="1800" b="0" i="0" u="none" strike="noStrike" cap="none" spc="0" baseline="0">
          <a:solidFill>
            <a:srgbClr val="FFFFFF"/>
          </a:solidFill>
          <a:uFillTx/>
          <a:latin typeface="+mn-lt"/>
          <a:ea typeface="+mn-ea"/>
          <a:cs typeface="+mn-cs"/>
          <a:sym typeface="IBM Plex Sans"/>
        </a:defRPr>
      </a:lvl5pPr>
      <a:lvl6pPr marL="921530" marR="0" indent="-194505" algn="l" defTabSz="1219200" rtl="0" latinLnBrk="0">
        <a:lnSpc>
          <a:spcPct val="100000"/>
        </a:lnSpc>
        <a:spcBef>
          <a:spcPts val="1450"/>
        </a:spcBef>
        <a:spcAft>
          <a:spcPts val="0"/>
        </a:spcAft>
        <a:buClrTx/>
        <a:buSzPct val="100000"/>
        <a:buFontTx/>
        <a:buChar char="»"/>
        <a:tabLst/>
        <a:defRPr sz="1800" b="0" i="0" u="none" strike="noStrike" cap="none" spc="0" baseline="0">
          <a:solidFill>
            <a:srgbClr val="FFFFFF"/>
          </a:solidFill>
          <a:uFillTx/>
          <a:latin typeface="+mn-lt"/>
          <a:ea typeface="+mn-ea"/>
          <a:cs typeface="+mn-cs"/>
          <a:sym typeface="IBM Plex Sans"/>
        </a:defRPr>
      </a:lvl6pPr>
      <a:lvl7pPr marL="1102816" marR="0" indent="-194505" algn="l" defTabSz="1219200" rtl="0" latinLnBrk="0">
        <a:lnSpc>
          <a:spcPct val="100000"/>
        </a:lnSpc>
        <a:spcBef>
          <a:spcPts val="1450"/>
        </a:spcBef>
        <a:spcAft>
          <a:spcPts val="0"/>
        </a:spcAft>
        <a:buClrTx/>
        <a:buSzPct val="100000"/>
        <a:buFontTx/>
        <a:buChar char="»"/>
        <a:tabLst/>
        <a:defRPr sz="1800" b="0" i="0" u="none" strike="noStrike" cap="none" spc="0" baseline="0">
          <a:solidFill>
            <a:srgbClr val="FFFFFF"/>
          </a:solidFill>
          <a:uFillTx/>
          <a:latin typeface="+mn-lt"/>
          <a:ea typeface="+mn-ea"/>
          <a:cs typeface="+mn-cs"/>
          <a:sym typeface="IBM Plex Sans"/>
        </a:defRPr>
      </a:lvl7pPr>
      <a:lvl8pPr marL="1284100" marR="0" indent="-194505" algn="l" defTabSz="1219200" rtl="0" latinLnBrk="0">
        <a:lnSpc>
          <a:spcPct val="100000"/>
        </a:lnSpc>
        <a:spcBef>
          <a:spcPts val="1450"/>
        </a:spcBef>
        <a:spcAft>
          <a:spcPts val="0"/>
        </a:spcAft>
        <a:buClrTx/>
        <a:buSzPct val="100000"/>
        <a:buFontTx/>
        <a:buChar char="»"/>
        <a:tabLst/>
        <a:defRPr sz="1800" b="0" i="0" u="none" strike="noStrike" cap="none" spc="0" baseline="0">
          <a:solidFill>
            <a:srgbClr val="FFFFFF"/>
          </a:solidFill>
          <a:uFillTx/>
          <a:latin typeface="+mn-lt"/>
          <a:ea typeface="+mn-ea"/>
          <a:cs typeface="+mn-cs"/>
          <a:sym typeface="IBM Plex Sans"/>
        </a:defRPr>
      </a:lvl8pPr>
      <a:lvl9pPr marL="1465385" marR="0" indent="-194505" algn="l" defTabSz="1219200" rtl="0" latinLnBrk="0">
        <a:lnSpc>
          <a:spcPct val="100000"/>
        </a:lnSpc>
        <a:spcBef>
          <a:spcPts val="1450"/>
        </a:spcBef>
        <a:spcAft>
          <a:spcPts val="0"/>
        </a:spcAft>
        <a:buClrTx/>
        <a:buSzPct val="100000"/>
        <a:buFontTx/>
        <a:buChar char="»"/>
        <a:tabLst/>
        <a:defRPr sz="1800" b="0" i="0" u="none" strike="noStrike" cap="none" spc="0" baseline="0">
          <a:solidFill>
            <a:srgbClr val="FFFFFF"/>
          </a:solidFill>
          <a:uFillTx/>
          <a:latin typeface="+mn-lt"/>
          <a:ea typeface="+mn-ea"/>
          <a:cs typeface="+mn-cs"/>
          <a:sym typeface="IBM Plex Sans"/>
        </a:defRPr>
      </a:lvl9pPr>
    </p:bodyStyle>
    <p:otherStyle>
      <a:lvl1pPr marL="0" marR="0" indent="0" algn="r" defTabSz="914644"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1pPr>
      <a:lvl2pPr marL="0" marR="0" indent="171496" algn="r" defTabSz="914644"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2pPr>
      <a:lvl3pPr marL="0" marR="0" indent="342991" algn="r" defTabSz="914644"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3pPr>
      <a:lvl4pPr marL="0" marR="0" indent="514487" algn="r" defTabSz="914644"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4pPr>
      <a:lvl5pPr marL="0" marR="0" indent="685983" algn="r" defTabSz="914644"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5pPr>
      <a:lvl6pPr marL="0" marR="0" indent="857478" algn="r" defTabSz="914644"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6pPr>
      <a:lvl7pPr marL="0" marR="0" indent="1028974" algn="r" defTabSz="914644"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7pPr>
      <a:lvl8pPr marL="0" marR="0" indent="1200470" algn="r" defTabSz="914644"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8pPr>
      <a:lvl9pPr marL="0" marR="0" indent="1371966" algn="r" defTabSz="914644"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4.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12C3-65C0-4D6B-8B36-2854861C0072}"/>
              </a:ext>
            </a:extLst>
          </p:cNvPr>
          <p:cNvSpPr>
            <a:spLocks noGrp="1"/>
          </p:cNvSpPr>
          <p:nvPr>
            <p:ph type="ctrTitle"/>
          </p:nvPr>
        </p:nvSpPr>
        <p:spPr>
          <a:xfrm>
            <a:off x="1371600" y="5217222"/>
            <a:ext cx="9144000" cy="2387600"/>
          </a:xfrm>
        </p:spPr>
        <p:txBody>
          <a:bodyPr/>
          <a:lstStyle/>
          <a:p>
            <a:pPr algn="l"/>
            <a:br>
              <a:rPr lang="en-HK" dirty="0"/>
            </a:br>
            <a:br>
              <a:rPr lang="en-HK" dirty="0"/>
            </a:br>
            <a:r>
              <a:rPr lang="en-HK" b="1" dirty="0"/>
              <a:t>Applied Data Science Capstone</a:t>
            </a:r>
            <a:br>
              <a:rPr lang="en-HK" dirty="0"/>
            </a:br>
            <a:br>
              <a:rPr lang="en-HK" dirty="0"/>
            </a:br>
            <a:r>
              <a:rPr lang="en-HK" sz="3600" b="1" dirty="0"/>
              <a:t>Final Presentation</a:t>
            </a:r>
            <a:br>
              <a:rPr lang="en-HK" sz="3600" b="1" dirty="0"/>
            </a:br>
            <a:br>
              <a:rPr lang="en-HK" sz="3600" b="1" dirty="0"/>
            </a:br>
            <a:br>
              <a:rPr lang="en-HK" sz="3600" b="1" dirty="0"/>
            </a:br>
            <a:br>
              <a:rPr lang="en-HK" sz="3600" dirty="0"/>
            </a:br>
            <a:br>
              <a:rPr lang="en-HK" sz="3600" dirty="0"/>
            </a:br>
            <a:r>
              <a:rPr lang="en-HK" sz="3600" dirty="0"/>
              <a:t>						</a:t>
            </a:r>
            <a:br>
              <a:rPr lang="en-HK" dirty="0"/>
            </a:br>
            <a:endParaRPr lang="en-HK" dirty="0"/>
          </a:p>
        </p:txBody>
      </p:sp>
      <p:sp>
        <p:nvSpPr>
          <p:cNvPr id="5" name="Rectangle 4">
            <a:extLst>
              <a:ext uri="{FF2B5EF4-FFF2-40B4-BE49-F238E27FC236}">
                <a16:creationId xmlns:a16="http://schemas.microsoft.com/office/drawing/2014/main" id="{7B9279BB-700D-47A1-A9C2-F235446A810D}"/>
              </a:ext>
            </a:extLst>
          </p:cNvPr>
          <p:cNvSpPr/>
          <p:nvPr/>
        </p:nvSpPr>
        <p:spPr>
          <a:xfrm>
            <a:off x="287410" y="6187841"/>
            <a:ext cx="1314704" cy="446363"/>
          </a:xfrm>
          <a:prstGeom prst="rect">
            <a:avLst/>
          </a:prstGeom>
          <a:solidFill>
            <a:srgbClr val="000000"/>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6000" tIns="96000" rIns="96000" bIns="96000" numCol="1" spcCol="38100" rtlCol="0" anchor="t">
            <a:spAutoFit/>
          </a:bodyPr>
          <a:lstStyle/>
          <a:p>
            <a:pPr marL="0" marR="0" lvl="0" indent="0" algn="l" defTabSz="1829287" rtl="0" eaLnBrk="1" fontAlgn="auto" latinLnBrk="0" hangingPunct="0">
              <a:lnSpc>
                <a:spcPct val="100000"/>
              </a:lnSpc>
              <a:spcBef>
                <a:spcPts val="0"/>
              </a:spcBef>
              <a:spcAft>
                <a:spcPts val="0"/>
              </a:spcAft>
              <a:buClrTx/>
              <a:buSzTx/>
              <a:buFontTx/>
              <a:buNone/>
              <a:tabLst/>
              <a:defRPr/>
            </a:pPr>
            <a:endParaRPr kumimoji="0" lang="en-HK" sz="3400" b="0" i="0" u="none" strike="noStrike" kern="1200" cap="none" spc="0" normalizeH="0" baseline="0" noProof="0">
              <a:ln>
                <a:noFill/>
              </a:ln>
              <a:solidFill>
                <a:srgbClr val="FFFFFF"/>
              </a:solidFill>
              <a:effectLst/>
              <a:uLnTx/>
              <a:uFillTx/>
              <a:latin typeface="IBM Plex Sans"/>
              <a:ea typeface="+mn-ea"/>
              <a:cs typeface="+mn-cs"/>
              <a:sym typeface="IBM Plex Sans"/>
            </a:endParaRPr>
          </a:p>
        </p:txBody>
      </p:sp>
      <p:sp>
        <p:nvSpPr>
          <p:cNvPr id="6" name="TextBox 5">
            <a:extLst>
              <a:ext uri="{FF2B5EF4-FFF2-40B4-BE49-F238E27FC236}">
                <a16:creationId xmlns:a16="http://schemas.microsoft.com/office/drawing/2014/main" id="{3DBF78D3-2904-4307-BC7E-EDD90A36FE9B}"/>
              </a:ext>
            </a:extLst>
          </p:cNvPr>
          <p:cNvSpPr txBox="1"/>
          <p:nvPr/>
        </p:nvSpPr>
        <p:spPr>
          <a:xfrm>
            <a:off x="1371600" y="4317448"/>
            <a:ext cx="5960990" cy="61555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t">
            <a:spAutoFit/>
          </a:bodyPr>
          <a:lstStyle/>
          <a:p>
            <a:pPr defTabSz="1829287" hangingPunct="0"/>
            <a:r>
              <a:rPr lang="en-HK" sz="2400" dirty="0"/>
              <a:t>Mohammad Owais </a:t>
            </a:r>
            <a:r>
              <a:rPr lang="en-HK" sz="2400" dirty="0" err="1"/>
              <a:t>Kerney</a:t>
            </a:r>
            <a:endParaRPr kumimoji="0" lang="en-HK" sz="2800" b="0" i="0" u="none" strike="noStrike" cap="none" spc="0" normalizeH="0" baseline="0" dirty="0">
              <a:ln>
                <a:noFill/>
              </a:ln>
              <a:solidFill>
                <a:srgbClr val="FFFFFF"/>
              </a:solidFill>
              <a:effectLst/>
              <a:uFillTx/>
              <a:latin typeface="+mn-lt"/>
              <a:ea typeface="+mn-ea"/>
              <a:cs typeface="+mn-cs"/>
              <a:sym typeface="IBM Plex Sans"/>
            </a:endParaRPr>
          </a:p>
        </p:txBody>
      </p:sp>
    </p:spTree>
    <p:extLst>
      <p:ext uri="{BB962C8B-B14F-4D97-AF65-F5344CB8AC3E}">
        <p14:creationId xmlns:p14="http://schemas.microsoft.com/office/powerpoint/2010/main" val="1201950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Shape 711"/>
          <p:cNvSpPr txBox="1">
            <a:spLocks noGrp="1"/>
          </p:cNvSpPr>
          <p:nvPr>
            <p:ph type="body" idx="1"/>
          </p:nvPr>
        </p:nvSpPr>
        <p:spPr>
          <a:xfrm>
            <a:off x="398900" y="223796"/>
            <a:ext cx="10959089" cy="402820"/>
          </a:xfrm>
          <a:prstGeom prst="rect">
            <a:avLst/>
          </a:prstGeom>
          <a:noFill/>
          <a:ln>
            <a:noFill/>
          </a:ln>
        </p:spPr>
        <p:txBody>
          <a:bodyPr lIns="121900" tIns="60933" rIns="121900" bIns="60933" anchor="t" anchorCtr="0">
            <a:noAutofit/>
          </a:bodyPr>
          <a:lstStyle/>
          <a:p>
            <a:pPr>
              <a:spcBef>
                <a:spcPts val="0"/>
              </a:spcBef>
              <a:buClr>
                <a:srgbClr val="0A072E"/>
              </a:buClr>
              <a:buSzPct val="25000"/>
            </a:pPr>
            <a:r>
              <a:rPr lang="en-US" sz="3200" dirty="0">
                <a:solidFill>
                  <a:schemeClr val="tx1"/>
                </a:solidFill>
                <a:latin typeface="+mn-lt"/>
              </a:rPr>
              <a:t>Agenda</a:t>
            </a:r>
            <a:endParaRPr lang="en-US" sz="1800" dirty="0">
              <a:solidFill>
                <a:srgbClr val="0A072E"/>
              </a:solidFill>
              <a:latin typeface="+mj-lt"/>
            </a:endParaRPr>
          </a:p>
        </p:txBody>
      </p:sp>
      <p:sp>
        <p:nvSpPr>
          <p:cNvPr id="39" name="Shape 713"/>
          <p:cNvSpPr txBox="1"/>
          <p:nvPr/>
        </p:nvSpPr>
        <p:spPr>
          <a:xfrm>
            <a:off x="1110175" y="1565114"/>
            <a:ext cx="1858059" cy="2301057"/>
          </a:xfrm>
          <a:prstGeom prst="rect">
            <a:avLst/>
          </a:prstGeom>
          <a:solidFill>
            <a:schemeClr val="bg2">
              <a:lumMod val="20000"/>
              <a:lumOff val="80000"/>
            </a:schemeClr>
          </a:solidFill>
          <a:ln>
            <a:noFill/>
          </a:ln>
        </p:spPr>
        <p:txBody>
          <a:bodyPr lIns="121900" tIns="60933" rIns="121900" bIns="60933"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r>
              <a:rPr kumimoji="0" lang="en-US" sz="1400" b="1" i="0" u="none" strike="noStrike" kern="0" cap="none" spc="0" normalizeH="0" baseline="0" noProof="0" dirty="0">
                <a:ln>
                  <a:noFill/>
                </a:ln>
                <a:solidFill>
                  <a:srgbClr val="0A072E"/>
                </a:solidFill>
                <a:effectLst/>
                <a:uLnTx/>
                <a:uFillTx/>
                <a:latin typeface="IBM Plex Sans"/>
                <a:cs typeface="Arial" panose="020B0604020202020204" pitchFamily="34" charset="0"/>
                <a:sym typeface="Arial"/>
              </a:rPr>
              <a:t>Project Background</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333" b="0" i="0" u="none" strike="noStrike" kern="0" cap="none" spc="0" normalizeH="0" baseline="0" noProof="0" dirty="0">
              <a:ln>
                <a:noFill/>
              </a:ln>
              <a:solidFill>
                <a:srgbClr val="0A072E"/>
              </a:solidFill>
              <a:effectLst/>
              <a:uLnTx/>
              <a:uFillTx/>
              <a:latin typeface="IBM Plex Sans"/>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br>
              <a:rPr kumimoji="0" lang="en-US" sz="1333" b="0" i="0" u="none" strike="noStrike" kern="0" cap="none" spc="0" normalizeH="0" baseline="0" noProof="0" dirty="0">
                <a:ln>
                  <a:noFill/>
                </a:ln>
                <a:solidFill>
                  <a:srgbClr val="0A072E"/>
                </a:solidFill>
                <a:effectLst/>
                <a:uLnTx/>
                <a:uFillTx/>
                <a:latin typeface="IBM Plex Sans"/>
                <a:cs typeface="Arial" panose="020B0604020202020204" pitchFamily="34" charset="0"/>
                <a:sym typeface="Arial"/>
              </a:rPr>
            </a:br>
            <a:br>
              <a:rPr kumimoji="0" lang="en-US" sz="1333" b="0" i="0" u="none" strike="noStrike" kern="0" cap="none" spc="0" normalizeH="0" baseline="0" noProof="0" dirty="0">
                <a:ln>
                  <a:noFill/>
                </a:ln>
                <a:solidFill>
                  <a:srgbClr val="0A072E"/>
                </a:solidFill>
                <a:effectLst/>
                <a:uLnTx/>
                <a:uFillTx/>
                <a:latin typeface="Arial"/>
                <a:cs typeface="Arial"/>
                <a:sym typeface="Arial"/>
              </a:rPr>
            </a:br>
            <a:endParaRPr kumimoji="0" sz="1333" b="0" i="0" u="none" strike="noStrike" kern="0" cap="none" spc="0" normalizeH="0" baseline="0" noProof="0" dirty="0">
              <a:ln>
                <a:noFill/>
              </a:ln>
              <a:solidFill>
                <a:srgbClr val="0A072E"/>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800" b="0" i="0" u="none" strike="noStrike" kern="0" cap="none" spc="0" normalizeH="0" baseline="0" noProof="0" dirty="0">
              <a:ln>
                <a:noFill/>
              </a:ln>
              <a:solidFill>
                <a:srgbClr val="0A072E"/>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800" b="0" i="0" u="none" strike="noStrike" kern="0" cap="none" spc="0" normalizeH="0" baseline="0" noProof="0" dirty="0">
              <a:ln>
                <a:noFill/>
              </a:ln>
              <a:solidFill>
                <a:srgbClr val="0A072E"/>
              </a:solidFill>
              <a:effectLst/>
              <a:uLnTx/>
              <a:uFillTx/>
              <a:latin typeface="Arial"/>
              <a:cs typeface="Arial"/>
              <a:sym typeface="Arial"/>
            </a:endParaRPr>
          </a:p>
        </p:txBody>
      </p:sp>
      <p:cxnSp>
        <p:nvCxnSpPr>
          <p:cNvPr id="49" name="Shape 723"/>
          <p:cNvCxnSpPr>
            <a:cxnSpLocks/>
          </p:cNvCxnSpPr>
          <p:nvPr/>
        </p:nvCxnSpPr>
        <p:spPr>
          <a:xfrm>
            <a:off x="1099939" y="1508004"/>
            <a:ext cx="1555145" cy="36804"/>
          </a:xfrm>
          <a:prstGeom prst="straightConnector1">
            <a:avLst/>
          </a:prstGeom>
          <a:noFill/>
          <a:ln w="38100" cap="flat" cmpd="sng">
            <a:solidFill>
              <a:srgbClr val="0A072E"/>
            </a:solidFill>
            <a:prstDash val="solid"/>
            <a:miter/>
            <a:headEnd type="none" w="med" len="med"/>
            <a:tailEnd type="none" w="med" len="med"/>
          </a:ln>
        </p:spPr>
      </p:cxnSp>
      <p:sp>
        <p:nvSpPr>
          <p:cNvPr id="23" name="Rectangle 22">
            <a:extLst>
              <a:ext uri="{FF2B5EF4-FFF2-40B4-BE49-F238E27FC236}">
                <a16:creationId xmlns:a16="http://schemas.microsoft.com/office/drawing/2014/main" id="{EE5D81EC-DE0E-4F11-9128-99E7DEEEDC09}"/>
              </a:ext>
            </a:extLst>
          </p:cNvPr>
          <p:cNvSpPr/>
          <p:nvPr/>
        </p:nvSpPr>
        <p:spPr>
          <a:xfrm>
            <a:off x="287410" y="6187841"/>
            <a:ext cx="1314704" cy="446363"/>
          </a:xfrm>
          <a:prstGeom prst="rect">
            <a:avLst/>
          </a:prstGeom>
          <a:solidFill>
            <a:srgbClr val="000000"/>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6000" tIns="96000" rIns="96000" bIns="96000" numCol="1" spcCol="38100" rtlCol="0" anchor="t">
            <a:spAutoFit/>
          </a:bodyPr>
          <a:lstStyle/>
          <a:p>
            <a:pPr marL="0" marR="0" lvl="0" indent="0" algn="l" defTabSz="1829287" rtl="0" eaLnBrk="1" fontAlgn="auto" latinLnBrk="0" hangingPunct="0">
              <a:lnSpc>
                <a:spcPct val="100000"/>
              </a:lnSpc>
              <a:spcBef>
                <a:spcPts val="0"/>
              </a:spcBef>
              <a:spcAft>
                <a:spcPts val="0"/>
              </a:spcAft>
              <a:buClrTx/>
              <a:buSzTx/>
              <a:buFontTx/>
              <a:buNone/>
              <a:tabLst/>
              <a:defRPr/>
            </a:pPr>
            <a:endParaRPr kumimoji="0" lang="en-HK" sz="3400" b="0" i="0" u="none" strike="noStrike" kern="1200" cap="none" spc="0" normalizeH="0" baseline="0" noProof="0">
              <a:ln>
                <a:noFill/>
              </a:ln>
              <a:solidFill>
                <a:srgbClr val="FFFFFF"/>
              </a:solidFill>
              <a:effectLst/>
              <a:uLnTx/>
              <a:uFillTx/>
              <a:latin typeface="IBM Plex Sans"/>
              <a:ea typeface="+mn-ea"/>
              <a:cs typeface="+mn-cs"/>
              <a:sym typeface="IBM Plex Sans"/>
            </a:endParaRPr>
          </a:p>
        </p:txBody>
      </p:sp>
      <p:sp>
        <p:nvSpPr>
          <p:cNvPr id="25" name="Slide Number">
            <a:extLst>
              <a:ext uri="{FF2B5EF4-FFF2-40B4-BE49-F238E27FC236}">
                <a16:creationId xmlns:a16="http://schemas.microsoft.com/office/drawing/2014/main" id="{CF1B8774-D73A-4DAE-9F9D-6D4E00695873}"/>
              </a:ext>
            </a:extLst>
          </p:cNvPr>
          <p:cNvSpPr txBox="1">
            <a:spLocks/>
          </p:cNvSpPr>
          <p:nvPr/>
        </p:nvSpPr>
        <p:spPr>
          <a:xfrm>
            <a:off x="11003573" y="6344361"/>
            <a:ext cx="119450" cy="105071"/>
          </a:xfrm>
          <a:prstGeom prst="rect">
            <a:avLst/>
          </a:prstGeom>
          <a:solidFill>
            <a:schemeClr val="tx1">
              <a:alpha val="0"/>
            </a:schemeClr>
          </a:solidFill>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en-HK" sz="1000" b="0" i="0" u="none" strike="noStrike" kern="1200" cap="none" spc="0" normalizeH="0" baseline="0" noProof="0" smtClean="0">
                <a:ln>
                  <a:noFill/>
                </a:ln>
                <a:solidFill>
                  <a:srgbClr val="FFFFFF"/>
                </a:solidFill>
                <a:effectLst/>
                <a:uLnTx/>
                <a:uFillTx/>
                <a:latin typeface="IBM Plex San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HK" sz="1000" b="0" i="0" u="none" strike="noStrike" kern="1200" cap="none" spc="0" normalizeH="0" baseline="0" noProof="0" dirty="0">
              <a:ln>
                <a:noFill/>
              </a:ln>
              <a:solidFill>
                <a:srgbClr val="FFFFFF"/>
              </a:solidFill>
              <a:effectLst/>
              <a:uLnTx/>
              <a:uFillTx/>
              <a:latin typeface="IBM Plex Sans"/>
            </a:endParaRPr>
          </a:p>
        </p:txBody>
      </p:sp>
      <p:cxnSp>
        <p:nvCxnSpPr>
          <p:cNvPr id="34" name="Shape 724">
            <a:extLst>
              <a:ext uri="{FF2B5EF4-FFF2-40B4-BE49-F238E27FC236}">
                <a16:creationId xmlns:a16="http://schemas.microsoft.com/office/drawing/2014/main" id="{7DD9C4E8-0207-4B6A-B6E5-336C74024782}"/>
              </a:ext>
            </a:extLst>
          </p:cNvPr>
          <p:cNvCxnSpPr>
            <a:cxnSpLocks/>
          </p:cNvCxnSpPr>
          <p:nvPr/>
        </p:nvCxnSpPr>
        <p:spPr>
          <a:xfrm flipV="1">
            <a:off x="1112465" y="1545582"/>
            <a:ext cx="1868295" cy="5876"/>
          </a:xfrm>
          <a:prstGeom prst="straightConnector1">
            <a:avLst/>
          </a:prstGeom>
          <a:noFill/>
          <a:ln w="38100" cap="flat" cmpd="sng">
            <a:solidFill>
              <a:schemeClr val="accent5"/>
            </a:solidFill>
            <a:prstDash val="solid"/>
            <a:miter/>
            <a:headEnd type="none" w="med" len="med"/>
            <a:tailEnd type="none" w="med" len="med"/>
          </a:ln>
        </p:spPr>
      </p:cxnSp>
      <p:sp>
        <p:nvSpPr>
          <p:cNvPr id="28" name="Shape 714">
            <a:extLst>
              <a:ext uri="{FF2B5EF4-FFF2-40B4-BE49-F238E27FC236}">
                <a16:creationId xmlns:a16="http://schemas.microsoft.com/office/drawing/2014/main" id="{20ACB1B1-B9C4-484D-B817-E1DAAB34A6E7}"/>
              </a:ext>
            </a:extLst>
          </p:cNvPr>
          <p:cNvSpPr txBox="1"/>
          <p:nvPr/>
        </p:nvSpPr>
        <p:spPr>
          <a:xfrm>
            <a:off x="2546072" y="1581368"/>
            <a:ext cx="422162" cy="692544"/>
          </a:xfrm>
          <a:prstGeom prst="rect">
            <a:avLst/>
          </a:prstGeom>
          <a:solidFill>
            <a:srgbClr val="FFFF00"/>
          </a:solidFill>
          <a:ln>
            <a:noFill/>
          </a:ln>
        </p:spPr>
        <p:txBody>
          <a:bodyPr lIns="121900" tIns="60933" rIns="121900" bIns="60933" anchor="t" anchorCtr="0">
            <a:noAutofit/>
          </a:bodyPr>
          <a:lstStyle/>
          <a:p>
            <a:pPr marL="0" marR="0" lvl="0" indent="0" algn="r" defTabSz="914400" rtl="0" eaLnBrk="1" fontAlgn="auto" latinLnBrk="0" hangingPunct="1">
              <a:lnSpc>
                <a:spcPct val="120000"/>
              </a:lnSpc>
              <a:spcBef>
                <a:spcPts val="0"/>
              </a:spcBef>
              <a:spcAft>
                <a:spcPts val="0"/>
              </a:spcAft>
              <a:buClr>
                <a:srgbClr val="000000"/>
              </a:buClr>
              <a:buSzPct val="25000"/>
              <a:buFont typeface="Arial"/>
              <a:buNone/>
              <a:tabLst/>
              <a:defRPr/>
            </a:pPr>
            <a:r>
              <a:rPr kumimoji="0" lang="en-US" sz="3500" b="1" i="0" u="none" strike="noStrike" kern="0" cap="none" spc="0" normalizeH="0" baseline="0" noProof="0" dirty="0">
                <a:ln>
                  <a:noFill/>
                </a:ln>
                <a:solidFill>
                  <a:srgbClr val="0A072E"/>
                </a:solidFill>
                <a:effectLst/>
                <a:uLnTx/>
                <a:uFillTx/>
                <a:latin typeface="Arial"/>
                <a:cs typeface="Arial"/>
                <a:sym typeface="Arial"/>
              </a:rPr>
              <a:t>1</a:t>
            </a:r>
          </a:p>
        </p:txBody>
      </p:sp>
      <p:sp>
        <p:nvSpPr>
          <p:cNvPr id="76" name="Shape 713">
            <a:extLst>
              <a:ext uri="{FF2B5EF4-FFF2-40B4-BE49-F238E27FC236}">
                <a16:creationId xmlns:a16="http://schemas.microsoft.com/office/drawing/2014/main" id="{C5297FB4-F3C5-45B7-A782-5891E9A8B9E3}"/>
              </a:ext>
            </a:extLst>
          </p:cNvPr>
          <p:cNvSpPr txBox="1"/>
          <p:nvPr/>
        </p:nvSpPr>
        <p:spPr>
          <a:xfrm>
            <a:off x="5114360" y="2385458"/>
            <a:ext cx="1858059" cy="2301057"/>
          </a:xfrm>
          <a:prstGeom prst="rect">
            <a:avLst/>
          </a:prstGeom>
          <a:solidFill>
            <a:schemeClr val="bg2">
              <a:lumMod val="20000"/>
              <a:lumOff val="80000"/>
            </a:schemeClr>
          </a:solidFill>
          <a:ln>
            <a:noFill/>
          </a:ln>
        </p:spPr>
        <p:txBody>
          <a:bodyPr lIns="121900" tIns="60933" rIns="121900" bIns="60933"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Tx/>
              <a:buNone/>
              <a:tabLst/>
              <a:defRPr/>
            </a:pPr>
            <a:r>
              <a:rPr kumimoji="0" lang="en-US" sz="1400" b="1" i="0" u="none" strike="noStrike" kern="0" cap="none" spc="0" normalizeH="0" baseline="0" noProof="0" dirty="0">
                <a:ln>
                  <a:noFill/>
                </a:ln>
                <a:solidFill>
                  <a:srgbClr val="0A072E"/>
                </a:solidFill>
                <a:effectLst/>
                <a:uLnTx/>
                <a:uFillTx/>
                <a:latin typeface="IBM Plex Sans"/>
                <a:cs typeface="Arial"/>
                <a:sym typeface="Arial"/>
              </a:rPr>
              <a:t>Methodology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333" b="0" i="0" u="none" strike="noStrike" kern="0" cap="none" spc="0" normalizeH="0" baseline="0" noProof="0" dirty="0">
              <a:ln>
                <a:noFill/>
              </a:ln>
              <a:solidFill>
                <a:srgbClr val="0A072E"/>
              </a:solidFill>
              <a:effectLst/>
              <a:uLnTx/>
              <a:uFillTx/>
              <a:latin typeface="IBM Plex Sans"/>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n-US" sz="1333" b="0" i="0" u="none" strike="noStrike" kern="0" cap="none" spc="0" normalizeH="0" baseline="0" noProof="0" dirty="0">
                <a:ln>
                  <a:noFill/>
                </a:ln>
                <a:solidFill>
                  <a:srgbClr val="0A072E"/>
                </a:solidFill>
                <a:effectLst/>
                <a:uLnTx/>
                <a:uFillTx/>
                <a:latin typeface="Arial"/>
                <a:cs typeface="Arial"/>
                <a:sym typeface="Arial"/>
              </a:rPr>
            </a:br>
            <a:endParaRPr kumimoji="0" sz="1333" b="0" i="0" u="none" strike="noStrike" kern="0" cap="none" spc="0" normalizeH="0" baseline="0" noProof="0" dirty="0">
              <a:ln>
                <a:noFill/>
              </a:ln>
              <a:solidFill>
                <a:srgbClr val="0A072E"/>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800" b="0" i="0" u="none" strike="noStrike" kern="0" cap="none" spc="0" normalizeH="0" baseline="0" noProof="0" dirty="0">
              <a:ln>
                <a:noFill/>
              </a:ln>
              <a:solidFill>
                <a:srgbClr val="0A072E"/>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800" b="0" i="0" u="none" strike="noStrike" kern="0" cap="none" spc="0" normalizeH="0" baseline="0" noProof="0" dirty="0">
              <a:ln>
                <a:noFill/>
              </a:ln>
              <a:solidFill>
                <a:srgbClr val="0A072E"/>
              </a:solidFill>
              <a:effectLst/>
              <a:uLnTx/>
              <a:uFillTx/>
              <a:latin typeface="Arial"/>
              <a:cs typeface="Arial"/>
              <a:sym typeface="Arial"/>
            </a:endParaRPr>
          </a:p>
        </p:txBody>
      </p:sp>
      <p:sp>
        <p:nvSpPr>
          <p:cNvPr id="80" name="Shape 713">
            <a:extLst>
              <a:ext uri="{FF2B5EF4-FFF2-40B4-BE49-F238E27FC236}">
                <a16:creationId xmlns:a16="http://schemas.microsoft.com/office/drawing/2014/main" id="{A52C254D-B0D3-4B89-8331-AC9A4AE36D1E}"/>
              </a:ext>
            </a:extLst>
          </p:cNvPr>
          <p:cNvSpPr txBox="1"/>
          <p:nvPr/>
        </p:nvSpPr>
        <p:spPr>
          <a:xfrm>
            <a:off x="7124819" y="2913639"/>
            <a:ext cx="1858059" cy="2301057"/>
          </a:xfrm>
          <a:prstGeom prst="rect">
            <a:avLst/>
          </a:prstGeom>
          <a:solidFill>
            <a:schemeClr val="bg2">
              <a:lumMod val="20000"/>
              <a:lumOff val="80000"/>
            </a:schemeClr>
          </a:solidFill>
          <a:ln>
            <a:noFill/>
          </a:ln>
        </p:spPr>
        <p:txBody>
          <a:bodyPr lIns="121900" tIns="60933" rIns="121900" bIns="60933"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r>
              <a:rPr kumimoji="0" lang="en-US" sz="1400" b="1" i="0" u="none" strike="noStrike" kern="0" cap="none" spc="0" normalizeH="0" baseline="0" noProof="0" dirty="0">
                <a:ln>
                  <a:noFill/>
                </a:ln>
                <a:solidFill>
                  <a:srgbClr val="0A072E"/>
                </a:solidFill>
                <a:effectLst/>
                <a:uLnTx/>
                <a:uFillTx/>
                <a:latin typeface="IBM Plex Sans"/>
                <a:cs typeface="Arial" panose="020B0604020202020204" pitchFamily="34" charset="0"/>
                <a:sym typeface="Arial"/>
              </a:rPr>
              <a:t>Results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HK" sz="1333" b="0" i="0" u="none" strike="noStrike" kern="0" cap="none" spc="0" normalizeH="0" baseline="0" noProof="0" dirty="0">
              <a:ln>
                <a:noFill/>
              </a:ln>
              <a:solidFill>
                <a:srgbClr val="0A072E"/>
              </a:solidFill>
              <a:effectLst/>
              <a:uLnTx/>
              <a:uFillTx/>
              <a:latin typeface="IBM Plex Sans"/>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333" b="0" i="0" u="none" strike="noStrike" kern="0" cap="none" spc="0" normalizeH="0" baseline="0" noProof="0" dirty="0">
              <a:ln>
                <a:noFill/>
              </a:ln>
              <a:solidFill>
                <a:srgbClr val="0A072E"/>
              </a:solidFill>
              <a:effectLst/>
              <a:uLnTx/>
              <a:uFillTx/>
              <a:latin typeface="IBM Plex Sans"/>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200" b="0" i="0" u="none" strike="noStrike" kern="0" cap="none" spc="0" normalizeH="0" baseline="0" noProof="0" dirty="0">
              <a:ln>
                <a:noFill/>
              </a:ln>
              <a:solidFill>
                <a:srgbClr val="0A072E"/>
              </a:solidFill>
              <a:effectLst/>
              <a:uLnTx/>
              <a:uFillTx/>
              <a:latin typeface="IBM Plex Sans"/>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800" b="0" i="0" u="none" strike="noStrike" kern="0" cap="none" spc="0" normalizeH="0" baseline="0" noProof="0" dirty="0">
              <a:ln>
                <a:noFill/>
              </a:ln>
              <a:solidFill>
                <a:srgbClr val="0A072E"/>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800" b="0" i="0" u="none" strike="noStrike" kern="0" cap="none" spc="0" normalizeH="0" baseline="0" noProof="0" dirty="0">
              <a:ln>
                <a:noFill/>
              </a:ln>
              <a:solidFill>
                <a:srgbClr val="0A072E"/>
              </a:solidFill>
              <a:effectLst/>
              <a:uLnTx/>
              <a:uFillTx/>
              <a:latin typeface="Arial"/>
              <a:cs typeface="Arial"/>
              <a:sym typeface="Arial"/>
            </a:endParaRPr>
          </a:p>
        </p:txBody>
      </p:sp>
      <p:sp>
        <p:nvSpPr>
          <p:cNvPr id="81" name="Shape 713">
            <a:extLst>
              <a:ext uri="{FF2B5EF4-FFF2-40B4-BE49-F238E27FC236}">
                <a16:creationId xmlns:a16="http://schemas.microsoft.com/office/drawing/2014/main" id="{4C30CE01-9CFA-4E80-BE27-0C3251BB4E4B}"/>
              </a:ext>
            </a:extLst>
          </p:cNvPr>
          <p:cNvSpPr txBox="1"/>
          <p:nvPr/>
        </p:nvSpPr>
        <p:spPr>
          <a:xfrm>
            <a:off x="9135278" y="3404242"/>
            <a:ext cx="1858059" cy="2301057"/>
          </a:xfrm>
          <a:prstGeom prst="rect">
            <a:avLst/>
          </a:prstGeom>
          <a:solidFill>
            <a:schemeClr val="bg2">
              <a:lumMod val="20000"/>
              <a:lumOff val="80000"/>
            </a:schemeClr>
          </a:solidFill>
          <a:ln>
            <a:noFill/>
          </a:ln>
        </p:spPr>
        <p:txBody>
          <a:bodyPr lIns="121900" tIns="60933" rIns="121900" bIns="60933"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r>
              <a:rPr kumimoji="0" lang="en-US" sz="1400" b="1" i="0" u="none" strike="noStrike" kern="0" cap="none" spc="0" normalizeH="0" baseline="0" noProof="0">
                <a:ln>
                  <a:noFill/>
                </a:ln>
                <a:solidFill>
                  <a:srgbClr val="0A072E"/>
                </a:solidFill>
                <a:effectLst/>
                <a:uLnTx/>
                <a:uFillTx/>
                <a:latin typeface="IBM Plex Sans"/>
                <a:cs typeface="Arial" panose="020B0604020202020204" pitchFamily="34" charset="0"/>
                <a:sym typeface="Arial"/>
              </a:rPr>
              <a:t>Conclusion</a:t>
            </a:r>
            <a:endParaRPr kumimoji="0" lang="en-US" sz="1400" b="1" i="0" u="none" strike="noStrike" kern="0" cap="none" spc="0" normalizeH="0" baseline="0" noProof="0" dirty="0">
              <a:ln>
                <a:noFill/>
              </a:ln>
              <a:solidFill>
                <a:srgbClr val="0A072E"/>
              </a:solidFill>
              <a:effectLst/>
              <a:uLnTx/>
              <a:uFillTx/>
              <a:latin typeface="IBM Plex Sans"/>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333" b="0" i="0" u="none" strike="noStrike" kern="0" cap="none" spc="0" normalizeH="0" baseline="0" noProof="0" dirty="0">
              <a:ln>
                <a:noFill/>
              </a:ln>
              <a:solidFill>
                <a:srgbClr val="0A072E"/>
              </a:solidFill>
              <a:effectLst/>
              <a:uLnTx/>
              <a:uFillTx/>
              <a:latin typeface="IBM Plex Sans"/>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333" b="0" i="0" u="none" strike="noStrike" kern="0" cap="none" spc="0" normalizeH="0" baseline="0" noProof="0" dirty="0">
              <a:ln>
                <a:noFill/>
              </a:ln>
              <a:solidFill>
                <a:srgbClr val="0A072E"/>
              </a:solidFill>
              <a:effectLst/>
              <a:uLnTx/>
              <a:uFillTx/>
              <a:latin typeface="IBM Plex Sans"/>
              <a:cs typeface="Arial" panose="020B0604020202020204" pitchFamily="34" charset="0"/>
              <a:sym typeface="Arial"/>
            </a:endParaRPr>
          </a:p>
          <a:p>
            <a:pPr marL="0" marR="0" lvl="0" indent="0" algn="ctr" defTabSz="914400" rtl="0" eaLnBrk="1" fontAlgn="auto" latinLnBrk="0" hangingPunct="1">
              <a:lnSpc>
                <a:spcPct val="100000"/>
              </a:lnSpc>
              <a:spcBef>
                <a:spcPts val="0"/>
              </a:spcBef>
              <a:spcAft>
                <a:spcPts val="0"/>
              </a:spcAft>
              <a:buClr>
                <a:srgbClr val="000000"/>
              </a:buClr>
              <a:buSzPct val="25000"/>
              <a:buFont typeface="Arial"/>
              <a:buNone/>
              <a:tabLst/>
              <a:defRPr/>
            </a:pPr>
            <a:endParaRPr kumimoji="0" lang="en-US" sz="1333" b="0" i="0" u="none" strike="noStrike" kern="0" cap="none" spc="0" normalizeH="0" baseline="0" noProof="0" dirty="0">
              <a:ln>
                <a:noFill/>
              </a:ln>
              <a:solidFill>
                <a:srgbClr val="0A072E"/>
              </a:solidFill>
              <a:effectLst/>
              <a:uLnTx/>
              <a:uFillTx/>
              <a:latin typeface="IBM Plex Sans"/>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br>
              <a:rPr kumimoji="0" lang="en-US" sz="1333" b="0" i="0" u="none" strike="noStrike" kern="0" cap="none" spc="0" normalizeH="0" baseline="0" noProof="0" dirty="0">
                <a:ln>
                  <a:noFill/>
                </a:ln>
                <a:solidFill>
                  <a:srgbClr val="0A072E"/>
                </a:solidFill>
                <a:effectLst/>
                <a:uLnTx/>
                <a:uFillTx/>
                <a:latin typeface="IBM Plex Sans"/>
                <a:cs typeface="Arial" panose="020B0604020202020204" pitchFamily="34" charset="0"/>
                <a:sym typeface="Arial"/>
              </a:rPr>
            </a:br>
            <a:br>
              <a:rPr kumimoji="0" lang="en-US" sz="1333" b="0" i="0" u="none" strike="noStrike" kern="0" cap="none" spc="0" normalizeH="0" baseline="0" noProof="0" dirty="0">
                <a:ln>
                  <a:noFill/>
                </a:ln>
                <a:solidFill>
                  <a:srgbClr val="0A072E"/>
                </a:solidFill>
                <a:effectLst/>
                <a:uLnTx/>
                <a:uFillTx/>
                <a:latin typeface="Arial"/>
                <a:cs typeface="Arial"/>
                <a:sym typeface="Arial"/>
              </a:rPr>
            </a:br>
            <a:endParaRPr kumimoji="0" sz="1333" b="0" i="0" u="none" strike="noStrike" kern="0" cap="none" spc="0" normalizeH="0" baseline="0" noProof="0" dirty="0">
              <a:ln>
                <a:noFill/>
              </a:ln>
              <a:solidFill>
                <a:srgbClr val="0A072E"/>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800" b="0" i="0" u="none" strike="noStrike" kern="0" cap="none" spc="0" normalizeH="0" baseline="0" noProof="0" dirty="0">
              <a:ln>
                <a:noFill/>
              </a:ln>
              <a:solidFill>
                <a:srgbClr val="0A072E"/>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800" b="0" i="0" u="none" strike="noStrike" kern="0" cap="none" spc="0" normalizeH="0" baseline="0" noProof="0" dirty="0">
              <a:ln>
                <a:noFill/>
              </a:ln>
              <a:solidFill>
                <a:srgbClr val="0A072E"/>
              </a:solidFill>
              <a:effectLst/>
              <a:uLnTx/>
              <a:uFillTx/>
              <a:latin typeface="Arial"/>
              <a:cs typeface="Arial"/>
              <a:sym typeface="Arial"/>
            </a:endParaRPr>
          </a:p>
        </p:txBody>
      </p:sp>
      <p:sp>
        <p:nvSpPr>
          <p:cNvPr id="84" name="Shape 713">
            <a:extLst>
              <a:ext uri="{FF2B5EF4-FFF2-40B4-BE49-F238E27FC236}">
                <a16:creationId xmlns:a16="http://schemas.microsoft.com/office/drawing/2014/main" id="{C8B3F693-372A-480E-8B6C-21DBD7514E57}"/>
              </a:ext>
            </a:extLst>
          </p:cNvPr>
          <p:cNvSpPr txBox="1"/>
          <p:nvPr/>
        </p:nvSpPr>
        <p:spPr>
          <a:xfrm>
            <a:off x="3079048" y="1980561"/>
            <a:ext cx="1858059" cy="2301057"/>
          </a:xfrm>
          <a:prstGeom prst="rect">
            <a:avLst/>
          </a:prstGeom>
          <a:solidFill>
            <a:schemeClr val="bg2">
              <a:lumMod val="20000"/>
              <a:lumOff val="80000"/>
            </a:schemeClr>
          </a:solidFill>
          <a:ln>
            <a:noFill/>
          </a:ln>
        </p:spPr>
        <p:txBody>
          <a:bodyPr lIns="121900" tIns="60933" rIns="121900" bIns="60933"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Tx/>
              <a:buNone/>
              <a:tabLst/>
              <a:defRPr/>
            </a:pPr>
            <a:r>
              <a:rPr kumimoji="0" lang="en-US" sz="1400" b="1" i="0" u="none" strike="noStrike" kern="0" cap="none" spc="0" normalizeH="0" baseline="0" noProof="0" dirty="0">
                <a:ln>
                  <a:noFill/>
                </a:ln>
                <a:solidFill>
                  <a:srgbClr val="0A072E"/>
                </a:solidFill>
                <a:effectLst/>
                <a:uLnTx/>
                <a:uFillTx/>
                <a:latin typeface="IBM Plex Sans"/>
                <a:cs typeface="Arial"/>
                <a:sym typeface="Arial"/>
              </a:rPr>
              <a:t>Data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200" b="1" i="0" u="none" strike="noStrike" kern="0" cap="none" spc="0" normalizeH="0" baseline="0" noProof="0" dirty="0">
              <a:ln>
                <a:noFill/>
              </a:ln>
              <a:solidFill>
                <a:srgbClr val="0A072E"/>
              </a:solidFill>
              <a:effectLst/>
              <a:uLnTx/>
              <a:uFillTx/>
              <a:latin typeface="IBM Plex Sans"/>
              <a:cs typeface="Arial" panose="020B0604020202020204" pitchFamily="34" charset="0"/>
              <a:sym typeface="Arial"/>
            </a:endParaRPr>
          </a:p>
          <a:p>
            <a:pPr marL="0" marR="0" lvl="0" indent="0" algn="ctr" defTabSz="914400" rtl="0" eaLnBrk="1" fontAlgn="auto" latinLnBrk="0" hangingPunct="1">
              <a:lnSpc>
                <a:spcPct val="100000"/>
              </a:lnSpc>
              <a:spcBef>
                <a:spcPts val="0"/>
              </a:spcBef>
              <a:spcAft>
                <a:spcPts val="0"/>
              </a:spcAft>
              <a:buClr>
                <a:srgbClr val="000000"/>
              </a:buClr>
              <a:buSzPct val="25000"/>
              <a:buFont typeface="Arial"/>
              <a:buNone/>
              <a:tabLst/>
              <a:defRPr/>
            </a:pPr>
            <a:endParaRPr kumimoji="0" lang="en-US" sz="1333" b="0" i="0" u="none" strike="noStrike" kern="0" cap="none" spc="0" normalizeH="0" baseline="0" noProof="0" dirty="0">
              <a:ln>
                <a:noFill/>
              </a:ln>
              <a:solidFill>
                <a:srgbClr val="0A072E"/>
              </a:solidFill>
              <a:effectLst/>
              <a:uLnTx/>
              <a:uFillTx/>
              <a:latin typeface="IBM Plex Sans"/>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br>
              <a:rPr kumimoji="0" lang="en-US" sz="1333" b="0" i="0" u="none" strike="noStrike" kern="0" cap="none" spc="0" normalizeH="0" baseline="0" noProof="0" dirty="0">
                <a:ln>
                  <a:noFill/>
                </a:ln>
                <a:solidFill>
                  <a:srgbClr val="0A072E"/>
                </a:solidFill>
                <a:effectLst/>
                <a:uLnTx/>
                <a:uFillTx/>
                <a:latin typeface="IBM Plex Sans"/>
                <a:cs typeface="Arial" panose="020B0604020202020204" pitchFamily="34" charset="0"/>
                <a:sym typeface="Arial"/>
              </a:rPr>
            </a:br>
            <a:br>
              <a:rPr kumimoji="0" lang="en-US" sz="1333" b="0" i="0" u="none" strike="noStrike" kern="0" cap="none" spc="0" normalizeH="0" baseline="0" noProof="0" dirty="0">
                <a:ln>
                  <a:noFill/>
                </a:ln>
                <a:solidFill>
                  <a:srgbClr val="0A072E"/>
                </a:solidFill>
                <a:effectLst/>
                <a:uLnTx/>
                <a:uFillTx/>
                <a:latin typeface="Arial"/>
                <a:cs typeface="Arial"/>
                <a:sym typeface="Arial"/>
              </a:rPr>
            </a:br>
            <a:endParaRPr kumimoji="0" sz="1333" b="0" i="0" u="none" strike="noStrike" kern="0" cap="none" spc="0" normalizeH="0" baseline="0" noProof="0" dirty="0">
              <a:ln>
                <a:noFill/>
              </a:ln>
              <a:solidFill>
                <a:srgbClr val="0A072E"/>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800" b="0" i="0" u="none" strike="noStrike" kern="0" cap="none" spc="0" normalizeH="0" baseline="0" noProof="0" dirty="0">
              <a:ln>
                <a:noFill/>
              </a:ln>
              <a:solidFill>
                <a:srgbClr val="0A072E"/>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800" b="0" i="0" u="none" strike="noStrike" kern="0" cap="none" spc="0" normalizeH="0" baseline="0" noProof="0" dirty="0">
              <a:ln>
                <a:noFill/>
              </a:ln>
              <a:solidFill>
                <a:srgbClr val="0A072E"/>
              </a:solidFill>
              <a:effectLst/>
              <a:uLnTx/>
              <a:uFillTx/>
              <a:latin typeface="Arial"/>
              <a:cs typeface="Arial"/>
              <a:sym typeface="Arial"/>
            </a:endParaRPr>
          </a:p>
        </p:txBody>
      </p:sp>
      <p:cxnSp>
        <p:nvCxnSpPr>
          <p:cNvPr id="85" name="Shape 723">
            <a:extLst>
              <a:ext uri="{FF2B5EF4-FFF2-40B4-BE49-F238E27FC236}">
                <a16:creationId xmlns:a16="http://schemas.microsoft.com/office/drawing/2014/main" id="{951C318C-6201-4485-B512-3323279408FC}"/>
              </a:ext>
            </a:extLst>
          </p:cNvPr>
          <p:cNvCxnSpPr>
            <a:cxnSpLocks/>
          </p:cNvCxnSpPr>
          <p:nvPr/>
        </p:nvCxnSpPr>
        <p:spPr>
          <a:xfrm>
            <a:off x="3068812" y="1923451"/>
            <a:ext cx="1555145" cy="36804"/>
          </a:xfrm>
          <a:prstGeom prst="straightConnector1">
            <a:avLst/>
          </a:prstGeom>
          <a:noFill/>
          <a:ln w="38100" cap="flat" cmpd="sng">
            <a:solidFill>
              <a:srgbClr val="0A072E"/>
            </a:solidFill>
            <a:prstDash val="solid"/>
            <a:miter/>
            <a:headEnd type="none" w="med" len="med"/>
            <a:tailEnd type="none" w="med" len="med"/>
          </a:ln>
        </p:spPr>
      </p:cxnSp>
      <p:sp>
        <p:nvSpPr>
          <p:cNvPr id="87" name="Shape 714">
            <a:extLst>
              <a:ext uri="{FF2B5EF4-FFF2-40B4-BE49-F238E27FC236}">
                <a16:creationId xmlns:a16="http://schemas.microsoft.com/office/drawing/2014/main" id="{73C452CE-6328-4200-A1A3-9422DC737637}"/>
              </a:ext>
            </a:extLst>
          </p:cNvPr>
          <p:cNvSpPr txBox="1"/>
          <p:nvPr/>
        </p:nvSpPr>
        <p:spPr>
          <a:xfrm>
            <a:off x="4514945" y="1996815"/>
            <a:ext cx="422162" cy="692544"/>
          </a:xfrm>
          <a:prstGeom prst="rect">
            <a:avLst/>
          </a:prstGeom>
          <a:solidFill>
            <a:srgbClr val="FFFF00"/>
          </a:solidFill>
          <a:ln>
            <a:noFill/>
          </a:ln>
        </p:spPr>
        <p:txBody>
          <a:bodyPr lIns="121900" tIns="60933" rIns="121900" bIns="60933" anchor="t" anchorCtr="0">
            <a:noAutofit/>
          </a:bodyPr>
          <a:lstStyle/>
          <a:p>
            <a:pPr marL="0" marR="0" lvl="0" indent="0" algn="r" defTabSz="914400" rtl="0" eaLnBrk="1" fontAlgn="auto" latinLnBrk="0" hangingPunct="1">
              <a:lnSpc>
                <a:spcPct val="120000"/>
              </a:lnSpc>
              <a:spcBef>
                <a:spcPts val="0"/>
              </a:spcBef>
              <a:spcAft>
                <a:spcPts val="0"/>
              </a:spcAft>
              <a:buClr>
                <a:srgbClr val="000000"/>
              </a:buClr>
              <a:buSzPct val="25000"/>
              <a:buFont typeface="Arial"/>
              <a:buNone/>
              <a:tabLst/>
              <a:defRPr/>
            </a:pPr>
            <a:r>
              <a:rPr kumimoji="0" lang="en-US" sz="3500" b="1" i="0" u="none" strike="noStrike" kern="0" cap="none" spc="0" normalizeH="0" baseline="0" noProof="0" dirty="0">
                <a:ln>
                  <a:noFill/>
                </a:ln>
                <a:solidFill>
                  <a:srgbClr val="0A072E"/>
                </a:solidFill>
                <a:effectLst/>
                <a:uLnTx/>
                <a:uFillTx/>
                <a:latin typeface="Arial"/>
                <a:cs typeface="Arial"/>
                <a:sym typeface="Arial"/>
              </a:rPr>
              <a:t>2</a:t>
            </a:r>
          </a:p>
        </p:txBody>
      </p:sp>
      <p:cxnSp>
        <p:nvCxnSpPr>
          <p:cNvPr id="88" name="Shape 724">
            <a:extLst>
              <a:ext uri="{FF2B5EF4-FFF2-40B4-BE49-F238E27FC236}">
                <a16:creationId xmlns:a16="http://schemas.microsoft.com/office/drawing/2014/main" id="{91EA8CAA-B0E4-48AD-A45E-BA4B0F71817C}"/>
              </a:ext>
            </a:extLst>
          </p:cNvPr>
          <p:cNvCxnSpPr>
            <a:cxnSpLocks/>
          </p:cNvCxnSpPr>
          <p:nvPr/>
        </p:nvCxnSpPr>
        <p:spPr>
          <a:xfrm flipV="1">
            <a:off x="3081338" y="1961029"/>
            <a:ext cx="1868295" cy="5876"/>
          </a:xfrm>
          <a:prstGeom prst="straightConnector1">
            <a:avLst/>
          </a:prstGeom>
          <a:noFill/>
          <a:ln w="38100" cap="flat" cmpd="sng">
            <a:solidFill>
              <a:srgbClr val="C00000"/>
            </a:solidFill>
            <a:prstDash val="solid"/>
            <a:miter/>
            <a:headEnd type="none" w="med" len="med"/>
            <a:tailEnd type="none" w="med" len="med"/>
          </a:ln>
        </p:spPr>
      </p:cxnSp>
      <p:cxnSp>
        <p:nvCxnSpPr>
          <p:cNvPr id="89" name="Shape 724">
            <a:extLst>
              <a:ext uri="{FF2B5EF4-FFF2-40B4-BE49-F238E27FC236}">
                <a16:creationId xmlns:a16="http://schemas.microsoft.com/office/drawing/2014/main" id="{C90BFD34-FDD4-457C-8CD9-320F6517A863}"/>
              </a:ext>
            </a:extLst>
          </p:cNvPr>
          <p:cNvCxnSpPr>
            <a:cxnSpLocks/>
          </p:cNvCxnSpPr>
          <p:nvPr/>
        </p:nvCxnSpPr>
        <p:spPr>
          <a:xfrm flipV="1">
            <a:off x="5114360" y="2365201"/>
            <a:ext cx="1868295" cy="5876"/>
          </a:xfrm>
          <a:prstGeom prst="straightConnector1">
            <a:avLst/>
          </a:prstGeom>
          <a:noFill/>
          <a:ln w="38100" cap="flat" cmpd="sng">
            <a:solidFill>
              <a:schemeClr val="accent2"/>
            </a:solidFill>
            <a:prstDash val="solid"/>
            <a:miter/>
            <a:headEnd type="none" w="med" len="med"/>
            <a:tailEnd type="none" w="med" len="med"/>
          </a:ln>
        </p:spPr>
      </p:cxnSp>
      <p:cxnSp>
        <p:nvCxnSpPr>
          <p:cNvPr id="90" name="Shape 724">
            <a:extLst>
              <a:ext uri="{FF2B5EF4-FFF2-40B4-BE49-F238E27FC236}">
                <a16:creationId xmlns:a16="http://schemas.microsoft.com/office/drawing/2014/main" id="{4413B6CF-736A-409C-8CE7-DFAEB505413A}"/>
              </a:ext>
            </a:extLst>
          </p:cNvPr>
          <p:cNvCxnSpPr>
            <a:cxnSpLocks/>
          </p:cNvCxnSpPr>
          <p:nvPr/>
        </p:nvCxnSpPr>
        <p:spPr>
          <a:xfrm flipV="1">
            <a:off x="7114583" y="2907763"/>
            <a:ext cx="1868295" cy="5876"/>
          </a:xfrm>
          <a:prstGeom prst="straightConnector1">
            <a:avLst/>
          </a:prstGeom>
          <a:noFill/>
          <a:ln w="38100" cap="flat" cmpd="sng">
            <a:solidFill>
              <a:srgbClr val="7030A0"/>
            </a:solidFill>
            <a:prstDash val="solid"/>
            <a:miter/>
            <a:headEnd type="none" w="med" len="med"/>
            <a:tailEnd type="none" w="med" len="med"/>
          </a:ln>
        </p:spPr>
      </p:cxnSp>
      <p:cxnSp>
        <p:nvCxnSpPr>
          <p:cNvPr id="91" name="Shape 724">
            <a:extLst>
              <a:ext uri="{FF2B5EF4-FFF2-40B4-BE49-F238E27FC236}">
                <a16:creationId xmlns:a16="http://schemas.microsoft.com/office/drawing/2014/main" id="{41B914F0-55D3-4008-8641-8E9A8FC38308}"/>
              </a:ext>
            </a:extLst>
          </p:cNvPr>
          <p:cNvCxnSpPr>
            <a:cxnSpLocks/>
          </p:cNvCxnSpPr>
          <p:nvPr/>
        </p:nvCxnSpPr>
        <p:spPr>
          <a:xfrm flipV="1">
            <a:off x="9135278" y="3385840"/>
            <a:ext cx="1868295" cy="5876"/>
          </a:xfrm>
          <a:prstGeom prst="straightConnector1">
            <a:avLst/>
          </a:prstGeom>
          <a:noFill/>
          <a:ln w="38100" cap="flat" cmpd="sng">
            <a:solidFill>
              <a:srgbClr val="FFC000"/>
            </a:solidFill>
            <a:prstDash val="solid"/>
            <a:miter/>
            <a:headEnd type="none" w="med" len="med"/>
            <a:tailEnd type="none" w="med" len="med"/>
          </a:ln>
        </p:spPr>
      </p:cxnSp>
      <p:sp>
        <p:nvSpPr>
          <p:cNvPr id="93" name="Shape 714">
            <a:extLst>
              <a:ext uri="{FF2B5EF4-FFF2-40B4-BE49-F238E27FC236}">
                <a16:creationId xmlns:a16="http://schemas.microsoft.com/office/drawing/2014/main" id="{6BF09132-ACE0-4E3D-A75E-DBD7CB3A2E1C}"/>
              </a:ext>
            </a:extLst>
          </p:cNvPr>
          <p:cNvSpPr txBox="1"/>
          <p:nvPr/>
        </p:nvSpPr>
        <p:spPr>
          <a:xfrm>
            <a:off x="6540021" y="2385458"/>
            <a:ext cx="422162" cy="692544"/>
          </a:xfrm>
          <a:prstGeom prst="rect">
            <a:avLst/>
          </a:prstGeom>
          <a:solidFill>
            <a:srgbClr val="FFFF00"/>
          </a:solidFill>
          <a:ln>
            <a:noFill/>
          </a:ln>
        </p:spPr>
        <p:txBody>
          <a:bodyPr lIns="121900" tIns="60933" rIns="121900" bIns="60933" anchor="t" anchorCtr="0">
            <a:noAutofit/>
          </a:bodyPr>
          <a:lstStyle/>
          <a:p>
            <a:pPr marL="0" marR="0" lvl="0" indent="0" algn="r" defTabSz="914400" rtl="0" eaLnBrk="1" fontAlgn="auto" latinLnBrk="0" hangingPunct="1">
              <a:lnSpc>
                <a:spcPct val="120000"/>
              </a:lnSpc>
              <a:spcBef>
                <a:spcPts val="0"/>
              </a:spcBef>
              <a:spcAft>
                <a:spcPts val="0"/>
              </a:spcAft>
              <a:buClr>
                <a:srgbClr val="000000"/>
              </a:buClr>
              <a:buSzPct val="25000"/>
              <a:buFont typeface="Arial"/>
              <a:buNone/>
              <a:tabLst/>
              <a:defRPr/>
            </a:pPr>
            <a:r>
              <a:rPr kumimoji="0" lang="en-US" sz="3500" b="1" i="0" u="none" strike="noStrike" kern="0" cap="none" spc="0" normalizeH="0" baseline="0" noProof="0" dirty="0">
                <a:ln>
                  <a:noFill/>
                </a:ln>
                <a:solidFill>
                  <a:srgbClr val="0A072E"/>
                </a:solidFill>
                <a:effectLst/>
                <a:uLnTx/>
                <a:uFillTx/>
                <a:latin typeface="Arial"/>
                <a:cs typeface="Arial"/>
                <a:sym typeface="Arial"/>
              </a:rPr>
              <a:t>3</a:t>
            </a:r>
          </a:p>
        </p:txBody>
      </p:sp>
      <p:sp>
        <p:nvSpPr>
          <p:cNvPr id="94" name="Shape 714">
            <a:extLst>
              <a:ext uri="{FF2B5EF4-FFF2-40B4-BE49-F238E27FC236}">
                <a16:creationId xmlns:a16="http://schemas.microsoft.com/office/drawing/2014/main" id="{6373BE3A-CD75-413A-BEBE-953312EED071}"/>
              </a:ext>
            </a:extLst>
          </p:cNvPr>
          <p:cNvSpPr txBox="1"/>
          <p:nvPr/>
        </p:nvSpPr>
        <p:spPr>
          <a:xfrm>
            <a:off x="8546099" y="2944567"/>
            <a:ext cx="422162" cy="692544"/>
          </a:xfrm>
          <a:prstGeom prst="rect">
            <a:avLst/>
          </a:prstGeom>
          <a:solidFill>
            <a:srgbClr val="FFFF00"/>
          </a:solidFill>
          <a:ln>
            <a:noFill/>
          </a:ln>
        </p:spPr>
        <p:txBody>
          <a:bodyPr lIns="121900" tIns="60933" rIns="121900" bIns="60933" anchor="t" anchorCtr="0">
            <a:noAutofit/>
          </a:bodyPr>
          <a:lstStyle/>
          <a:p>
            <a:pPr marL="0" marR="0" lvl="0" indent="0" algn="r" defTabSz="914400" rtl="0" eaLnBrk="1" fontAlgn="auto" latinLnBrk="0" hangingPunct="1">
              <a:lnSpc>
                <a:spcPct val="120000"/>
              </a:lnSpc>
              <a:spcBef>
                <a:spcPts val="0"/>
              </a:spcBef>
              <a:spcAft>
                <a:spcPts val="0"/>
              </a:spcAft>
              <a:buClr>
                <a:srgbClr val="000000"/>
              </a:buClr>
              <a:buSzPct val="25000"/>
              <a:buFont typeface="Arial"/>
              <a:buNone/>
              <a:tabLst/>
              <a:defRPr/>
            </a:pPr>
            <a:r>
              <a:rPr kumimoji="0" lang="en-US" sz="3500" b="1" i="0" u="none" strike="noStrike" kern="0" cap="none" spc="0" normalizeH="0" baseline="0" noProof="0" dirty="0">
                <a:ln>
                  <a:noFill/>
                </a:ln>
                <a:solidFill>
                  <a:srgbClr val="0A072E"/>
                </a:solidFill>
                <a:effectLst/>
                <a:uLnTx/>
                <a:uFillTx/>
                <a:latin typeface="Arial"/>
                <a:cs typeface="Arial"/>
                <a:sym typeface="Arial"/>
              </a:rPr>
              <a:t>4</a:t>
            </a:r>
          </a:p>
        </p:txBody>
      </p:sp>
      <p:sp>
        <p:nvSpPr>
          <p:cNvPr id="95" name="Shape 714">
            <a:extLst>
              <a:ext uri="{FF2B5EF4-FFF2-40B4-BE49-F238E27FC236}">
                <a16:creationId xmlns:a16="http://schemas.microsoft.com/office/drawing/2014/main" id="{DAFC9547-47FA-4DC2-8252-91B157D6F56F}"/>
              </a:ext>
            </a:extLst>
          </p:cNvPr>
          <p:cNvSpPr txBox="1"/>
          <p:nvPr/>
        </p:nvSpPr>
        <p:spPr>
          <a:xfrm>
            <a:off x="10571013" y="3400626"/>
            <a:ext cx="422162" cy="692544"/>
          </a:xfrm>
          <a:prstGeom prst="rect">
            <a:avLst/>
          </a:prstGeom>
          <a:solidFill>
            <a:srgbClr val="FFFF00"/>
          </a:solidFill>
          <a:ln>
            <a:noFill/>
          </a:ln>
        </p:spPr>
        <p:txBody>
          <a:bodyPr lIns="121900" tIns="60933" rIns="121900" bIns="60933" anchor="t" anchorCtr="0">
            <a:noAutofit/>
          </a:bodyPr>
          <a:lstStyle/>
          <a:p>
            <a:pPr marL="0" marR="0" lvl="0" indent="0" algn="r" defTabSz="914400" rtl="0" eaLnBrk="1" fontAlgn="auto" latinLnBrk="0" hangingPunct="1">
              <a:lnSpc>
                <a:spcPct val="120000"/>
              </a:lnSpc>
              <a:spcBef>
                <a:spcPts val="0"/>
              </a:spcBef>
              <a:spcAft>
                <a:spcPts val="0"/>
              </a:spcAft>
              <a:buClr>
                <a:srgbClr val="000000"/>
              </a:buClr>
              <a:buSzPct val="25000"/>
              <a:buFont typeface="Arial"/>
              <a:buNone/>
              <a:tabLst/>
              <a:defRPr/>
            </a:pPr>
            <a:r>
              <a:rPr kumimoji="0" lang="en-US" sz="3500" b="1" i="0" u="none" strike="noStrike" kern="0" cap="none" spc="0" normalizeH="0" baseline="0" noProof="0" dirty="0">
                <a:ln>
                  <a:noFill/>
                </a:ln>
                <a:solidFill>
                  <a:srgbClr val="0A072E"/>
                </a:solidFill>
                <a:effectLst/>
                <a:uLnTx/>
                <a:uFillTx/>
                <a:latin typeface="Arial"/>
                <a:cs typeface="Arial"/>
                <a:sym typeface="Arial"/>
              </a:rPr>
              <a:t>5</a:t>
            </a:r>
          </a:p>
        </p:txBody>
      </p:sp>
    </p:spTree>
    <p:extLst>
      <p:ext uri="{BB962C8B-B14F-4D97-AF65-F5344CB8AC3E}">
        <p14:creationId xmlns:p14="http://schemas.microsoft.com/office/powerpoint/2010/main" val="395268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28" grpId="0" animBg="1"/>
      <p:bldP spid="76" grpId="0" animBg="1"/>
      <p:bldP spid="80" grpId="0" animBg="1"/>
      <p:bldP spid="81" grpId="0" animBg="1"/>
      <p:bldP spid="84" grpId="0" animBg="1"/>
      <p:bldP spid="87" grpId="0" animBg="1"/>
      <p:bldP spid="93" grpId="0" animBg="1"/>
      <p:bldP spid="94" grpId="0" animBg="1"/>
      <p:bldP spid="9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1" name="Lorem ipsum dolor sid optimum nonullam"/>
          <p:cNvSpPr txBox="1">
            <a:spLocks noGrp="1"/>
          </p:cNvSpPr>
          <p:nvPr>
            <p:ph type="body" sz="quarter" idx="1"/>
          </p:nvPr>
        </p:nvSpPr>
        <p:spPr>
          <a:xfrm>
            <a:off x="81280" y="4156364"/>
            <a:ext cx="2325249" cy="2610196"/>
          </a:xfrm>
          <a:prstGeom prst="rect">
            <a:avLst/>
          </a:prstGeom>
          <a:solidFill>
            <a:schemeClr val="tx1">
              <a:lumMod val="95000"/>
            </a:schemeClr>
          </a:solidFill>
        </p:spPr>
        <p:txBody>
          <a:bodyPr>
            <a:normAutofit/>
          </a:bodyPr>
          <a:lstStyle/>
          <a:p>
            <a:r>
              <a:rPr lang="en-HK" b="1" dirty="0"/>
              <a:t>Cost Efficiency</a:t>
            </a:r>
          </a:p>
        </p:txBody>
      </p:sp>
      <p:sp>
        <p:nvSpPr>
          <p:cNvPr id="1283" name="Slide Number"/>
          <p:cNvSpPr txBox="1">
            <a:spLocks noGrp="1"/>
          </p:cNvSpPr>
          <p:nvPr>
            <p:ph type="sldNum" sz="quarter" idx="2"/>
          </p:nvPr>
        </p:nvSpPr>
        <p:spPr>
          <a:xfrm>
            <a:off x="11765283" y="6445570"/>
            <a:ext cx="121828" cy="11097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9" name="Shape 711">
            <a:extLst>
              <a:ext uri="{FF2B5EF4-FFF2-40B4-BE49-F238E27FC236}">
                <a16:creationId xmlns:a16="http://schemas.microsoft.com/office/drawing/2014/main" id="{125BA706-4A8F-48C8-9887-0877ECF1ECE7}"/>
              </a:ext>
            </a:extLst>
          </p:cNvPr>
          <p:cNvSpPr txBox="1">
            <a:spLocks/>
          </p:cNvSpPr>
          <p:nvPr/>
        </p:nvSpPr>
        <p:spPr>
          <a:xfrm>
            <a:off x="398900" y="223796"/>
            <a:ext cx="10959089" cy="402820"/>
          </a:xfrm>
          <a:prstGeom prst="rect">
            <a:avLst/>
          </a:prstGeom>
          <a:noFill/>
          <a:ln w="254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900" tIns="60933" rIns="121900" bIns="60933" anchor="t" anchorCtr="0">
            <a:noAutofit/>
          </a:bodyPr>
          <a:lstStyle>
            <a:lvl1pPr marL="25400" marR="0" indent="0" algn="l" defTabSz="1219200" rtl="0" latinLnBrk="0">
              <a:lnSpc>
                <a:spcPct val="100000"/>
              </a:lnSpc>
              <a:spcBef>
                <a:spcPts val="1000"/>
              </a:spcBef>
              <a:spcAft>
                <a:spcPts val="0"/>
              </a:spcAft>
              <a:buClrTx/>
              <a:buSzTx/>
              <a:buFontTx/>
              <a:buNone/>
              <a:tabLst/>
              <a:defRPr sz="1800" b="0" i="0" u="none" strike="noStrike" cap="none" spc="0" baseline="0">
                <a:solidFill>
                  <a:srgbClr val="000000"/>
                </a:solidFill>
                <a:uFillTx/>
                <a:latin typeface="+mn-lt"/>
                <a:ea typeface="+mn-ea"/>
                <a:cs typeface="+mn-cs"/>
                <a:sym typeface="IBM Plex Sans"/>
              </a:defRPr>
            </a:lvl1pPr>
            <a:lvl2pPr marL="247633" marR="0" indent="-223375" algn="l" defTabSz="1219200" rtl="0" latinLnBrk="0">
              <a:lnSpc>
                <a:spcPct val="100000"/>
              </a:lnSpc>
              <a:spcBef>
                <a:spcPts val="1000"/>
              </a:spcBef>
              <a:spcAft>
                <a:spcPts val="0"/>
              </a:spcAft>
              <a:buClrTx/>
              <a:buSzPct val="100000"/>
              <a:buFontTx/>
              <a:buChar char="–"/>
              <a:tabLst/>
              <a:defRPr sz="1800" b="0" i="0" u="none" strike="noStrike" cap="none" spc="0" baseline="0">
                <a:solidFill>
                  <a:srgbClr val="000000"/>
                </a:solidFill>
                <a:uFillTx/>
                <a:latin typeface="+mn-lt"/>
                <a:ea typeface="+mn-ea"/>
                <a:cs typeface="+mn-cs"/>
                <a:sym typeface="IBM Plex Sans"/>
              </a:defRPr>
            </a:lvl2pPr>
            <a:lvl3pPr marL="333359" marR="0" indent="-223375" algn="l" defTabSz="1219200" rtl="0" latinLnBrk="0">
              <a:lnSpc>
                <a:spcPct val="100000"/>
              </a:lnSpc>
              <a:spcBef>
                <a:spcPts val="1000"/>
              </a:spcBef>
              <a:spcAft>
                <a:spcPts val="0"/>
              </a:spcAft>
              <a:buClrTx/>
              <a:buSzPct val="100000"/>
              <a:buFontTx/>
              <a:buChar char="•"/>
              <a:tabLst/>
              <a:defRPr sz="1800" b="0" i="0" u="none" strike="noStrike" cap="none" spc="0" baseline="0">
                <a:solidFill>
                  <a:srgbClr val="000000"/>
                </a:solidFill>
                <a:uFillTx/>
                <a:latin typeface="+mn-lt"/>
                <a:ea typeface="+mn-ea"/>
                <a:cs typeface="+mn-cs"/>
                <a:sym typeface="IBM Plex Sans"/>
              </a:defRPr>
            </a:lvl3pPr>
            <a:lvl4pPr marL="476236" marR="0" indent="-223375" algn="l" defTabSz="1219200" rtl="0" latinLnBrk="0">
              <a:lnSpc>
                <a:spcPct val="100000"/>
              </a:lnSpc>
              <a:spcBef>
                <a:spcPts val="1000"/>
              </a:spcBef>
              <a:spcAft>
                <a:spcPts val="0"/>
              </a:spcAft>
              <a:buClrTx/>
              <a:buSzPct val="100000"/>
              <a:buFontTx/>
              <a:buChar char="–"/>
              <a:tabLst/>
              <a:defRPr sz="1800" b="0" i="0" u="none" strike="noStrike" cap="none" spc="0" baseline="0">
                <a:solidFill>
                  <a:srgbClr val="000000"/>
                </a:solidFill>
                <a:uFillTx/>
                <a:latin typeface="+mn-lt"/>
                <a:ea typeface="+mn-ea"/>
                <a:cs typeface="+mn-cs"/>
                <a:sym typeface="IBM Plex Sans"/>
              </a:defRPr>
            </a:lvl4pPr>
            <a:lvl5pPr marL="563549" marR="0" indent="-223375" algn="l" defTabSz="1219200" rtl="0" latinLnBrk="0">
              <a:lnSpc>
                <a:spcPct val="100000"/>
              </a:lnSpc>
              <a:spcBef>
                <a:spcPts val="1000"/>
              </a:spcBef>
              <a:spcAft>
                <a:spcPts val="0"/>
              </a:spcAft>
              <a:buClrTx/>
              <a:buSzPct val="100000"/>
              <a:buFontTx/>
              <a:buChar char="»"/>
              <a:tabLst/>
              <a:defRPr sz="1800" b="0" i="0" u="none" strike="noStrike" cap="none" spc="0" baseline="0">
                <a:solidFill>
                  <a:srgbClr val="000000"/>
                </a:solidFill>
                <a:uFillTx/>
                <a:latin typeface="+mn-lt"/>
                <a:ea typeface="+mn-ea"/>
                <a:cs typeface="+mn-cs"/>
                <a:sym typeface="IBM Plex Sans"/>
              </a:defRPr>
            </a:lvl5pPr>
            <a:lvl6pPr marL="921530" marR="0" indent="-194505" algn="l" defTabSz="1219200" rtl="0" latinLnBrk="0">
              <a:lnSpc>
                <a:spcPct val="100000"/>
              </a:lnSpc>
              <a:spcBef>
                <a:spcPts val="1450"/>
              </a:spcBef>
              <a:spcAft>
                <a:spcPts val="0"/>
              </a:spcAft>
              <a:buClrTx/>
              <a:buSzPct val="100000"/>
              <a:buFontTx/>
              <a:buChar char="»"/>
              <a:tabLst/>
              <a:defRPr sz="1800" b="0" i="0" u="none" strike="noStrike" cap="none" spc="0" baseline="0">
                <a:solidFill>
                  <a:srgbClr val="FFFFFF"/>
                </a:solidFill>
                <a:uFillTx/>
                <a:latin typeface="+mn-lt"/>
                <a:ea typeface="+mn-ea"/>
                <a:cs typeface="+mn-cs"/>
                <a:sym typeface="IBM Plex Sans"/>
              </a:defRPr>
            </a:lvl6pPr>
            <a:lvl7pPr marL="1102816" marR="0" indent="-194505" algn="l" defTabSz="1219200" rtl="0" latinLnBrk="0">
              <a:lnSpc>
                <a:spcPct val="100000"/>
              </a:lnSpc>
              <a:spcBef>
                <a:spcPts val="1450"/>
              </a:spcBef>
              <a:spcAft>
                <a:spcPts val="0"/>
              </a:spcAft>
              <a:buClrTx/>
              <a:buSzPct val="100000"/>
              <a:buFontTx/>
              <a:buChar char="»"/>
              <a:tabLst/>
              <a:defRPr sz="1800" b="0" i="0" u="none" strike="noStrike" cap="none" spc="0" baseline="0">
                <a:solidFill>
                  <a:srgbClr val="FFFFFF"/>
                </a:solidFill>
                <a:uFillTx/>
                <a:latin typeface="+mn-lt"/>
                <a:ea typeface="+mn-ea"/>
                <a:cs typeface="+mn-cs"/>
                <a:sym typeface="IBM Plex Sans"/>
              </a:defRPr>
            </a:lvl7pPr>
            <a:lvl8pPr marL="1284100" marR="0" indent="-194505" algn="l" defTabSz="1219200" rtl="0" latinLnBrk="0">
              <a:lnSpc>
                <a:spcPct val="100000"/>
              </a:lnSpc>
              <a:spcBef>
                <a:spcPts val="1450"/>
              </a:spcBef>
              <a:spcAft>
                <a:spcPts val="0"/>
              </a:spcAft>
              <a:buClrTx/>
              <a:buSzPct val="100000"/>
              <a:buFontTx/>
              <a:buChar char="»"/>
              <a:tabLst/>
              <a:defRPr sz="1800" b="0" i="0" u="none" strike="noStrike" cap="none" spc="0" baseline="0">
                <a:solidFill>
                  <a:srgbClr val="FFFFFF"/>
                </a:solidFill>
                <a:uFillTx/>
                <a:latin typeface="+mn-lt"/>
                <a:ea typeface="+mn-ea"/>
                <a:cs typeface="+mn-cs"/>
                <a:sym typeface="IBM Plex Sans"/>
              </a:defRPr>
            </a:lvl8pPr>
            <a:lvl9pPr marL="1465385" marR="0" indent="-194505" algn="l" defTabSz="1219200" rtl="0" latinLnBrk="0">
              <a:lnSpc>
                <a:spcPct val="100000"/>
              </a:lnSpc>
              <a:spcBef>
                <a:spcPts val="1450"/>
              </a:spcBef>
              <a:spcAft>
                <a:spcPts val="0"/>
              </a:spcAft>
              <a:buClrTx/>
              <a:buSzPct val="100000"/>
              <a:buFontTx/>
              <a:buChar char="»"/>
              <a:tabLst/>
              <a:defRPr sz="1800" b="0" i="0" u="none" strike="noStrike" cap="none" spc="0" baseline="0">
                <a:solidFill>
                  <a:srgbClr val="FFFFFF"/>
                </a:solidFill>
                <a:uFillTx/>
                <a:latin typeface="+mn-lt"/>
                <a:ea typeface="+mn-ea"/>
                <a:cs typeface="+mn-cs"/>
                <a:sym typeface="IBM Plex Sans"/>
              </a:defRPr>
            </a:lvl9pPr>
          </a:lstStyle>
          <a:p>
            <a:pPr>
              <a:spcBef>
                <a:spcPts val="0"/>
              </a:spcBef>
              <a:buClr>
                <a:srgbClr val="0A072E"/>
              </a:buClr>
              <a:buSzPct val="25000"/>
            </a:pPr>
            <a:r>
              <a:rPr lang="en-US" sz="3200" b="1" kern="0" dirty="0">
                <a:solidFill>
                  <a:schemeClr val="tx1"/>
                </a:solidFill>
              </a:rPr>
              <a:t>1.1 Project Background</a:t>
            </a:r>
            <a:endParaRPr lang="en-US" b="1" kern="0" dirty="0">
              <a:solidFill>
                <a:srgbClr val="0A072E"/>
              </a:solidFill>
              <a:latin typeface="+mj-lt"/>
            </a:endParaRPr>
          </a:p>
        </p:txBody>
      </p:sp>
      <p:sp>
        <p:nvSpPr>
          <p:cNvPr id="11" name="Lorem ipsum dolor sid optimum nonullam">
            <a:extLst>
              <a:ext uri="{FF2B5EF4-FFF2-40B4-BE49-F238E27FC236}">
                <a16:creationId xmlns:a16="http://schemas.microsoft.com/office/drawing/2014/main" id="{424659E8-86D4-492D-B8EF-E8DDDB600470}"/>
              </a:ext>
            </a:extLst>
          </p:cNvPr>
          <p:cNvSpPr txBox="1">
            <a:spLocks/>
          </p:cNvSpPr>
          <p:nvPr/>
        </p:nvSpPr>
        <p:spPr>
          <a:xfrm>
            <a:off x="2418080" y="4156363"/>
            <a:ext cx="2558928" cy="2610197"/>
          </a:xfrm>
          <a:prstGeom prst="rect">
            <a:avLst/>
          </a:prstGeom>
          <a:solidFill>
            <a:schemeClr val="accent2">
              <a:lumMod val="75000"/>
            </a:schemeClr>
          </a:solidFill>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36448" tIns="536448" rIns="536448" bIns="536448">
            <a:normAutofit/>
          </a:bodyPr>
          <a:lstStyle>
            <a:lvl1pPr marL="25400" marR="0" indent="0" algn="l" defTabSz="1219200" rtl="0" latinLnBrk="0">
              <a:lnSpc>
                <a:spcPct val="100000"/>
              </a:lnSpc>
              <a:spcBef>
                <a:spcPts val="1000"/>
              </a:spcBef>
              <a:spcAft>
                <a:spcPts val="0"/>
              </a:spcAft>
              <a:buClrTx/>
              <a:buSzTx/>
              <a:buFontTx/>
              <a:buNone/>
              <a:tabLst/>
              <a:defRPr sz="1800" b="0" i="0" u="none" strike="noStrike" cap="none" spc="0" baseline="0">
                <a:solidFill>
                  <a:srgbClr val="000000"/>
                </a:solidFill>
                <a:uFillTx/>
                <a:latin typeface="+mn-lt"/>
                <a:ea typeface="+mn-ea"/>
                <a:cs typeface="+mn-cs"/>
                <a:sym typeface="IBM Plex Sans"/>
              </a:defRPr>
            </a:lvl1pPr>
            <a:lvl2pPr marL="247633" marR="0" indent="-223375" algn="l" defTabSz="1219200" rtl="0" latinLnBrk="0">
              <a:lnSpc>
                <a:spcPct val="100000"/>
              </a:lnSpc>
              <a:spcBef>
                <a:spcPts val="1000"/>
              </a:spcBef>
              <a:spcAft>
                <a:spcPts val="0"/>
              </a:spcAft>
              <a:buClrTx/>
              <a:buSzPct val="100000"/>
              <a:buFontTx/>
              <a:buChar char="–"/>
              <a:tabLst/>
              <a:defRPr sz="1800" b="0" i="0" u="none" strike="noStrike" cap="none" spc="0" baseline="0">
                <a:solidFill>
                  <a:srgbClr val="000000"/>
                </a:solidFill>
                <a:uFillTx/>
                <a:latin typeface="+mn-lt"/>
                <a:ea typeface="+mn-ea"/>
                <a:cs typeface="+mn-cs"/>
                <a:sym typeface="IBM Plex Sans"/>
              </a:defRPr>
            </a:lvl2pPr>
            <a:lvl3pPr marL="333359" marR="0" indent="-223375" algn="l" defTabSz="1219200" rtl="0" latinLnBrk="0">
              <a:lnSpc>
                <a:spcPct val="100000"/>
              </a:lnSpc>
              <a:spcBef>
                <a:spcPts val="1000"/>
              </a:spcBef>
              <a:spcAft>
                <a:spcPts val="0"/>
              </a:spcAft>
              <a:buClrTx/>
              <a:buSzPct val="100000"/>
              <a:buFontTx/>
              <a:buChar char="•"/>
              <a:tabLst/>
              <a:defRPr sz="1800" b="0" i="0" u="none" strike="noStrike" cap="none" spc="0" baseline="0">
                <a:solidFill>
                  <a:srgbClr val="000000"/>
                </a:solidFill>
                <a:uFillTx/>
                <a:latin typeface="+mn-lt"/>
                <a:ea typeface="+mn-ea"/>
                <a:cs typeface="+mn-cs"/>
                <a:sym typeface="IBM Plex Sans"/>
              </a:defRPr>
            </a:lvl3pPr>
            <a:lvl4pPr marL="476236" marR="0" indent="-223375" algn="l" defTabSz="1219200" rtl="0" latinLnBrk="0">
              <a:lnSpc>
                <a:spcPct val="100000"/>
              </a:lnSpc>
              <a:spcBef>
                <a:spcPts val="1000"/>
              </a:spcBef>
              <a:spcAft>
                <a:spcPts val="0"/>
              </a:spcAft>
              <a:buClrTx/>
              <a:buSzPct val="100000"/>
              <a:buFontTx/>
              <a:buChar char="–"/>
              <a:tabLst/>
              <a:defRPr sz="1800" b="0" i="0" u="none" strike="noStrike" cap="none" spc="0" baseline="0">
                <a:solidFill>
                  <a:srgbClr val="000000"/>
                </a:solidFill>
                <a:uFillTx/>
                <a:latin typeface="+mn-lt"/>
                <a:ea typeface="+mn-ea"/>
                <a:cs typeface="+mn-cs"/>
                <a:sym typeface="IBM Plex Sans"/>
              </a:defRPr>
            </a:lvl4pPr>
            <a:lvl5pPr marL="563549" marR="0" indent="-223375" algn="l" defTabSz="1219200" rtl="0" latinLnBrk="0">
              <a:lnSpc>
                <a:spcPct val="100000"/>
              </a:lnSpc>
              <a:spcBef>
                <a:spcPts val="1000"/>
              </a:spcBef>
              <a:spcAft>
                <a:spcPts val="0"/>
              </a:spcAft>
              <a:buClrTx/>
              <a:buSzPct val="100000"/>
              <a:buFontTx/>
              <a:buChar char="»"/>
              <a:tabLst/>
              <a:defRPr sz="1800" b="0" i="0" u="none" strike="noStrike" cap="none" spc="0" baseline="0">
                <a:solidFill>
                  <a:srgbClr val="000000"/>
                </a:solidFill>
                <a:uFillTx/>
                <a:latin typeface="+mn-lt"/>
                <a:ea typeface="+mn-ea"/>
                <a:cs typeface="+mn-cs"/>
                <a:sym typeface="IBM Plex Sans"/>
              </a:defRPr>
            </a:lvl5pPr>
            <a:lvl6pPr marL="921530" marR="0" indent="-194505" algn="l" defTabSz="1219200" rtl="0" latinLnBrk="0">
              <a:lnSpc>
                <a:spcPct val="100000"/>
              </a:lnSpc>
              <a:spcBef>
                <a:spcPts val="1450"/>
              </a:spcBef>
              <a:spcAft>
                <a:spcPts val="0"/>
              </a:spcAft>
              <a:buClrTx/>
              <a:buSzPct val="100000"/>
              <a:buFontTx/>
              <a:buChar char="»"/>
              <a:tabLst/>
              <a:defRPr sz="1800" b="0" i="0" u="none" strike="noStrike" cap="none" spc="0" baseline="0">
                <a:solidFill>
                  <a:srgbClr val="FFFFFF"/>
                </a:solidFill>
                <a:uFillTx/>
                <a:latin typeface="+mn-lt"/>
                <a:ea typeface="+mn-ea"/>
                <a:cs typeface="+mn-cs"/>
                <a:sym typeface="IBM Plex Sans"/>
              </a:defRPr>
            </a:lvl6pPr>
            <a:lvl7pPr marL="1102816" marR="0" indent="-194505" algn="l" defTabSz="1219200" rtl="0" latinLnBrk="0">
              <a:lnSpc>
                <a:spcPct val="100000"/>
              </a:lnSpc>
              <a:spcBef>
                <a:spcPts val="1450"/>
              </a:spcBef>
              <a:spcAft>
                <a:spcPts val="0"/>
              </a:spcAft>
              <a:buClrTx/>
              <a:buSzPct val="100000"/>
              <a:buFontTx/>
              <a:buChar char="»"/>
              <a:tabLst/>
              <a:defRPr sz="1800" b="0" i="0" u="none" strike="noStrike" cap="none" spc="0" baseline="0">
                <a:solidFill>
                  <a:srgbClr val="FFFFFF"/>
                </a:solidFill>
                <a:uFillTx/>
                <a:latin typeface="+mn-lt"/>
                <a:ea typeface="+mn-ea"/>
                <a:cs typeface="+mn-cs"/>
                <a:sym typeface="IBM Plex Sans"/>
              </a:defRPr>
            </a:lvl7pPr>
            <a:lvl8pPr marL="1284100" marR="0" indent="-194505" algn="l" defTabSz="1219200" rtl="0" latinLnBrk="0">
              <a:lnSpc>
                <a:spcPct val="100000"/>
              </a:lnSpc>
              <a:spcBef>
                <a:spcPts val="1450"/>
              </a:spcBef>
              <a:spcAft>
                <a:spcPts val="0"/>
              </a:spcAft>
              <a:buClrTx/>
              <a:buSzPct val="100000"/>
              <a:buFontTx/>
              <a:buChar char="»"/>
              <a:tabLst/>
              <a:defRPr sz="1800" b="0" i="0" u="none" strike="noStrike" cap="none" spc="0" baseline="0">
                <a:solidFill>
                  <a:srgbClr val="FFFFFF"/>
                </a:solidFill>
                <a:uFillTx/>
                <a:latin typeface="+mn-lt"/>
                <a:ea typeface="+mn-ea"/>
                <a:cs typeface="+mn-cs"/>
                <a:sym typeface="IBM Plex Sans"/>
              </a:defRPr>
            </a:lvl8pPr>
            <a:lvl9pPr marL="1465385" marR="0" indent="-194505" algn="l" defTabSz="1219200" rtl="0" latinLnBrk="0">
              <a:lnSpc>
                <a:spcPct val="100000"/>
              </a:lnSpc>
              <a:spcBef>
                <a:spcPts val="1450"/>
              </a:spcBef>
              <a:spcAft>
                <a:spcPts val="0"/>
              </a:spcAft>
              <a:buClrTx/>
              <a:buSzPct val="100000"/>
              <a:buFontTx/>
              <a:buChar char="»"/>
              <a:tabLst/>
              <a:defRPr sz="1800" b="0" i="0" u="none" strike="noStrike" cap="none" spc="0" baseline="0">
                <a:solidFill>
                  <a:srgbClr val="FFFFFF"/>
                </a:solidFill>
                <a:uFillTx/>
                <a:latin typeface="+mn-lt"/>
                <a:ea typeface="+mn-ea"/>
                <a:cs typeface="+mn-cs"/>
                <a:sym typeface="IBM Plex Sans"/>
              </a:defRPr>
            </a:lvl9pPr>
          </a:lstStyle>
          <a:p>
            <a:r>
              <a:rPr lang="en-HK" b="1" dirty="0">
                <a:solidFill>
                  <a:schemeClr val="tx1"/>
                </a:solidFill>
              </a:rPr>
              <a:t>Performance Efficiency</a:t>
            </a:r>
          </a:p>
        </p:txBody>
      </p:sp>
      <p:sp>
        <p:nvSpPr>
          <p:cNvPr id="12" name="Lorem ipsum dolor sid optimum nonullam">
            <a:extLst>
              <a:ext uri="{FF2B5EF4-FFF2-40B4-BE49-F238E27FC236}">
                <a16:creationId xmlns:a16="http://schemas.microsoft.com/office/drawing/2014/main" id="{FF208444-E8AE-4BFB-B7CB-120F7FACC70C}"/>
              </a:ext>
            </a:extLst>
          </p:cNvPr>
          <p:cNvSpPr txBox="1">
            <a:spLocks/>
          </p:cNvSpPr>
          <p:nvPr/>
        </p:nvSpPr>
        <p:spPr>
          <a:xfrm>
            <a:off x="4766432" y="4156362"/>
            <a:ext cx="2335410" cy="2610198"/>
          </a:xfrm>
          <a:prstGeom prst="rect">
            <a:avLst/>
          </a:prstGeom>
          <a:solidFill>
            <a:schemeClr val="tx1">
              <a:lumMod val="95000"/>
            </a:schemeClr>
          </a:solidFill>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36448" tIns="536448" rIns="536448" bIns="536448">
            <a:normAutofit/>
          </a:bodyPr>
          <a:lstStyle>
            <a:lvl1pPr marL="25400" marR="0" indent="0" algn="l" defTabSz="1219200" rtl="0" latinLnBrk="0">
              <a:lnSpc>
                <a:spcPct val="100000"/>
              </a:lnSpc>
              <a:spcBef>
                <a:spcPts val="1000"/>
              </a:spcBef>
              <a:spcAft>
                <a:spcPts val="0"/>
              </a:spcAft>
              <a:buClrTx/>
              <a:buSzTx/>
              <a:buFontTx/>
              <a:buNone/>
              <a:tabLst/>
              <a:defRPr sz="1800" b="0" i="0" u="none" strike="noStrike" cap="none" spc="0" baseline="0">
                <a:solidFill>
                  <a:srgbClr val="000000"/>
                </a:solidFill>
                <a:uFillTx/>
                <a:latin typeface="+mn-lt"/>
                <a:ea typeface="+mn-ea"/>
                <a:cs typeface="+mn-cs"/>
                <a:sym typeface="IBM Plex Sans"/>
              </a:defRPr>
            </a:lvl1pPr>
            <a:lvl2pPr marL="247633" marR="0" indent="-223375" algn="l" defTabSz="1219200" rtl="0" latinLnBrk="0">
              <a:lnSpc>
                <a:spcPct val="100000"/>
              </a:lnSpc>
              <a:spcBef>
                <a:spcPts val="1000"/>
              </a:spcBef>
              <a:spcAft>
                <a:spcPts val="0"/>
              </a:spcAft>
              <a:buClrTx/>
              <a:buSzPct val="100000"/>
              <a:buFontTx/>
              <a:buChar char="–"/>
              <a:tabLst/>
              <a:defRPr sz="1800" b="0" i="0" u="none" strike="noStrike" cap="none" spc="0" baseline="0">
                <a:solidFill>
                  <a:srgbClr val="000000"/>
                </a:solidFill>
                <a:uFillTx/>
                <a:latin typeface="+mn-lt"/>
                <a:ea typeface="+mn-ea"/>
                <a:cs typeface="+mn-cs"/>
                <a:sym typeface="IBM Plex Sans"/>
              </a:defRPr>
            </a:lvl2pPr>
            <a:lvl3pPr marL="333359" marR="0" indent="-223375" algn="l" defTabSz="1219200" rtl="0" latinLnBrk="0">
              <a:lnSpc>
                <a:spcPct val="100000"/>
              </a:lnSpc>
              <a:spcBef>
                <a:spcPts val="1000"/>
              </a:spcBef>
              <a:spcAft>
                <a:spcPts val="0"/>
              </a:spcAft>
              <a:buClrTx/>
              <a:buSzPct val="100000"/>
              <a:buFontTx/>
              <a:buChar char="•"/>
              <a:tabLst/>
              <a:defRPr sz="1800" b="0" i="0" u="none" strike="noStrike" cap="none" spc="0" baseline="0">
                <a:solidFill>
                  <a:srgbClr val="000000"/>
                </a:solidFill>
                <a:uFillTx/>
                <a:latin typeface="+mn-lt"/>
                <a:ea typeface="+mn-ea"/>
                <a:cs typeface="+mn-cs"/>
                <a:sym typeface="IBM Plex Sans"/>
              </a:defRPr>
            </a:lvl3pPr>
            <a:lvl4pPr marL="476236" marR="0" indent="-223375" algn="l" defTabSz="1219200" rtl="0" latinLnBrk="0">
              <a:lnSpc>
                <a:spcPct val="100000"/>
              </a:lnSpc>
              <a:spcBef>
                <a:spcPts val="1000"/>
              </a:spcBef>
              <a:spcAft>
                <a:spcPts val="0"/>
              </a:spcAft>
              <a:buClrTx/>
              <a:buSzPct val="100000"/>
              <a:buFontTx/>
              <a:buChar char="–"/>
              <a:tabLst/>
              <a:defRPr sz="1800" b="0" i="0" u="none" strike="noStrike" cap="none" spc="0" baseline="0">
                <a:solidFill>
                  <a:srgbClr val="000000"/>
                </a:solidFill>
                <a:uFillTx/>
                <a:latin typeface="+mn-lt"/>
                <a:ea typeface="+mn-ea"/>
                <a:cs typeface="+mn-cs"/>
                <a:sym typeface="IBM Plex Sans"/>
              </a:defRPr>
            </a:lvl4pPr>
            <a:lvl5pPr marL="563549" marR="0" indent="-223375" algn="l" defTabSz="1219200" rtl="0" latinLnBrk="0">
              <a:lnSpc>
                <a:spcPct val="100000"/>
              </a:lnSpc>
              <a:spcBef>
                <a:spcPts val="1000"/>
              </a:spcBef>
              <a:spcAft>
                <a:spcPts val="0"/>
              </a:spcAft>
              <a:buClrTx/>
              <a:buSzPct val="100000"/>
              <a:buFontTx/>
              <a:buChar char="»"/>
              <a:tabLst/>
              <a:defRPr sz="1800" b="0" i="0" u="none" strike="noStrike" cap="none" spc="0" baseline="0">
                <a:solidFill>
                  <a:srgbClr val="000000"/>
                </a:solidFill>
                <a:uFillTx/>
                <a:latin typeface="+mn-lt"/>
                <a:ea typeface="+mn-ea"/>
                <a:cs typeface="+mn-cs"/>
                <a:sym typeface="IBM Plex Sans"/>
              </a:defRPr>
            </a:lvl5pPr>
            <a:lvl6pPr marL="921530" marR="0" indent="-194505" algn="l" defTabSz="1219200" rtl="0" latinLnBrk="0">
              <a:lnSpc>
                <a:spcPct val="100000"/>
              </a:lnSpc>
              <a:spcBef>
                <a:spcPts val="1450"/>
              </a:spcBef>
              <a:spcAft>
                <a:spcPts val="0"/>
              </a:spcAft>
              <a:buClrTx/>
              <a:buSzPct val="100000"/>
              <a:buFontTx/>
              <a:buChar char="»"/>
              <a:tabLst/>
              <a:defRPr sz="1800" b="0" i="0" u="none" strike="noStrike" cap="none" spc="0" baseline="0">
                <a:solidFill>
                  <a:srgbClr val="FFFFFF"/>
                </a:solidFill>
                <a:uFillTx/>
                <a:latin typeface="+mn-lt"/>
                <a:ea typeface="+mn-ea"/>
                <a:cs typeface="+mn-cs"/>
                <a:sym typeface="IBM Plex Sans"/>
              </a:defRPr>
            </a:lvl6pPr>
            <a:lvl7pPr marL="1102816" marR="0" indent="-194505" algn="l" defTabSz="1219200" rtl="0" latinLnBrk="0">
              <a:lnSpc>
                <a:spcPct val="100000"/>
              </a:lnSpc>
              <a:spcBef>
                <a:spcPts val="1450"/>
              </a:spcBef>
              <a:spcAft>
                <a:spcPts val="0"/>
              </a:spcAft>
              <a:buClrTx/>
              <a:buSzPct val="100000"/>
              <a:buFontTx/>
              <a:buChar char="»"/>
              <a:tabLst/>
              <a:defRPr sz="1800" b="0" i="0" u="none" strike="noStrike" cap="none" spc="0" baseline="0">
                <a:solidFill>
                  <a:srgbClr val="FFFFFF"/>
                </a:solidFill>
                <a:uFillTx/>
                <a:latin typeface="+mn-lt"/>
                <a:ea typeface="+mn-ea"/>
                <a:cs typeface="+mn-cs"/>
                <a:sym typeface="IBM Plex Sans"/>
              </a:defRPr>
            </a:lvl7pPr>
            <a:lvl8pPr marL="1284100" marR="0" indent="-194505" algn="l" defTabSz="1219200" rtl="0" latinLnBrk="0">
              <a:lnSpc>
                <a:spcPct val="100000"/>
              </a:lnSpc>
              <a:spcBef>
                <a:spcPts val="1450"/>
              </a:spcBef>
              <a:spcAft>
                <a:spcPts val="0"/>
              </a:spcAft>
              <a:buClrTx/>
              <a:buSzPct val="100000"/>
              <a:buFontTx/>
              <a:buChar char="»"/>
              <a:tabLst/>
              <a:defRPr sz="1800" b="0" i="0" u="none" strike="noStrike" cap="none" spc="0" baseline="0">
                <a:solidFill>
                  <a:srgbClr val="FFFFFF"/>
                </a:solidFill>
                <a:uFillTx/>
                <a:latin typeface="+mn-lt"/>
                <a:ea typeface="+mn-ea"/>
                <a:cs typeface="+mn-cs"/>
                <a:sym typeface="IBM Plex Sans"/>
              </a:defRPr>
            </a:lvl8pPr>
            <a:lvl9pPr marL="1465385" marR="0" indent="-194505" algn="l" defTabSz="1219200" rtl="0" latinLnBrk="0">
              <a:lnSpc>
                <a:spcPct val="100000"/>
              </a:lnSpc>
              <a:spcBef>
                <a:spcPts val="1450"/>
              </a:spcBef>
              <a:spcAft>
                <a:spcPts val="0"/>
              </a:spcAft>
              <a:buClrTx/>
              <a:buSzPct val="100000"/>
              <a:buFontTx/>
              <a:buChar char="»"/>
              <a:tabLst/>
              <a:defRPr sz="1800" b="0" i="0" u="none" strike="noStrike" cap="none" spc="0" baseline="0">
                <a:solidFill>
                  <a:srgbClr val="FFFFFF"/>
                </a:solidFill>
                <a:uFillTx/>
                <a:latin typeface="+mn-lt"/>
                <a:ea typeface="+mn-ea"/>
                <a:cs typeface="+mn-cs"/>
                <a:sym typeface="IBM Plex Sans"/>
              </a:defRPr>
            </a:lvl9pPr>
          </a:lstStyle>
          <a:p>
            <a:r>
              <a:rPr lang="en-HK" b="1" dirty="0"/>
              <a:t>High Data Availability</a:t>
            </a:r>
          </a:p>
        </p:txBody>
      </p:sp>
      <p:sp>
        <p:nvSpPr>
          <p:cNvPr id="13" name="Lorem ipsum dolor sid optimum nonullam">
            <a:extLst>
              <a:ext uri="{FF2B5EF4-FFF2-40B4-BE49-F238E27FC236}">
                <a16:creationId xmlns:a16="http://schemas.microsoft.com/office/drawing/2014/main" id="{7A83410A-DDD4-41F4-92CA-91229141750E}"/>
              </a:ext>
            </a:extLst>
          </p:cNvPr>
          <p:cNvSpPr txBox="1">
            <a:spLocks/>
          </p:cNvSpPr>
          <p:nvPr/>
        </p:nvSpPr>
        <p:spPr>
          <a:xfrm>
            <a:off x="7101842" y="4156361"/>
            <a:ext cx="2783838" cy="2610199"/>
          </a:xfrm>
          <a:prstGeom prst="rect">
            <a:avLst/>
          </a:prstGeom>
          <a:solidFill>
            <a:schemeClr val="accent2">
              <a:lumMod val="75000"/>
            </a:schemeClr>
          </a:solidFill>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36448" tIns="536448" rIns="536448" bIns="536448">
            <a:normAutofit/>
          </a:bodyPr>
          <a:lstStyle>
            <a:lvl1pPr marL="25400" marR="0" indent="0" algn="l" defTabSz="1219200" rtl="0" latinLnBrk="0">
              <a:lnSpc>
                <a:spcPct val="100000"/>
              </a:lnSpc>
              <a:spcBef>
                <a:spcPts val="1000"/>
              </a:spcBef>
              <a:spcAft>
                <a:spcPts val="0"/>
              </a:spcAft>
              <a:buClrTx/>
              <a:buSzTx/>
              <a:buFontTx/>
              <a:buNone/>
              <a:tabLst/>
              <a:defRPr sz="1800" b="0" i="0" u="none" strike="noStrike" cap="none" spc="0" baseline="0">
                <a:solidFill>
                  <a:srgbClr val="000000"/>
                </a:solidFill>
                <a:uFillTx/>
                <a:latin typeface="+mn-lt"/>
                <a:ea typeface="+mn-ea"/>
                <a:cs typeface="+mn-cs"/>
                <a:sym typeface="IBM Plex Sans"/>
              </a:defRPr>
            </a:lvl1pPr>
            <a:lvl2pPr marL="247633" marR="0" indent="-223375" algn="l" defTabSz="1219200" rtl="0" latinLnBrk="0">
              <a:lnSpc>
                <a:spcPct val="100000"/>
              </a:lnSpc>
              <a:spcBef>
                <a:spcPts val="1000"/>
              </a:spcBef>
              <a:spcAft>
                <a:spcPts val="0"/>
              </a:spcAft>
              <a:buClrTx/>
              <a:buSzPct val="100000"/>
              <a:buFontTx/>
              <a:buChar char="–"/>
              <a:tabLst/>
              <a:defRPr sz="1800" b="0" i="0" u="none" strike="noStrike" cap="none" spc="0" baseline="0">
                <a:solidFill>
                  <a:srgbClr val="000000"/>
                </a:solidFill>
                <a:uFillTx/>
                <a:latin typeface="+mn-lt"/>
                <a:ea typeface="+mn-ea"/>
                <a:cs typeface="+mn-cs"/>
                <a:sym typeface="IBM Plex Sans"/>
              </a:defRPr>
            </a:lvl2pPr>
            <a:lvl3pPr marL="333359" marR="0" indent="-223375" algn="l" defTabSz="1219200" rtl="0" latinLnBrk="0">
              <a:lnSpc>
                <a:spcPct val="100000"/>
              </a:lnSpc>
              <a:spcBef>
                <a:spcPts val="1000"/>
              </a:spcBef>
              <a:spcAft>
                <a:spcPts val="0"/>
              </a:spcAft>
              <a:buClrTx/>
              <a:buSzPct val="100000"/>
              <a:buFontTx/>
              <a:buChar char="•"/>
              <a:tabLst/>
              <a:defRPr sz="1800" b="0" i="0" u="none" strike="noStrike" cap="none" spc="0" baseline="0">
                <a:solidFill>
                  <a:srgbClr val="000000"/>
                </a:solidFill>
                <a:uFillTx/>
                <a:latin typeface="+mn-lt"/>
                <a:ea typeface="+mn-ea"/>
                <a:cs typeface="+mn-cs"/>
                <a:sym typeface="IBM Plex Sans"/>
              </a:defRPr>
            </a:lvl3pPr>
            <a:lvl4pPr marL="476236" marR="0" indent="-223375" algn="l" defTabSz="1219200" rtl="0" latinLnBrk="0">
              <a:lnSpc>
                <a:spcPct val="100000"/>
              </a:lnSpc>
              <a:spcBef>
                <a:spcPts val="1000"/>
              </a:spcBef>
              <a:spcAft>
                <a:spcPts val="0"/>
              </a:spcAft>
              <a:buClrTx/>
              <a:buSzPct val="100000"/>
              <a:buFontTx/>
              <a:buChar char="–"/>
              <a:tabLst/>
              <a:defRPr sz="1800" b="0" i="0" u="none" strike="noStrike" cap="none" spc="0" baseline="0">
                <a:solidFill>
                  <a:srgbClr val="000000"/>
                </a:solidFill>
                <a:uFillTx/>
                <a:latin typeface="+mn-lt"/>
                <a:ea typeface="+mn-ea"/>
                <a:cs typeface="+mn-cs"/>
                <a:sym typeface="IBM Plex Sans"/>
              </a:defRPr>
            </a:lvl4pPr>
            <a:lvl5pPr marL="563549" marR="0" indent="-223375" algn="l" defTabSz="1219200" rtl="0" latinLnBrk="0">
              <a:lnSpc>
                <a:spcPct val="100000"/>
              </a:lnSpc>
              <a:spcBef>
                <a:spcPts val="1000"/>
              </a:spcBef>
              <a:spcAft>
                <a:spcPts val="0"/>
              </a:spcAft>
              <a:buClrTx/>
              <a:buSzPct val="100000"/>
              <a:buFontTx/>
              <a:buChar char="»"/>
              <a:tabLst/>
              <a:defRPr sz="1800" b="0" i="0" u="none" strike="noStrike" cap="none" spc="0" baseline="0">
                <a:solidFill>
                  <a:srgbClr val="000000"/>
                </a:solidFill>
                <a:uFillTx/>
                <a:latin typeface="+mn-lt"/>
                <a:ea typeface="+mn-ea"/>
                <a:cs typeface="+mn-cs"/>
                <a:sym typeface="IBM Plex Sans"/>
              </a:defRPr>
            </a:lvl5pPr>
            <a:lvl6pPr marL="921530" marR="0" indent="-194505" algn="l" defTabSz="1219200" rtl="0" latinLnBrk="0">
              <a:lnSpc>
                <a:spcPct val="100000"/>
              </a:lnSpc>
              <a:spcBef>
                <a:spcPts val="1450"/>
              </a:spcBef>
              <a:spcAft>
                <a:spcPts val="0"/>
              </a:spcAft>
              <a:buClrTx/>
              <a:buSzPct val="100000"/>
              <a:buFontTx/>
              <a:buChar char="»"/>
              <a:tabLst/>
              <a:defRPr sz="1800" b="0" i="0" u="none" strike="noStrike" cap="none" spc="0" baseline="0">
                <a:solidFill>
                  <a:srgbClr val="FFFFFF"/>
                </a:solidFill>
                <a:uFillTx/>
                <a:latin typeface="+mn-lt"/>
                <a:ea typeface="+mn-ea"/>
                <a:cs typeface="+mn-cs"/>
                <a:sym typeface="IBM Plex Sans"/>
              </a:defRPr>
            </a:lvl6pPr>
            <a:lvl7pPr marL="1102816" marR="0" indent="-194505" algn="l" defTabSz="1219200" rtl="0" latinLnBrk="0">
              <a:lnSpc>
                <a:spcPct val="100000"/>
              </a:lnSpc>
              <a:spcBef>
                <a:spcPts val="1450"/>
              </a:spcBef>
              <a:spcAft>
                <a:spcPts val="0"/>
              </a:spcAft>
              <a:buClrTx/>
              <a:buSzPct val="100000"/>
              <a:buFontTx/>
              <a:buChar char="»"/>
              <a:tabLst/>
              <a:defRPr sz="1800" b="0" i="0" u="none" strike="noStrike" cap="none" spc="0" baseline="0">
                <a:solidFill>
                  <a:srgbClr val="FFFFFF"/>
                </a:solidFill>
                <a:uFillTx/>
                <a:latin typeface="+mn-lt"/>
                <a:ea typeface="+mn-ea"/>
                <a:cs typeface="+mn-cs"/>
                <a:sym typeface="IBM Plex Sans"/>
              </a:defRPr>
            </a:lvl7pPr>
            <a:lvl8pPr marL="1284100" marR="0" indent="-194505" algn="l" defTabSz="1219200" rtl="0" latinLnBrk="0">
              <a:lnSpc>
                <a:spcPct val="100000"/>
              </a:lnSpc>
              <a:spcBef>
                <a:spcPts val="1450"/>
              </a:spcBef>
              <a:spcAft>
                <a:spcPts val="0"/>
              </a:spcAft>
              <a:buClrTx/>
              <a:buSzPct val="100000"/>
              <a:buFontTx/>
              <a:buChar char="»"/>
              <a:tabLst/>
              <a:defRPr sz="1800" b="0" i="0" u="none" strike="noStrike" cap="none" spc="0" baseline="0">
                <a:solidFill>
                  <a:srgbClr val="FFFFFF"/>
                </a:solidFill>
                <a:uFillTx/>
                <a:latin typeface="+mn-lt"/>
                <a:ea typeface="+mn-ea"/>
                <a:cs typeface="+mn-cs"/>
                <a:sym typeface="IBM Plex Sans"/>
              </a:defRPr>
            </a:lvl8pPr>
            <a:lvl9pPr marL="1465385" marR="0" indent="-194505" algn="l" defTabSz="1219200" rtl="0" latinLnBrk="0">
              <a:lnSpc>
                <a:spcPct val="100000"/>
              </a:lnSpc>
              <a:spcBef>
                <a:spcPts val="1450"/>
              </a:spcBef>
              <a:spcAft>
                <a:spcPts val="0"/>
              </a:spcAft>
              <a:buClrTx/>
              <a:buSzPct val="100000"/>
              <a:buFontTx/>
              <a:buChar char="»"/>
              <a:tabLst/>
              <a:defRPr sz="1800" b="0" i="0" u="none" strike="noStrike" cap="none" spc="0" baseline="0">
                <a:solidFill>
                  <a:srgbClr val="FFFFFF"/>
                </a:solidFill>
                <a:uFillTx/>
                <a:latin typeface="+mn-lt"/>
                <a:ea typeface="+mn-ea"/>
                <a:cs typeface="+mn-cs"/>
                <a:sym typeface="IBM Plex Sans"/>
              </a:defRPr>
            </a:lvl9pPr>
          </a:lstStyle>
          <a:p>
            <a:r>
              <a:rPr lang="en-HK" b="1" dirty="0">
                <a:solidFill>
                  <a:schemeClr val="tx1"/>
                </a:solidFill>
              </a:rPr>
              <a:t>Good Maintainability</a:t>
            </a:r>
          </a:p>
        </p:txBody>
      </p:sp>
      <p:sp>
        <p:nvSpPr>
          <p:cNvPr id="14" name="Lorem ipsum dolor sid optimum nonullam">
            <a:extLst>
              <a:ext uri="{FF2B5EF4-FFF2-40B4-BE49-F238E27FC236}">
                <a16:creationId xmlns:a16="http://schemas.microsoft.com/office/drawing/2014/main" id="{E147FD85-2495-40F4-8AE8-D65002928B71}"/>
              </a:ext>
            </a:extLst>
          </p:cNvPr>
          <p:cNvSpPr txBox="1">
            <a:spLocks/>
          </p:cNvSpPr>
          <p:nvPr/>
        </p:nvSpPr>
        <p:spPr>
          <a:xfrm>
            <a:off x="9672321" y="4156360"/>
            <a:ext cx="2438400" cy="2610200"/>
          </a:xfrm>
          <a:prstGeom prst="rect">
            <a:avLst/>
          </a:prstGeom>
          <a:solidFill>
            <a:schemeClr val="tx1">
              <a:lumMod val="95000"/>
            </a:schemeClr>
          </a:solidFill>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36448" tIns="536448" rIns="536448" bIns="536448">
            <a:normAutofit/>
          </a:bodyPr>
          <a:lstStyle>
            <a:lvl1pPr marL="25400" marR="0" indent="0" algn="l" defTabSz="1219200" rtl="0" latinLnBrk="0">
              <a:lnSpc>
                <a:spcPct val="100000"/>
              </a:lnSpc>
              <a:spcBef>
                <a:spcPts val="1000"/>
              </a:spcBef>
              <a:spcAft>
                <a:spcPts val="0"/>
              </a:spcAft>
              <a:buClrTx/>
              <a:buSzTx/>
              <a:buFontTx/>
              <a:buNone/>
              <a:tabLst/>
              <a:defRPr sz="1800" b="0" i="0" u="none" strike="noStrike" cap="none" spc="0" baseline="0">
                <a:solidFill>
                  <a:srgbClr val="000000"/>
                </a:solidFill>
                <a:uFillTx/>
                <a:latin typeface="+mn-lt"/>
                <a:ea typeface="+mn-ea"/>
                <a:cs typeface="+mn-cs"/>
                <a:sym typeface="IBM Plex Sans"/>
              </a:defRPr>
            </a:lvl1pPr>
            <a:lvl2pPr marL="247633" marR="0" indent="-223375" algn="l" defTabSz="1219200" rtl="0" latinLnBrk="0">
              <a:lnSpc>
                <a:spcPct val="100000"/>
              </a:lnSpc>
              <a:spcBef>
                <a:spcPts val="1000"/>
              </a:spcBef>
              <a:spcAft>
                <a:spcPts val="0"/>
              </a:spcAft>
              <a:buClrTx/>
              <a:buSzPct val="100000"/>
              <a:buFontTx/>
              <a:buChar char="–"/>
              <a:tabLst/>
              <a:defRPr sz="1800" b="0" i="0" u="none" strike="noStrike" cap="none" spc="0" baseline="0">
                <a:solidFill>
                  <a:srgbClr val="000000"/>
                </a:solidFill>
                <a:uFillTx/>
                <a:latin typeface="+mn-lt"/>
                <a:ea typeface="+mn-ea"/>
                <a:cs typeface="+mn-cs"/>
                <a:sym typeface="IBM Plex Sans"/>
              </a:defRPr>
            </a:lvl2pPr>
            <a:lvl3pPr marL="333359" marR="0" indent="-223375" algn="l" defTabSz="1219200" rtl="0" latinLnBrk="0">
              <a:lnSpc>
                <a:spcPct val="100000"/>
              </a:lnSpc>
              <a:spcBef>
                <a:spcPts val="1000"/>
              </a:spcBef>
              <a:spcAft>
                <a:spcPts val="0"/>
              </a:spcAft>
              <a:buClrTx/>
              <a:buSzPct val="100000"/>
              <a:buFontTx/>
              <a:buChar char="•"/>
              <a:tabLst/>
              <a:defRPr sz="1800" b="0" i="0" u="none" strike="noStrike" cap="none" spc="0" baseline="0">
                <a:solidFill>
                  <a:srgbClr val="000000"/>
                </a:solidFill>
                <a:uFillTx/>
                <a:latin typeface="+mn-lt"/>
                <a:ea typeface="+mn-ea"/>
                <a:cs typeface="+mn-cs"/>
                <a:sym typeface="IBM Plex Sans"/>
              </a:defRPr>
            </a:lvl3pPr>
            <a:lvl4pPr marL="476236" marR="0" indent="-223375" algn="l" defTabSz="1219200" rtl="0" latinLnBrk="0">
              <a:lnSpc>
                <a:spcPct val="100000"/>
              </a:lnSpc>
              <a:spcBef>
                <a:spcPts val="1000"/>
              </a:spcBef>
              <a:spcAft>
                <a:spcPts val="0"/>
              </a:spcAft>
              <a:buClrTx/>
              <a:buSzPct val="100000"/>
              <a:buFontTx/>
              <a:buChar char="–"/>
              <a:tabLst/>
              <a:defRPr sz="1800" b="0" i="0" u="none" strike="noStrike" cap="none" spc="0" baseline="0">
                <a:solidFill>
                  <a:srgbClr val="000000"/>
                </a:solidFill>
                <a:uFillTx/>
                <a:latin typeface="+mn-lt"/>
                <a:ea typeface="+mn-ea"/>
                <a:cs typeface="+mn-cs"/>
                <a:sym typeface="IBM Plex Sans"/>
              </a:defRPr>
            </a:lvl4pPr>
            <a:lvl5pPr marL="563549" marR="0" indent="-223375" algn="l" defTabSz="1219200" rtl="0" latinLnBrk="0">
              <a:lnSpc>
                <a:spcPct val="100000"/>
              </a:lnSpc>
              <a:spcBef>
                <a:spcPts val="1000"/>
              </a:spcBef>
              <a:spcAft>
                <a:spcPts val="0"/>
              </a:spcAft>
              <a:buClrTx/>
              <a:buSzPct val="100000"/>
              <a:buFontTx/>
              <a:buChar char="»"/>
              <a:tabLst/>
              <a:defRPr sz="1800" b="0" i="0" u="none" strike="noStrike" cap="none" spc="0" baseline="0">
                <a:solidFill>
                  <a:srgbClr val="000000"/>
                </a:solidFill>
                <a:uFillTx/>
                <a:latin typeface="+mn-lt"/>
                <a:ea typeface="+mn-ea"/>
                <a:cs typeface="+mn-cs"/>
                <a:sym typeface="IBM Plex Sans"/>
              </a:defRPr>
            </a:lvl5pPr>
            <a:lvl6pPr marL="921530" marR="0" indent="-194505" algn="l" defTabSz="1219200" rtl="0" latinLnBrk="0">
              <a:lnSpc>
                <a:spcPct val="100000"/>
              </a:lnSpc>
              <a:spcBef>
                <a:spcPts val="1450"/>
              </a:spcBef>
              <a:spcAft>
                <a:spcPts val="0"/>
              </a:spcAft>
              <a:buClrTx/>
              <a:buSzPct val="100000"/>
              <a:buFontTx/>
              <a:buChar char="»"/>
              <a:tabLst/>
              <a:defRPr sz="1800" b="0" i="0" u="none" strike="noStrike" cap="none" spc="0" baseline="0">
                <a:solidFill>
                  <a:srgbClr val="FFFFFF"/>
                </a:solidFill>
                <a:uFillTx/>
                <a:latin typeface="+mn-lt"/>
                <a:ea typeface="+mn-ea"/>
                <a:cs typeface="+mn-cs"/>
                <a:sym typeface="IBM Plex Sans"/>
              </a:defRPr>
            </a:lvl6pPr>
            <a:lvl7pPr marL="1102816" marR="0" indent="-194505" algn="l" defTabSz="1219200" rtl="0" latinLnBrk="0">
              <a:lnSpc>
                <a:spcPct val="100000"/>
              </a:lnSpc>
              <a:spcBef>
                <a:spcPts val="1450"/>
              </a:spcBef>
              <a:spcAft>
                <a:spcPts val="0"/>
              </a:spcAft>
              <a:buClrTx/>
              <a:buSzPct val="100000"/>
              <a:buFontTx/>
              <a:buChar char="»"/>
              <a:tabLst/>
              <a:defRPr sz="1800" b="0" i="0" u="none" strike="noStrike" cap="none" spc="0" baseline="0">
                <a:solidFill>
                  <a:srgbClr val="FFFFFF"/>
                </a:solidFill>
                <a:uFillTx/>
                <a:latin typeface="+mn-lt"/>
                <a:ea typeface="+mn-ea"/>
                <a:cs typeface="+mn-cs"/>
                <a:sym typeface="IBM Plex Sans"/>
              </a:defRPr>
            </a:lvl7pPr>
            <a:lvl8pPr marL="1284100" marR="0" indent="-194505" algn="l" defTabSz="1219200" rtl="0" latinLnBrk="0">
              <a:lnSpc>
                <a:spcPct val="100000"/>
              </a:lnSpc>
              <a:spcBef>
                <a:spcPts val="1450"/>
              </a:spcBef>
              <a:spcAft>
                <a:spcPts val="0"/>
              </a:spcAft>
              <a:buClrTx/>
              <a:buSzPct val="100000"/>
              <a:buFontTx/>
              <a:buChar char="»"/>
              <a:tabLst/>
              <a:defRPr sz="1800" b="0" i="0" u="none" strike="noStrike" cap="none" spc="0" baseline="0">
                <a:solidFill>
                  <a:srgbClr val="FFFFFF"/>
                </a:solidFill>
                <a:uFillTx/>
                <a:latin typeface="+mn-lt"/>
                <a:ea typeface="+mn-ea"/>
                <a:cs typeface="+mn-cs"/>
                <a:sym typeface="IBM Plex Sans"/>
              </a:defRPr>
            </a:lvl8pPr>
            <a:lvl9pPr marL="1465385" marR="0" indent="-194505" algn="l" defTabSz="1219200" rtl="0" latinLnBrk="0">
              <a:lnSpc>
                <a:spcPct val="100000"/>
              </a:lnSpc>
              <a:spcBef>
                <a:spcPts val="1450"/>
              </a:spcBef>
              <a:spcAft>
                <a:spcPts val="0"/>
              </a:spcAft>
              <a:buClrTx/>
              <a:buSzPct val="100000"/>
              <a:buFontTx/>
              <a:buChar char="»"/>
              <a:tabLst/>
              <a:defRPr sz="1800" b="0" i="0" u="none" strike="noStrike" cap="none" spc="0" baseline="0">
                <a:solidFill>
                  <a:srgbClr val="FFFFFF"/>
                </a:solidFill>
                <a:uFillTx/>
                <a:latin typeface="+mn-lt"/>
                <a:ea typeface="+mn-ea"/>
                <a:cs typeface="+mn-cs"/>
                <a:sym typeface="IBM Plex Sans"/>
              </a:defRPr>
            </a:lvl9pPr>
          </a:lstStyle>
          <a:p>
            <a:r>
              <a:rPr lang="en-HK" b="1" dirty="0"/>
              <a:t>Least Privilege Security</a:t>
            </a:r>
          </a:p>
        </p:txBody>
      </p:sp>
      <p:sp>
        <p:nvSpPr>
          <p:cNvPr id="16" name="TextBox 15">
            <a:extLst>
              <a:ext uri="{FF2B5EF4-FFF2-40B4-BE49-F238E27FC236}">
                <a16:creationId xmlns:a16="http://schemas.microsoft.com/office/drawing/2014/main" id="{BC8BF737-C68B-44AA-95E8-32E2E2A51D7C}"/>
              </a:ext>
            </a:extLst>
          </p:cNvPr>
          <p:cNvSpPr txBox="1"/>
          <p:nvPr/>
        </p:nvSpPr>
        <p:spPr>
          <a:xfrm>
            <a:off x="643073" y="3010480"/>
            <a:ext cx="3678012" cy="584773"/>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t">
            <a:spAutoFit/>
          </a:bodyPr>
          <a:lstStyle/>
          <a:p>
            <a:pPr defTabSz="1829287" hangingPunct="0"/>
            <a:r>
              <a:rPr kumimoji="0" lang="en-HK" sz="2200" b="1" u="none" strike="noStrike" cap="none" spc="0" normalizeH="0" baseline="0" dirty="0">
                <a:ln>
                  <a:noFill/>
                </a:ln>
                <a:solidFill>
                  <a:srgbClr val="FFFFFF"/>
                </a:solidFill>
                <a:effectLst/>
                <a:uFillTx/>
                <a:latin typeface="+mn-lt"/>
                <a:ea typeface="+mn-ea"/>
                <a:cs typeface="+mn-cs"/>
                <a:sym typeface="IBM Plex Sans"/>
              </a:rPr>
              <a:t>Requirements</a:t>
            </a:r>
          </a:p>
        </p:txBody>
      </p:sp>
      <p:pic>
        <p:nvPicPr>
          <p:cNvPr id="26" name="Picture 25" descr="A picture containing drawing&#10;&#10;Description automatically generated">
            <a:extLst>
              <a:ext uri="{FF2B5EF4-FFF2-40B4-BE49-F238E27FC236}">
                <a16:creationId xmlns:a16="http://schemas.microsoft.com/office/drawing/2014/main" id="{3AB48FED-307F-40E3-8D04-118E5C5F56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292" y="5762328"/>
            <a:ext cx="1671320" cy="968520"/>
          </a:xfrm>
          <a:prstGeom prst="rect">
            <a:avLst/>
          </a:prstGeom>
          <a:solidFill>
            <a:schemeClr val="accent2"/>
          </a:solidFill>
        </p:spPr>
      </p:pic>
      <p:pic>
        <p:nvPicPr>
          <p:cNvPr id="34" name="Picture 33" descr="A picture containing wheel, drawing&#10;&#10;Description automatically generated">
            <a:extLst>
              <a:ext uri="{FF2B5EF4-FFF2-40B4-BE49-F238E27FC236}">
                <a16:creationId xmlns:a16="http://schemas.microsoft.com/office/drawing/2014/main" id="{3C51B03E-CBDA-4502-8F2C-F92F871CF3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073" y="5760150"/>
            <a:ext cx="1190112" cy="970698"/>
          </a:xfrm>
          <a:prstGeom prst="rect">
            <a:avLst/>
          </a:prstGeom>
        </p:spPr>
      </p:pic>
      <p:pic>
        <p:nvPicPr>
          <p:cNvPr id="36" name="Picture 35" descr="A picture containing clock, plate&#10;&#10;Description automatically generated">
            <a:extLst>
              <a:ext uri="{FF2B5EF4-FFF2-40B4-BE49-F238E27FC236}">
                <a16:creationId xmlns:a16="http://schemas.microsoft.com/office/drawing/2014/main" id="{69292FE9-9BA3-401D-B759-8C05831822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331" y="5760150"/>
            <a:ext cx="1242060" cy="970698"/>
          </a:xfrm>
          <a:prstGeom prst="rect">
            <a:avLst/>
          </a:prstGeom>
        </p:spPr>
      </p:pic>
      <p:pic>
        <p:nvPicPr>
          <p:cNvPr id="38" name="Picture 37" descr="A picture containing object, clock, drawing&#10;&#10;Description automatically generated">
            <a:extLst>
              <a:ext uri="{FF2B5EF4-FFF2-40B4-BE49-F238E27FC236}">
                <a16:creationId xmlns:a16="http://schemas.microsoft.com/office/drawing/2014/main" id="{7EEFDAE7-948B-4967-B62F-FA0E4E2236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58808" y="5762330"/>
            <a:ext cx="1074418" cy="968518"/>
          </a:xfrm>
          <a:prstGeom prst="rect">
            <a:avLst/>
          </a:prstGeom>
        </p:spPr>
      </p:pic>
      <p:pic>
        <p:nvPicPr>
          <p:cNvPr id="40" name="Picture 39" descr="A picture containing drawing&#10;&#10;Description automatically generated">
            <a:extLst>
              <a:ext uri="{FF2B5EF4-FFF2-40B4-BE49-F238E27FC236}">
                <a16:creationId xmlns:a16="http://schemas.microsoft.com/office/drawing/2014/main" id="{BAB5D8EE-3252-4310-BBED-02A326FF87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08591" y="5760100"/>
            <a:ext cx="1198880" cy="970809"/>
          </a:xfrm>
          <a:prstGeom prst="rect">
            <a:avLst/>
          </a:prstGeom>
        </p:spPr>
      </p:pic>
      <p:sp>
        <p:nvSpPr>
          <p:cNvPr id="6" name="Rectangle: Rounded Corners 5">
            <a:extLst>
              <a:ext uri="{FF2B5EF4-FFF2-40B4-BE49-F238E27FC236}">
                <a16:creationId xmlns:a16="http://schemas.microsoft.com/office/drawing/2014/main" id="{31A680C0-7B77-42FB-ABEE-64AAE3EB8E2C}"/>
              </a:ext>
            </a:extLst>
          </p:cNvPr>
          <p:cNvSpPr>
            <a:spLocks/>
          </p:cNvSpPr>
          <p:nvPr/>
        </p:nvSpPr>
        <p:spPr>
          <a:xfrm>
            <a:off x="176125" y="1011381"/>
            <a:ext cx="3372393" cy="2022763"/>
          </a:xfrm>
          <a:prstGeom prst="roundRect">
            <a:avLst/>
          </a:prstGeom>
          <a:solidFill>
            <a:schemeClr val="accent4">
              <a:lumMod val="50000"/>
            </a:schemeClr>
          </a:solidFill>
          <a:ln w="635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6000" tIns="96000" rIns="96000" bIns="96000" numCol="1" spcCol="38100" rtlCol="0" anchor="t">
            <a:noAutofit/>
          </a:bodyPr>
          <a:lstStyle/>
          <a:p>
            <a:pPr defTabSz="1829287" hangingPunct="0"/>
            <a:r>
              <a:rPr lang="en-US" sz="1500" dirty="0"/>
              <a:t>1. Data Ingestion &amp; Transformation</a:t>
            </a:r>
          </a:p>
          <a:p>
            <a:pPr defTabSz="1829287" hangingPunct="0"/>
            <a:endParaRPr lang="en-US" sz="1500" dirty="0"/>
          </a:p>
          <a:p>
            <a:pPr defTabSz="1829287" hangingPunct="0"/>
            <a:r>
              <a:rPr lang="en-US" sz="1500" dirty="0"/>
              <a:t>2. Reporting and Analytics</a:t>
            </a:r>
          </a:p>
          <a:p>
            <a:pPr defTabSz="1829287" hangingPunct="0"/>
            <a:endParaRPr lang="en-US" sz="1500" dirty="0"/>
          </a:p>
          <a:p>
            <a:pPr defTabSz="1829287" hangingPunct="0"/>
            <a:r>
              <a:rPr lang="en-US" sz="1500" dirty="0"/>
              <a:t>3. Data and Business Ecosystem</a:t>
            </a:r>
          </a:p>
          <a:p>
            <a:pPr marL="0" marR="0" indent="0" algn="l" defTabSz="1829287" rtl="0" fontAlgn="auto" latinLnBrk="0" hangingPunct="0">
              <a:lnSpc>
                <a:spcPct val="100000"/>
              </a:lnSpc>
              <a:spcBef>
                <a:spcPts val="0"/>
              </a:spcBef>
              <a:spcAft>
                <a:spcPts val="0"/>
              </a:spcAft>
              <a:buClrTx/>
              <a:buSzTx/>
              <a:buFontTx/>
              <a:buNone/>
              <a:tabLst/>
            </a:pPr>
            <a:endParaRPr kumimoji="0" lang="en-HK" sz="1400" b="0" i="0" u="none" strike="noStrike" cap="none" spc="0" normalizeH="0" baseline="0" dirty="0">
              <a:ln>
                <a:noFill/>
              </a:ln>
              <a:solidFill>
                <a:srgbClr val="FFFFFF"/>
              </a:solidFill>
              <a:effectLst/>
              <a:uFillTx/>
              <a:latin typeface="+mn-lt"/>
              <a:ea typeface="+mn-ea"/>
              <a:cs typeface="+mn-cs"/>
              <a:sym typeface="IBM Plex Sans"/>
            </a:endParaRPr>
          </a:p>
        </p:txBody>
      </p:sp>
      <p:sp>
        <p:nvSpPr>
          <p:cNvPr id="32" name="TextBox 31">
            <a:extLst>
              <a:ext uri="{FF2B5EF4-FFF2-40B4-BE49-F238E27FC236}">
                <a16:creationId xmlns:a16="http://schemas.microsoft.com/office/drawing/2014/main" id="{46A5BF70-BDE3-4F0E-BDF8-947183392BCE}"/>
              </a:ext>
            </a:extLst>
          </p:cNvPr>
          <p:cNvSpPr txBox="1"/>
          <p:nvPr/>
        </p:nvSpPr>
        <p:spPr>
          <a:xfrm>
            <a:off x="4428612" y="3650946"/>
            <a:ext cx="3678012" cy="584773"/>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t">
            <a:spAutoFit/>
          </a:bodyPr>
          <a:lstStyle/>
          <a:p>
            <a:pPr defTabSz="1829287" hangingPunct="0"/>
            <a:r>
              <a:rPr kumimoji="0" lang="en-HK" sz="2200" b="1" u="none" strike="noStrike" cap="none" spc="0" normalizeH="0" baseline="0" dirty="0">
                <a:ln>
                  <a:noFill/>
                </a:ln>
                <a:solidFill>
                  <a:srgbClr val="FFFFFF"/>
                </a:solidFill>
                <a:effectLst/>
                <a:uFillTx/>
                <a:latin typeface="+mn-lt"/>
                <a:ea typeface="+mn-ea"/>
                <a:cs typeface="+mn-cs"/>
                <a:sym typeface="IBM Plex Sans"/>
              </a:rPr>
              <a:t>Architecture Principles</a:t>
            </a:r>
          </a:p>
        </p:txBody>
      </p:sp>
      <p:sp>
        <p:nvSpPr>
          <p:cNvPr id="35" name="TextBox 34">
            <a:extLst>
              <a:ext uri="{FF2B5EF4-FFF2-40B4-BE49-F238E27FC236}">
                <a16:creationId xmlns:a16="http://schemas.microsoft.com/office/drawing/2014/main" id="{ACC5FB26-D4ED-40DC-8144-5D34092D59B9}"/>
              </a:ext>
            </a:extLst>
          </p:cNvPr>
          <p:cNvSpPr txBox="1"/>
          <p:nvPr/>
        </p:nvSpPr>
        <p:spPr>
          <a:xfrm>
            <a:off x="5255214" y="2991553"/>
            <a:ext cx="1938766" cy="584773"/>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t">
            <a:spAutoFit/>
          </a:bodyPr>
          <a:lstStyle/>
          <a:p>
            <a:pPr defTabSz="1829287" hangingPunct="0"/>
            <a:r>
              <a:rPr kumimoji="0" lang="en-HK" sz="2200" b="1" u="none" strike="noStrike" cap="none" spc="0" normalizeH="0" baseline="0" dirty="0">
                <a:ln>
                  <a:noFill/>
                </a:ln>
                <a:solidFill>
                  <a:srgbClr val="FFFFFF"/>
                </a:solidFill>
                <a:effectLst/>
                <a:uFillTx/>
                <a:latin typeface="+mn-lt"/>
                <a:ea typeface="+mn-ea"/>
                <a:cs typeface="+mn-cs"/>
                <a:sym typeface="IBM Plex Sans"/>
              </a:rPr>
              <a:t>Challenges</a:t>
            </a:r>
          </a:p>
        </p:txBody>
      </p:sp>
      <p:sp>
        <p:nvSpPr>
          <p:cNvPr id="37" name="TextBox 36">
            <a:extLst>
              <a:ext uri="{FF2B5EF4-FFF2-40B4-BE49-F238E27FC236}">
                <a16:creationId xmlns:a16="http://schemas.microsoft.com/office/drawing/2014/main" id="{FD5E92BF-CA3A-4A50-81EA-2DD0E1F74C01}"/>
              </a:ext>
            </a:extLst>
          </p:cNvPr>
          <p:cNvSpPr txBox="1"/>
          <p:nvPr/>
        </p:nvSpPr>
        <p:spPr>
          <a:xfrm>
            <a:off x="9518983" y="3007015"/>
            <a:ext cx="3678012" cy="584773"/>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t">
            <a:spAutoFit/>
          </a:bodyPr>
          <a:lstStyle/>
          <a:p>
            <a:pPr defTabSz="1829287" hangingPunct="0"/>
            <a:r>
              <a:rPr kumimoji="0" lang="en-HK" sz="2200" b="1" u="none" strike="noStrike" cap="none" spc="0" normalizeH="0" baseline="0" dirty="0">
                <a:ln>
                  <a:noFill/>
                </a:ln>
                <a:solidFill>
                  <a:srgbClr val="FFFFFF"/>
                </a:solidFill>
                <a:effectLst/>
                <a:uFillTx/>
                <a:latin typeface="+mn-lt"/>
                <a:ea typeface="+mn-ea"/>
                <a:cs typeface="+mn-cs"/>
                <a:sym typeface="IBM Plex Sans"/>
              </a:rPr>
              <a:t>Solution</a:t>
            </a:r>
          </a:p>
        </p:txBody>
      </p:sp>
      <p:sp>
        <p:nvSpPr>
          <p:cNvPr id="39" name="Rectangle: Rounded Corners 38">
            <a:extLst>
              <a:ext uri="{FF2B5EF4-FFF2-40B4-BE49-F238E27FC236}">
                <a16:creationId xmlns:a16="http://schemas.microsoft.com/office/drawing/2014/main" id="{B5566DF3-A412-4F77-BA62-1950E08ACC59}"/>
              </a:ext>
            </a:extLst>
          </p:cNvPr>
          <p:cNvSpPr>
            <a:spLocks/>
          </p:cNvSpPr>
          <p:nvPr/>
        </p:nvSpPr>
        <p:spPr>
          <a:xfrm>
            <a:off x="4461270" y="1011381"/>
            <a:ext cx="3372393" cy="2022763"/>
          </a:xfrm>
          <a:prstGeom prst="roundRect">
            <a:avLst/>
          </a:prstGeom>
          <a:solidFill>
            <a:schemeClr val="accent4">
              <a:lumMod val="50000"/>
            </a:schemeClr>
          </a:solidFill>
          <a:ln w="635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6000" tIns="96000" rIns="96000" bIns="96000" numCol="1" spcCol="38100" rtlCol="0" anchor="t">
            <a:noAutofit/>
          </a:bodyPr>
          <a:lstStyle/>
          <a:p>
            <a:pPr defTabSz="1829287" hangingPunct="0"/>
            <a:r>
              <a:rPr lang="en-US" sz="1500" dirty="0"/>
              <a:t>1. The data warehouse is hosted on AWS with a different account</a:t>
            </a:r>
          </a:p>
          <a:p>
            <a:pPr defTabSz="1829287" hangingPunct="0"/>
            <a:endParaRPr lang="en-US" sz="1500" dirty="0"/>
          </a:p>
          <a:p>
            <a:pPr defTabSz="1829287" hangingPunct="0"/>
            <a:r>
              <a:rPr lang="en-US" sz="1500" dirty="0"/>
              <a:t>2. Data source is distributed</a:t>
            </a:r>
          </a:p>
          <a:p>
            <a:pPr defTabSz="1829287" hangingPunct="0"/>
            <a:endParaRPr lang="en-US" sz="1500" dirty="0"/>
          </a:p>
          <a:p>
            <a:pPr defTabSz="1829287" hangingPunct="0"/>
            <a:r>
              <a:rPr lang="en-US" sz="1500" dirty="0"/>
              <a:t>3. Data needs to be aggregated as business information and insight</a:t>
            </a:r>
          </a:p>
          <a:p>
            <a:pPr defTabSz="1829287" hangingPunct="0"/>
            <a:endParaRPr lang="en-US" sz="1500" dirty="0"/>
          </a:p>
          <a:p>
            <a:pPr defTabSz="1829287" hangingPunct="0"/>
            <a:endParaRPr lang="en-US" sz="1500" dirty="0"/>
          </a:p>
          <a:p>
            <a:pPr defTabSz="1829287" hangingPunct="0"/>
            <a:endParaRPr lang="en-HK" sz="1500" dirty="0">
              <a:solidFill>
                <a:srgbClr val="FFFFFF"/>
              </a:solidFill>
              <a:sym typeface="IBM Plex Sans"/>
            </a:endParaRPr>
          </a:p>
          <a:p>
            <a:pPr marL="0" marR="0" indent="0" algn="l" defTabSz="1829287" rtl="0" fontAlgn="auto" latinLnBrk="0" hangingPunct="0">
              <a:lnSpc>
                <a:spcPct val="100000"/>
              </a:lnSpc>
              <a:spcBef>
                <a:spcPts val="0"/>
              </a:spcBef>
              <a:spcAft>
                <a:spcPts val="0"/>
              </a:spcAft>
              <a:buClrTx/>
              <a:buSzTx/>
              <a:buFontTx/>
              <a:buNone/>
              <a:tabLst/>
            </a:pPr>
            <a:endParaRPr kumimoji="0" lang="en-HK" sz="1500" b="0" i="0" u="none" strike="noStrike" cap="none" spc="0" normalizeH="0" baseline="0" dirty="0">
              <a:ln>
                <a:noFill/>
              </a:ln>
              <a:solidFill>
                <a:srgbClr val="FFFFFF"/>
              </a:solidFill>
              <a:effectLst/>
              <a:uFillTx/>
              <a:sym typeface="IBM Plex Sans"/>
            </a:endParaRPr>
          </a:p>
        </p:txBody>
      </p:sp>
      <p:sp>
        <p:nvSpPr>
          <p:cNvPr id="41" name="Rectangle: Rounded Corners 40">
            <a:extLst>
              <a:ext uri="{FF2B5EF4-FFF2-40B4-BE49-F238E27FC236}">
                <a16:creationId xmlns:a16="http://schemas.microsoft.com/office/drawing/2014/main" id="{A718AEEC-2967-45FE-965C-68D2827F935D}"/>
              </a:ext>
            </a:extLst>
          </p:cNvPr>
          <p:cNvSpPr>
            <a:spLocks/>
          </p:cNvSpPr>
          <p:nvPr/>
        </p:nvSpPr>
        <p:spPr>
          <a:xfrm>
            <a:off x="8509291" y="984252"/>
            <a:ext cx="3372393" cy="2022763"/>
          </a:xfrm>
          <a:prstGeom prst="roundRect">
            <a:avLst/>
          </a:prstGeom>
          <a:solidFill>
            <a:schemeClr val="accent4">
              <a:lumMod val="50000"/>
            </a:schemeClr>
          </a:solidFill>
          <a:ln w="635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6000" tIns="96000" rIns="96000" bIns="96000" numCol="1" spcCol="38100" rtlCol="0" anchor="t">
            <a:noAutofit/>
          </a:bodyPr>
          <a:lstStyle/>
          <a:p>
            <a:pPr defTabSz="1829287" hangingPunct="0"/>
            <a:endParaRPr lang="en-US" sz="1400" dirty="0"/>
          </a:p>
          <a:p>
            <a:pPr defTabSz="1829287" hangingPunct="0"/>
            <a:r>
              <a:rPr lang="en-US" sz="1600" dirty="0"/>
              <a:t>An architecture for teams to integrate the services and components across two accounts in AWS</a:t>
            </a:r>
            <a:endParaRPr lang="en-HK" sz="1600" dirty="0">
              <a:solidFill>
                <a:srgbClr val="FFFFFF"/>
              </a:solidFill>
              <a:sym typeface="IBM Plex Sans"/>
            </a:endParaRPr>
          </a:p>
          <a:p>
            <a:pPr defTabSz="1829287" hangingPunct="0"/>
            <a:endParaRPr lang="en-HK" sz="1400" dirty="0">
              <a:solidFill>
                <a:srgbClr val="FFFFFF"/>
              </a:solidFill>
              <a:sym typeface="IBM Plex Sans"/>
            </a:endParaRPr>
          </a:p>
          <a:p>
            <a:pPr marL="0" marR="0" indent="0" algn="l" defTabSz="1829287" rtl="0" fontAlgn="auto" latinLnBrk="0" hangingPunct="0">
              <a:lnSpc>
                <a:spcPct val="100000"/>
              </a:lnSpc>
              <a:spcBef>
                <a:spcPts val="0"/>
              </a:spcBef>
              <a:spcAft>
                <a:spcPts val="0"/>
              </a:spcAft>
              <a:buClrTx/>
              <a:buSzTx/>
              <a:buFontTx/>
              <a:buNone/>
              <a:tabLst/>
            </a:pPr>
            <a:endParaRPr kumimoji="0" lang="en-HK" sz="1400" b="0" i="0" u="none" strike="noStrike" cap="none" spc="0" normalizeH="0" baseline="0" dirty="0">
              <a:ln>
                <a:noFill/>
              </a:ln>
              <a:solidFill>
                <a:srgbClr val="FFFFFF"/>
              </a:solidFill>
              <a:effectLst/>
              <a:uFillTx/>
              <a:latin typeface="+mn-lt"/>
              <a:ea typeface="+mn-ea"/>
              <a:cs typeface="+mn-cs"/>
              <a:sym typeface="IBM Plex San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81">
                                            <p:bg/>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81">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8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1" grpId="0" build="p" animBg="1"/>
      <p:bldP spid="1283" grpId="0" animBg="1"/>
      <p:bldP spid="11" grpId="0" animBg="1"/>
      <p:bldP spid="12" grpId="0" animBg="1"/>
      <p:bldP spid="13" grpId="0" animBg="1"/>
      <p:bldP spid="14" grpId="0" animBg="1"/>
      <p:bldP spid="16" grpId="0"/>
      <p:bldP spid="6" grpId="0" animBg="1"/>
      <p:bldP spid="35" grpId="0"/>
      <p:bldP spid="37" grpId="0"/>
      <p:bldP spid="39" grpId="0" animBg="1"/>
      <p:bldP spid="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81930E3-7A88-4D41-A7FE-ED998079E524}"/>
              </a:ext>
            </a:extLst>
          </p:cNvPr>
          <p:cNvSpPr/>
          <p:nvPr/>
        </p:nvSpPr>
        <p:spPr>
          <a:xfrm>
            <a:off x="2722881" y="1217759"/>
            <a:ext cx="6665772" cy="5324604"/>
          </a:xfrm>
          <a:prstGeom prst="rect">
            <a:avLst/>
          </a:prstGeom>
          <a:solidFill>
            <a:schemeClr val="tx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6000" tIns="96000" rIns="96000" bIns="96000" numCol="1" spcCol="38100" rtlCol="0" anchor="t">
            <a:spAutoFit/>
          </a:bodyPr>
          <a:lstStyle/>
          <a:p>
            <a:pPr marL="0" marR="0" indent="0" algn="l" defTabSz="1829287" rtl="0" fontAlgn="auto" latinLnBrk="0" hangingPunct="0">
              <a:lnSpc>
                <a:spcPct val="100000"/>
              </a:lnSpc>
              <a:spcBef>
                <a:spcPts val="0"/>
              </a:spcBef>
              <a:spcAft>
                <a:spcPts val="0"/>
              </a:spcAft>
              <a:buClrTx/>
              <a:buSzTx/>
              <a:buFontTx/>
              <a:buNone/>
              <a:tabLst/>
            </a:pPr>
            <a:endParaRPr kumimoji="0" lang="en-HK" sz="3400" b="0" i="0" u="none" strike="noStrike" cap="none" spc="0" normalizeH="0" baseline="0">
              <a:ln>
                <a:noFill/>
              </a:ln>
              <a:solidFill>
                <a:srgbClr val="FFFFFF"/>
              </a:solidFill>
              <a:effectLst/>
              <a:uFillTx/>
              <a:latin typeface="+mn-lt"/>
              <a:ea typeface="+mn-ea"/>
              <a:cs typeface="+mn-cs"/>
              <a:sym typeface="IBM Plex Sans"/>
            </a:endParaRPr>
          </a:p>
        </p:txBody>
      </p:sp>
      <p:sp>
        <p:nvSpPr>
          <p:cNvPr id="4" name="Rectangle 3">
            <a:extLst>
              <a:ext uri="{FF2B5EF4-FFF2-40B4-BE49-F238E27FC236}">
                <a16:creationId xmlns:a16="http://schemas.microsoft.com/office/drawing/2014/main" id="{A6CC85E7-2E43-49DD-8FAC-EA7A0EB80892}"/>
              </a:ext>
            </a:extLst>
          </p:cNvPr>
          <p:cNvSpPr/>
          <p:nvPr/>
        </p:nvSpPr>
        <p:spPr>
          <a:xfrm>
            <a:off x="280416" y="6096000"/>
            <a:ext cx="1314704" cy="446363"/>
          </a:xfrm>
          <a:prstGeom prst="rect">
            <a:avLst/>
          </a:prstGeom>
          <a:solidFill>
            <a:srgbClr val="000000"/>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6000" tIns="96000" rIns="96000" bIns="96000" numCol="1" spcCol="38100" rtlCol="0" anchor="t">
            <a:spAutoFit/>
          </a:bodyPr>
          <a:lstStyle/>
          <a:p>
            <a:pPr marL="0" marR="0" indent="0" algn="l" defTabSz="1829287" rtl="0" fontAlgn="auto" latinLnBrk="0" hangingPunct="0">
              <a:lnSpc>
                <a:spcPct val="100000"/>
              </a:lnSpc>
              <a:spcBef>
                <a:spcPts val="0"/>
              </a:spcBef>
              <a:spcAft>
                <a:spcPts val="0"/>
              </a:spcAft>
              <a:buClrTx/>
              <a:buSzTx/>
              <a:buFontTx/>
              <a:buNone/>
              <a:tabLst/>
            </a:pPr>
            <a:endParaRPr kumimoji="0" lang="en-HK" sz="3400" b="0" i="0" u="none" strike="noStrike" cap="none" spc="0" normalizeH="0" baseline="0">
              <a:ln>
                <a:noFill/>
              </a:ln>
              <a:solidFill>
                <a:srgbClr val="FFFFFF"/>
              </a:solidFill>
              <a:effectLst/>
              <a:uFillTx/>
              <a:latin typeface="+mn-lt"/>
              <a:ea typeface="+mn-ea"/>
              <a:cs typeface="+mn-cs"/>
              <a:sym typeface="IBM Plex Sans"/>
            </a:endParaRPr>
          </a:p>
        </p:txBody>
      </p:sp>
      <p:sp>
        <p:nvSpPr>
          <p:cNvPr id="9" name="Rectangle 8">
            <a:extLst>
              <a:ext uri="{FF2B5EF4-FFF2-40B4-BE49-F238E27FC236}">
                <a16:creationId xmlns:a16="http://schemas.microsoft.com/office/drawing/2014/main" id="{7E5CC227-F62C-4F19-9551-54B6ABDFBB2B}"/>
              </a:ext>
            </a:extLst>
          </p:cNvPr>
          <p:cNvSpPr/>
          <p:nvPr/>
        </p:nvSpPr>
        <p:spPr>
          <a:xfrm>
            <a:off x="290576" y="-1"/>
            <a:ext cx="11911583" cy="943163"/>
          </a:xfrm>
          <a:prstGeom prst="rect">
            <a:avLst/>
          </a:prstGeom>
          <a:solidFill>
            <a:srgbClr val="000000"/>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6000" tIns="96000" rIns="96000" bIns="96000" numCol="1" spcCol="38100" rtlCol="0" anchor="t">
            <a:spAutoFit/>
          </a:bodyPr>
          <a:lstStyle/>
          <a:p>
            <a:pPr marL="0" marR="0" indent="0" algn="l" defTabSz="1829287" rtl="0" fontAlgn="auto" latinLnBrk="0" hangingPunct="0">
              <a:lnSpc>
                <a:spcPct val="100000"/>
              </a:lnSpc>
              <a:spcBef>
                <a:spcPts val="0"/>
              </a:spcBef>
              <a:spcAft>
                <a:spcPts val="0"/>
              </a:spcAft>
              <a:buClrTx/>
              <a:buSzTx/>
              <a:buFontTx/>
              <a:buNone/>
              <a:tabLst/>
            </a:pPr>
            <a:endParaRPr kumimoji="0" lang="en-HK" sz="3400" b="0" i="0" u="none" strike="noStrike" cap="none" spc="0" normalizeH="0" baseline="0">
              <a:ln>
                <a:noFill/>
              </a:ln>
              <a:solidFill>
                <a:srgbClr val="FFFFFF"/>
              </a:solidFill>
              <a:effectLst/>
              <a:uFillTx/>
              <a:latin typeface="+mn-lt"/>
              <a:ea typeface="+mn-ea"/>
              <a:cs typeface="+mn-cs"/>
              <a:sym typeface="IBM Plex Sans"/>
            </a:endParaRPr>
          </a:p>
        </p:txBody>
      </p:sp>
      <p:sp>
        <p:nvSpPr>
          <p:cNvPr id="13" name="Lorem ipsum dolor sit amet donec quam felis ultricies nec pellentesque eu pretium quis sem. Nulla consequat massa quis enim.…">
            <a:extLst>
              <a:ext uri="{FF2B5EF4-FFF2-40B4-BE49-F238E27FC236}">
                <a16:creationId xmlns:a16="http://schemas.microsoft.com/office/drawing/2014/main" id="{346A79F0-7185-4883-8220-5A73B1BFA042}"/>
              </a:ext>
            </a:extLst>
          </p:cNvPr>
          <p:cNvSpPr txBox="1">
            <a:spLocks/>
          </p:cNvSpPr>
          <p:nvPr/>
        </p:nvSpPr>
        <p:spPr>
          <a:xfrm>
            <a:off x="142245" y="1217760"/>
            <a:ext cx="2478223" cy="5324603"/>
          </a:xfrm>
          <a:prstGeom prst="rect">
            <a:avLst/>
          </a:prstGeom>
          <a:solidFill>
            <a:schemeClr val="accent4">
              <a:lumMod val="50000"/>
            </a:schemeClr>
          </a:solidFill>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5" tIns="91425" rIns="91425" bIns="91425" anchor="t" anchorCtr="0"/>
          <a:lstStyle>
            <a:lvl1pPr marL="0" marR="0" lvl="0" indent="0" algn="l" defTabSz="1219200" rtl="0" latinLnBrk="0">
              <a:lnSpc>
                <a:spcPct val="90000"/>
              </a:lnSpc>
              <a:spcBef>
                <a:spcPts val="1000"/>
              </a:spcBef>
              <a:spcAft>
                <a:spcPts val="0"/>
              </a:spcAft>
              <a:buClr>
                <a:srgbClr val="08001F"/>
              </a:buClr>
              <a:buSzTx/>
              <a:buFont typeface="Arial"/>
              <a:buNone/>
              <a:tabLst/>
              <a:defRPr sz="1600" b="1" i="0" u="none" strike="noStrike" cap="none" spc="0" baseline="0">
                <a:solidFill>
                  <a:srgbClr val="08001F"/>
                </a:solidFill>
                <a:uFillTx/>
                <a:latin typeface="Arial"/>
                <a:ea typeface="Arial"/>
                <a:cs typeface="Arial"/>
                <a:sym typeface="Arial"/>
              </a:defRPr>
            </a:lvl1pPr>
            <a:lvl2pPr marL="685783" marR="0" lvl="1" indent="-76198" algn="l" defTabSz="1219200" rtl="0" latinLnBrk="0">
              <a:lnSpc>
                <a:spcPct val="90000"/>
              </a:lnSpc>
              <a:spcBef>
                <a:spcPts val="500"/>
              </a:spcBef>
              <a:spcAft>
                <a:spcPts val="0"/>
              </a:spcAft>
              <a:buClr>
                <a:schemeClr val="dk1"/>
              </a:buClr>
              <a:buSzPct val="100000"/>
              <a:buFont typeface="Arial"/>
              <a:buChar char="•"/>
              <a:tabLst/>
              <a:defRPr sz="2400" b="0" i="0" u="none" strike="noStrike" cap="none" spc="0" baseline="0">
                <a:solidFill>
                  <a:schemeClr val="dk1"/>
                </a:solidFill>
                <a:uFillTx/>
                <a:latin typeface="Arial"/>
                <a:ea typeface="Arial"/>
                <a:cs typeface="Arial"/>
                <a:sym typeface="Arial"/>
              </a:defRPr>
            </a:lvl2pPr>
            <a:lvl3pPr marL="1142971" marR="0" lvl="2" indent="-101597" algn="l" defTabSz="1219200" rtl="0" latinLnBrk="0">
              <a:lnSpc>
                <a:spcPct val="90000"/>
              </a:lnSpc>
              <a:spcBef>
                <a:spcPts val="500"/>
              </a:spcBef>
              <a:spcAft>
                <a:spcPts val="0"/>
              </a:spcAft>
              <a:buClr>
                <a:schemeClr val="dk1"/>
              </a:buClr>
              <a:buSzPct val="100000"/>
              <a:buFont typeface="Arial"/>
              <a:buChar char="•"/>
              <a:tabLst/>
              <a:defRPr sz="2000" b="0" i="0" u="none" strike="noStrike" cap="none" spc="0" baseline="0">
                <a:solidFill>
                  <a:schemeClr val="dk1"/>
                </a:solidFill>
                <a:uFillTx/>
                <a:latin typeface="Arial"/>
                <a:ea typeface="Arial"/>
                <a:cs typeface="Arial"/>
                <a:sym typeface="Arial"/>
              </a:defRPr>
            </a:lvl3pPr>
            <a:lvl4pPr marL="1600160" marR="0" lvl="3" indent="-114297" algn="l" defTabSz="1219200" rtl="0" latinLnBrk="0">
              <a:lnSpc>
                <a:spcPct val="90000"/>
              </a:lnSpc>
              <a:spcBef>
                <a:spcPts val="500"/>
              </a:spcBef>
              <a:spcAft>
                <a:spcPts val="0"/>
              </a:spcAft>
              <a:buClr>
                <a:schemeClr val="dk1"/>
              </a:buClr>
              <a:buSzPct val="96428"/>
              <a:buFont typeface="Arial"/>
              <a:buChar char="•"/>
              <a:tabLst/>
              <a:defRPr sz="1800" b="0" i="0" u="none" strike="noStrike" cap="none" spc="0" baseline="0">
                <a:solidFill>
                  <a:schemeClr val="dk1"/>
                </a:solidFill>
                <a:uFillTx/>
                <a:latin typeface="Arial"/>
                <a:ea typeface="Arial"/>
                <a:cs typeface="Arial"/>
                <a:sym typeface="Arial"/>
              </a:defRPr>
            </a:lvl4pPr>
            <a:lvl5pPr marL="2057349" marR="0" lvl="4" indent="-114297" algn="l" defTabSz="1219200" rtl="0" latinLnBrk="0">
              <a:lnSpc>
                <a:spcPct val="90000"/>
              </a:lnSpc>
              <a:spcBef>
                <a:spcPts val="500"/>
              </a:spcBef>
              <a:spcAft>
                <a:spcPts val="0"/>
              </a:spcAft>
              <a:buClr>
                <a:schemeClr val="dk1"/>
              </a:buClr>
              <a:buSzPct val="96428"/>
              <a:buFont typeface="Arial"/>
              <a:buChar char="•"/>
              <a:tabLst/>
              <a:defRPr sz="1800" b="0" i="0" u="none" strike="noStrike" cap="none" spc="0" baseline="0">
                <a:solidFill>
                  <a:schemeClr val="dk1"/>
                </a:solidFill>
                <a:uFillTx/>
                <a:latin typeface="Arial"/>
                <a:ea typeface="Arial"/>
                <a:cs typeface="Arial"/>
                <a:sym typeface="Arial"/>
              </a:defRPr>
            </a:lvl5pPr>
            <a:lvl6pPr marL="2514537" marR="0" lvl="5" indent="-114297" algn="l" defTabSz="1219200" rtl="0" latinLnBrk="0">
              <a:lnSpc>
                <a:spcPct val="90000"/>
              </a:lnSpc>
              <a:spcBef>
                <a:spcPts val="500"/>
              </a:spcBef>
              <a:spcAft>
                <a:spcPts val="0"/>
              </a:spcAft>
              <a:buClr>
                <a:schemeClr val="dk1"/>
              </a:buClr>
              <a:buSzPct val="96428"/>
              <a:buFont typeface="Arial"/>
              <a:buChar char="•"/>
              <a:tabLst/>
              <a:defRPr sz="1800" b="0" i="0" u="none" strike="noStrike" cap="none" spc="0" baseline="0">
                <a:solidFill>
                  <a:schemeClr val="dk1"/>
                </a:solidFill>
                <a:uFillTx/>
                <a:latin typeface="Arial"/>
                <a:ea typeface="Arial"/>
                <a:cs typeface="Arial"/>
                <a:sym typeface="Arial"/>
              </a:defRPr>
            </a:lvl6pPr>
            <a:lvl7pPr marL="2971726" marR="0" lvl="6" indent="-114297" algn="l" defTabSz="1219200" rtl="0" latinLnBrk="0">
              <a:lnSpc>
                <a:spcPct val="90000"/>
              </a:lnSpc>
              <a:spcBef>
                <a:spcPts val="500"/>
              </a:spcBef>
              <a:spcAft>
                <a:spcPts val="0"/>
              </a:spcAft>
              <a:buClr>
                <a:schemeClr val="dk1"/>
              </a:buClr>
              <a:buSzPct val="96428"/>
              <a:buFont typeface="Arial"/>
              <a:buChar char="•"/>
              <a:tabLst/>
              <a:defRPr sz="1800" b="0" i="0" u="none" strike="noStrike" cap="none" spc="0" baseline="0">
                <a:solidFill>
                  <a:schemeClr val="dk1"/>
                </a:solidFill>
                <a:uFillTx/>
                <a:latin typeface="Arial"/>
                <a:ea typeface="Arial"/>
                <a:cs typeface="Arial"/>
                <a:sym typeface="Arial"/>
              </a:defRPr>
            </a:lvl7pPr>
            <a:lvl8pPr marL="3428914" marR="0" lvl="7" indent="-114297" algn="l" defTabSz="1219200" rtl="0" latinLnBrk="0">
              <a:lnSpc>
                <a:spcPct val="90000"/>
              </a:lnSpc>
              <a:spcBef>
                <a:spcPts val="500"/>
              </a:spcBef>
              <a:spcAft>
                <a:spcPts val="0"/>
              </a:spcAft>
              <a:buClr>
                <a:schemeClr val="dk1"/>
              </a:buClr>
              <a:buSzPct val="96428"/>
              <a:buFont typeface="Arial"/>
              <a:buChar char="•"/>
              <a:tabLst/>
              <a:defRPr sz="1800" b="0" i="0" u="none" strike="noStrike" cap="none" spc="0" baseline="0">
                <a:solidFill>
                  <a:schemeClr val="dk1"/>
                </a:solidFill>
                <a:uFillTx/>
                <a:latin typeface="Arial"/>
                <a:ea typeface="Arial"/>
                <a:cs typeface="Arial"/>
                <a:sym typeface="Arial"/>
              </a:defRPr>
            </a:lvl8pPr>
            <a:lvl9pPr marL="3886103" marR="0" lvl="8" indent="-114297" algn="l" defTabSz="1219200" rtl="0" latinLnBrk="0">
              <a:lnSpc>
                <a:spcPct val="90000"/>
              </a:lnSpc>
              <a:spcBef>
                <a:spcPts val="500"/>
              </a:spcBef>
              <a:spcAft>
                <a:spcPts val="0"/>
              </a:spcAft>
              <a:buClr>
                <a:schemeClr val="dk1"/>
              </a:buClr>
              <a:buSzPct val="96428"/>
              <a:buFont typeface="Arial"/>
              <a:buChar char="•"/>
              <a:tabLst/>
              <a:defRPr sz="1800" b="0" i="0" u="none" strike="noStrike" cap="none" spc="0" baseline="0">
                <a:solidFill>
                  <a:schemeClr val="dk1"/>
                </a:solidFill>
                <a:uFillTx/>
                <a:latin typeface="Arial"/>
                <a:ea typeface="Arial"/>
                <a:cs typeface="Arial"/>
                <a:sym typeface="Arial"/>
              </a:defRPr>
            </a:lvl9pPr>
          </a:lstStyle>
          <a:p>
            <a:pPr algn="ctr">
              <a:lnSpc>
                <a:spcPct val="100000"/>
              </a:lnSpc>
            </a:pPr>
            <a:r>
              <a:rPr lang="en-HK" sz="1800" kern="0" dirty="0">
                <a:solidFill>
                  <a:schemeClr val="tx1"/>
                </a:solidFill>
                <a:latin typeface="+mn-lt"/>
              </a:rPr>
              <a:t>Requirement</a:t>
            </a:r>
            <a:endParaRPr lang="en-HK" sz="1000" kern="0" dirty="0">
              <a:solidFill>
                <a:schemeClr val="tx1"/>
              </a:solidFill>
              <a:latin typeface="+mn-lt"/>
            </a:endParaRPr>
          </a:p>
          <a:p>
            <a:pPr algn="ctr">
              <a:lnSpc>
                <a:spcPct val="100000"/>
              </a:lnSpc>
            </a:pPr>
            <a:endParaRPr lang="en-HK" sz="100" u="sng" kern="0" dirty="0">
              <a:solidFill>
                <a:schemeClr val="tx1"/>
              </a:solidFill>
              <a:uFill>
                <a:solidFill>
                  <a:srgbClr val="0F6FFF"/>
                </a:solidFill>
              </a:uFill>
              <a:latin typeface="+mn-lt"/>
            </a:endParaRPr>
          </a:p>
          <a:p>
            <a:pPr>
              <a:lnSpc>
                <a:spcPct val="100000"/>
              </a:lnSpc>
            </a:pPr>
            <a:endParaRPr lang="en-HK" sz="1400" dirty="0">
              <a:solidFill>
                <a:schemeClr val="tx1"/>
              </a:solidFill>
              <a:latin typeface="+mn-lt"/>
            </a:endParaRPr>
          </a:p>
          <a:p>
            <a:pPr>
              <a:lnSpc>
                <a:spcPct val="100000"/>
              </a:lnSpc>
            </a:pPr>
            <a:r>
              <a:rPr lang="en-HK" b="0" dirty="0">
                <a:solidFill>
                  <a:schemeClr val="tx1"/>
                </a:solidFill>
                <a:latin typeface="+mn-lt"/>
              </a:rPr>
              <a:t>Data from S3 needs to be read into external schema and consolidated in the data model as internal schema</a:t>
            </a:r>
            <a:endParaRPr lang="en-HK" b="0" kern="0" dirty="0">
              <a:solidFill>
                <a:schemeClr val="tx1"/>
              </a:solidFill>
              <a:latin typeface="+mn-lt"/>
            </a:endParaRPr>
          </a:p>
        </p:txBody>
      </p:sp>
      <p:sp>
        <p:nvSpPr>
          <p:cNvPr id="15" name="Shape 711">
            <a:extLst>
              <a:ext uri="{FF2B5EF4-FFF2-40B4-BE49-F238E27FC236}">
                <a16:creationId xmlns:a16="http://schemas.microsoft.com/office/drawing/2014/main" id="{860A9992-CF95-47C3-863F-7CEE4890A61D}"/>
              </a:ext>
            </a:extLst>
          </p:cNvPr>
          <p:cNvSpPr txBox="1">
            <a:spLocks/>
          </p:cNvSpPr>
          <p:nvPr/>
        </p:nvSpPr>
        <p:spPr>
          <a:xfrm>
            <a:off x="388267" y="223796"/>
            <a:ext cx="10959089" cy="402820"/>
          </a:xfrm>
          <a:prstGeom prst="rect">
            <a:avLst/>
          </a:prstGeom>
          <a:noFill/>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900" tIns="60933" rIns="121900" bIns="60933" anchor="t" anchorCtr="0">
            <a:noAutofit/>
          </a:bodyPr>
          <a:lstStyle>
            <a:lvl1pPr marL="0" marR="0" lvl="0" indent="0" algn="l" defTabSz="1219200" rtl="0" latinLnBrk="0">
              <a:lnSpc>
                <a:spcPct val="90000"/>
              </a:lnSpc>
              <a:spcBef>
                <a:spcPts val="1000"/>
              </a:spcBef>
              <a:spcAft>
                <a:spcPts val="0"/>
              </a:spcAft>
              <a:buClr>
                <a:srgbClr val="08001F"/>
              </a:buClr>
              <a:buSzTx/>
              <a:buFont typeface="Arial"/>
              <a:buNone/>
              <a:tabLst/>
              <a:defRPr sz="1600" b="1" i="0" u="none" strike="noStrike" cap="none" spc="0" baseline="0">
                <a:solidFill>
                  <a:srgbClr val="08001F"/>
                </a:solidFill>
                <a:uFillTx/>
                <a:latin typeface="Arial"/>
                <a:ea typeface="Arial"/>
                <a:cs typeface="Arial"/>
                <a:sym typeface="Arial"/>
              </a:defRPr>
            </a:lvl1pPr>
            <a:lvl2pPr marL="685783" marR="0" lvl="1" indent="-76198" algn="l" defTabSz="1219200" rtl="0" latinLnBrk="0">
              <a:lnSpc>
                <a:spcPct val="90000"/>
              </a:lnSpc>
              <a:spcBef>
                <a:spcPts val="500"/>
              </a:spcBef>
              <a:spcAft>
                <a:spcPts val="0"/>
              </a:spcAft>
              <a:buClr>
                <a:schemeClr val="dk1"/>
              </a:buClr>
              <a:buSzPct val="100000"/>
              <a:buFont typeface="Arial"/>
              <a:buChar char="•"/>
              <a:tabLst/>
              <a:defRPr sz="2400" b="0" i="0" u="none" strike="noStrike" cap="none" spc="0" baseline="0">
                <a:solidFill>
                  <a:schemeClr val="dk1"/>
                </a:solidFill>
                <a:uFillTx/>
                <a:latin typeface="Arial"/>
                <a:ea typeface="Arial"/>
                <a:cs typeface="Arial"/>
                <a:sym typeface="Arial"/>
              </a:defRPr>
            </a:lvl2pPr>
            <a:lvl3pPr marL="1142971" marR="0" lvl="2" indent="-101597" algn="l" defTabSz="1219200" rtl="0" latinLnBrk="0">
              <a:lnSpc>
                <a:spcPct val="90000"/>
              </a:lnSpc>
              <a:spcBef>
                <a:spcPts val="500"/>
              </a:spcBef>
              <a:spcAft>
                <a:spcPts val="0"/>
              </a:spcAft>
              <a:buClr>
                <a:schemeClr val="dk1"/>
              </a:buClr>
              <a:buSzPct val="100000"/>
              <a:buFont typeface="Arial"/>
              <a:buChar char="•"/>
              <a:tabLst/>
              <a:defRPr sz="2000" b="0" i="0" u="none" strike="noStrike" cap="none" spc="0" baseline="0">
                <a:solidFill>
                  <a:schemeClr val="dk1"/>
                </a:solidFill>
                <a:uFillTx/>
                <a:latin typeface="Arial"/>
                <a:ea typeface="Arial"/>
                <a:cs typeface="Arial"/>
                <a:sym typeface="Arial"/>
              </a:defRPr>
            </a:lvl3pPr>
            <a:lvl4pPr marL="1600160" marR="0" lvl="3" indent="-114297" algn="l" defTabSz="1219200" rtl="0" latinLnBrk="0">
              <a:lnSpc>
                <a:spcPct val="90000"/>
              </a:lnSpc>
              <a:spcBef>
                <a:spcPts val="500"/>
              </a:spcBef>
              <a:spcAft>
                <a:spcPts val="0"/>
              </a:spcAft>
              <a:buClr>
                <a:schemeClr val="dk1"/>
              </a:buClr>
              <a:buSzPct val="96428"/>
              <a:buFont typeface="Arial"/>
              <a:buChar char="•"/>
              <a:tabLst/>
              <a:defRPr sz="1800" b="0" i="0" u="none" strike="noStrike" cap="none" spc="0" baseline="0">
                <a:solidFill>
                  <a:schemeClr val="dk1"/>
                </a:solidFill>
                <a:uFillTx/>
                <a:latin typeface="Arial"/>
                <a:ea typeface="Arial"/>
                <a:cs typeface="Arial"/>
                <a:sym typeface="Arial"/>
              </a:defRPr>
            </a:lvl4pPr>
            <a:lvl5pPr marL="2057349" marR="0" lvl="4" indent="-114297" algn="l" defTabSz="1219200" rtl="0" latinLnBrk="0">
              <a:lnSpc>
                <a:spcPct val="90000"/>
              </a:lnSpc>
              <a:spcBef>
                <a:spcPts val="500"/>
              </a:spcBef>
              <a:spcAft>
                <a:spcPts val="0"/>
              </a:spcAft>
              <a:buClr>
                <a:schemeClr val="dk1"/>
              </a:buClr>
              <a:buSzPct val="96428"/>
              <a:buFont typeface="Arial"/>
              <a:buChar char="•"/>
              <a:tabLst/>
              <a:defRPr sz="1800" b="0" i="0" u="none" strike="noStrike" cap="none" spc="0" baseline="0">
                <a:solidFill>
                  <a:schemeClr val="dk1"/>
                </a:solidFill>
                <a:uFillTx/>
                <a:latin typeface="Arial"/>
                <a:ea typeface="Arial"/>
                <a:cs typeface="Arial"/>
                <a:sym typeface="Arial"/>
              </a:defRPr>
            </a:lvl5pPr>
            <a:lvl6pPr marL="2514537" marR="0" lvl="5" indent="-114297" algn="l" defTabSz="1219200" rtl="0" latinLnBrk="0">
              <a:lnSpc>
                <a:spcPct val="90000"/>
              </a:lnSpc>
              <a:spcBef>
                <a:spcPts val="500"/>
              </a:spcBef>
              <a:spcAft>
                <a:spcPts val="0"/>
              </a:spcAft>
              <a:buClr>
                <a:schemeClr val="dk1"/>
              </a:buClr>
              <a:buSzPct val="96428"/>
              <a:buFont typeface="Arial"/>
              <a:buChar char="•"/>
              <a:tabLst/>
              <a:defRPr sz="1800" b="0" i="0" u="none" strike="noStrike" cap="none" spc="0" baseline="0">
                <a:solidFill>
                  <a:schemeClr val="dk1"/>
                </a:solidFill>
                <a:uFillTx/>
                <a:latin typeface="Arial"/>
                <a:ea typeface="Arial"/>
                <a:cs typeface="Arial"/>
                <a:sym typeface="Arial"/>
              </a:defRPr>
            </a:lvl6pPr>
            <a:lvl7pPr marL="2971726" marR="0" lvl="6" indent="-114297" algn="l" defTabSz="1219200" rtl="0" latinLnBrk="0">
              <a:lnSpc>
                <a:spcPct val="90000"/>
              </a:lnSpc>
              <a:spcBef>
                <a:spcPts val="500"/>
              </a:spcBef>
              <a:spcAft>
                <a:spcPts val="0"/>
              </a:spcAft>
              <a:buClr>
                <a:schemeClr val="dk1"/>
              </a:buClr>
              <a:buSzPct val="96428"/>
              <a:buFont typeface="Arial"/>
              <a:buChar char="•"/>
              <a:tabLst/>
              <a:defRPr sz="1800" b="0" i="0" u="none" strike="noStrike" cap="none" spc="0" baseline="0">
                <a:solidFill>
                  <a:schemeClr val="dk1"/>
                </a:solidFill>
                <a:uFillTx/>
                <a:latin typeface="Arial"/>
                <a:ea typeface="Arial"/>
                <a:cs typeface="Arial"/>
                <a:sym typeface="Arial"/>
              </a:defRPr>
            </a:lvl7pPr>
            <a:lvl8pPr marL="3428914" marR="0" lvl="7" indent="-114297" algn="l" defTabSz="1219200" rtl="0" latinLnBrk="0">
              <a:lnSpc>
                <a:spcPct val="90000"/>
              </a:lnSpc>
              <a:spcBef>
                <a:spcPts val="500"/>
              </a:spcBef>
              <a:spcAft>
                <a:spcPts val="0"/>
              </a:spcAft>
              <a:buClr>
                <a:schemeClr val="dk1"/>
              </a:buClr>
              <a:buSzPct val="96428"/>
              <a:buFont typeface="Arial"/>
              <a:buChar char="•"/>
              <a:tabLst/>
              <a:defRPr sz="1800" b="0" i="0" u="none" strike="noStrike" cap="none" spc="0" baseline="0">
                <a:solidFill>
                  <a:schemeClr val="dk1"/>
                </a:solidFill>
                <a:uFillTx/>
                <a:latin typeface="Arial"/>
                <a:ea typeface="Arial"/>
                <a:cs typeface="Arial"/>
                <a:sym typeface="Arial"/>
              </a:defRPr>
            </a:lvl8pPr>
            <a:lvl9pPr marL="3886103" marR="0" lvl="8" indent="-114297" algn="l" defTabSz="1219200" rtl="0" latinLnBrk="0">
              <a:lnSpc>
                <a:spcPct val="90000"/>
              </a:lnSpc>
              <a:spcBef>
                <a:spcPts val="500"/>
              </a:spcBef>
              <a:spcAft>
                <a:spcPts val="0"/>
              </a:spcAft>
              <a:buClr>
                <a:schemeClr val="dk1"/>
              </a:buClr>
              <a:buSzPct val="96428"/>
              <a:buFont typeface="Arial"/>
              <a:buChar char="•"/>
              <a:tabLst/>
              <a:defRPr sz="1800" b="0" i="0" u="none" strike="noStrike" cap="none" spc="0" baseline="0">
                <a:solidFill>
                  <a:schemeClr val="dk1"/>
                </a:solidFill>
                <a:uFillTx/>
                <a:latin typeface="Arial"/>
                <a:ea typeface="Arial"/>
                <a:cs typeface="Arial"/>
                <a:sym typeface="Arial"/>
              </a:defRPr>
            </a:lvl9pPr>
          </a:lstStyle>
          <a:p>
            <a:pPr>
              <a:spcBef>
                <a:spcPts val="0"/>
              </a:spcBef>
              <a:buClr>
                <a:srgbClr val="0A072E"/>
              </a:buClr>
              <a:buSzPct val="25000"/>
            </a:pPr>
            <a:r>
              <a:rPr lang="en-US" sz="3200" dirty="0">
                <a:solidFill>
                  <a:schemeClr val="tx1"/>
                </a:solidFill>
              </a:rPr>
              <a:t>2.1 Redshift Architecture</a:t>
            </a:r>
          </a:p>
          <a:p>
            <a:pPr>
              <a:spcBef>
                <a:spcPts val="0"/>
              </a:spcBef>
              <a:buClr>
                <a:srgbClr val="0A072E"/>
              </a:buClr>
              <a:buSzPct val="25000"/>
            </a:pPr>
            <a:endParaRPr lang="en-US" sz="1800" dirty="0">
              <a:solidFill>
                <a:srgbClr val="0A072E"/>
              </a:solidFill>
            </a:endParaRPr>
          </a:p>
        </p:txBody>
      </p:sp>
      <p:sp>
        <p:nvSpPr>
          <p:cNvPr id="16" name="Lorem ipsum dolor sit amet donec quam felis ultricies nec pellentesque eu pretium quis sem. Nulla consequat massa quis enim.…">
            <a:extLst>
              <a:ext uri="{FF2B5EF4-FFF2-40B4-BE49-F238E27FC236}">
                <a16:creationId xmlns:a16="http://schemas.microsoft.com/office/drawing/2014/main" id="{7D814F49-08B7-442C-95CC-B2078AEEEDCE}"/>
              </a:ext>
            </a:extLst>
          </p:cNvPr>
          <p:cNvSpPr txBox="1">
            <a:spLocks/>
          </p:cNvSpPr>
          <p:nvPr/>
        </p:nvSpPr>
        <p:spPr>
          <a:xfrm>
            <a:off x="9490253" y="1217758"/>
            <a:ext cx="2478223" cy="5324603"/>
          </a:xfrm>
          <a:prstGeom prst="rect">
            <a:avLst/>
          </a:prstGeom>
          <a:solidFill>
            <a:schemeClr val="accent4">
              <a:lumMod val="50000"/>
            </a:schemeClr>
          </a:solidFill>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5" tIns="91425" rIns="91425" bIns="91425" anchor="t" anchorCtr="0"/>
          <a:lstStyle>
            <a:lvl1pPr marL="0" marR="0" lvl="0" indent="0" algn="l" defTabSz="1219200" rtl="0" latinLnBrk="0">
              <a:lnSpc>
                <a:spcPct val="90000"/>
              </a:lnSpc>
              <a:spcBef>
                <a:spcPts val="1000"/>
              </a:spcBef>
              <a:spcAft>
                <a:spcPts val="0"/>
              </a:spcAft>
              <a:buClr>
                <a:srgbClr val="08001F"/>
              </a:buClr>
              <a:buSzTx/>
              <a:buFont typeface="Arial"/>
              <a:buNone/>
              <a:tabLst/>
              <a:defRPr sz="1600" b="1" i="0" u="none" strike="noStrike" cap="none" spc="0" baseline="0">
                <a:solidFill>
                  <a:srgbClr val="08001F"/>
                </a:solidFill>
                <a:uFillTx/>
                <a:latin typeface="Arial"/>
                <a:ea typeface="Arial"/>
                <a:cs typeface="Arial"/>
                <a:sym typeface="Arial"/>
              </a:defRPr>
            </a:lvl1pPr>
            <a:lvl2pPr marL="685783" marR="0" lvl="1" indent="-76198" algn="l" defTabSz="1219200" rtl="0" latinLnBrk="0">
              <a:lnSpc>
                <a:spcPct val="90000"/>
              </a:lnSpc>
              <a:spcBef>
                <a:spcPts val="500"/>
              </a:spcBef>
              <a:spcAft>
                <a:spcPts val="0"/>
              </a:spcAft>
              <a:buClr>
                <a:schemeClr val="dk1"/>
              </a:buClr>
              <a:buSzPct val="100000"/>
              <a:buFont typeface="Arial"/>
              <a:buChar char="•"/>
              <a:tabLst/>
              <a:defRPr sz="2400" b="0" i="0" u="none" strike="noStrike" cap="none" spc="0" baseline="0">
                <a:solidFill>
                  <a:schemeClr val="dk1"/>
                </a:solidFill>
                <a:uFillTx/>
                <a:latin typeface="Arial"/>
                <a:ea typeface="Arial"/>
                <a:cs typeface="Arial"/>
                <a:sym typeface="Arial"/>
              </a:defRPr>
            </a:lvl2pPr>
            <a:lvl3pPr marL="1142971" marR="0" lvl="2" indent="-101597" algn="l" defTabSz="1219200" rtl="0" latinLnBrk="0">
              <a:lnSpc>
                <a:spcPct val="90000"/>
              </a:lnSpc>
              <a:spcBef>
                <a:spcPts val="500"/>
              </a:spcBef>
              <a:spcAft>
                <a:spcPts val="0"/>
              </a:spcAft>
              <a:buClr>
                <a:schemeClr val="dk1"/>
              </a:buClr>
              <a:buSzPct val="100000"/>
              <a:buFont typeface="Arial"/>
              <a:buChar char="•"/>
              <a:tabLst/>
              <a:defRPr sz="2000" b="0" i="0" u="none" strike="noStrike" cap="none" spc="0" baseline="0">
                <a:solidFill>
                  <a:schemeClr val="dk1"/>
                </a:solidFill>
                <a:uFillTx/>
                <a:latin typeface="Arial"/>
                <a:ea typeface="Arial"/>
                <a:cs typeface="Arial"/>
                <a:sym typeface="Arial"/>
              </a:defRPr>
            </a:lvl3pPr>
            <a:lvl4pPr marL="1600160" marR="0" lvl="3" indent="-114297" algn="l" defTabSz="1219200" rtl="0" latinLnBrk="0">
              <a:lnSpc>
                <a:spcPct val="90000"/>
              </a:lnSpc>
              <a:spcBef>
                <a:spcPts val="500"/>
              </a:spcBef>
              <a:spcAft>
                <a:spcPts val="0"/>
              </a:spcAft>
              <a:buClr>
                <a:schemeClr val="dk1"/>
              </a:buClr>
              <a:buSzPct val="96428"/>
              <a:buFont typeface="Arial"/>
              <a:buChar char="•"/>
              <a:tabLst/>
              <a:defRPr sz="1800" b="0" i="0" u="none" strike="noStrike" cap="none" spc="0" baseline="0">
                <a:solidFill>
                  <a:schemeClr val="dk1"/>
                </a:solidFill>
                <a:uFillTx/>
                <a:latin typeface="Arial"/>
                <a:ea typeface="Arial"/>
                <a:cs typeface="Arial"/>
                <a:sym typeface="Arial"/>
              </a:defRPr>
            </a:lvl4pPr>
            <a:lvl5pPr marL="2057349" marR="0" lvl="4" indent="-114297" algn="l" defTabSz="1219200" rtl="0" latinLnBrk="0">
              <a:lnSpc>
                <a:spcPct val="90000"/>
              </a:lnSpc>
              <a:spcBef>
                <a:spcPts val="500"/>
              </a:spcBef>
              <a:spcAft>
                <a:spcPts val="0"/>
              </a:spcAft>
              <a:buClr>
                <a:schemeClr val="dk1"/>
              </a:buClr>
              <a:buSzPct val="96428"/>
              <a:buFont typeface="Arial"/>
              <a:buChar char="•"/>
              <a:tabLst/>
              <a:defRPr sz="1800" b="0" i="0" u="none" strike="noStrike" cap="none" spc="0" baseline="0">
                <a:solidFill>
                  <a:schemeClr val="dk1"/>
                </a:solidFill>
                <a:uFillTx/>
                <a:latin typeface="Arial"/>
                <a:ea typeface="Arial"/>
                <a:cs typeface="Arial"/>
                <a:sym typeface="Arial"/>
              </a:defRPr>
            </a:lvl5pPr>
            <a:lvl6pPr marL="2514537" marR="0" lvl="5" indent="-114297" algn="l" defTabSz="1219200" rtl="0" latinLnBrk="0">
              <a:lnSpc>
                <a:spcPct val="90000"/>
              </a:lnSpc>
              <a:spcBef>
                <a:spcPts val="500"/>
              </a:spcBef>
              <a:spcAft>
                <a:spcPts val="0"/>
              </a:spcAft>
              <a:buClr>
                <a:schemeClr val="dk1"/>
              </a:buClr>
              <a:buSzPct val="96428"/>
              <a:buFont typeface="Arial"/>
              <a:buChar char="•"/>
              <a:tabLst/>
              <a:defRPr sz="1800" b="0" i="0" u="none" strike="noStrike" cap="none" spc="0" baseline="0">
                <a:solidFill>
                  <a:schemeClr val="dk1"/>
                </a:solidFill>
                <a:uFillTx/>
                <a:latin typeface="Arial"/>
                <a:ea typeface="Arial"/>
                <a:cs typeface="Arial"/>
                <a:sym typeface="Arial"/>
              </a:defRPr>
            </a:lvl6pPr>
            <a:lvl7pPr marL="2971726" marR="0" lvl="6" indent="-114297" algn="l" defTabSz="1219200" rtl="0" latinLnBrk="0">
              <a:lnSpc>
                <a:spcPct val="90000"/>
              </a:lnSpc>
              <a:spcBef>
                <a:spcPts val="500"/>
              </a:spcBef>
              <a:spcAft>
                <a:spcPts val="0"/>
              </a:spcAft>
              <a:buClr>
                <a:schemeClr val="dk1"/>
              </a:buClr>
              <a:buSzPct val="96428"/>
              <a:buFont typeface="Arial"/>
              <a:buChar char="•"/>
              <a:tabLst/>
              <a:defRPr sz="1800" b="0" i="0" u="none" strike="noStrike" cap="none" spc="0" baseline="0">
                <a:solidFill>
                  <a:schemeClr val="dk1"/>
                </a:solidFill>
                <a:uFillTx/>
                <a:latin typeface="Arial"/>
                <a:ea typeface="Arial"/>
                <a:cs typeface="Arial"/>
                <a:sym typeface="Arial"/>
              </a:defRPr>
            </a:lvl7pPr>
            <a:lvl8pPr marL="3428914" marR="0" lvl="7" indent="-114297" algn="l" defTabSz="1219200" rtl="0" latinLnBrk="0">
              <a:lnSpc>
                <a:spcPct val="90000"/>
              </a:lnSpc>
              <a:spcBef>
                <a:spcPts val="500"/>
              </a:spcBef>
              <a:spcAft>
                <a:spcPts val="0"/>
              </a:spcAft>
              <a:buClr>
                <a:schemeClr val="dk1"/>
              </a:buClr>
              <a:buSzPct val="96428"/>
              <a:buFont typeface="Arial"/>
              <a:buChar char="•"/>
              <a:tabLst/>
              <a:defRPr sz="1800" b="0" i="0" u="none" strike="noStrike" cap="none" spc="0" baseline="0">
                <a:solidFill>
                  <a:schemeClr val="dk1"/>
                </a:solidFill>
                <a:uFillTx/>
                <a:latin typeface="Arial"/>
                <a:ea typeface="Arial"/>
                <a:cs typeface="Arial"/>
                <a:sym typeface="Arial"/>
              </a:defRPr>
            </a:lvl8pPr>
            <a:lvl9pPr marL="3886103" marR="0" lvl="8" indent="-114297" algn="l" defTabSz="1219200" rtl="0" latinLnBrk="0">
              <a:lnSpc>
                <a:spcPct val="90000"/>
              </a:lnSpc>
              <a:spcBef>
                <a:spcPts val="500"/>
              </a:spcBef>
              <a:spcAft>
                <a:spcPts val="0"/>
              </a:spcAft>
              <a:buClr>
                <a:schemeClr val="dk1"/>
              </a:buClr>
              <a:buSzPct val="96428"/>
              <a:buFont typeface="Arial"/>
              <a:buChar char="•"/>
              <a:tabLst/>
              <a:defRPr sz="1800" b="0" i="0" u="none" strike="noStrike" cap="none" spc="0" baseline="0">
                <a:solidFill>
                  <a:schemeClr val="dk1"/>
                </a:solidFill>
                <a:uFillTx/>
                <a:latin typeface="Arial"/>
                <a:ea typeface="Arial"/>
                <a:cs typeface="Arial"/>
                <a:sym typeface="Arial"/>
              </a:defRPr>
            </a:lvl9pPr>
          </a:lstStyle>
          <a:p>
            <a:pPr algn="ctr"/>
            <a:r>
              <a:rPr lang="en-US" sz="1800" dirty="0">
                <a:solidFill>
                  <a:schemeClr val="tx1"/>
                </a:solidFill>
                <a:latin typeface="+mn-lt"/>
              </a:rPr>
              <a:t>Components</a:t>
            </a:r>
            <a:endParaRPr lang="en-US" sz="1400" dirty="0">
              <a:solidFill>
                <a:schemeClr val="tx1"/>
              </a:solidFill>
              <a:latin typeface="+mn-lt"/>
            </a:endParaRPr>
          </a:p>
          <a:p>
            <a:r>
              <a:rPr lang="en-US" sz="1400" dirty="0">
                <a:solidFill>
                  <a:schemeClr val="tx1"/>
                </a:solidFill>
                <a:latin typeface="+mn-lt"/>
              </a:rPr>
              <a:t>1. Bucket</a:t>
            </a:r>
          </a:p>
          <a:p>
            <a:r>
              <a:rPr lang="en-US" sz="1200" b="0" dirty="0">
                <a:solidFill>
                  <a:schemeClr val="tx1"/>
                </a:solidFill>
                <a:latin typeface="+mn-lt"/>
              </a:rPr>
              <a:t>Stores data in parquet file format</a:t>
            </a:r>
          </a:p>
          <a:p>
            <a:r>
              <a:rPr lang="en-US" sz="1400" dirty="0">
                <a:solidFill>
                  <a:schemeClr val="tx1"/>
                </a:solidFill>
                <a:latin typeface="+mn-lt"/>
              </a:rPr>
              <a:t>2. Data catalog</a:t>
            </a:r>
          </a:p>
          <a:p>
            <a:r>
              <a:rPr lang="en-US" sz="1200" b="0" dirty="0">
                <a:solidFill>
                  <a:schemeClr val="tx1"/>
                </a:solidFill>
                <a:latin typeface="+mn-lt"/>
              </a:rPr>
              <a:t>Defines metadata of data in S3</a:t>
            </a:r>
          </a:p>
          <a:p>
            <a:r>
              <a:rPr lang="en-US" sz="1400" dirty="0">
                <a:solidFill>
                  <a:schemeClr val="tx1"/>
                </a:solidFill>
                <a:latin typeface="+mn-lt"/>
              </a:rPr>
              <a:t>3. External Schema</a:t>
            </a:r>
          </a:p>
          <a:p>
            <a:r>
              <a:rPr lang="en-US" sz="1200" b="0" dirty="0">
                <a:solidFill>
                  <a:schemeClr val="tx1"/>
                </a:solidFill>
                <a:latin typeface="+mn-lt"/>
              </a:rPr>
              <a:t>Redshift reads the data in S3 via the AWS Glue</a:t>
            </a:r>
          </a:p>
          <a:p>
            <a:r>
              <a:rPr lang="en-US" sz="1400" dirty="0">
                <a:solidFill>
                  <a:schemeClr val="tx1"/>
                </a:solidFill>
                <a:latin typeface="+mn-lt"/>
              </a:rPr>
              <a:t>4. Internal Schema</a:t>
            </a:r>
          </a:p>
          <a:p>
            <a:r>
              <a:rPr lang="en-US" sz="1200" b="0" dirty="0">
                <a:solidFill>
                  <a:schemeClr val="tx1"/>
                </a:solidFill>
                <a:latin typeface="+mn-lt"/>
              </a:rPr>
              <a:t>Data will be consolidated in the data model for reporting and analytics purposes</a:t>
            </a:r>
          </a:p>
          <a:p>
            <a:r>
              <a:rPr lang="en-US" sz="1400" dirty="0">
                <a:solidFill>
                  <a:schemeClr val="tx1"/>
                </a:solidFill>
                <a:latin typeface="+mn-lt"/>
              </a:rPr>
              <a:t>5. Python</a:t>
            </a:r>
          </a:p>
          <a:p>
            <a:r>
              <a:rPr lang="en-US" sz="1200" b="0" dirty="0">
                <a:solidFill>
                  <a:schemeClr val="tx1"/>
                </a:solidFill>
                <a:latin typeface="+mn-lt"/>
              </a:rPr>
              <a:t>ETL program used to transform the data from external schema to internal schema</a:t>
            </a:r>
          </a:p>
          <a:p>
            <a:r>
              <a:rPr lang="en-US" sz="1400" dirty="0">
                <a:solidFill>
                  <a:schemeClr val="tx1"/>
                </a:solidFill>
                <a:latin typeface="+mn-lt"/>
              </a:rPr>
              <a:t>6. Application</a:t>
            </a:r>
          </a:p>
          <a:p>
            <a:r>
              <a:rPr lang="en-US" sz="1200" b="0" dirty="0">
                <a:solidFill>
                  <a:schemeClr val="tx1"/>
                </a:solidFill>
                <a:latin typeface="+mn-lt"/>
              </a:rPr>
              <a:t>Accesses the data in the predefined data model in external schema</a:t>
            </a:r>
          </a:p>
        </p:txBody>
      </p:sp>
      <p:sp>
        <p:nvSpPr>
          <p:cNvPr id="8" name="TextBox 7">
            <a:extLst>
              <a:ext uri="{FF2B5EF4-FFF2-40B4-BE49-F238E27FC236}">
                <a16:creationId xmlns:a16="http://schemas.microsoft.com/office/drawing/2014/main" id="{55D7A5D5-8227-4B02-8FF3-08B48A814B99}"/>
              </a:ext>
            </a:extLst>
          </p:cNvPr>
          <p:cNvSpPr txBox="1"/>
          <p:nvPr/>
        </p:nvSpPr>
        <p:spPr>
          <a:xfrm>
            <a:off x="4867051" y="1175677"/>
            <a:ext cx="2001520" cy="523218"/>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t">
            <a:spAutoFit/>
          </a:bodyPr>
          <a:lstStyle/>
          <a:p>
            <a:pPr algn="ctr" defTabSz="1829287" hangingPunct="0"/>
            <a:r>
              <a:rPr lang="en-HK" b="1" kern="0" dirty="0">
                <a:solidFill>
                  <a:schemeClr val="bg1"/>
                </a:solidFill>
              </a:rPr>
              <a:t>Architecture</a:t>
            </a:r>
            <a:endParaRPr kumimoji="0" lang="en-HK" b="1" i="0" u="none" strike="noStrike" cap="none" spc="0" normalizeH="0" baseline="0" dirty="0">
              <a:ln>
                <a:noFill/>
              </a:ln>
              <a:solidFill>
                <a:schemeClr val="bg1"/>
              </a:solidFill>
              <a:effectLst/>
              <a:uFillTx/>
              <a:latin typeface="+mn-lt"/>
              <a:ea typeface="+mn-ea"/>
              <a:cs typeface="+mn-cs"/>
              <a:sym typeface="IBM Plex Sans"/>
            </a:endParaRPr>
          </a:p>
        </p:txBody>
      </p:sp>
      <p:pic>
        <p:nvPicPr>
          <p:cNvPr id="3" name="Picture 2" descr="A screenshot of a cell phone&#10;&#10;Description automatically generated">
            <a:extLst>
              <a:ext uri="{FF2B5EF4-FFF2-40B4-BE49-F238E27FC236}">
                <a16:creationId xmlns:a16="http://schemas.microsoft.com/office/drawing/2014/main" id="{7C456E55-41FD-407E-9FBC-61B68B062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2504" y="1928156"/>
            <a:ext cx="6486525" cy="4391025"/>
          </a:xfrm>
          <a:prstGeom prst="rect">
            <a:avLst/>
          </a:prstGeom>
        </p:spPr>
      </p:pic>
    </p:spTree>
    <p:extLst>
      <p:ext uri="{BB962C8B-B14F-4D97-AF65-F5344CB8AC3E}">
        <p14:creationId xmlns:p14="http://schemas.microsoft.com/office/powerpoint/2010/main" val="27505979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xEl>
                                              <p:pRg st="11" end="1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BM 2019 Master template (black background)">
  <a:themeElements>
    <a:clrScheme name="IBM 2019 Master template (black background)">
      <a:dk1>
        <a:srgbClr val="000000"/>
      </a:dk1>
      <a:lt1>
        <a:srgbClr val="FFFFFF"/>
      </a:lt1>
      <a:dk2>
        <a:srgbClr val="A7A7A7"/>
      </a:dk2>
      <a:lt2>
        <a:srgbClr val="535353"/>
      </a:lt2>
      <a:accent1>
        <a:srgbClr val="6F6F6F"/>
      </a:accent1>
      <a:accent2>
        <a:srgbClr val="0062FF"/>
      </a:accent2>
      <a:accent3>
        <a:srgbClr val="D12765"/>
      </a:accent3>
      <a:accent4>
        <a:srgbClr val="8A3FFC"/>
      </a:accent4>
      <a:accent5>
        <a:srgbClr val="007D79"/>
      </a:accent5>
      <a:accent6>
        <a:srgbClr val="697077"/>
      </a:accent6>
      <a:hlink>
        <a:srgbClr val="0000FF"/>
      </a:hlink>
      <a:folHlink>
        <a:srgbClr val="FF00FF"/>
      </a:folHlink>
    </a:clrScheme>
    <a:fontScheme name="IBM 2019 Master template (black background)">
      <a:majorFont>
        <a:latin typeface="IBM Plex Sans"/>
        <a:ea typeface="IBM Plex Sans"/>
        <a:cs typeface="IBM Plex Sans"/>
      </a:majorFont>
      <a:minorFont>
        <a:latin typeface="IBM Plex Sans"/>
        <a:ea typeface="IBM Plex Sans"/>
        <a:cs typeface="IBM Plex Sans"/>
      </a:minorFont>
    </a:fontScheme>
    <a:fmtScheme name="IBM 2019 Master template (black backgroun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101600" dist="508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63500" cap="flat">
          <a:solidFill>
            <a:schemeClr val="accent1"/>
          </a:solidFill>
          <a:prstDash val="solid"/>
          <a:round/>
        </a:ln>
        <a:effectLst/>
        <a:sp3d/>
      </a:spPr>
      <a:bodyPr rot="0" spcFirstLastPara="1" vertOverflow="overflow" horzOverflow="overflow" vert="horz" wrap="square" lIns="96000" tIns="96000" rIns="96000" bIns="96000" numCol="1" spcCol="38100" rtlCol="0" anchor="t">
        <a:spAutoFit/>
      </a:bodyPr>
      <a:lstStyle>
        <a:defPPr marL="0" marR="0" indent="0" algn="l" defTabSz="1829287"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IBM Plex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63500" cap="flat">
          <a:solidFill>
            <a:schemeClr val="accent1"/>
          </a:solidFill>
          <a:prstDash val="solid"/>
          <a:round/>
        </a:ln>
        <a:effectLst>
          <a:outerShdw blurRad="101600" dist="508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121919" tIns="121919" rIns="121919" bIns="121919" numCol="1" spcCol="38100" rtlCol="0" anchor="t">
        <a:spAutoFit/>
      </a:bodyPr>
      <a:lstStyle>
        <a:defPPr marL="0" marR="0" indent="0" algn="l" defTabSz="1829287"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IBM Plex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TotalTime>
  <Words>208</Words>
  <Application>Microsoft Office PowerPoint</Application>
  <PresentationFormat>Widescreen</PresentationFormat>
  <Paragraphs>75</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IBM Plex Sans</vt:lpstr>
      <vt:lpstr>IBM 2019 Master template (black background)</vt:lpstr>
      <vt:lpstr>  Applied Data Science Capstone  Final Presentation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Applied Data Science Capstone  Final Presentation            </dc:title>
  <dc:creator>Mohammad Owais KERNEY</dc:creator>
  <cp:lastModifiedBy>Mohammad Owais KERNEY</cp:lastModifiedBy>
  <cp:revision>2</cp:revision>
  <dcterms:created xsi:type="dcterms:W3CDTF">2020-04-06T03:49:46Z</dcterms:created>
  <dcterms:modified xsi:type="dcterms:W3CDTF">2020-04-06T03:56:50Z</dcterms:modified>
</cp:coreProperties>
</file>