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F67A-90A8-4A47-859D-F0C0EC74F03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9CD9-0F7F-419A-B9EF-BAC51D73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91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F67A-90A8-4A47-859D-F0C0EC74F03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9CD9-0F7F-419A-B9EF-BAC51D73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14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F67A-90A8-4A47-859D-F0C0EC74F03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9CD9-0F7F-419A-B9EF-BAC51D73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5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F67A-90A8-4A47-859D-F0C0EC74F03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9CD9-0F7F-419A-B9EF-BAC51D73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15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F67A-90A8-4A47-859D-F0C0EC74F03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9CD9-0F7F-419A-B9EF-BAC51D73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3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F67A-90A8-4A47-859D-F0C0EC74F03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9CD9-0F7F-419A-B9EF-BAC51D73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7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F67A-90A8-4A47-859D-F0C0EC74F03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9CD9-0F7F-419A-B9EF-BAC51D73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6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F67A-90A8-4A47-859D-F0C0EC74F03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9CD9-0F7F-419A-B9EF-BAC51D73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80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F67A-90A8-4A47-859D-F0C0EC74F03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9CD9-0F7F-419A-B9EF-BAC51D73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90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F67A-90A8-4A47-859D-F0C0EC74F03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9CD9-0F7F-419A-B9EF-BAC51D73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3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F67A-90A8-4A47-859D-F0C0EC74F03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29CD9-0F7F-419A-B9EF-BAC51D73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13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3F67A-90A8-4A47-859D-F0C0EC74F03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29CD9-0F7F-419A-B9EF-BAC51D73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9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74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Techstirr</dc:creator>
  <cp:lastModifiedBy>Techstirr</cp:lastModifiedBy>
  <cp:revision>1</cp:revision>
  <dcterms:created xsi:type="dcterms:W3CDTF">2022-02-22T10:08:51Z</dcterms:created>
  <dcterms:modified xsi:type="dcterms:W3CDTF">2022-02-22T10:09:15Z</dcterms:modified>
</cp:coreProperties>
</file>