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9a82b51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9a82b51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9a82b51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9a82b51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9a82b51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9a82b51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9a82b51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9a82b51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9a82b51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9a82b51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hadowapkmod.com/shadow-fight-mods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shadowapkmod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9725" y="2211050"/>
            <a:ext cx="8520600" cy="792600"/>
          </a:xfrm>
          <a:prstGeom prst="rect">
            <a:avLst/>
          </a:prstGeom>
          <a:solidFill>
            <a:srgbClr val="4C1130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Shadow Fight MODS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6425"/>
            <a:ext cx="8520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All Mods Shadow Fight 2,3,4 and many more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93625" y="4049025"/>
            <a:ext cx="6292800" cy="4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05809E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https://shadowapkmod.com/shadow-fight-mods/</a:t>
            </a:r>
            <a:endParaRPr sz="2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263" y="0"/>
            <a:ext cx="2873475" cy="1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Shadow Fight MODS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Game Mods by Nekki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0" y="0"/>
            <a:ext cx="33906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https://shadowapkmod.com/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25" y="-743375"/>
            <a:ext cx="9143999" cy="58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