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3"/>
  </p:normalViewPr>
  <p:slideViewPr>
    <p:cSldViewPr snapToGrid="0" snapToObjects="1">
      <p:cViewPr varScale="1">
        <p:scale>
          <a:sx n="118" d="100"/>
          <a:sy n="118" d="100"/>
        </p:scale>
        <p:origin x="5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D040D-1F6E-1F5D-2FA8-C3196617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BA-Analysis- Key insights</a:t>
            </a:r>
          </a:p>
        </p:txBody>
      </p:sp>
    </p:spTree>
    <p:extLst>
      <p:ext uri="{BB962C8B-B14F-4D97-AF65-F5344CB8AC3E}">
        <p14:creationId xmlns:p14="http://schemas.microsoft.com/office/powerpoint/2010/main" val="85454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/>
              <a:t>British Airways Review Analysis - Key Insights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0060" y="2872899"/>
            <a:ext cx="3182691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🔹 Sentiment Analysis: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- Positive: 619 reviews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- Negative: 364 reviews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- Neutral: 17 reviews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4" name="Picture 3" descr="sentiment_pie_chart.png"/>
          <p:cNvPicPr>
            <a:picLocks noChangeAspect="1"/>
          </p:cNvPicPr>
          <p:nvPr/>
        </p:nvPicPr>
        <p:blipFill>
          <a:blip r:embed="rId2"/>
          <a:srcRect l="13909" r="10864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2885" y="601682"/>
            <a:ext cx="59109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b="1" dirty="0"/>
              <a:t>🔹 Key Topics Identified:</a:t>
            </a:r>
          </a:p>
          <a:p>
            <a:r>
              <a:rPr dirty="0"/>
              <a:t>- Flight experience</a:t>
            </a:r>
          </a:p>
          <a:p>
            <a:r>
              <a:rPr dirty="0"/>
              <a:t>- Customer service</a:t>
            </a:r>
          </a:p>
          <a:p>
            <a:r>
              <a:rPr dirty="0"/>
              <a:t>- Seat comfort</a:t>
            </a:r>
          </a:p>
          <a:p>
            <a:r>
              <a:rPr dirty="0"/>
              <a:t>- Food quality</a:t>
            </a:r>
          </a:p>
          <a:p>
            <a:endParaRPr dirty="0"/>
          </a:p>
          <a:p>
            <a:r>
              <a:rPr b="1" dirty="0"/>
              <a:t>🔹 Most Frequently Mentioned Words:</a:t>
            </a:r>
          </a:p>
          <a:p>
            <a:r>
              <a:rPr dirty="0"/>
              <a:t>Word cloud shows common</a:t>
            </a:r>
            <a:r>
              <a:rPr lang="en-US" dirty="0"/>
              <a:t> </a:t>
            </a:r>
            <a:r>
              <a:rPr dirty="0"/>
              <a:t>themes from reviews.</a:t>
            </a:r>
          </a:p>
        </p:txBody>
      </p:sp>
      <p:pic>
        <p:nvPicPr>
          <p:cNvPr id="5" name="Picture 4" descr="word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181102"/>
            <a:ext cx="6150430" cy="30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2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BA-Analysis- Key insights</vt:lpstr>
      <vt:lpstr>British Airways Review Analysis - Key Insights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Review Analysis - Key Insights</dc:title>
  <dc:subject/>
  <dc:creator/>
  <cp:keywords/>
  <dc:description>generated using python-pptx</dc:description>
  <cp:lastModifiedBy>Owaiz Majoriya</cp:lastModifiedBy>
  <cp:revision>3</cp:revision>
  <dcterms:created xsi:type="dcterms:W3CDTF">2013-01-27T09:14:16Z</dcterms:created>
  <dcterms:modified xsi:type="dcterms:W3CDTF">2025-02-22T10:56:36Z</dcterms:modified>
  <cp:category/>
</cp:coreProperties>
</file>