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6441" autoAdjust="0"/>
  </p:normalViewPr>
  <p:slideViewPr>
    <p:cSldViewPr>
      <p:cViewPr varScale="1">
        <p:scale>
          <a:sx n="107" d="100"/>
          <a:sy n="107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0468A-629E-4293-B155-4150F2B8B1B5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#2" csCatId="colorful" phldr="0"/>
      <dgm:spPr/>
      <dgm:t>
        <a:bodyPr/>
        <a:lstStyle/>
        <a:p>
          <a:endParaRPr lang="en-US"/>
        </a:p>
      </dgm:t>
    </dgm:pt>
    <dgm:pt modelId="{1CFC74DA-92FD-4008-B44A-B7CBA646D29D}">
      <dgm:prSet phldrT="[Text]" phldr="1"/>
      <dgm:spPr/>
      <dgm:t>
        <a:bodyPr/>
        <a:lstStyle/>
        <a:p>
          <a:endParaRPr lang="ru-RU" noProof="0" dirty="0"/>
        </a:p>
      </dgm:t>
    </dgm:pt>
    <dgm:pt modelId="{EBAB500E-0F57-41A4-B33C-42C0F47EE0B3}" type="parTrans" cxnId="{8B47EF7E-7C9B-44B5-A93E-8C49B4C5911A}">
      <dgm:prSet/>
      <dgm:spPr/>
      <dgm:t>
        <a:bodyPr/>
        <a:lstStyle/>
        <a:p>
          <a:endParaRPr lang="en-US"/>
        </a:p>
      </dgm:t>
    </dgm:pt>
    <dgm:pt modelId="{828B207D-D4DB-4561-A739-D4BB561F20B4}" type="sibTrans" cxnId="{8B47EF7E-7C9B-44B5-A93E-8C49B4C5911A}">
      <dgm:prSet/>
      <dgm:spPr/>
      <dgm:t>
        <a:bodyPr/>
        <a:lstStyle/>
        <a:p>
          <a:endParaRPr lang="en-US"/>
        </a:p>
      </dgm:t>
    </dgm:pt>
    <dgm:pt modelId="{7AA81384-4756-499D-BAEF-83D2F26F1763}">
      <dgm:prSet phldrT="[Text]" phldr="1"/>
      <dgm:spPr/>
      <dgm:t>
        <a:bodyPr/>
        <a:lstStyle/>
        <a:p>
          <a:endParaRPr lang="ru-RU" noProof="0"/>
        </a:p>
      </dgm:t>
    </dgm:pt>
    <dgm:pt modelId="{1C4EC0FC-2BB3-4390-9A48-23FCB125F7D8}" type="parTrans" cxnId="{ABD9DE14-E81D-4D9E-82C4-014AD4DFF1A4}">
      <dgm:prSet/>
      <dgm:spPr/>
      <dgm:t>
        <a:bodyPr/>
        <a:lstStyle/>
        <a:p>
          <a:endParaRPr lang="ru-RU" noProof="0"/>
        </a:p>
      </dgm:t>
    </dgm:pt>
    <dgm:pt modelId="{13B9B3B6-1CAD-4014-8C1F-E3632740A8EB}" type="sibTrans" cxnId="{ABD9DE14-E81D-4D9E-82C4-014AD4DFF1A4}">
      <dgm:prSet/>
      <dgm:spPr/>
      <dgm:t>
        <a:bodyPr/>
        <a:lstStyle/>
        <a:p>
          <a:endParaRPr lang="en-US"/>
        </a:p>
      </dgm:t>
    </dgm:pt>
    <dgm:pt modelId="{825EC43E-9516-4EA8-A5A9-16E3C776A687}">
      <dgm:prSet phldrT="[Text]" phldr="1"/>
      <dgm:spPr/>
      <dgm:t>
        <a:bodyPr/>
        <a:lstStyle/>
        <a:p>
          <a:endParaRPr lang="ru-RU" noProof="0"/>
        </a:p>
      </dgm:t>
    </dgm:pt>
    <dgm:pt modelId="{7E186C8E-413C-4F1B-818D-E547D9FDE427}" type="parTrans" cxnId="{94634344-5716-47B1-9B30-34E3FBB02617}">
      <dgm:prSet/>
      <dgm:spPr/>
      <dgm:t>
        <a:bodyPr/>
        <a:lstStyle/>
        <a:p>
          <a:endParaRPr lang="ru-RU" noProof="0"/>
        </a:p>
      </dgm:t>
    </dgm:pt>
    <dgm:pt modelId="{12FDAB24-8C6E-4CC8-9C08-134DFEDD20DD}" type="sibTrans" cxnId="{94634344-5716-47B1-9B30-34E3FBB02617}">
      <dgm:prSet/>
      <dgm:spPr/>
      <dgm:t>
        <a:bodyPr/>
        <a:lstStyle/>
        <a:p>
          <a:endParaRPr lang="en-US"/>
        </a:p>
      </dgm:t>
    </dgm:pt>
    <dgm:pt modelId="{C074C561-63DA-4377-841C-1B5BC3FE48A0}">
      <dgm:prSet phldrT="[Text]" phldr="1"/>
      <dgm:spPr/>
      <dgm:t>
        <a:bodyPr/>
        <a:lstStyle/>
        <a:p>
          <a:endParaRPr lang="ru-RU" noProof="0"/>
        </a:p>
      </dgm:t>
    </dgm:pt>
    <dgm:pt modelId="{351007BA-1FED-4C74-9CB5-5021E7488559}" type="parTrans" cxnId="{F5BB71FF-1613-4100-9989-E5E1C75797E0}">
      <dgm:prSet/>
      <dgm:spPr/>
      <dgm:t>
        <a:bodyPr/>
        <a:lstStyle/>
        <a:p>
          <a:endParaRPr lang="ru-RU" noProof="0"/>
        </a:p>
      </dgm:t>
    </dgm:pt>
    <dgm:pt modelId="{18FD5317-98BA-43AB-B91A-6BFD5F3088F4}" type="sibTrans" cxnId="{F5BB71FF-1613-4100-9989-E5E1C75797E0}">
      <dgm:prSet/>
      <dgm:spPr/>
      <dgm:t>
        <a:bodyPr/>
        <a:lstStyle/>
        <a:p>
          <a:endParaRPr lang="en-US"/>
        </a:p>
      </dgm:t>
    </dgm:pt>
    <dgm:pt modelId="{57C1A0B5-F200-4070-B35A-FDCDBCCE4FDA}">
      <dgm:prSet phldrT="[Text]" phldr="1"/>
      <dgm:spPr/>
      <dgm:t>
        <a:bodyPr/>
        <a:lstStyle/>
        <a:p>
          <a:endParaRPr lang="ru-RU" noProof="0"/>
        </a:p>
      </dgm:t>
    </dgm:pt>
    <dgm:pt modelId="{563675DA-B9C9-41BC-801C-571935161B1D}" type="parTrans" cxnId="{62797902-CE5C-4045-8FA3-F7B6F3995352}">
      <dgm:prSet/>
      <dgm:spPr/>
      <dgm:t>
        <a:bodyPr/>
        <a:lstStyle/>
        <a:p>
          <a:endParaRPr lang="ru-RU" noProof="0"/>
        </a:p>
      </dgm:t>
    </dgm:pt>
    <dgm:pt modelId="{53B959F5-2088-4EE5-BCAA-9C68102A4CC9}" type="sibTrans" cxnId="{62797902-CE5C-4045-8FA3-F7B6F3995352}">
      <dgm:prSet/>
      <dgm:spPr/>
      <dgm:t>
        <a:bodyPr/>
        <a:lstStyle/>
        <a:p>
          <a:endParaRPr lang="en-US"/>
        </a:p>
      </dgm:t>
    </dgm:pt>
    <dgm:pt modelId="{27FAA42E-7651-4EEB-B20C-43783E52687E}">
      <dgm:prSet phldrT="[Text]" phldr="1"/>
      <dgm:spPr/>
      <dgm:t>
        <a:bodyPr/>
        <a:lstStyle/>
        <a:p>
          <a:endParaRPr lang="ru-RU" noProof="0"/>
        </a:p>
      </dgm:t>
    </dgm:pt>
    <dgm:pt modelId="{44CF4592-B508-4A7A-B9E1-C600D4FCB070}" type="parTrans" cxnId="{F58755C2-470E-4752-8D29-F683C3F84045}">
      <dgm:prSet/>
      <dgm:spPr/>
      <dgm:t>
        <a:bodyPr/>
        <a:lstStyle/>
        <a:p>
          <a:endParaRPr lang="ru-RU" noProof="0"/>
        </a:p>
      </dgm:t>
    </dgm:pt>
    <dgm:pt modelId="{04E124FC-F6F3-436B-BA40-CB38EC2039D0}" type="sibTrans" cxnId="{F58755C2-470E-4752-8D29-F683C3F84045}">
      <dgm:prSet/>
      <dgm:spPr/>
      <dgm:t>
        <a:bodyPr/>
        <a:lstStyle/>
        <a:p>
          <a:endParaRPr lang="en-US"/>
        </a:p>
      </dgm:t>
    </dgm:pt>
    <dgm:pt modelId="{AA0F1548-3682-4A50-8E8F-E62B3D69DEEE}" type="pres">
      <dgm:prSet presAssocID="{2C10468A-629E-4293-B155-4150F2B8B1B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F63B98-28CF-4CF0-8702-73C188502AF8}" type="pres">
      <dgm:prSet presAssocID="{1CFC74DA-92FD-4008-B44A-B7CBA646D29D}" presName="root1" presStyleCnt="0"/>
      <dgm:spPr/>
    </dgm:pt>
    <dgm:pt modelId="{D8A457FB-D49B-40BC-82F2-739DE3654138}" type="pres">
      <dgm:prSet presAssocID="{1CFC74DA-92FD-4008-B44A-B7CBA646D29D}" presName="LevelOneTextNode" presStyleLbl="node0" presStyleIdx="0" presStyleCnt="1">
        <dgm:presLayoutVars>
          <dgm:chPref val="3"/>
        </dgm:presLayoutVars>
      </dgm:prSet>
      <dgm:spPr/>
    </dgm:pt>
    <dgm:pt modelId="{32568980-8913-4843-850E-5DE2A7D6D849}" type="pres">
      <dgm:prSet presAssocID="{1CFC74DA-92FD-4008-B44A-B7CBA646D29D}" presName="level2hierChild" presStyleCnt="0"/>
      <dgm:spPr/>
    </dgm:pt>
    <dgm:pt modelId="{145FAF01-0069-466B-8C1A-A7DD13B4F055}" type="pres">
      <dgm:prSet presAssocID="{1C4EC0FC-2BB3-4390-9A48-23FCB125F7D8}" presName="conn2-1" presStyleLbl="parChTrans1D2" presStyleIdx="0" presStyleCnt="2"/>
      <dgm:spPr/>
    </dgm:pt>
    <dgm:pt modelId="{1915849B-E0A2-4563-9C8F-AF4178D3F098}" type="pres">
      <dgm:prSet presAssocID="{1C4EC0FC-2BB3-4390-9A48-23FCB125F7D8}" presName="connTx" presStyleLbl="parChTrans1D2" presStyleIdx="0" presStyleCnt="2"/>
      <dgm:spPr/>
    </dgm:pt>
    <dgm:pt modelId="{21330EF7-0D4E-4F57-A3ED-77D95E99621D}" type="pres">
      <dgm:prSet presAssocID="{7AA81384-4756-499D-BAEF-83D2F26F1763}" presName="root2" presStyleCnt="0"/>
      <dgm:spPr/>
    </dgm:pt>
    <dgm:pt modelId="{952FD56C-43D5-4DFC-A57B-8D1094CA6D6C}" type="pres">
      <dgm:prSet presAssocID="{7AA81384-4756-499D-BAEF-83D2F26F1763}" presName="LevelTwoTextNode" presStyleLbl="node2" presStyleIdx="0" presStyleCnt="2">
        <dgm:presLayoutVars>
          <dgm:chPref val="3"/>
        </dgm:presLayoutVars>
      </dgm:prSet>
      <dgm:spPr/>
    </dgm:pt>
    <dgm:pt modelId="{0E3BF68E-B703-4BC6-91E3-CC3993C2A94E}" type="pres">
      <dgm:prSet presAssocID="{7AA81384-4756-499D-BAEF-83D2F26F1763}" presName="level3hierChild" presStyleCnt="0"/>
      <dgm:spPr/>
    </dgm:pt>
    <dgm:pt modelId="{C9692658-77B9-4A63-B8B7-862D46BF57F2}" type="pres">
      <dgm:prSet presAssocID="{7E186C8E-413C-4F1B-818D-E547D9FDE427}" presName="conn2-1" presStyleLbl="parChTrans1D3" presStyleIdx="0" presStyleCnt="3"/>
      <dgm:spPr/>
    </dgm:pt>
    <dgm:pt modelId="{A3652DD6-2725-4FD2-AB66-1923F6D397DB}" type="pres">
      <dgm:prSet presAssocID="{7E186C8E-413C-4F1B-818D-E547D9FDE427}" presName="connTx" presStyleLbl="parChTrans1D3" presStyleIdx="0" presStyleCnt="3"/>
      <dgm:spPr/>
    </dgm:pt>
    <dgm:pt modelId="{370403C8-1677-442A-AE5C-94EE23873E52}" type="pres">
      <dgm:prSet presAssocID="{825EC43E-9516-4EA8-A5A9-16E3C776A687}" presName="root2" presStyleCnt="0"/>
      <dgm:spPr/>
    </dgm:pt>
    <dgm:pt modelId="{147176F2-E3A3-4B95-94B0-CFA72644D661}" type="pres">
      <dgm:prSet presAssocID="{825EC43E-9516-4EA8-A5A9-16E3C776A687}" presName="LevelTwoTextNode" presStyleLbl="node3" presStyleIdx="0" presStyleCnt="3">
        <dgm:presLayoutVars>
          <dgm:chPref val="3"/>
        </dgm:presLayoutVars>
      </dgm:prSet>
      <dgm:spPr/>
    </dgm:pt>
    <dgm:pt modelId="{98960FE1-F8A1-4AED-B373-EBEBE607130E}" type="pres">
      <dgm:prSet presAssocID="{825EC43E-9516-4EA8-A5A9-16E3C776A687}" presName="level3hierChild" presStyleCnt="0"/>
      <dgm:spPr/>
    </dgm:pt>
    <dgm:pt modelId="{0FD387A6-6B7A-4B40-9431-63AFC05C7A34}" type="pres">
      <dgm:prSet presAssocID="{351007BA-1FED-4C74-9CB5-5021E7488559}" presName="conn2-1" presStyleLbl="parChTrans1D3" presStyleIdx="1" presStyleCnt="3"/>
      <dgm:spPr/>
    </dgm:pt>
    <dgm:pt modelId="{55FAEE14-64BE-4DE1-BD56-FE6DC8372B1E}" type="pres">
      <dgm:prSet presAssocID="{351007BA-1FED-4C74-9CB5-5021E7488559}" presName="connTx" presStyleLbl="parChTrans1D3" presStyleIdx="1" presStyleCnt="3"/>
      <dgm:spPr/>
    </dgm:pt>
    <dgm:pt modelId="{DAA60B1B-7CA8-4D64-B43F-F8F7208C08CE}" type="pres">
      <dgm:prSet presAssocID="{C074C561-63DA-4377-841C-1B5BC3FE48A0}" presName="root2" presStyleCnt="0"/>
      <dgm:spPr/>
    </dgm:pt>
    <dgm:pt modelId="{B610BEE2-342F-4AF1-9F99-EB8964C1E240}" type="pres">
      <dgm:prSet presAssocID="{C074C561-63DA-4377-841C-1B5BC3FE48A0}" presName="LevelTwoTextNode" presStyleLbl="node3" presStyleIdx="1" presStyleCnt="3">
        <dgm:presLayoutVars>
          <dgm:chPref val="3"/>
        </dgm:presLayoutVars>
      </dgm:prSet>
      <dgm:spPr/>
    </dgm:pt>
    <dgm:pt modelId="{B0334C24-20A3-4FAE-8B06-FFD42623AD3D}" type="pres">
      <dgm:prSet presAssocID="{C074C561-63DA-4377-841C-1B5BC3FE48A0}" presName="level3hierChild" presStyleCnt="0"/>
      <dgm:spPr/>
    </dgm:pt>
    <dgm:pt modelId="{36ABD511-0CF1-4D97-80A2-461546E0C9C7}" type="pres">
      <dgm:prSet presAssocID="{563675DA-B9C9-41BC-801C-571935161B1D}" presName="conn2-1" presStyleLbl="parChTrans1D2" presStyleIdx="1" presStyleCnt="2"/>
      <dgm:spPr/>
    </dgm:pt>
    <dgm:pt modelId="{7EBE650F-B282-4978-A8DD-1CA973E5179F}" type="pres">
      <dgm:prSet presAssocID="{563675DA-B9C9-41BC-801C-571935161B1D}" presName="connTx" presStyleLbl="parChTrans1D2" presStyleIdx="1" presStyleCnt="2"/>
      <dgm:spPr/>
    </dgm:pt>
    <dgm:pt modelId="{D9F26FD0-07E1-4115-8C40-00A134B7C2FF}" type="pres">
      <dgm:prSet presAssocID="{57C1A0B5-F200-4070-B35A-FDCDBCCE4FDA}" presName="root2" presStyleCnt="0"/>
      <dgm:spPr/>
    </dgm:pt>
    <dgm:pt modelId="{B8D623C4-BFB8-429A-9FE1-6B9C16BCD5F3}" type="pres">
      <dgm:prSet presAssocID="{57C1A0B5-F200-4070-B35A-FDCDBCCE4FDA}" presName="LevelTwoTextNode" presStyleLbl="node2" presStyleIdx="1" presStyleCnt="2">
        <dgm:presLayoutVars>
          <dgm:chPref val="3"/>
        </dgm:presLayoutVars>
      </dgm:prSet>
      <dgm:spPr/>
    </dgm:pt>
    <dgm:pt modelId="{B1C40820-2432-4F6B-AEE9-1A0419B14782}" type="pres">
      <dgm:prSet presAssocID="{57C1A0B5-F200-4070-B35A-FDCDBCCE4FDA}" presName="level3hierChild" presStyleCnt="0"/>
      <dgm:spPr/>
    </dgm:pt>
    <dgm:pt modelId="{66A9ABB4-E17E-49E8-AC82-02B48CD71EA1}" type="pres">
      <dgm:prSet presAssocID="{44CF4592-B508-4A7A-B9E1-C600D4FCB070}" presName="conn2-1" presStyleLbl="parChTrans1D3" presStyleIdx="2" presStyleCnt="3"/>
      <dgm:spPr/>
    </dgm:pt>
    <dgm:pt modelId="{A076D4B7-52DB-4D56-850E-0B0FF6744764}" type="pres">
      <dgm:prSet presAssocID="{44CF4592-B508-4A7A-B9E1-C600D4FCB070}" presName="connTx" presStyleLbl="parChTrans1D3" presStyleIdx="2" presStyleCnt="3"/>
      <dgm:spPr/>
    </dgm:pt>
    <dgm:pt modelId="{441E9167-D1B9-41F4-9B6A-20F738C6DBD2}" type="pres">
      <dgm:prSet presAssocID="{27FAA42E-7651-4EEB-B20C-43783E52687E}" presName="root2" presStyleCnt="0"/>
      <dgm:spPr/>
    </dgm:pt>
    <dgm:pt modelId="{11A07F1D-4A6D-42E2-B80B-E69114947708}" type="pres">
      <dgm:prSet presAssocID="{27FAA42E-7651-4EEB-B20C-43783E52687E}" presName="LevelTwoTextNode" presStyleLbl="node3" presStyleIdx="2" presStyleCnt="3">
        <dgm:presLayoutVars>
          <dgm:chPref val="3"/>
        </dgm:presLayoutVars>
      </dgm:prSet>
      <dgm:spPr/>
    </dgm:pt>
    <dgm:pt modelId="{5CCD7DE5-595B-4D74-ACBD-017C3D272B6A}" type="pres">
      <dgm:prSet presAssocID="{27FAA42E-7651-4EEB-B20C-43783E52687E}" presName="level3hierChild" presStyleCnt="0"/>
      <dgm:spPr/>
    </dgm:pt>
  </dgm:ptLst>
  <dgm:cxnLst>
    <dgm:cxn modelId="{62797902-CE5C-4045-8FA3-F7B6F3995352}" srcId="{1CFC74DA-92FD-4008-B44A-B7CBA646D29D}" destId="{57C1A0B5-F200-4070-B35A-FDCDBCCE4FDA}" srcOrd="1" destOrd="0" parTransId="{563675DA-B9C9-41BC-801C-571935161B1D}" sibTransId="{53B959F5-2088-4EE5-BCAA-9C68102A4CC9}"/>
    <dgm:cxn modelId="{ABD9DE14-E81D-4D9E-82C4-014AD4DFF1A4}" srcId="{1CFC74DA-92FD-4008-B44A-B7CBA646D29D}" destId="{7AA81384-4756-499D-BAEF-83D2F26F1763}" srcOrd="0" destOrd="0" parTransId="{1C4EC0FC-2BB3-4390-9A48-23FCB125F7D8}" sibTransId="{13B9B3B6-1CAD-4014-8C1F-E3632740A8EB}"/>
    <dgm:cxn modelId="{2D8A7C1A-A6D8-4E18-AEC8-E0E1417C5CA8}" type="presOf" srcId="{7E186C8E-413C-4F1B-818D-E547D9FDE427}" destId="{A3652DD6-2725-4FD2-AB66-1923F6D397DB}" srcOrd="1" destOrd="0" presId="urn:microsoft.com/office/officeart/2005/8/layout/hierarchy2"/>
    <dgm:cxn modelId="{37213829-7D82-49BB-A1CA-CC883ED7F02B}" type="presOf" srcId="{1C4EC0FC-2BB3-4390-9A48-23FCB125F7D8}" destId="{145FAF01-0069-466B-8C1A-A7DD13B4F055}" srcOrd="0" destOrd="0" presId="urn:microsoft.com/office/officeart/2005/8/layout/hierarchy2"/>
    <dgm:cxn modelId="{71CC0C3C-CCEC-4DE9-880D-882F929B326F}" type="presOf" srcId="{1CFC74DA-92FD-4008-B44A-B7CBA646D29D}" destId="{D8A457FB-D49B-40BC-82F2-739DE3654138}" srcOrd="0" destOrd="0" presId="urn:microsoft.com/office/officeart/2005/8/layout/hierarchy2"/>
    <dgm:cxn modelId="{E264913E-3355-4021-B15C-9848F23C8B54}" type="presOf" srcId="{7AA81384-4756-499D-BAEF-83D2F26F1763}" destId="{952FD56C-43D5-4DFC-A57B-8D1094CA6D6C}" srcOrd="0" destOrd="0" presId="urn:microsoft.com/office/officeart/2005/8/layout/hierarchy2"/>
    <dgm:cxn modelId="{7E0FCB3F-FAEC-47CA-99B0-2D2E92AA4016}" type="presOf" srcId="{351007BA-1FED-4C74-9CB5-5021E7488559}" destId="{0FD387A6-6B7A-4B40-9431-63AFC05C7A34}" srcOrd="0" destOrd="0" presId="urn:microsoft.com/office/officeart/2005/8/layout/hierarchy2"/>
    <dgm:cxn modelId="{6BB53F5F-3841-4660-BE2A-4478AD6D71AB}" type="presOf" srcId="{57C1A0B5-F200-4070-B35A-FDCDBCCE4FDA}" destId="{B8D623C4-BFB8-429A-9FE1-6B9C16BCD5F3}" srcOrd="0" destOrd="0" presId="urn:microsoft.com/office/officeart/2005/8/layout/hierarchy2"/>
    <dgm:cxn modelId="{94634344-5716-47B1-9B30-34E3FBB02617}" srcId="{7AA81384-4756-499D-BAEF-83D2F26F1763}" destId="{825EC43E-9516-4EA8-A5A9-16E3C776A687}" srcOrd="0" destOrd="0" parTransId="{7E186C8E-413C-4F1B-818D-E547D9FDE427}" sibTransId="{12FDAB24-8C6E-4CC8-9C08-134DFEDD20DD}"/>
    <dgm:cxn modelId="{5FAE3B4C-F8DC-4B72-AE45-818490EAE216}" type="presOf" srcId="{44CF4592-B508-4A7A-B9E1-C600D4FCB070}" destId="{66A9ABB4-E17E-49E8-AC82-02B48CD71EA1}" srcOrd="0" destOrd="0" presId="urn:microsoft.com/office/officeart/2005/8/layout/hierarchy2"/>
    <dgm:cxn modelId="{05D23751-479B-44A9-9278-D66884002109}" type="presOf" srcId="{44CF4592-B508-4A7A-B9E1-C600D4FCB070}" destId="{A076D4B7-52DB-4D56-850E-0B0FF6744764}" srcOrd="1" destOrd="0" presId="urn:microsoft.com/office/officeart/2005/8/layout/hierarchy2"/>
    <dgm:cxn modelId="{B9465772-5CE7-4A16-9D15-27B1A3551BE0}" type="presOf" srcId="{7E186C8E-413C-4F1B-818D-E547D9FDE427}" destId="{C9692658-77B9-4A63-B8B7-862D46BF57F2}" srcOrd="0" destOrd="0" presId="urn:microsoft.com/office/officeart/2005/8/layout/hierarchy2"/>
    <dgm:cxn modelId="{2803EC74-7CFC-455E-8810-BCE72C8D27E1}" type="presOf" srcId="{563675DA-B9C9-41BC-801C-571935161B1D}" destId="{7EBE650F-B282-4978-A8DD-1CA973E5179F}" srcOrd="1" destOrd="0" presId="urn:microsoft.com/office/officeart/2005/8/layout/hierarchy2"/>
    <dgm:cxn modelId="{8B47EF7E-7C9B-44B5-A93E-8C49B4C5911A}" srcId="{2C10468A-629E-4293-B155-4150F2B8B1B5}" destId="{1CFC74DA-92FD-4008-B44A-B7CBA646D29D}" srcOrd="0" destOrd="0" parTransId="{EBAB500E-0F57-41A4-B33C-42C0F47EE0B3}" sibTransId="{828B207D-D4DB-4561-A739-D4BB561F20B4}"/>
    <dgm:cxn modelId="{528B4F80-F41E-46BA-994D-90523342105F}" type="presOf" srcId="{27FAA42E-7651-4EEB-B20C-43783E52687E}" destId="{11A07F1D-4A6D-42E2-B80B-E69114947708}" srcOrd="0" destOrd="0" presId="urn:microsoft.com/office/officeart/2005/8/layout/hierarchy2"/>
    <dgm:cxn modelId="{A917DD98-895F-4783-A89C-55F7EAE46C3F}" type="presOf" srcId="{2C10468A-629E-4293-B155-4150F2B8B1B5}" destId="{AA0F1548-3682-4A50-8E8F-E62B3D69DEEE}" srcOrd="0" destOrd="0" presId="urn:microsoft.com/office/officeart/2005/8/layout/hierarchy2"/>
    <dgm:cxn modelId="{1A85F198-0766-49DA-BC20-D4BF5F4DB9A4}" type="presOf" srcId="{351007BA-1FED-4C74-9CB5-5021E7488559}" destId="{55FAEE14-64BE-4DE1-BD56-FE6DC8372B1E}" srcOrd="1" destOrd="0" presId="urn:microsoft.com/office/officeart/2005/8/layout/hierarchy2"/>
    <dgm:cxn modelId="{26CF779D-95F2-4B03-8495-4D600E703060}" type="presOf" srcId="{825EC43E-9516-4EA8-A5A9-16E3C776A687}" destId="{147176F2-E3A3-4B95-94B0-CFA72644D661}" srcOrd="0" destOrd="0" presId="urn:microsoft.com/office/officeart/2005/8/layout/hierarchy2"/>
    <dgm:cxn modelId="{F58755C2-470E-4752-8D29-F683C3F84045}" srcId="{57C1A0B5-F200-4070-B35A-FDCDBCCE4FDA}" destId="{27FAA42E-7651-4EEB-B20C-43783E52687E}" srcOrd="0" destOrd="0" parTransId="{44CF4592-B508-4A7A-B9E1-C600D4FCB070}" sibTransId="{04E124FC-F6F3-436B-BA40-CB38EC2039D0}"/>
    <dgm:cxn modelId="{86AE94CD-CAC2-4691-B808-5C958FA3AB54}" type="presOf" srcId="{1C4EC0FC-2BB3-4390-9A48-23FCB125F7D8}" destId="{1915849B-E0A2-4563-9C8F-AF4178D3F098}" srcOrd="1" destOrd="0" presId="urn:microsoft.com/office/officeart/2005/8/layout/hierarchy2"/>
    <dgm:cxn modelId="{640EB4D7-0C59-4B93-B6F0-7D29FD85FA45}" type="presOf" srcId="{C074C561-63DA-4377-841C-1B5BC3FE48A0}" destId="{B610BEE2-342F-4AF1-9F99-EB8964C1E240}" srcOrd="0" destOrd="0" presId="urn:microsoft.com/office/officeart/2005/8/layout/hierarchy2"/>
    <dgm:cxn modelId="{957E97DF-6EC3-43DF-A2F9-7DB5B3223ADC}" type="presOf" srcId="{563675DA-B9C9-41BC-801C-571935161B1D}" destId="{36ABD511-0CF1-4D97-80A2-461546E0C9C7}" srcOrd="0" destOrd="0" presId="urn:microsoft.com/office/officeart/2005/8/layout/hierarchy2"/>
    <dgm:cxn modelId="{F5BB71FF-1613-4100-9989-E5E1C75797E0}" srcId="{7AA81384-4756-499D-BAEF-83D2F26F1763}" destId="{C074C561-63DA-4377-841C-1B5BC3FE48A0}" srcOrd="1" destOrd="0" parTransId="{351007BA-1FED-4C74-9CB5-5021E7488559}" sibTransId="{18FD5317-98BA-43AB-B91A-6BFD5F3088F4}"/>
    <dgm:cxn modelId="{0998E049-3B77-4E36-956B-DF7877ECC5FB}" type="presParOf" srcId="{AA0F1548-3682-4A50-8E8F-E62B3D69DEEE}" destId="{94F63B98-28CF-4CF0-8702-73C188502AF8}" srcOrd="0" destOrd="0" presId="urn:microsoft.com/office/officeart/2005/8/layout/hierarchy2"/>
    <dgm:cxn modelId="{37CC744D-947E-4A48-9D8E-A4AC51924CE3}" type="presParOf" srcId="{94F63B98-28CF-4CF0-8702-73C188502AF8}" destId="{D8A457FB-D49B-40BC-82F2-739DE3654138}" srcOrd="0" destOrd="0" presId="urn:microsoft.com/office/officeart/2005/8/layout/hierarchy2"/>
    <dgm:cxn modelId="{B3056683-20C9-4B7C-83FA-2E74B0DD65EA}" type="presParOf" srcId="{94F63B98-28CF-4CF0-8702-73C188502AF8}" destId="{32568980-8913-4843-850E-5DE2A7D6D849}" srcOrd="1" destOrd="0" presId="urn:microsoft.com/office/officeart/2005/8/layout/hierarchy2"/>
    <dgm:cxn modelId="{BA6542D5-B1B9-4AC7-9969-18082EA877D3}" type="presParOf" srcId="{32568980-8913-4843-850E-5DE2A7D6D849}" destId="{145FAF01-0069-466B-8C1A-A7DD13B4F055}" srcOrd="0" destOrd="0" presId="urn:microsoft.com/office/officeart/2005/8/layout/hierarchy2"/>
    <dgm:cxn modelId="{5E3B2CF5-47AF-4DDC-8BDE-6EB7483E98CA}" type="presParOf" srcId="{145FAF01-0069-466B-8C1A-A7DD13B4F055}" destId="{1915849B-E0A2-4563-9C8F-AF4178D3F098}" srcOrd="0" destOrd="0" presId="urn:microsoft.com/office/officeart/2005/8/layout/hierarchy2"/>
    <dgm:cxn modelId="{74DCDE76-9844-4472-94F2-6282B48598A7}" type="presParOf" srcId="{32568980-8913-4843-850E-5DE2A7D6D849}" destId="{21330EF7-0D4E-4F57-A3ED-77D95E99621D}" srcOrd="1" destOrd="0" presId="urn:microsoft.com/office/officeart/2005/8/layout/hierarchy2"/>
    <dgm:cxn modelId="{9471139D-D05F-4593-8C14-CFB1BD61C159}" type="presParOf" srcId="{21330EF7-0D4E-4F57-A3ED-77D95E99621D}" destId="{952FD56C-43D5-4DFC-A57B-8D1094CA6D6C}" srcOrd="0" destOrd="0" presId="urn:microsoft.com/office/officeart/2005/8/layout/hierarchy2"/>
    <dgm:cxn modelId="{FC2462FB-F519-4661-B39F-6C90B949708E}" type="presParOf" srcId="{21330EF7-0D4E-4F57-A3ED-77D95E99621D}" destId="{0E3BF68E-B703-4BC6-91E3-CC3993C2A94E}" srcOrd="1" destOrd="0" presId="urn:microsoft.com/office/officeart/2005/8/layout/hierarchy2"/>
    <dgm:cxn modelId="{13EB90E0-72AF-4C26-9686-B56DED29FC02}" type="presParOf" srcId="{0E3BF68E-B703-4BC6-91E3-CC3993C2A94E}" destId="{C9692658-77B9-4A63-B8B7-862D46BF57F2}" srcOrd="0" destOrd="0" presId="urn:microsoft.com/office/officeart/2005/8/layout/hierarchy2"/>
    <dgm:cxn modelId="{88D18D41-0B7A-4F5E-ACC7-E72DC160515E}" type="presParOf" srcId="{C9692658-77B9-4A63-B8B7-862D46BF57F2}" destId="{A3652DD6-2725-4FD2-AB66-1923F6D397DB}" srcOrd="0" destOrd="0" presId="urn:microsoft.com/office/officeart/2005/8/layout/hierarchy2"/>
    <dgm:cxn modelId="{77C546D4-DD31-40E9-B424-33147D237D31}" type="presParOf" srcId="{0E3BF68E-B703-4BC6-91E3-CC3993C2A94E}" destId="{370403C8-1677-442A-AE5C-94EE23873E52}" srcOrd="1" destOrd="0" presId="urn:microsoft.com/office/officeart/2005/8/layout/hierarchy2"/>
    <dgm:cxn modelId="{08A3044A-A205-43F5-AD43-1FD714C58EA9}" type="presParOf" srcId="{370403C8-1677-442A-AE5C-94EE23873E52}" destId="{147176F2-E3A3-4B95-94B0-CFA72644D661}" srcOrd="0" destOrd="0" presId="urn:microsoft.com/office/officeart/2005/8/layout/hierarchy2"/>
    <dgm:cxn modelId="{EA91A896-806E-4BF0-A833-EDF02EF6E05B}" type="presParOf" srcId="{370403C8-1677-442A-AE5C-94EE23873E52}" destId="{98960FE1-F8A1-4AED-B373-EBEBE607130E}" srcOrd="1" destOrd="0" presId="urn:microsoft.com/office/officeart/2005/8/layout/hierarchy2"/>
    <dgm:cxn modelId="{68271B39-A664-4D31-BB8B-5FD10C84E530}" type="presParOf" srcId="{0E3BF68E-B703-4BC6-91E3-CC3993C2A94E}" destId="{0FD387A6-6B7A-4B40-9431-63AFC05C7A34}" srcOrd="2" destOrd="0" presId="urn:microsoft.com/office/officeart/2005/8/layout/hierarchy2"/>
    <dgm:cxn modelId="{EAA48D16-7552-4ED4-81FE-007D763CE462}" type="presParOf" srcId="{0FD387A6-6B7A-4B40-9431-63AFC05C7A34}" destId="{55FAEE14-64BE-4DE1-BD56-FE6DC8372B1E}" srcOrd="0" destOrd="0" presId="urn:microsoft.com/office/officeart/2005/8/layout/hierarchy2"/>
    <dgm:cxn modelId="{33E4CF97-C730-4CF3-A6EF-1DFC3591833B}" type="presParOf" srcId="{0E3BF68E-B703-4BC6-91E3-CC3993C2A94E}" destId="{DAA60B1B-7CA8-4D64-B43F-F8F7208C08CE}" srcOrd="3" destOrd="0" presId="urn:microsoft.com/office/officeart/2005/8/layout/hierarchy2"/>
    <dgm:cxn modelId="{A7CCCBC4-2D95-4654-B712-A43A21C8FE53}" type="presParOf" srcId="{DAA60B1B-7CA8-4D64-B43F-F8F7208C08CE}" destId="{B610BEE2-342F-4AF1-9F99-EB8964C1E240}" srcOrd="0" destOrd="0" presId="urn:microsoft.com/office/officeart/2005/8/layout/hierarchy2"/>
    <dgm:cxn modelId="{F1FA6012-A835-415D-ADCF-9AE23AD8FBE6}" type="presParOf" srcId="{DAA60B1B-7CA8-4D64-B43F-F8F7208C08CE}" destId="{B0334C24-20A3-4FAE-8B06-FFD42623AD3D}" srcOrd="1" destOrd="0" presId="urn:microsoft.com/office/officeart/2005/8/layout/hierarchy2"/>
    <dgm:cxn modelId="{4304BD2A-F021-4FB7-AF69-EF38FF40C091}" type="presParOf" srcId="{32568980-8913-4843-850E-5DE2A7D6D849}" destId="{36ABD511-0CF1-4D97-80A2-461546E0C9C7}" srcOrd="2" destOrd="0" presId="urn:microsoft.com/office/officeart/2005/8/layout/hierarchy2"/>
    <dgm:cxn modelId="{8B4E7742-5BFC-44EB-B5F7-1883179C0B23}" type="presParOf" srcId="{36ABD511-0CF1-4D97-80A2-461546E0C9C7}" destId="{7EBE650F-B282-4978-A8DD-1CA973E5179F}" srcOrd="0" destOrd="0" presId="urn:microsoft.com/office/officeart/2005/8/layout/hierarchy2"/>
    <dgm:cxn modelId="{AC622B2C-564B-455B-8AAE-1AD63EAC7E78}" type="presParOf" srcId="{32568980-8913-4843-850E-5DE2A7D6D849}" destId="{D9F26FD0-07E1-4115-8C40-00A134B7C2FF}" srcOrd="3" destOrd="0" presId="urn:microsoft.com/office/officeart/2005/8/layout/hierarchy2"/>
    <dgm:cxn modelId="{5ACB6D80-186B-40AF-90BD-984E3D5A5B5B}" type="presParOf" srcId="{D9F26FD0-07E1-4115-8C40-00A134B7C2FF}" destId="{B8D623C4-BFB8-429A-9FE1-6B9C16BCD5F3}" srcOrd="0" destOrd="0" presId="urn:microsoft.com/office/officeart/2005/8/layout/hierarchy2"/>
    <dgm:cxn modelId="{668209E7-8C10-46DF-AF26-EAB4B3F38325}" type="presParOf" srcId="{D9F26FD0-07E1-4115-8C40-00A134B7C2FF}" destId="{B1C40820-2432-4F6B-AEE9-1A0419B14782}" srcOrd="1" destOrd="0" presId="urn:microsoft.com/office/officeart/2005/8/layout/hierarchy2"/>
    <dgm:cxn modelId="{35F3383D-E75C-44CF-8524-FF896DE17B46}" type="presParOf" srcId="{B1C40820-2432-4F6B-AEE9-1A0419B14782}" destId="{66A9ABB4-E17E-49E8-AC82-02B48CD71EA1}" srcOrd="0" destOrd="0" presId="urn:microsoft.com/office/officeart/2005/8/layout/hierarchy2"/>
    <dgm:cxn modelId="{9F6264D9-FCDF-4B6E-A96A-04CDA626F0BD}" type="presParOf" srcId="{66A9ABB4-E17E-49E8-AC82-02B48CD71EA1}" destId="{A076D4B7-52DB-4D56-850E-0B0FF6744764}" srcOrd="0" destOrd="0" presId="urn:microsoft.com/office/officeart/2005/8/layout/hierarchy2"/>
    <dgm:cxn modelId="{477F9779-69D4-40BE-AEBE-CD40AAE688D8}" type="presParOf" srcId="{B1C40820-2432-4F6B-AEE9-1A0419B14782}" destId="{441E9167-D1B9-41F4-9B6A-20F738C6DBD2}" srcOrd="1" destOrd="0" presId="urn:microsoft.com/office/officeart/2005/8/layout/hierarchy2"/>
    <dgm:cxn modelId="{D8A9D911-22FB-4D1A-9376-AAA397359858}" type="presParOf" srcId="{441E9167-D1B9-41F4-9B6A-20F738C6DBD2}" destId="{11A07F1D-4A6D-42E2-B80B-E69114947708}" srcOrd="0" destOrd="0" presId="urn:microsoft.com/office/officeart/2005/8/layout/hierarchy2"/>
    <dgm:cxn modelId="{B4EA8A14-E62A-433A-9F67-005E6C1A30B2}" type="presParOf" srcId="{441E9167-D1B9-41F4-9B6A-20F738C6DBD2}" destId="{5CCD7DE5-595B-4D74-ACBD-017C3D272B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457FB-D49B-40BC-82F2-739DE3654138}">
      <dsp:nvSpPr>
        <dsp:cNvPr id="0" name=""/>
        <dsp:cNvSpPr/>
      </dsp:nvSpPr>
      <dsp:spPr>
        <a:xfrm>
          <a:off x="1560" y="1829662"/>
          <a:ext cx="1942612" cy="971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 dirty="0"/>
        </a:p>
      </dsp:txBody>
      <dsp:txXfrm>
        <a:off x="30009" y="1858111"/>
        <a:ext cx="1885714" cy="914408"/>
      </dsp:txXfrm>
    </dsp:sp>
    <dsp:sp modelId="{145FAF01-0069-466B-8C1A-A7DD13B4F055}">
      <dsp:nvSpPr>
        <dsp:cNvPr id="0" name=""/>
        <dsp:cNvSpPr/>
      </dsp:nvSpPr>
      <dsp:spPr>
        <a:xfrm rot="18770822">
          <a:off x="1761375" y="1874972"/>
          <a:ext cx="1142640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142640" y="21467"/>
              </a:lnTo>
            </a:path>
          </a:pathLst>
        </a:custGeom>
        <a:noFill/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noProof="0"/>
        </a:p>
      </dsp:txBody>
      <dsp:txXfrm>
        <a:off x="2304130" y="1867873"/>
        <a:ext cx="57132" cy="57132"/>
      </dsp:txXfrm>
    </dsp:sp>
    <dsp:sp modelId="{952FD56C-43D5-4DFC-A57B-8D1094CA6D6C}">
      <dsp:nvSpPr>
        <dsp:cNvPr id="0" name=""/>
        <dsp:cNvSpPr/>
      </dsp:nvSpPr>
      <dsp:spPr>
        <a:xfrm>
          <a:off x="2721218" y="991910"/>
          <a:ext cx="1942612" cy="971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/>
        </a:p>
      </dsp:txBody>
      <dsp:txXfrm>
        <a:off x="2749667" y="1020359"/>
        <a:ext cx="1885714" cy="914408"/>
      </dsp:txXfrm>
    </dsp:sp>
    <dsp:sp modelId="{C9692658-77B9-4A63-B8B7-862D46BF57F2}">
      <dsp:nvSpPr>
        <dsp:cNvPr id="0" name=""/>
        <dsp:cNvSpPr/>
      </dsp:nvSpPr>
      <dsp:spPr>
        <a:xfrm rot="19457599">
          <a:off x="4573886" y="1176845"/>
          <a:ext cx="95693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956934" y="21467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noProof="0"/>
        </a:p>
      </dsp:txBody>
      <dsp:txXfrm>
        <a:off x="5028430" y="1174389"/>
        <a:ext cx="47846" cy="47846"/>
      </dsp:txXfrm>
    </dsp:sp>
    <dsp:sp modelId="{147176F2-E3A3-4B95-94B0-CFA72644D661}">
      <dsp:nvSpPr>
        <dsp:cNvPr id="0" name=""/>
        <dsp:cNvSpPr/>
      </dsp:nvSpPr>
      <dsp:spPr>
        <a:xfrm>
          <a:off x="5440876" y="433409"/>
          <a:ext cx="1942612" cy="9713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/>
        </a:p>
      </dsp:txBody>
      <dsp:txXfrm>
        <a:off x="5469325" y="461858"/>
        <a:ext cx="1885714" cy="914408"/>
      </dsp:txXfrm>
    </dsp:sp>
    <dsp:sp modelId="{0FD387A6-6B7A-4B40-9431-63AFC05C7A34}">
      <dsp:nvSpPr>
        <dsp:cNvPr id="0" name=""/>
        <dsp:cNvSpPr/>
      </dsp:nvSpPr>
      <dsp:spPr>
        <a:xfrm rot="2142401">
          <a:off x="4573886" y="1735347"/>
          <a:ext cx="95693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956934" y="21467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noProof="0"/>
        </a:p>
      </dsp:txBody>
      <dsp:txXfrm>
        <a:off x="5028430" y="1732891"/>
        <a:ext cx="47846" cy="47846"/>
      </dsp:txXfrm>
    </dsp:sp>
    <dsp:sp modelId="{B610BEE2-342F-4AF1-9F99-EB8964C1E240}">
      <dsp:nvSpPr>
        <dsp:cNvPr id="0" name=""/>
        <dsp:cNvSpPr/>
      </dsp:nvSpPr>
      <dsp:spPr>
        <a:xfrm>
          <a:off x="5440876" y="1550411"/>
          <a:ext cx="1942612" cy="9713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/>
        </a:p>
      </dsp:txBody>
      <dsp:txXfrm>
        <a:off x="5469325" y="1578860"/>
        <a:ext cx="1885714" cy="914408"/>
      </dsp:txXfrm>
    </dsp:sp>
    <dsp:sp modelId="{36ABD511-0CF1-4D97-80A2-461546E0C9C7}">
      <dsp:nvSpPr>
        <dsp:cNvPr id="0" name=""/>
        <dsp:cNvSpPr/>
      </dsp:nvSpPr>
      <dsp:spPr>
        <a:xfrm rot="2829178">
          <a:off x="1761375" y="2712724"/>
          <a:ext cx="1142640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142640" y="21467"/>
              </a:lnTo>
            </a:path>
          </a:pathLst>
        </a:custGeom>
        <a:noFill/>
        <a:ln w="425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noProof="0"/>
        </a:p>
      </dsp:txBody>
      <dsp:txXfrm>
        <a:off x="2304130" y="2705625"/>
        <a:ext cx="57132" cy="57132"/>
      </dsp:txXfrm>
    </dsp:sp>
    <dsp:sp modelId="{B8D623C4-BFB8-429A-9FE1-6B9C16BCD5F3}">
      <dsp:nvSpPr>
        <dsp:cNvPr id="0" name=""/>
        <dsp:cNvSpPr/>
      </dsp:nvSpPr>
      <dsp:spPr>
        <a:xfrm>
          <a:off x="2721218" y="2667414"/>
          <a:ext cx="1942612" cy="971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/>
        </a:p>
      </dsp:txBody>
      <dsp:txXfrm>
        <a:off x="2749667" y="2695863"/>
        <a:ext cx="1885714" cy="914408"/>
      </dsp:txXfrm>
    </dsp:sp>
    <dsp:sp modelId="{66A9ABB4-E17E-49E8-AC82-02B48CD71EA1}">
      <dsp:nvSpPr>
        <dsp:cNvPr id="0" name=""/>
        <dsp:cNvSpPr/>
      </dsp:nvSpPr>
      <dsp:spPr>
        <a:xfrm>
          <a:off x="4663831" y="3131600"/>
          <a:ext cx="777045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777045" y="21467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 noProof="0"/>
        </a:p>
      </dsp:txBody>
      <dsp:txXfrm>
        <a:off x="5032927" y="3133641"/>
        <a:ext cx="38852" cy="38852"/>
      </dsp:txXfrm>
    </dsp:sp>
    <dsp:sp modelId="{11A07F1D-4A6D-42E2-B80B-E69114947708}">
      <dsp:nvSpPr>
        <dsp:cNvPr id="0" name=""/>
        <dsp:cNvSpPr/>
      </dsp:nvSpPr>
      <dsp:spPr>
        <a:xfrm>
          <a:off x="5440876" y="2667414"/>
          <a:ext cx="1942612" cy="9713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700" kern="1200" noProof="0"/>
        </a:p>
      </dsp:txBody>
      <dsp:txXfrm>
        <a:off x="5469325" y="2695863"/>
        <a:ext cx="1885714" cy="914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AB59-01DE-47D1-9E65-C746C0F30E3E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CBE1F-C37A-4B4C-82A5-07526173B8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CBE1F-C37A-4B4C-82A5-07526173B8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8EE35D-300D-4C8F-B3B8-624E5BCB92B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2B8DA6-A580-462F-BEC7-C9425A91E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 anchor="b" anchorCtr="0">
            <a:noAutofit/>
          </a:bodyPr>
          <a:lstStyle/>
          <a:p>
            <a:r>
              <a:rPr kumimoji="0" lang="ru-RU" sz="3600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Горизонтальная иерархическая схема</a:t>
            </a:r>
            <a:endParaRPr lang="ru-RU" sz="3600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6950" y="1812035"/>
          <a:ext cx="7385050" cy="407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48C3EA-1365-46A4-9D5A-C8A4F40AB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Горизонтальная иерархическая схема</Template>
  <TotalTime>0</TotalTime>
  <Words>4</Words>
  <Application>Microsoft Office PowerPoint</Application>
  <PresentationFormat>Экран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Calibri</vt:lpstr>
      <vt:lpstr>Lucida Sans Unicode</vt:lpstr>
      <vt:lpstr>Wingdings</vt:lpstr>
      <vt:lpstr>Wingdings 2</vt:lpstr>
      <vt:lpstr>Обычная</vt:lpstr>
      <vt:lpstr>Горизонтальная иерархическая схема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2017-07-23T08:23:48Z</dcterms:created>
  <dcterms:modified xsi:type="dcterms:W3CDTF">2017-07-23T08:26:09Z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TC102202179990</vt:lpwstr>
  </property>
</Properties>
</file>