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9144000" cy="6858000" type="screen4x3"/>
  <p:notesSz cx="6662738" cy="9925050"/>
  <p:defaultTextStyle>
    <a:defPPr>
      <a:defRPr lang="en-US"/>
    </a:defPPr>
    <a:lvl1pPr marL="0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398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7973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1960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594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19933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3919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790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1892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5/8/layout/cycle4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>
        <a:solidFill>
          <a:srgbClr val="505C6A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КАТАЛОГИ</a:t>
          </a: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3983B1D4-E9F3-40E6-BD23-7E703B845062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2A852870-B74D-459C-8F84-EFB9808C8E9B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00FC1841-EBE5-4A0F-B55B-2B7C57776B9B}" type="par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D9151988-DAC2-4D34-9322-F9B44F78873D}" type="sib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81D6D67D-53AE-4820-9DCF-7693A7DC6D1A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CA29A2F1-1A71-47E9-AEFC-A5A5A04F6C0D}" type="par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39C9B511-59A4-4A52-AF3B-4FAD39BE998F}" type="sib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902514D4-9367-48BD-AB98-415C361E8095}">
      <dgm:prSet phldrT="[Text]"/>
      <dgm:spPr>
        <a:solidFill>
          <a:srgbClr val="00876F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СПРАВОЧНИКИ</a:t>
          </a: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BCC44E0D-2E84-42AD-BFBC-B1DB0B59B688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AD13CCF9-E354-4373-B687-C856736F1065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32EDCF16-5AA6-464A-B649-4803504CAE86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A1499DA9-EC04-43E6-85A8-39036BA31592}" type="parTrans" cxnId="{0240566B-928D-42F9-A765-C591809AAE33}">
      <dgm:prSet/>
      <dgm:spPr/>
      <dgm:t>
        <a:bodyPr/>
        <a:lstStyle/>
        <a:p>
          <a:pPr algn="ctr"/>
          <a:endParaRPr lang="en-US"/>
        </a:p>
      </dgm:t>
    </dgm:pt>
    <dgm:pt modelId="{E4012107-EDD2-401B-96BA-C98454E188FA}" type="sibTrans" cxnId="{0240566B-928D-42F9-A765-C591809AAE33}">
      <dgm:prSet/>
      <dgm:spPr/>
      <dgm:t>
        <a:bodyPr/>
        <a:lstStyle/>
        <a:p>
          <a:pPr algn="ctr"/>
          <a:endParaRPr lang="en-US"/>
        </a:p>
      </dgm:t>
    </dgm:pt>
    <dgm:pt modelId="{42DDB17B-32B6-4380-AEA0-A9CDCE0F4C58}">
      <dgm:prSet phldrT="[Text]"/>
      <dgm:spPr>
        <a:solidFill>
          <a:srgbClr val="356092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СМЕТЫ</a:t>
          </a: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12A28CF0-4E84-404B-BD05-C93E11DD70AF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7B4759E5-D090-4169-B095-7F93192E3AD7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gm:t>
    </dgm:pt>
    <dgm:pt modelId="{DAE1DC3E-CC13-48D5-A225-19A62ED36208}" type="par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4995E391-0564-443E-81BB-2C903CC1624C}" type="sib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161ACD8C-0E0B-4CA7-BE2A-C9A115D0D8DB}">
      <dgm:prSet/>
      <dgm:spPr>
        <a:solidFill>
          <a:srgbClr val="AD4C4F"/>
        </a:solidFill>
      </dgm:spPr>
      <dgm:t>
        <a:bodyPr/>
        <a:lstStyle/>
        <a:p>
          <a:r>
            <a:rPr lang="ru-RU" dirty="0"/>
            <a:t>ПРОЕКТЫ</a:t>
          </a:r>
        </a:p>
      </dgm:t>
    </dgm:pt>
    <dgm:pt modelId="{2BC82E80-2C37-44FD-9EDE-BF3936BDE4AE}" type="parTrans" cxnId="{DD3CDAD5-9D19-417D-9AFA-11D98367D306}">
      <dgm:prSet/>
      <dgm:spPr/>
      <dgm:t>
        <a:bodyPr/>
        <a:lstStyle/>
        <a:p>
          <a:endParaRPr lang="ru-RU"/>
        </a:p>
      </dgm:t>
    </dgm:pt>
    <dgm:pt modelId="{047F57F0-7979-44F1-B1EB-99EDF5F4C84E}" type="sibTrans" cxnId="{DD3CDAD5-9D19-417D-9AFA-11D98367D306}">
      <dgm:prSet/>
      <dgm:spPr/>
      <dgm:t>
        <a:bodyPr/>
        <a:lstStyle/>
        <a:p>
          <a:endParaRPr lang="ru-RU"/>
        </a:p>
      </dgm:t>
    </dgm:pt>
    <dgm:pt modelId="{03A31535-0D45-4FE2-8403-8EAEF4D4E9B6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Объекты</a:t>
          </a:r>
        </a:p>
      </dgm:t>
    </dgm:pt>
    <dgm:pt modelId="{CBDB4DDC-CBE5-42BD-8788-AA620FDB1F89}" type="parTrans" cxnId="{3EC4A8D4-8397-49C4-9F14-265EC61346F8}">
      <dgm:prSet/>
      <dgm:spPr/>
      <dgm:t>
        <a:bodyPr/>
        <a:lstStyle/>
        <a:p>
          <a:endParaRPr lang="ru-RU"/>
        </a:p>
      </dgm:t>
    </dgm:pt>
    <dgm:pt modelId="{CB43D241-6307-4C52-A51A-D2A4934EE4C6}" type="sibTrans" cxnId="{3EC4A8D4-8397-49C4-9F14-265EC61346F8}">
      <dgm:prSet/>
      <dgm:spPr/>
      <dgm:t>
        <a:bodyPr/>
        <a:lstStyle/>
        <a:p>
          <a:endParaRPr lang="ru-RU"/>
        </a:p>
      </dgm:t>
    </dgm:pt>
    <dgm:pt modelId="{66301782-6732-4F2D-8F96-2D1C746E5044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Реестр договоров</a:t>
          </a:r>
        </a:p>
      </dgm:t>
    </dgm:pt>
    <dgm:pt modelId="{B589DCAE-06AB-4481-A80C-1AAE8E84FE0B}" type="parTrans" cxnId="{70727CAE-DE6F-498F-85EE-D063ECC68DD4}">
      <dgm:prSet/>
      <dgm:spPr/>
      <dgm:t>
        <a:bodyPr/>
        <a:lstStyle/>
        <a:p>
          <a:endParaRPr lang="ru-RU"/>
        </a:p>
      </dgm:t>
    </dgm:pt>
    <dgm:pt modelId="{A43B7209-E8D8-4BF8-B4B4-5A667923193F}" type="sibTrans" cxnId="{70727CAE-DE6F-498F-85EE-D063ECC68DD4}">
      <dgm:prSet/>
      <dgm:spPr/>
      <dgm:t>
        <a:bodyPr/>
        <a:lstStyle/>
        <a:p>
          <a:endParaRPr lang="ru-RU"/>
        </a:p>
      </dgm:t>
    </dgm:pt>
    <dgm:pt modelId="{AB0A43E0-07F5-4C45-A60C-F082B382C653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Программа бурения</a:t>
          </a:r>
        </a:p>
      </dgm:t>
    </dgm:pt>
    <dgm:pt modelId="{7BEDB14A-1EBF-4124-B022-A96EDC7F680E}" type="parTrans" cxnId="{8B7280EC-BC1F-4F16-A928-2614A354D842}">
      <dgm:prSet/>
      <dgm:spPr/>
      <dgm:t>
        <a:bodyPr/>
        <a:lstStyle/>
        <a:p>
          <a:endParaRPr lang="ru-RU"/>
        </a:p>
      </dgm:t>
    </dgm:pt>
    <dgm:pt modelId="{751DE320-9FBB-4449-BCB0-DBAE9F1B39C7}" type="sibTrans" cxnId="{8B7280EC-BC1F-4F16-A928-2614A354D842}">
      <dgm:prSet/>
      <dgm:spPr/>
      <dgm:t>
        <a:bodyPr/>
        <a:lstStyle/>
        <a:p>
          <a:endParaRPr lang="ru-RU"/>
        </a:p>
      </dgm:t>
    </dgm:pt>
    <dgm:pt modelId="{FF8ACC49-2594-4A34-8B57-34AD78BC7A41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Баланс времени</a:t>
          </a:r>
        </a:p>
      </dgm:t>
    </dgm:pt>
    <dgm:pt modelId="{5689B770-B7D7-4115-82F7-0DA6A7A97268}" type="parTrans" cxnId="{137B6DF3-7021-4AE9-BD19-54481A255B98}">
      <dgm:prSet/>
      <dgm:spPr/>
      <dgm:t>
        <a:bodyPr/>
        <a:lstStyle/>
        <a:p>
          <a:endParaRPr lang="ru-RU"/>
        </a:p>
      </dgm:t>
    </dgm:pt>
    <dgm:pt modelId="{AD51CA36-A8CA-4ACE-B787-8044B079BE69}" type="sibTrans" cxnId="{137B6DF3-7021-4AE9-BD19-54481A255B98}">
      <dgm:prSet/>
      <dgm:spPr/>
      <dgm:t>
        <a:bodyPr/>
        <a:lstStyle/>
        <a:p>
          <a:endParaRPr lang="ru-RU"/>
        </a:p>
      </dgm:t>
    </dgm:pt>
    <dgm:pt modelId="{544EE426-DDE0-4612-9E82-F4AFFA7CAA12}" type="pres">
      <dgm:prSet presAssocID="{9EFDE1E0-36B2-42FD-8BC1-DEC0FAC5CDC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C7D72E0-DDF7-459C-BB17-1FB7350B34B4}" type="pres">
      <dgm:prSet presAssocID="{9EFDE1E0-36B2-42FD-8BC1-DEC0FAC5CDC6}" presName="children" presStyleCnt="0"/>
      <dgm:spPr/>
    </dgm:pt>
    <dgm:pt modelId="{1730E7DF-73ED-435C-8545-115B0AA51DAF}" type="pres">
      <dgm:prSet presAssocID="{9EFDE1E0-36B2-42FD-8BC1-DEC0FAC5CDC6}" presName="child1group" presStyleCnt="0"/>
      <dgm:spPr/>
    </dgm:pt>
    <dgm:pt modelId="{602C8D31-26F1-43E9-85B8-85943FF469DD}" type="pres">
      <dgm:prSet presAssocID="{9EFDE1E0-36B2-42FD-8BC1-DEC0FAC5CDC6}" presName="child1" presStyleLbl="bgAcc1" presStyleIdx="0" presStyleCnt="4"/>
      <dgm:spPr/>
    </dgm:pt>
    <dgm:pt modelId="{A5FE4ECE-20C7-42D0-A416-276426C84784}" type="pres">
      <dgm:prSet presAssocID="{9EFDE1E0-36B2-42FD-8BC1-DEC0FAC5CDC6}" presName="child1Text" presStyleLbl="bgAcc1" presStyleIdx="0" presStyleCnt="4">
        <dgm:presLayoutVars>
          <dgm:bulletEnabled val="1"/>
        </dgm:presLayoutVars>
      </dgm:prSet>
      <dgm:spPr/>
    </dgm:pt>
    <dgm:pt modelId="{CE034239-12F5-43A1-8B39-20663A3E96F0}" type="pres">
      <dgm:prSet presAssocID="{9EFDE1E0-36B2-42FD-8BC1-DEC0FAC5CDC6}" presName="child2group" presStyleCnt="0"/>
      <dgm:spPr/>
    </dgm:pt>
    <dgm:pt modelId="{8957F233-AE51-44EA-8D16-D45DD81E3446}" type="pres">
      <dgm:prSet presAssocID="{9EFDE1E0-36B2-42FD-8BC1-DEC0FAC5CDC6}" presName="child2" presStyleLbl="bgAcc1" presStyleIdx="1" presStyleCnt="4"/>
      <dgm:spPr/>
    </dgm:pt>
    <dgm:pt modelId="{6C3D3A4D-97A7-4198-BE56-B0A094D9CE03}" type="pres">
      <dgm:prSet presAssocID="{9EFDE1E0-36B2-42FD-8BC1-DEC0FAC5CDC6}" presName="child2Text" presStyleLbl="bgAcc1" presStyleIdx="1" presStyleCnt="4">
        <dgm:presLayoutVars>
          <dgm:bulletEnabled val="1"/>
        </dgm:presLayoutVars>
      </dgm:prSet>
      <dgm:spPr/>
    </dgm:pt>
    <dgm:pt modelId="{FCC0DF77-73D9-4230-80C4-CCFBB08D7221}" type="pres">
      <dgm:prSet presAssocID="{9EFDE1E0-36B2-42FD-8BC1-DEC0FAC5CDC6}" presName="child3group" presStyleCnt="0"/>
      <dgm:spPr/>
    </dgm:pt>
    <dgm:pt modelId="{FCFCE46B-1063-4D24-B4A3-34AA829CC7CD}" type="pres">
      <dgm:prSet presAssocID="{9EFDE1E0-36B2-42FD-8BC1-DEC0FAC5CDC6}" presName="child3" presStyleLbl="bgAcc1" presStyleIdx="2" presStyleCnt="4"/>
      <dgm:spPr/>
    </dgm:pt>
    <dgm:pt modelId="{3BF24EB0-055B-4D88-BC95-EE83F6163455}" type="pres">
      <dgm:prSet presAssocID="{9EFDE1E0-36B2-42FD-8BC1-DEC0FAC5CDC6}" presName="child3Text" presStyleLbl="bgAcc1" presStyleIdx="2" presStyleCnt="4">
        <dgm:presLayoutVars>
          <dgm:bulletEnabled val="1"/>
        </dgm:presLayoutVars>
      </dgm:prSet>
      <dgm:spPr/>
    </dgm:pt>
    <dgm:pt modelId="{8AE12F95-E847-4DB0-8EAC-669EC240F7C0}" type="pres">
      <dgm:prSet presAssocID="{9EFDE1E0-36B2-42FD-8BC1-DEC0FAC5CDC6}" presName="child4group" presStyleCnt="0"/>
      <dgm:spPr/>
    </dgm:pt>
    <dgm:pt modelId="{027D2E7F-F716-4103-8C49-0CD4B3240440}" type="pres">
      <dgm:prSet presAssocID="{9EFDE1E0-36B2-42FD-8BC1-DEC0FAC5CDC6}" presName="child4" presStyleLbl="bgAcc1" presStyleIdx="3" presStyleCnt="4"/>
      <dgm:spPr/>
    </dgm:pt>
    <dgm:pt modelId="{D26460BA-E0A1-4D31-A447-16F7A933BEE5}" type="pres">
      <dgm:prSet presAssocID="{9EFDE1E0-36B2-42FD-8BC1-DEC0FAC5CDC6}" presName="child4Text" presStyleLbl="bgAcc1" presStyleIdx="3" presStyleCnt="4">
        <dgm:presLayoutVars>
          <dgm:bulletEnabled val="1"/>
        </dgm:presLayoutVars>
      </dgm:prSet>
      <dgm:spPr/>
    </dgm:pt>
    <dgm:pt modelId="{A9A5EF39-4C15-475A-865D-68EED089B908}" type="pres">
      <dgm:prSet presAssocID="{9EFDE1E0-36B2-42FD-8BC1-DEC0FAC5CDC6}" presName="childPlaceholder" presStyleCnt="0"/>
      <dgm:spPr/>
    </dgm:pt>
    <dgm:pt modelId="{BC92ABB3-3742-498B-8378-FF8D00F6ED4B}" type="pres">
      <dgm:prSet presAssocID="{9EFDE1E0-36B2-42FD-8BC1-DEC0FAC5CDC6}" presName="circle" presStyleCnt="0"/>
      <dgm:spPr/>
    </dgm:pt>
    <dgm:pt modelId="{628EF6B7-9EA8-4C67-B72A-40793B2544A1}" type="pres">
      <dgm:prSet presAssocID="{9EFDE1E0-36B2-42FD-8BC1-DEC0FAC5CDC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8388E74-31A1-466D-8075-D590CB5D0ABC}" type="pres">
      <dgm:prSet presAssocID="{9EFDE1E0-36B2-42FD-8BC1-DEC0FAC5CDC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403861-4EA6-4E73-8B4D-DB2D6E1596FD}" type="pres">
      <dgm:prSet presAssocID="{9EFDE1E0-36B2-42FD-8BC1-DEC0FAC5CDC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AE42B95-87FF-4C63-961C-44B0AF88F103}" type="pres">
      <dgm:prSet presAssocID="{9EFDE1E0-36B2-42FD-8BC1-DEC0FAC5CDC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F0F9752-0633-4083-92DB-305733BDDB80}" type="pres">
      <dgm:prSet presAssocID="{9EFDE1E0-36B2-42FD-8BC1-DEC0FAC5CDC6}" presName="quadrantPlaceholder" presStyleCnt="0"/>
      <dgm:spPr/>
    </dgm:pt>
    <dgm:pt modelId="{D0BD700D-0FD9-470C-AEA3-AE6504C702F5}" type="pres">
      <dgm:prSet presAssocID="{9EFDE1E0-36B2-42FD-8BC1-DEC0FAC5CDC6}" presName="center1" presStyleLbl="fgShp" presStyleIdx="0" presStyleCnt="2" custScaleX="104515" custScaleY="120192" custLinFactNeighborY="7211"/>
      <dgm:spPr>
        <a:solidFill>
          <a:schemeClr val="accent3">
            <a:lumMod val="40000"/>
            <a:lumOff val="60000"/>
          </a:schemeClr>
        </a:solidFill>
      </dgm:spPr>
    </dgm:pt>
    <dgm:pt modelId="{A761AFE6-7637-44C0-B254-EF9F3EE3A7B9}" type="pres">
      <dgm:prSet presAssocID="{9EFDE1E0-36B2-42FD-8BC1-DEC0FAC5CDC6}" presName="center2" presStyleLbl="fgShp" presStyleIdx="1" presStyleCnt="2" custScaleX="104515" custScaleY="120084" custLinFactNeighborY="-7266"/>
      <dgm:spPr>
        <a:solidFill>
          <a:schemeClr val="accent3">
            <a:lumMod val="40000"/>
            <a:lumOff val="60000"/>
          </a:schemeClr>
        </a:solidFill>
      </dgm:spPr>
    </dgm:pt>
  </dgm:ptLst>
  <dgm:cxnLst>
    <dgm:cxn modelId="{3BB7BF02-F741-413D-B9E8-57898D5CD560}" type="presOf" srcId="{AB0A43E0-07F5-4C45-A60C-F082B382C653}" destId="{D26460BA-E0A1-4D31-A447-16F7A933BEE5}" srcOrd="1" destOrd="2" presId="urn:microsoft.com/office/officeart/2005/8/layout/cycle4"/>
    <dgm:cxn modelId="{A3128116-DD76-4129-9486-37B3C3D8A840}" type="presOf" srcId="{42DDB17B-32B6-4380-AEA0-A9CDCE0F4C58}" destId="{A1403861-4EA6-4E73-8B4D-DB2D6E1596FD}" srcOrd="0" destOrd="0" presId="urn:microsoft.com/office/officeart/2005/8/layout/cycle4"/>
    <dgm:cxn modelId="{810BAE29-3BED-475A-AFBD-FC307F1976C7}" type="presOf" srcId="{FF8ACC49-2594-4A34-8B57-34AD78BC7A41}" destId="{027D2E7F-F716-4103-8C49-0CD4B3240440}" srcOrd="0" destOrd="3" presId="urn:microsoft.com/office/officeart/2005/8/layout/cycle4"/>
    <dgm:cxn modelId="{BA6B432A-DC6B-42E1-AD38-BB6D76E08BF0}" type="presOf" srcId="{66301782-6732-4F2D-8F96-2D1C746E5044}" destId="{027D2E7F-F716-4103-8C49-0CD4B3240440}" srcOrd="0" destOrd="1" presId="urn:microsoft.com/office/officeart/2005/8/layout/cycle4"/>
    <dgm:cxn modelId="{14375E2C-D6C5-479B-8407-A7D83D76E72A}" srcId="{70FEEDF0-9ED0-4D7F-AB97-F24DEA096723}" destId="{2A852870-B74D-459C-8F84-EFB9808C8E9B}" srcOrd="1" destOrd="0" parTransId="{00FC1841-EBE5-4A0F-B55B-2B7C57776B9B}" sibTransId="{D9151988-DAC2-4D34-9322-F9B44F78873D}"/>
    <dgm:cxn modelId="{0F050B2D-7F1D-4BC4-BB42-47C9F88DE88C}" type="presOf" srcId="{70FEEDF0-9ED0-4D7F-AB97-F24DEA096723}" destId="{628EF6B7-9EA8-4C67-B72A-40793B2544A1}" srcOrd="0" destOrd="0" presId="urn:microsoft.com/office/officeart/2005/8/layout/cycle4"/>
    <dgm:cxn modelId="{8CF5B832-BB66-4BB8-88A9-F2D351FA17B9}" type="presOf" srcId="{03A31535-0D45-4FE2-8403-8EAEF4D4E9B6}" destId="{027D2E7F-F716-4103-8C49-0CD4B3240440}" srcOrd="0" destOrd="0" presId="urn:microsoft.com/office/officeart/2005/8/layout/cycle4"/>
    <dgm:cxn modelId="{09E7455F-8AEF-49C1-8436-11A362BAFCEB}" type="presOf" srcId="{9EFDE1E0-36B2-42FD-8BC1-DEC0FAC5CDC6}" destId="{544EE426-DDE0-4612-9E82-F4AFFA7CAA12}" srcOrd="0" destOrd="0" presId="urn:microsoft.com/office/officeart/2005/8/layout/cycle4"/>
    <dgm:cxn modelId="{45B39742-2A38-415A-AC04-A10C81CE0C7F}" type="presOf" srcId="{32EDCF16-5AA6-464A-B649-4803504CAE86}" destId="{6C3D3A4D-97A7-4198-BE56-B0A094D9CE03}" srcOrd="1" destOrd="2" presId="urn:microsoft.com/office/officeart/2005/8/layout/cycle4"/>
    <dgm:cxn modelId="{2B912947-6146-4893-B57B-046406754BF7}" type="presOf" srcId="{FF8ACC49-2594-4A34-8B57-34AD78BC7A41}" destId="{D26460BA-E0A1-4D31-A447-16F7A933BEE5}" srcOrd="1" destOrd="3" presId="urn:microsoft.com/office/officeart/2005/8/layout/cycle4"/>
    <dgm:cxn modelId="{544B3667-D6F6-4082-9E40-77D4C2E3F465}" type="presOf" srcId="{AB0A43E0-07F5-4C45-A60C-F082B382C653}" destId="{027D2E7F-F716-4103-8C49-0CD4B3240440}" srcOrd="0" destOrd="2" presId="urn:microsoft.com/office/officeart/2005/8/layout/cycle4"/>
    <dgm:cxn modelId="{E25AD94A-BD2E-48AE-BD3D-D5B593C9C717}" srcId="{70FEEDF0-9ED0-4D7F-AB97-F24DEA096723}" destId="{81D6D67D-53AE-4820-9DCF-7693A7DC6D1A}" srcOrd="2" destOrd="0" parTransId="{CA29A2F1-1A71-47E9-AEFC-A5A5A04F6C0D}" sibTransId="{39C9B511-59A4-4A52-AF3B-4FAD39BE998F}"/>
    <dgm:cxn modelId="{0240566B-928D-42F9-A765-C591809AAE33}" srcId="{902514D4-9367-48BD-AB98-415C361E8095}" destId="{32EDCF16-5AA6-464A-B649-4803504CAE86}" srcOrd="2" destOrd="0" parTransId="{A1499DA9-EC04-43E6-85A8-39036BA31592}" sibTransId="{E4012107-EDD2-401B-96BA-C98454E188FA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EE22626D-ABF9-407D-9773-AFB0367E3F34}" type="presOf" srcId="{2A852870-B74D-459C-8F84-EFB9808C8E9B}" destId="{602C8D31-26F1-43E9-85B8-85943FF469DD}" srcOrd="0" destOrd="1" presId="urn:microsoft.com/office/officeart/2005/8/layout/cycle4"/>
    <dgm:cxn modelId="{9B6DCB4E-E442-4944-AAD2-3DBA60820BEF}" type="presOf" srcId="{32EDCF16-5AA6-464A-B649-4803504CAE86}" destId="{8957F233-AE51-44EA-8D16-D45DD81E3446}" srcOrd="0" destOrd="2" presId="urn:microsoft.com/office/officeart/2005/8/layout/cycle4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59280379-7322-4717-BEE3-B00684077305}" type="presOf" srcId="{BCC44E0D-2E84-42AD-BFBC-B1DB0B59B688}" destId="{8957F233-AE51-44EA-8D16-D45DD81E3446}" srcOrd="0" destOrd="0" presId="urn:microsoft.com/office/officeart/2005/8/layout/cycle4"/>
    <dgm:cxn modelId="{611CB55A-B757-4EA8-B35B-6431328AE03E}" type="presOf" srcId="{2A852870-B74D-459C-8F84-EFB9808C8E9B}" destId="{A5FE4ECE-20C7-42D0-A416-276426C84784}" srcOrd="1" destOrd="1" presId="urn:microsoft.com/office/officeart/2005/8/layout/cycle4"/>
    <dgm:cxn modelId="{8913E17B-F340-475B-8B51-E55E5D77E5F3}" type="presOf" srcId="{66301782-6732-4F2D-8F96-2D1C746E5044}" destId="{D26460BA-E0A1-4D31-A447-16F7A933BEE5}" srcOrd="1" destOrd="1" presId="urn:microsoft.com/office/officeart/2005/8/layout/cycle4"/>
    <dgm:cxn modelId="{12AE497E-B1D8-4485-8541-E3D440D12AC5}" type="presOf" srcId="{81D6D67D-53AE-4820-9DCF-7693A7DC6D1A}" destId="{A5FE4ECE-20C7-42D0-A416-276426C84784}" srcOrd="1" destOrd="2" presId="urn:microsoft.com/office/officeart/2005/8/layout/cycle4"/>
    <dgm:cxn modelId="{33BBE881-7BDA-41AD-ABC6-ADF36966D667}" type="presOf" srcId="{902514D4-9367-48BD-AB98-415C361E8095}" destId="{68388E74-31A1-466D-8075-D590CB5D0ABC}" srcOrd="0" destOrd="0" presId="urn:microsoft.com/office/officeart/2005/8/layout/cycle4"/>
    <dgm:cxn modelId="{DC82FD84-43E8-4751-ADC8-90645D887762}" type="presOf" srcId="{12A28CF0-4E84-404B-BD05-C93E11DD70AF}" destId="{3BF24EB0-055B-4D88-BC95-EE83F6163455}" srcOrd="1" destOrd="0" presId="urn:microsoft.com/office/officeart/2005/8/layout/cycle4"/>
    <dgm:cxn modelId="{6045C488-9A37-47EE-A2A8-DAE86EADC424}" type="presOf" srcId="{AD13CCF9-E354-4373-B687-C856736F1065}" destId="{6C3D3A4D-97A7-4198-BE56-B0A094D9CE03}" srcOrd="1" destOrd="1" presId="urn:microsoft.com/office/officeart/2005/8/layout/cycle4"/>
    <dgm:cxn modelId="{C59E6F8A-507B-4DCC-A5BF-EC7C73EDF16C}" type="presOf" srcId="{AD13CCF9-E354-4373-B687-C856736F1065}" destId="{8957F233-AE51-44EA-8D16-D45DD81E3446}" srcOrd="0" destOrd="1" presId="urn:microsoft.com/office/officeart/2005/8/layout/cycle4"/>
    <dgm:cxn modelId="{D8818C8B-79E7-43F9-838D-EA4628BC0A98}" type="presOf" srcId="{7B4759E5-D090-4169-B095-7F93192E3AD7}" destId="{FCFCE46B-1063-4D24-B4A3-34AA829CC7CD}" srcOrd="0" destOrd="1" presId="urn:microsoft.com/office/officeart/2005/8/layout/cycle4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264109A5-7EB8-4ED7-B019-72BD12DB078E}" type="presOf" srcId="{BCC44E0D-2E84-42AD-BFBC-B1DB0B59B688}" destId="{6C3D3A4D-97A7-4198-BE56-B0A094D9CE03}" srcOrd="1" destOrd="0" presId="urn:microsoft.com/office/officeart/2005/8/layout/cycle4"/>
    <dgm:cxn modelId="{AEA0D9A5-DECE-4A12-9664-DD3FD7B4D6E5}" type="presOf" srcId="{81D6D67D-53AE-4820-9DCF-7693A7DC6D1A}" destId="{602C8D31-26F1-43E9-85B8-85943FF469DD}" srcOrd="0" destOrd="2" presId="urn:microsoft.com/office/officeart/2005/8/layout/cycle4"/>
    <dgm:cxn modelId="{C5D6CCAB-45B3-4D60-B2BC-1E561C9A558F}" type="presOf" srcId="{161ACD8C-0E0B-4CA7-BE2A-C9A115D0D8DB}" destId="{3AE42B95-87FF-4C63-961C-44B0AF88F103}" srcOrd="0" destOrd="0" presId="urn:microsoft.com/office/officeart/2005/8/layout/cycle4"/>
    <dgm:cxn modelId="{5AF33BAC-E271-48E0-BFAD-FBDE85EC7D90}" type="presOf" srcId="{7B4759E5-D090-4169-B095-7F93192E3AD7}" destId="{3BF24EB0-055B-4D88-BC95-EE83F6163455}" srcOrd="1" destOrd="1" presId="urn:microsoft.com/office/officeart/2005/8/layout/cycle4"/>
    <dgm:cxn modelId="{70727CAE-DE6F-498F-85EE-D063ECC68DD4}" srcId="{161ACD8C-0E0B-4CA7-BE2A-C9A115D0D8DB}" destId="{66301782-6732-4F2D-8F96-2D1C746E5044}" srcOrd="1" destOrd="0" parTransId="{B589DCAE-06AB-4481-A80C-1AAE8E84FE0B}" sibTransId="{A43B7209-E8D8-4BF8-B4B4-5A667923193F}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3EC4A8D4-8397-49C4-9F14-265EC61346F8}" srcId="{161ACD8C-0E0B-4CA7-BE2A-C9A115D0D8DB}" destId="{03A31535-0D45-4FE2-8403-8EAEF4D4E9B6}" srcOrd="0" destOrd="0" parTransId="{CBDB4DDC-CBE5-42BD-8788-AA620FDB1F89}" sibTransId="{CB43D241-6307-4C52-A51A-D2A4934EE4C6}"/>
    <dgm:cxn modelId="{EDDAC9D5-C3EF-4E7B-B964-9C3CAD533FE4}" srcId="{902514D4-9367-48BD-AB98-415C361E8095}" destId="{AD13CCF9-E354-4373-B687-C856736F1065}" srcOrd="1" destOrd="0" parTransId="{59230521-6941-404E-AB39-FD1E0D3BFD4D}" sibTransId="{B99B1752-3797-4E89-9B32-F8A8B0A94AC1}"/>
    <dgm:cxn modelId="{DD3CDAD5-9D19-417D-9AFA-11D98367D306}" srcId="{9EFDE1E0-36B2-42FD-8BC1-DEC0FAC5CDC6}" destId="{161ACD8C-0E0B-4CA7-BE2A-C9A115D0D8DB}" srcOrd="3" destOrd="0" parTransId="{2BC82E80-2C37-44FD-9EDE-BF3936BDE4AE}" sibTransId="{047F57F0-7979-44F1-B1EB-99EDF5F4C84E}"/>
    <dgm:cxn modelId="{591433D6-3D5E-4B6D-9642-36F8B47361F9}" type="presOf" srcId="{12A28CF0-4E84-404B-BD05-C93E11DD70AF}" destId="{FCFCE46B-1063-4D24-B4A3-34AA829CC7CD}" srcOrd="0" destOrd="0" presId="urn:microsoft.com/office/officeart/2005/8/layout/cycle4"/>
    <dgm:cxn modelId="{8B43ABE0-CEBC-4DAC-9834-34E8D70CE7AB}" type="presOf" srcId="{3983B1D4-E9F3-40E6-BD23-7E703B845062}" destId="{A5FE4ECE-20C7-42D0-A416-276426C84784}" srcOrd="1" destOrd="0" presId="urn:microsoft.com/office/officeart/2005/8/layout/cycle4"/>
    <dgm:cxn modelId="{8CEF87E4-4159-499F-BEFD-0ED5C9C21682}" srcId="{42DDB17B-32B6-4380-AEA0-A9CDCE0F4C58}" destId="{7B4759E5-D090-4169-B095-7F93192E3AD7}" srcOrd="1" destOrd="0" parTransId="{DAE1DC3E-CC13-48D5-A225-19A62ED36208}" sibTransId="{4995E391-0564-443E-81BB-2C903CC1624C}"/>
    <dgm:cxn modelId="{E86837E5-E972-4378-8AC2-00DE4F926382}" type="presOf" srcId="{3983B1D4-E9F3-40E6-BD23-7E703B845062}" destId="{602C8D31-26F1-43E9-85B8-85943FF469DD}" srcOrd="0" destOrd="0" presId="urn:microsoft.com/office/officeart/2005/8/layout/cycle4"/>
    <dgm:cxn modelId="{8B7280EC-BC1F-4F16-A928-2614A354D842}" srcId="{161ACD8C-0E0B-4CA7-BE2A-C9A115D0D8DB}" destId="{AB0A43E0-07F5-4C45-A60C-F082B382C653}" srcOrd="2" destOrd="0" parTransId="{7BEDB14A-1EBF-4124-B022-A96EDC7F680E}" sibTransId="{751DE320-9FBB-4449-BCB0-DBAE9F1B39C7}"/>
    <dgm:cxn modelId="{822414EE-5FFD-4F4E-91CD-0163F1AF6AFE}" type="presOf" srcId="{03A31535-0D45-4FE2-8403-8EAEF4D4E9B6}" destId="{D26460BA-E0A1-4D31-A447-16F7A933BEE5}" srcOrd="1" destOrd="0" presId="urn:microsoft.com/office/officeart/2005/8/layout/cycle4"/>
    <dgm:cxn modelId="{297128EE-1E8D-4F19-99A9-24D20B8B8DEE}" srcId="{42DDB17B-32B6-4380-AEA0-A9CDCE0F4C58}" destId="{12A28CF0-4E84-404B-BD05-C93E11DD70AF}" srcOrd="0" destOrd="0" parTransId="{A8D02A92-D95A-43FA-89EC-C2659BCB74B4}" sibTransId="{8CF69FEC-4148-4199-8D68-EFD55841612F}"/>
    <dgm:cxn modelId="{137B6DF3-7021-4AE9-BD19-54481A255B98}" srcId="{161ACD8C-0E0B-4CA7-BE2A-C9A115D0D8DB}" destId="{FF8ACC49-2594-4A34-8B57-34AD78BC7A41}" srcOrd="3" destOrd="0" parTransId="{5689B770-B7D7-4115-82F7-0DA6A7A97268}" sibTransId="{AD51CA36-A8CA-4ACE-B787-8044B079BE69}"/>
    <dgm:cxn modelId="{E8EFFBD0-E36A-4828-B6BB-93CC1E3F44A0}" type="presParOf" srcId="{544EE426-DDE0-4612-9E82-F4AFFA7CAA12}" destId="{BC7D72E0-DDF7-459C-BB17-1FB7350B34B4}" srcOrd="0" destOrd="0" presId="urn:microsoft.com/office/officeart/2005/8/layout/cycle4"/>
    <dgm:cxn modelId="{C51BF16E-EE5A-4C1E-9344-8DBE0543880E}" type="presParOf" srcId="{BC7D72E0-DDF7-459C-BB17-1FB7350B34B4}" destId="{1730E7DF-73ED-435C-8545-115B0AA51DAF}" srcOrd="0" destOrd="0" presId="urn:microsoft.com/office/officeart/2005/8/layout/cycle4"/>
    <dgm:cxn modelId="{71F48BBD-B062-48CB-AFA7-335FA91CC1E0}" type="presParOf" srcId="{1730E7DF-73ED-435C-8545-115B0AA51DAF}" destId="{602C8D31-26F1-43E9-85B8-85943FF469DD}" srcOrd="0" destOrd="0" presId="urn:microsoft.com/office/officeart/2005/8/layout/cycle4"/>
    <dgm:cxn modelId="{20A286FB-6EBC-4F3B-B672-0BC3267B027B}" type="presParOf" srcId="{1730E7DF-73ED-435C-8545-115B0AA51DAF}" destId="{A5FE4ECE-20C7-42D0-A416-276426C84784}" srcOrd="1" destOrd="0" presId="urn:microsoft.com/office/officeart/2005/8/layout/cycle4"/>
    <dgm:cxn modelId="{E5567E37-E1D9-41D3-B5BC-FE3BCD4557FA}" type="presParOf" srcId="{BC7D72E0-DDF7-459C-BB17-1FB7350B34B4}" destId="{CE034239-12F5-43A1-8B39-20663A3E96F0}" srcOrd="1" destOrd="0" presId="urn:microsoft.com/office/officeart/2005/8/layout/cycle4"/>
    <dgm:cxn modelId="{BAAEA35D-F5F0-432E-A19D-E89193396B7C}" type="presParOf" srcId="{CE034239-12F5-43A1-8B39-20663A3E96F0}" destId="{8957F233-AE51-44EA-8D16-D45DD81E3446}" srcOrd="0" destOrd="0" presId="urn:microsoft.com/office/officeart/2005/8/layout/cycle4"/>
    <dgm:cxn modelId="{1EFE46F7-9E68-4798-A730-152B5AD01D5A}" type="presParOf" srcId="{CE034239-12F5-43A1-8B39-20663A3E96F0}" destId="{6C3D3A4D-97A7-4198-BE56-B0A094D9CE03}" srcOrd="1" destOrd="0" presId="urn:microsoft.com/office/officeart/2005/8/layout/cycle4"/>
    <dgm:cxn modelId="{5F1EE895-F4F0-4806-9732-C93BFD17266A}" type="presParOf" srcId="{BC7D72E0-DDF7-459C-BB17-1FB7350B34B4}" destId="{FCC0DF77-73D9-4230-80C4-CCFBB08D7221}" srcOrd="2" destOrd="0" presId="urn:microsoft.com/office/officeart/2005/8/layout/cycle4"/>
    <dgm:cxn modelId="{71B76805-AB57-493C-97A9-309562616A3E}" type="presParOf" srcId="{FCC0DF77-73D9-4230-80C4-CCFBB08D7221}" destId="{FCFCE46B-1063-4D24-B4A3-34AA829CC7CD}" srcOrd="0" destOrd="0" presId="urn:microsoft.com/office/officeart/2005/8/layout/cycle4"/>
    <dgm:cxn modelId="{568187C5-B0E5-401A-9EE3-5DEC6555D738}" type="presParOf" srcId="{FCC0DF77-73D9-4230-80C4-CCFBB08D7221}" destId="{3BF24EB0-055B-4D88-BC95-EE83F6163455}" srcOrd="1" destOrd="0" presId="urn:microsoft.com/office/officeart/2005/8/layout/cycle4"/>
    <dgm:cxn modelId="{824B6443-2F62-434A-9231-74A38680607D}" type="presParOf" srcId="{BC7D72E0-DDF7-459C-BB17-1FB7350B34B4}" destId="{8AE12F95-E847-4DB0-8EAC-669EC240F7C0}" srcOrd="3" destOrd="0" presId="urn:microsoft.com/office/officeart/2005/8/layout/cycle4"/>
    <dgm:cxn modelId="{E00B02CF-427E-4466-8FCA-CDFB42368D62}" type="presParOf" srcId="{8AE12F95-E847-4DB0-8EAC-669EC240F7C0}" destId="{027D2E7F-F716-4103-8C49-0CD4B3240440}" srcOrd="0" destOrd="0" presId="urn:microsoft.com/office/officeart/2005/8/layout/cycle4"/>
    <dgm:cxn modelId="{889C9D35-E705-4548-9E04-2A4A8282DA00}" type="presParOf" srcId="{8AE12F95-E847-4DB0-8EAC-669EC240F7C0}" destId="{D26460BA-E0A1-4D31-A447-16F7A933BEE5}" srcOrd="1" destOrd="0" presId="urn:microsoft.com/office/officeart/2005/8/layout/cycle4"/>
    <dgm:cxn modelId="{97A42E4D-E91B-4CC5-8C04-57D9B71F00EA}" type="presParOf" srcId="{BC7D72E0-DDF7-459C-BB17-1FB7350B34B4}" destId="{A9A5EF39-4C15-475A-865D-68EED089B908}" srcOrd="4" destOrd="0" presId="urn:microsoft.com/office/officeart/2005/8/layout/cycle4"/>
    <dgm:cxn modelId="{29632385-2D67-426E-9095-5976857F8A86}" type="presParOf" srcId="{544EE426-DDE0-4612-9E82-F4AFFA7CAA12}" destId="{BC92ABB3-3742-498B-8378-FF8D00F6ED4B}" srcOrd="1" destOrd="0" presId="urn:microsoft.com/office/officeart/2005/8/layout/cycle4"/>
    <dgm:cxn modelId="{69228F3C-19A3-4CCE-8E00-2F41C9FF9217}" type="presParOf" srcId="{BC92ABB3-3742-498B-8378-FF8D00F6ED4B}" destId="{628EF6B7-9EA8-4C67-B72A-40793B2544A1}" srcOrd="0" destOrd="0" presId="urn:microsoft.com/office/officeart/2005/8/layout/cycle4"/>
    <dgm:cxn modelId="{0A1943BD-7391-43BB-A1E6-451818037B5B}" type="presParOf" srcId="{BC92ABB3-3742-498B-8378-FF8D00F6ED4B}" destId="{68388E74-31A1-466D-8075-D590CB5D0ABC}" srcOrd="1" destOrd="0" presId="urn:microsoft.com/office/officeart/2005/8/layout/cycle4"/>
    <dgm:cxn modelId="{7E98EA9A-BABA-4D35-974B-D57B4BE8838E}" type="presParOf" srcId="{BC92ABB3-3742-498B-8378-FF8D00F6ED4B}" destId="{A1403861-4EA6-4E73-8B4D-DB2D6E1596FD}" srcOrd="2" destOrd="0" presId="urn:microsoft.com/office/officeart/2005/8/layout/cycle4"/>
    <dgm:cxn modelId="{A649AD5E-D014-49CA-819B-CEEC55D77F69}" type="presParOf" srcId="{BC92ABB3-3742-498B-8378-FF8D00F6ED4B}" destId="{3AE42B95-87FF-4C63-961C-44B0AF88F103}" srcOrd="3" destOrd="0" presId="urn:microsoft.com/office/officeart/2005/8/layout/cycle4"/>
    <dgm:cxn modelId="{AF542F97-4746-42A6-9355-CC4C71B2D8B9}" type="presParOf" srcId="{BC92ABB3-3742-498B-8378-FF8D00F6ED4B}" destId="{1F0F9752-0633-4083-92DB-305733BDDB80}" srcOrd="4" destOrd="0" presId="urn:microsoft.com/office/officeart/2005/8/layout/cycle4"/>
    <dgm:cxn modelId="{9B4A8AF9-246D-4AF9-80A6-43502B1C028C}" type="presParOf" srcId="{544EE426-DDE0-4612-9E82-F4AFFA7CAA12}" destId="{D0BD700D-0FD9-470C-AEA3-AE6504C702F5}" srcOrd="2" destOrd="0" presId="urn:microsoft.com/office/officeart/2005/8/layout/cycle4"/>
    <dgm:cxn modelId="{617E6CC5-D6D2-4BBB-9290-D49572D5061B}" type="presParOf" srcId="{544EE426-DDE0-4612-9E82-F4AFFA7CAA12}" destId="{A761AFE6-7637-44C0-B254-EF9F3EE3A7B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E46B-1063-4D24-B4A3-34AA829CC7CD}">
      <dsp:nvSpPr>
        <dsp:cNvPr id="0" name=""/>
        <dsp:cNvSpPr/>
      </dsp:nvSpPr>
      <dsp:spPr>
        <a:xfrm>
          <a:off x="5157998" y="3589968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5609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sp:txBody>
      <dsp:txXfrm>
        <a:off x="5977511" y="4049429"/>
        <a:ext cx="1751382" cy="1192825"/>
      </dsp:txXfrm>
    </dsp:sp>
    <dsp:sp modelId="{027D2E7F-F716-4103-8C49-0CD4B3240440}">
      <dsp:nvSpPr>
        <dsp:cNvPr id="0" name=""/>
        <dsp:cNvSpPr/>
      </dsp:nvSpPr>
      <dsp:spPr>
        <a:xfrm>
          <a:off x="902829" y="3589968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AD4C4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Объекты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Реестр договоров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Программа бурения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Баланс времени</a:t>
          </a:r>
        </a:p>
      </dsp:txBody>
      <dsp:txXfrm>
        <a:off x="939940" y="4049429"/>
        <a:ext cx="1751382" cy="1192825"/>
      </dsp:txXfrm>
    </dsp:sp>
    <dsp:sp modelId="{8957F233-AE51-44EA-8D16-D45DD81E3446}">
      <dsp:nvSpPr>
        <dsp:cNvPr id="0" name=""/>
        <dsp:cNvSpPr/>
      </dsp:nvSpPr>
      <dsp:spPr>
        <a:xfrm>
          <a:off x="5157998" y="0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876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sp:txBody>
      <dsp:txXfrm>
        <a:off x="5977511" y="37111"/>
        <a:ext cx="1751382" cy="1192825"/>
      </dsp:txXfrm>
    </dsp:sp>
    <dsp:sp modelId="{602C8D31-26F1-43E9-85B8-85943FF469DD}">
      <dsp:nvSpPr>
        <dsp:cNvPr id="0" name=""/>
        <dsp:cNvSpPr/>
      </dsp:nvSpPr>
      <dsp:spPr>
        <a:xfrm>
          <a:off x="902829" y="0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505C6A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sp:txBody>
      <dsp:txXfrm>
        <a:off x="939940" y="37111"/>
        <a:ext cx="1751382" cy="1192825"/>
      </dsp:txXfrm>
    </dsp:sp>
    <dsp:sp modelId="{628EF6B7-9EA8-4C67-B72A-40793B2544A1}">
      <dsp:nvSpPr>
        <dsp:cNvPr id="0" name=""/>
        <dsp:cNvSpPr/>
      </dsp:nvSpPr>
      <dsp:spPr>
        <a:xfrm>
          <a:off x="1995657" y="300923"/>
          <a:ext cx="2285965" cy="2285965"/>
        </a:xfrm>
        <a:prstGeom prst="pieWedge">
          <a:avLst/>
        </a:prstGeom>
        <a:solidFill>
          <a:srgbClr val="505C6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КАТАЛОГИ</a:t>
          </a:r>
        </a:p>
      </dsp:txBody>
      <dsp:txXfrm>
        <a:off x="2665201" y="970467"/>
        <a:ext cx="1616421" cy="1616421"/>
      </dsp:txXfrm>
    </dsp:sp>
    <dsp:sp modelId="{68388E74-31A1-466D-8075-D590CB5D0ABC}">
      <dsp:nvSpPr>
        <dsp:cNvPr id="0" name=""/>
        <dsp:cNvSpPr/>
      </dsp:nvSpPr>
      <dsp:spPr>
        <a:xfrm rot="5400000">
          <a:off x="4387210" y="300923"/>
          <a:ext cx="2285965" cy="2285965"/>
        </a:xfrm>
        <a:prstGeom prst="pieWedge">
          <a:avLst/>
        </a:prstGeom>
        <a:solidFill>
          <a:srgbClr val="00876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СПРАВОЧНИКИ</a:t>
          </a:r>
        </a:p>
      </dsp:txBody>
      <dsp:txXfrm rot="-5400000">
        <a:off x="4387210" y="970467"/>
        <a:ext cx="1616421" cy="1616421"/>
      </dsp:txXfrm>
    </dsp:sp>
    <dsp:sp modelId="{A1403861-4EA6-4E73-8B4D-DB2D6E1596FD}">
      <dsp:nvSpPr>
        <dsp:cNvPr id="0" name=""/>
        <dsp:cNvSpPr/>
      </dsp:nvSpPr>
      <dsp:spPr>
        <a:xfrm rot="10800000">
          <a:off x="4387210" y="2692476"/>
          <a:ext cx="2285965" cy="2285965"/>
        </a:xfrm>
        <a:prstGeom prst="pieWedge">
          <a:avLst/>
        </a:prstGeom>
        <a:solidFill>
          <a:srgbClr val="35609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СМЕТЫ</a:t>
          </a:r>
        </a:p>
      </dsp:txBody>
      <dsp:txXfrm rot="10800000">
        <a:off x="4387210" y="2692476"/>
        <a:ext cx="1616421" cy="1616421"/>
      </dsp:txXfrm>
    </dsp:sp>
    <dsp:sp modelId="{3AE42B95-87FF-4C63-961C-44B0AF88F103}">
      <dsp:nvSpPr>
        <dsp:cNvPr id="0" name=""/>
        <dsp:cNvSpPr/>
      </dsp:nvSpPr>
      <dsp:spPr>
        <a:xfrm rot="16200000">
          <a:off x="1995657" y="2692476"/>
          <a:ext cx="2285965" cy="2285965"/>
        </a:xfrm>
        <a:prstGeom prst="pieWedge">
          <a:avLst/>
        </a:prstGeom>
        <a:solidFill>
          <a:srgbClr val="AD4C4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ПРОЕКТЫ</a:t>
          </a:r>
        </a:p>
      </dsp:txBody>
      <dsp:txXfrm rot="5400000">
        <a:off x="2665201" y="2692476"/>
        <a:ext cx="1616421" cy="1616421"/>
      </dsp:txXfrm>
    </dsp:sp>
    <dsp:sp modelId="{D0BD700D-0FD9-470C-AEA3-AE6504C702F5}">
      <dsp:nvSpPr>
        <dsp:cNvPr id="0" name=""/>
        <dsp:cNvSpPr/>
      </dsp:nvSpPr>
      <dsp:spPr>
        <a:xfrm>
          <a:off x="3921966" y="2144739"/>
          <a:ext cx="824900" cy="824898"/>
        </a:xfrm>
        <a:prstGeom prst="circular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761AFE6-7637-44C0-B254-EF9F3EE3A7B9}">
      <dsp:nvSpPr>
        <dsp:cNvPr id="0" name=""/>
        <dsp:cNvSpPr/>
      </dsp:nvSpPr>
      <dsp:spPr>
        <a:xfrm rot="10800000">
          <a:off x="3921966" y="2309720"/>
          <a:ext cx="824900" cy="824157"/>
        </a:xfrm>
        <a:prstGeom prst="circular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1C0B079-A316-4C9B-B165-DF9EA8325D2C}" type="datetimeFigureOut">
              <a:rPr lang="ru-RU" smtClean="0"/>
              <a:t>17.08.2017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BA0EAE6-B4B6-49B7-9049-B371250BE0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F28AB8-57D1-494F-9851-055AD867E790}" type="datetimeFigureOut">
              <a:rPr lang="ru-RU" noProof="0" smtClean="0"/>
              <a:t>17.08.2017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1239838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274" y="4776430"/>
            <a:ext cx="5330190" cy="390798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C7F044-5458-4B2E-BFA0-52AAA1C529D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1pPr>
    <a:lvl2pPr marL="95235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2pPr>
    <a:lvl3pPr marL="190470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3pPr>
    <a:lvl4pPr marL="285704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4pPr>
    <a:lvl5pPr marL="380939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5pPr>
    <a:lvl6pPr marL="476174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6pPr>
    <a:lvl7pPr marL="571409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7pPr>
    <a:lvl8pPr marL="666643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8pPr>
    <a:lvl9pPr marL="761878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ак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нструкции"/>
          <p:cNvSpPr/>
          <p:nvPr userDrawn="1"/>
        </p:nvSpPr>
        <p:spPr>
          <a:xfrm>
            <a:off x="9229725" y="0"/>
            <a:ext cx="283771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rIns="57150" rtlCol="0" anchor="t"/>
          <a:lstStyle/>
          <a:p>
            <a:pPr lvl="0">
              <a:spcBef>
                <a:spcPts val="250"/>
              </a:spcBef>
            </a:pPr>
            <a:r>
              <a:rPr lang="ru-RU" sz="20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Печать</a:t>
            </a:r>
          </a:p>
          <a:p>
            <a:pPr lvl="0">
              <a:spcBef>
                <a:spcPts val="250"/>
              </a:spcBef>
            </a:pP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Размеры этого плаката — 121,9 см в ширину и 91,4 см в высоту. Он предназначен для печати на широкоформатном принтере.</a:t>
            </a:r>
            <a:endParaRPr lang="ru-RU" sz="1250" noProof="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250"/>
              </a:spcBef>
            </a:pPr>
            <a:r>
              <a:rPr lang="ru-RU" sz="1833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Настройка содержимого </a:t>
            </a: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Плакат содержит отформатированные заполнители. Введите вместо заполнителей текст  или нажмите значок, чтобы добавить таблицу, диаграмму, графический элемент </a:t>
            </a:r>
            <a:r>
              <a:rPr lang="ru-RU" sz="1375" noProof="0" dirty="0" err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SmartArt</a:t>
            </a: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, изображение или файл мультимедиа.</a:t>
            </a:r>
          </a:p>
          <a:p>
            <a:pPr lvl="0">
              <a:spcBef>
                <a:spcPts val="250"/>
              </a:spcBef>
            </a:pP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Для добавления или удаления маркеров из текста, нажмите кнопку "Маркеры" на вкладке "Главная".</a:t>
            </a:r>
          </a:p>
          <a:p>
            <a:pPr lvl="0">
              <a:spcBef>
                <a:spcPts val="250"/>
              </a:spcBef>
            </a:pP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Чтобы увеличить количество заполнителей для заголовков, содержимого или основного текста, скопируйте нужный объект и перетащите его в нужное место. Смарт-направляющие </a:t>
            </a:r>
            <a:r>
              <a:rPr lang="ru-RU" sz="1375" noProof="0" dirty="0" err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PowerPoint</a:t>
            </a: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помогут вам совместить его с другими объектами.</a:t>
            </a:r>
          </a:p>
          <a:p>
            <a:pPr lvl="0">
              <a:spcBef>
                <a:spcPts val="250"/>
              </a:spcBef>
            </a:pP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Желаете использовать собственные изображения вместо стандартных? Нет проблем! Просто нажмите изображение, клавишу "Удалить", а затем — значок, чтобы добавить изображение.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1" name="Текст 6"/>
          <p:cNvSpPr>
            <a:spLocks noGrp="1"/>
          </p:cNvSpPr>
          <p:nvPr>
            <p:ph type="body" sz="quarter" idx="36"/>
          </p:nvPr>
        </p:nvSpPr>
        <p:spPr bwMode="auto">
          <a:xfrm>
            <a:off x="241300" y="852897"/>
            <a:ext cx="6286336" cy="13465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238125" y="1181100"/>
            <a:ext cx="2667000" cy="2667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238125" y="1482090"/>
            <a:ext cx="2667000" cy="569286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250"/>
              </a:spcBef>
              <a:buFont typeface="Arial" panose="020B0604020202020204" pitchFamily="34" charset="0"/>
              <a:buNone/>
              <a:defRPr sz="917" baseline="0"/>
            </a:lvl1pPr>
            <a:lvl2pPr marL="119043" indent="-119043">
              <a:spcBef>
                <a:spcPts val="250"/>
              </a:spcBef>
              <a:buFont typeface="Arial" panose="020B0604020202020204" pitchFamily="34" charset="0"/>
              <a:buChar char="•"/>
              <a:defRPr sz="917"/>
            </a:lvl2pPr>
            <a:lvl3pPr marL="119043" indent="-119043">
              <a:spcBef>
                <a:spcPts val="250"/>
              </a:spcBef>
              <a:buFont typeface="Arial" panose="020B0604020202020204" pitchFamily="34" charset="0"/>
              <a:buChar char="•"/>
              <a:defRPr sz="917"/>
            </a:lvl3pPr>
            <a:lvl4pPr marL="0" indent="0">
              <a:spcBef>
                <a:spcPts val="250"/>
              </a:spcBef>
              <a:buNone/>
              <a:defRPr sz="917"/>
            </a:lvl4pPr>
            <a:lvl5pPr marL="0" indent="0">
              <a:spcBef>
                <a:spcPts val="250"/>
              </a:spcBef>
              <a:buNone/>
              <a:defRPr sz="917"/>
            </a:lvl5pPr>
            <a:lvl6pPr marL="0" indent="0">
              <a:spcBef>
                <a:spcPts val="250"/>
              </a:spcBef>
              <a:buNone/>
              <a:defRPr sz="917"/>
            </a:lvl6pPr>
            <a:lvl7pPr marL="0" indent="0">
              <a:spcBef>
                <a:spcPts val="250"/>
              </a:spcBef>
              <a:buNone/>
              <a:defRPr sz="917"/>
            </a:lvl7pPr>
            <a:lvl8pPr marL="0" indent="0">
              <a:spcBef>
                <a:spcPts val="250"/>
              </a:spcBef>
              <a:buNone/>
              <a:defRPr sz="917"/>
            </a:lvl8pPr>
            <a:lvl9pPr marL="0" indent="0">
              <a:spcBef>
                <a:spcPts val="250"/>
              </a:spcBef>
              <a:buNone/>
              <a:defRPr sz="917"/>
            </a:lvl9pPr>
          </a:lstStyle>
          <a:p>
            <a:pPr lvl="0"/>
            <a:r>
              <a:rPr lang="ru-RU" noProof="0" dirty="0"/>
              <a:t>Введите свой вопрос или опишите проблему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238125" y="2186940"/>
            <a:ext cx="2667000" cy="2667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37" name="Объект 17"/>
          <p:cNvSpPr>
            <a:spLocks noGrp="1"/>
          </p:cNvSpPr>
          <p:nvPr>
            <p:ph sz="quarter" idx="38" hasCustomPrompt="1"/>
          </p:nvPr>
        </p:nvSpPr>
        <p:spPr>
          <a:xfrm>
            <a:off x="238125" y="2472690"/>
            <a:ext cx="2667000" cy="584897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38125" y="311467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0" name="Объект 17"/>
          <p:cNvSpPr>
            <a:spLocks noGrp="1"/>
          </p:cNvSpPr>
          <p:nvPr>
            <p:ph sz="quarter" idx="25" hasCustomPrompt="1"/>
          </p:nvPr>
        </p:nvSpPr>
        <p:spPr>
          <a:xfrm>
            <a:off x="238125" y="3425190"/>
            <a:ext cx="2667000" cy="1255721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238125" y="476821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1" name="Объект 17"/>
          <p:cNvSpPr>
            <a:spLocks noGrp="1"/>
          </p:cNvSpPr>
          <p:nvPr>
            <p:ph sz="quarter" idx="26" hasCustomPrompt="1"/>
          </p:nvPr>
        </p:nvSpPr>
        <p:spPr>
          <a:xfrm>
            <a:off x="238125" y="5069205"/>
            <a:ext cx="2667000" cy="1520190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3238500" y="1181100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2" name="Объект 17"/>
          <p:cNvSpPr>
            <a:spLocks noGrp="1"/>
          </p:cNvSpPr>
          <p:nvPr>
            <p:ph sz="quarter" idx="27" hasCustomPrompt="1"/>
          </p:nvPr>
        </p:nvSpPr>
        <p:spPr>
          <a:xfrm>
            <a:off x="3238500" y="1482090"/>
            <a:ext cx="2667000" cy="1415741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40" hasCustomPrompt="1"/>
          </p:nvPr>
        </p:nvSpPr>
        <p:spPr>
          <a:xfrm>
            <a:off x="3238500" y="298513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23" hasCustomPrompt="1"/>
          </p:nvPr>
        </p:nvSpPr>
        <p:spPr>
          <a:xfrm>
            <a:off x="3238500" y="3286125"/>
            <a:ext cx="2667000" cy="1394786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3238500" y="476821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5" name="Объект 17"/>
          <p:cNvSpPr>
            <a:spLocks noGrp="1"/>
          </p:cNvSpPr>
          <p:nvPr>
            <p:ph sz="quarter" idx="30" hasCustomPrompt="1"/>
          </p:nvPr>
        </p:nvSpPr>
        <p:spPr>
          <a:xfrm>
            <a:off x="3238500" y="5069205"/>
            <a:ext cx="2667000" cy="1520190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31" hasCustomPrompt="1"/>
          </p:nvPr>
        </p:nvSpPr>
        <p:spPr>
          <a:xfrm>
            <a:off x="6229350" y="1181100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7" name="Объект 17"/>
          <p:cNvSpPr>
            <a:spLocks noGrp="1"/>
          </p:cNvSpPr>
          <p:nvPr>
            <p:ph sz="quarter" idx="32" hasCustomPrompt="1"/>
          </p:nvPr>
        </p:nvSpPr>
        <p:spPr>
          <a:xfrm>
            <a:off x="6229350" y="1482090"/>
            <a:ext cx="2667000" cy="1524000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8" name="Объект 17"/>
          <p:cNvSpPr>
            <a:spLocks noGrp="1"/>
          </p:cNvSpPr>
          <p:nvPr>
            <p:ph sz="quarter" idx="33" hasCustomPrompt="1"/>
          </p:nvPr>
        </p:nvSpPr>
        <p:spPr>
          <a:xfrm>
            <a:off x="6229350" y="3107257"/>
            <a:ext cx="2667000" cy="945544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6229350" y="4118249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40" name="Объект 17"/>
          <p:cNvSpPr>
            <a:spLocks noGrp="1"/>
          </p:cNvSpPr>
          <p:nvPr>
            <p:ph sz="quarter" idx="42" hasCustomPrompt="1"/>
          </p:nvPr>
        </p:nvSpPr>
        <p:spPr>
          <a:xfrm>
            <a:off x="6229350" y="4419239"/>
            <a:ext cx="2667000" cy="905164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34" hasCustomPrompt="1"/>
          </p:nvPr>
        </p:nvSpPr>
        <p:spPr>
          <a:xfrm>
            <a:off x="6229350" y="535876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30" name="Объект 17"/>
          <p:cNvSpPr>
            <a:spLocks noGrp="1"/>
          </p:cNvSpPr>
          <p:nvPr>
            <p:ph sz="quarter" idx="35" hasCustomPrompt="1"/>
          </p:nvPr>
        </p:nvSpPr>
        <p:spPr>
          <a:xfrm>
            <a:off x="6229350" y="5659755"/>
            <a:ext cx="2667000" cy="929640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ru-RU" noProof="0" smtClean="0"/>
              <a:t>17.08.2017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43"/>
          </p:nvPr>
        </p:nvSpPr>
        <p:spPr>
          <a:xfrm>
            <a:off x="6723062" y="0"/>
            <a:ext cx="2420938" cy="800509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10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52A8-386A-41AF-A764-0722482358F3}" type="datetime1">
              <a:rPr lang="ru-UA" smtClean="0"/>
              <a:t>17.08.2017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68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ltGray">
          <a:xfrm>
            <a:off x="0" y="0"/>
            <a:ext cx="9144000" cy="1047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41300" y="142887"/>
            <a:ext cx="6286500" cy="61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300" y="1254125"/>
            <a:ext cx="8664575" cy="49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8125" y="6690562"/>
            <a:ext cx="205740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ru-RU" noProof="0" smtClean="0"/>
              <a:pPr/>
              <a:t>17.08.2017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95525" y="6690562"/>
            <a:ext cx="455295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48475" y="6690562"/>
            <a:ext cx="205740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 bwMode="gray">
          <a:xfrm>
            <a:off x="0" y="809625"/>
            <a:ext cx="91440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0" y="809625"/>
            <a:ext cx="91440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2395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5235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1pPr>
      <a:lvl2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0" userDrawn="1">
          <p15:clr>
            <a:srgbClr val="A4A3A4"/>
          </p15:clr>
        </p15:guide>
        <p15:guide id="3" pos="561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en-US" sz="2291" dirty="0"/>
              <a:t>Project Cost Management (PCM)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25000" y="1379155"/>
            <a:ext cx="8712000" cy="454366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 algn="just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Управление стоимостью проекта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Project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Management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, является одним из разделов ф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ункциональной структуры управления проектами.</a:t>
            </a:r>
          </a:p>
          <a:p>
            <a:pPr marL="0" indent="360000" algn="just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стоимостью проекта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или PCM) включает в себя разработку бюджета и управление расходами необходимыми для завершение проекта в рамках утвержденного бюджета.</a:t>
            </a:r>
          </a:p>
          <a:p>
            <a:pPr marL="0" indent="360000" algn="just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Процесс управления стоимостью проекта включает в себя три процесса: оценка стоимости, определение бюджета и управление стоимостью.</a:t>
            </a:r>
          </a:p>
          <a:p>
            <a:pPr marL="0" indent="360000" algn="just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стоимостью проекта на основе затрат связано с одним из трех основных ограничений в проектах - по затратам, срокам и требованиям к предметной области. Соблюдение всех этих ограничений позволяет завершить проект в рамках запланированного бюджета при полном достижении всех заранее определенных результатов.</a:t>
            </a:r>
          </a:p>
          <a:p>
            <a:pPr marL="0" indent="360000" algn="just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6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Назначение системы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25000" y="1379155"/>
            <a:ext cx="8712000" cy="454366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Основная цель системы - управление стоимостью проекта на основе затрат, чтобы завершить его в рамках утвержденного бюджета.</a:t>
            </a:r>
          </a:p>
          <a:p>
            <a:pPr marL="0" indent="3600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Система содержит такие основные инструменты управления проектами как:</a:t>
            </a:r>
          </a:p>
          <a:p>
            <a:pPr marL="360000" indent="-36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Оценка затрат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Estimating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). Определение стоимости ресурсов, необходимых для выполнения проекта.</a:t>
            </a:r>
          </a:p>
          <a:p>
            <a:pPr marL="360000" indent="-36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Составление расписания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). Определение дат старта и финиша для всех работ проекта. Оцениваются реалистичность расписания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), загрузка ресурсов и их влияние на срок выполнения проекта.</a:t>
            </a:r>
          </a:p>
          <a:p>
            <a:pPr marL="360000" indent="-36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Разработка бюджета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Budgeting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00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Состав системы</a:t>
            </a:r>
            <a:endParaRPr lang="ru-UA" sz="2291" dirty="0"/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Схема 4" descr="Стрелка процесса с кругами" title="SmartArt"/>
          <p:cNvGraphicFramePr/>
          <p:nvPr>
            <p:extLst>
              <p:ext uri="{D42A27DB-BD31-4B8C-83A1-F6EECF244321}">
                <p14:modId xmlns:p14="http://schemas.microsoft.com/office/powerpoint/2010/main" val="1646030688"/>
              </p:ext>
            </p:extLst>
          </p:nvPr>
        </p:nvGraphicFramePr>
        <p:xfrm>
          <a:off x="225001" y="1293962"/>
          <a:ext cx="8668834" cy="52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88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Задачи </a:t>
            </a:r>
            <a:r>
              <a:rPr lang="en-US" sz="2291" dirty="0"/>
              <a:t>Project Cost Management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25000" y="1379155"/>
            <a:ext cx="8919000" cy="454366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Единая база данных с информацией о …;  ;</a:t>
            </a:r>
          </a:p>
          <a:p>
            <a:pPr marL="180000" indent="-18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6180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все каталоги в зависимости от свойств структурированы по группам и  видам, включают соответствующие параметры, описание и изображение.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КАТАЛОГИ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2664000" y="2472906"/>
            <a:ext cx="6480000" cy="390727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95235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сортамент труб, каталоги муфт и марок стали по API и ГОСТ стандартам;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реагенты для бурового раствора и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технологическая оснастка для спуска и крепления обсадных колонн;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автотранспортная,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тампонажная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 спецтехника;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услуги и материалы по наклонно-направленному бурению;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классификатор энергоносителей;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структурированные по видам, прочие услуги и материалы не вошедшие в основные каталоги;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каталог бурового оборудования с нормами расхода топлива;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объекты строительства с картой расстояний и видами работ;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вспомогательные географические справочники, справочник единиц измерения и хозяйственных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22142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СПРАВОЧНИКИ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2664000" y="3863564"/>
            <a:ext cx="6480000" cy="252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95235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справочники содержат цены на услуги и материалы с привязкой к дате получения информации, валюте, единице измерения и т.д.;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из каждого справочника цен для удобного и оперативного внесения изменений или дополнений можно получить доступ к каталогам со свойствами соответствующего материала или услуги;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 каждом справочнике реализована возможность фильтра и поиска по записям.</a:t>
            </a:r>
          </a:p>
        </p:txBody>
      </p:sp>
    </p:spTree>
    <p:extLst>
      <p:ext uri="{BB962C8B-B14F-4D97-AF65-F5344CB8AC3E}">
        <p14:creationId xmlns:p14="http://schemas.microsoft.com/office/powerpoint/2010/main" val="212497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664000" y="2423565"/>
            <a:ext cx="6480000" cy="396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суточной ставки, включающий в себя затраты на содержание персонала, содержание и ТО оборудования, энергозатраты, содержание транспорта, накладные расходы и т.д.;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обсадную колонну и НКТ;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химические реагенты для бурового раствора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технологическую оснастку для крепления и спуска обсадной колонны;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затрат на спецтехнику для крепления обсадной колонны;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проведение ГИС;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наклонно-направленного бурения и применения забойных двигателей;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прочие услуги и материалы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 расчетах смет реализована функция </a:t>
            </a:r>
            <a:r>
              <a:rPr 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мультивалютности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– стоимость услуг и материалов пересчитывается в зависимости от валюты проекта по заданному курсу валют для конкретного проекта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СМЕТЫ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5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4000"/>
            <a:ext cx="9143998" cy="551956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664000" y="3863564"/>
            <a:ext cx="6480000" cy="252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основные проектные данные объектов строительства с возможностью учета множества вариантов проектов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реестр договоров;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программа бурения (выполнения работ);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план-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фактный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учет баланса времени выполнения работ на объектах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ПРОЕКТЫ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3120"/>
      </p:ext>
    </p:extLst>
  </p:cSld>
  <p:clrMapOvr>
    <a:masterClrMapping/>
  </p:clrMapOvr>
</p:sld>
</file>

<file path=ppt/theme/theme1.xml><?xml version="1.0" encoding="utf-8"?>
<a:theme xmlns:a="http://schemas.openxmlformats.org/drawingml/2006/main" name="Научный плакат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495A321-A8DC-4644-9C2F-2E4C9A2C7345}" vid="{50166BEA-D82A-4991-A9FC-99CFE847272E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A3FB1B-785B-43DC-8671-B6BD26587A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Плакат научного проекта</Template>
  <TotalTime>0</TotalTime>
  <Words>665</Words>
  <Application>Microsoft Office PowerPoint</Application>
  <PresentationFormat>Экран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</vt:lpstr>
      <vt:lpstr>Научный плакат</vt:lpstr>
      <vt:lpstr>Project Cost Management (PCM)</vt:lpstr>
      <vt:lpstr>Назначение системы</vt:lpstr>
      <vt:lpstr>Состав системы</vt:lpstr>
      <vt:lpstr>Задачи Project Cost Management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2017-07-23T08:25:08Z</dcterms:created>
  <dcterms:modified xsi:type="dcterms:W3CDTF">2017-08-17T14:20:23Z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