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C-4791-8269-EA5101144B3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C-4791-8269-EA5101144B3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CC-4791-8269-EA5101144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8214928"/>
        <c:axId val="90782800"/>
      </c:barChart>
      <c:catAx>
        <c:axId val="6821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0782800"/>
        <c:crosses val="autoZero"/>
        <c:auto val="1"/>
        <c:lblAlgn val="ctr"/>
        <c:lblOffset val="100"/>
        <c:noMultiLvlLbl val="0"/>
      </c:catAx>
      <c:valAx>
        <c:axId val="9078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6821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1. Заголовок</a:t>
          </a:r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2. Заголовок</a:t>
          </a:r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3. Заголовок</a:t>
          </a:r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b="0" i="0">
              <a:latin typeface="Book Antiqua"/>
            </a:rPr>
            <a:t>Шаг 4. Заголовок</a:t>
          </a:r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Book Antiqua"/>
            </a:rPr>
            <a:t>Шаг 1. Заголовок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Book Antiqua"/>
            </a:rPr>
            <a:t>Шаг 2. Заголовок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Book Antiqua"/>
            </a:rPr>
            <a:t>Шаг 3. Заголовок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>
              <a:latin typeface="Book Antiqua"/>
            </a:rPr>
            <a:t>Шаг 4. Заголовок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е картинки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Инструкци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ru-RU" sz="1200" b="1" i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ПРИМЕЧАНИЕ.</a:t>
            </a:r>
          </a:p>
          <a:p>
            <a:pPr algn="l" defTabSz="914400">
              <a:buNone/>
            </a:pPr>
            <a:r>
              <a:rPr lang="ru-RU" sz="1200" b="0" i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Чтобы изменить изображение на этом слайде, выделите рисунок и удалите его. Затем щелкните значок "Рисунки" в заполнителе и вставьте свое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0" i="0" dirty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Макет "Заголовок с рисунком"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b="0" i="0" dirty="0"/>
              <a:t>Подзаголовок</a:t>
            </a: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Рисунок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Макет "Заголовок и объект" со списком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Добавьте здесь 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Добавьте здесь 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Добавьте здесь третий пункт маркированного списка.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Макет "Заголовок и объект" с диаграммой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17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Макет "Два объекта" с таблицей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Первый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Второй пункт маркированного списка.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ru-RU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Третий пункт маркированного списка.</a:t>
            </a:r>
          </a:p>
        </p:txBody>
      </p:sp>
      <p:graphicFrame>
        <p:nvGraphicFramePr>
          <p:cNvPr id="5" name="Объект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284093"/>
              </p:ext>
            </p:extLst>
          </p:nvPr>
        </p:nvGraphicFramePr>
        <p:xfrm>
          <a:off x="7510273" y="1738086"/>
          <a:ext cx="4414419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Группа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Группа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Класс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Макет "Заголовок и объект" с элементами </a:t>
            </a:r>
            <a:r>
              <a:rPr lang="ru-RU" sz="3200" b="0" i="0" dirty="0" err="1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SmartArt</a:t>
            </a:r>
            <a:endParaRPr lang="ru-RU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graphicFrame>
        <p:nvGraphicFramePr>
          <p:cNvPr id="6" name="Объект 5" descr="Простой уголковый процес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15030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E021FAA-F19F-4374-BB87-70577DFAD819}" vid="{E1AA2BE0-B234-4F41-BA7E-DC1D3C8A1211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направления развития бизнеса (широкоэкранная)</Template>
  <TotalTime>0</TotalTime>
  <Words>107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Макет "Заголовок с рисунком"</vt:lpstr>
      <vt:lpstr>Макет "Заголовок и объект" со списком</vt:lpstr>
      <vt:lpstr>Макет "Заголовок и объект" с диаграммой</vt:lpstr>
      <vt:lpstr>Макет "Два объекта" с таблицей</vt:lpstr>
      <vt:lpstr>Макет "Заголовок и объект" с элементами SmartArt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2017-07-23T08:41:27Z</dcterms:created>
  <dcterms:modified xsi:type="dcterms:W3CDTF">2017-07-23T08:41:46Z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