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86396" autoAdjust="0"/>
  </p:normalViewPr>
  <p:slideViewPr>
    <p:cSldViewPr>
      <p:cViewPr varScale="1">
        <p:scale>
          <a:sx n="107" d="100"/>
          <a:sy n="107" d="100"/>
        </p:scale>
        <p:origin x="558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08DE3A-B43F-4873-88F3-617C019D7E82}" type="doc">
      <dgm:prSet loTypeId="urn:microsoft.com/office/officeart/2005/8/layout/matrix2#1" loCatId="matrix" qsTypeId="urn:microsoft.com/office/officeart/2005/8/quickstyle/3d2#2" qsCatId="3D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A257C676-8CAC-49F5-950E-732E956D2CD2}">
      <dgm:prSet phldrT="[Text]"/>
      <dgm:spPr/>
      <dgm:t>
        <a:bodyPr/>
        <a:lstStyle/>
        <a:p>
          <a:r>
            <a:rPr lang="ru-RU" dirty="0"/>
            <a:t>Предмет 1</a:t>
          </a:r>
          <a:endParaRPr lang="en-US" dirty="0"/>
        </a:p>
      </dgm:t>
    </dgm:pt>
    <dgm:pt modelId="{49E5B087-DB88-48F6-B71E-837EF9EEBADA}" type="parTrans" cxnId="{BF783B84-3EE3-4335-ACD2-75D1EF71AC41}">
      <dgm:prSet/>
      <dgm:spPr/>
      <dgm:t>
        <a:bodyPr/>
        <a:lstStyle/>
        <a:p>
          <a:endParaRPr lang="en-US"/>
        </a:p>
      </dgm:t>
    </dgm:pt>
    <dgm:pt modelId="{B1C58FB2-26EB-48DA-9C7F-20371444489B}" type="sibTrans" cxnId="{BF783B84-3EE3-4335-ACD2-75D1EF71AC41}">
      <dgm:prSet/>
      <dgm:spPr/>
      <dgm:t>
        <a:bodyPr/>
        <a:lstStyle/>
        <a:p>
          <a:endParaRPr lang="en-US"/>
        </a:p>
      </dgm:t>
    </dgm:pt>
    <dgm:pt modelId="{C8D084CC-4CBA-4AC2-9B66-F8D78103C1F2}">
      <dgm:prSet phldrT="[Text]"/>
      <dgm:spPr/>
      <dgm:t>
        <a:bodyPr/>
        <a:lstStyle/>
        <a:p>
          <a:r>
            <a:rPr lang="ru-RU" dirty="0"/>
            <a:t>Предмет </a:t>
          </a:r>
          <a:r>
            <a:rPr lang="en-US" dirty="0"/>
            <a:t>2</a:t>
          </a:r>
        </a:p>
      </dgm:t>
    </dgm:pt>
    <dgm:pt modelId="{FC002B0F-D1CF-488D-8F26-48EF92C10622}" type="parTrans" cxnId="{B66C7F3E-32CD-4721-919F-EB65043A0F28}">
      <dgm:prSet/>
      <dgm:spPr/>
      <dgm:t>
        <a:bodyPr/>
        <a:lstStyle/>
        <a:p>
          <a:endParaRPr lang="en-US"/>
        </a:p>
      </dgm:t>
    </dgm:pt>
    <dgm:pt modelId="{9226BD76-0BEC-4709-8C3D-B106A9A5B4B7}" type="sibTrans" cxnId="{B66C7F3E-32CD-4721-919F-EB65043A0F28}">
      <dgm:prSet/>
      <dgm:spPr/>
      <dgm:t>
        <a:bodyPr/>
        <a:lstStyle/>
        <a:p>
          <a:endParaRPr lang="en-US"/>
        </a:p>
      </dgm:t>
    </dgm:pt>
    <dgm:pt modelId="{0725D3FC-0E32-4E76-942F-732F325E4DE9}">
      <dgm:prSet phldrT="[Text]"/>
      <dgm:spPr/>
      <dgm:t>
        <a:bodyPr/>
        <a:lstStyle/>
        <a:p>
          <a:r>
            <a:rPr lang="ru-RU" dirty="0"/>
            <a:t>Предмет </a:t>
          </a:r>
          <a:r>
            <a:rPr lang="en-US" dirty="0"/>
            <a:t>3</a:t>
          </a:r>
        </a:p>
      </dgm:t>
    </dgm:pt>
    <dgm:pt modelId="{C5DC12E7-8CF9-485B-AFAD-5C9D10E454EA}" type="parTrans" cxnId="{480AFB18-ADDB-469B-898B-ED800A215BAA}">
      <dgm:prSet/>
      <dgm:spPr/>
      <dgm:t>
        <a:bodyPr/>
        <a:lstStyle/>
        <a:p>
          <a:endParaRPr lang="en-US"/>
        </a:p>
      </dgm:t>
    </dgm:pt>
    <dgm:pt modelId="{F9585DB6-8D1F-41BE-B1C6-C3637F9CF45F}" type="sibTrans" cxnId="{480AFB18-ADDB-469B-898B-ED800A215BAA}">
      <dgm:prSet/>
      <dgm:spPr/>
      <dgm:t>
        <a:bodyPr/>
        <a:lstStyle/>
        <a:p>
          <a:endParaRPr lang="en-US"/>
        </a:p>
      </dgm:t>
    </dgm:pt>
    <dgm:pt modelId="{9D9722D1-3C97-4B24-9441-AC6D5D964CC5}">
      <dgm:prSet phldrT="[Text]"/>
      <dgm:spPr/>
      <dgm:t>
        <a:bodyPr/>
        <a:lstStyle/>
        <a:p>
          <a:r>
            <a:rPr lang="ru-RU" dirty="0"/>
            <a:t>Предмет </a:t>
          </a:r>
          <a:r>
            <a:rPr lang="en-US" dirty="0"/>
            <a:t>4</a:t>
          </a:r>
        </a:p>
      </dgm:t>
    </dgm:pt>
    <dgm:pt modelId="{8C390E39-14ED-4E6F-9F59-5D1111C99919}" type="parTrans" cxnId="{3260B216-C973-44C3-B33A-624D958DDB04}">
      <dgm:prSet/>
      <dgm:spPr/>
      <dgm:t>
        <a:bodyPr/>
        <a:lstStyle/>
        <a:p>
          <a:endParaRPr lang="en-US"/>
        </a:p>
      </dgm:t>
    </dgm:pt>
    <dgm:pt modelId="{2DF1C444-A1B3-4312-9663-164172DEE2FF}" type="sibTrans" cxnId="{3260B216-C973-44C3-B33A-624D958DDB04}">
      <dgm:prSet/>
      <dgm:spPr/>
      <dgm:t>
        <a:bodyPr/>
        <a:lstStyle/>
        <a:p>
          <a:endParaRPr lang="en-US"/>
        </a:p>
      </dgm:t>
    </dgm:pt>
    <dgm:pt modelId="{E53F22DE-F940-4699-9F0C-8F2C85CFB9F6}">
      <dgm:prSet phldrT="[Text]"/>
      <dgm:spPr/>
      <dgm:t>
        <a:bodyPr/>
        <a:lstStyle/>
        <a:p>
          <a:r>
            <a:rPr lang="ru-RU" dirty="0"/>
            <a:t>Отметка 1</a:t>
          </a:r>
          <a:endParaRPr lang="en-US" dirty="0"/>
        </a:p>
      </dgm:t>
    </dgm:pt>
    <dgm:pt modelId="{A1552702-4B7C-4D70-B10C-30A6A170E7BF}" type="parTrans" cxnId="{E34C8665-B3D9-4E9B-BE22-4B57B8939C6B}">
      <dgm:prSet/>
      <dgm:spPr/>
    </dgm:pt>
    <dgm:pt modelId="{F0C22997-FB7A-4EAF-B72F-B1232EA38DCF}" type="sibTrans" cxnId="{E34C8665-B3D9-4E9B-BE22-4B57B8939C6B}">
      <dgm:prSet/>
      <dgm:spPr/>
    </dgm:pt>
    <dgm:pt modelId="{91FEACE5-774A-4F8D-AD70-C9F6CAB7FF16}">
      <dgm:prSet phldrT="[Text]"/>
      <dgm:spPr/>
      <dgm:t>
        <a:bodyPr/>
        <a:lstStyle/>
        <a:p>
          <a:r>
            <a:rPr lang="ru-RU" dirty="0"/>
            <a:t>Отметка 2</a:t>
          </a:r>
          <a:endParaRPr lang="en-US" dirty="0"/>
        </a:p>
      </dgm:t>
    </dgm:pt>
    <dgm:pt modelId="{51623C4A-FB52-4703-8973-0E53D89F0826}" type="parTrans" cxnId="{D7D89487-BF50-4856-AC3E-BDF47A428EA6}">
      <dgm:prSet/>
      <dgm:spPr/>
    </dgm:pt>
    <dgm:pt modelId="{D57AA5A2-BF23-4DE3-86C4-28CF140DE60E}" type="sibTrans" cxnId="{D7D89487-BF50-4856-AC3E-BDF47A428EA6}">
      <dgm:prSet/>
      <dgm:spPr/>
    </dgm:pt>
    <dgm:pt modelId="{E4138BBE-ED0E-4A9C-873A-881783EF3CEA}">
      <dgm:prSet phldrT="[Text]"/>
      <dgm:spPr/>
      <dgm:t>
        <a:bodyPr/>
        <a:lstStyle/>
        <a:p>
          <a:r>
            <a:rPr lang="ru-RU" dirty="0"/>
            <a:t>Отметка 1</a:t>
          </a:r>
          <a:endParaRPr lang="en-US" dirty="0"/>
        </a:p>
      </dgm:t>
    </dgm:pt>
    <dgm:pt modelId="{1129A7E2-0A27-46A9-9501-70A70D7A7DC4}" type="parTrans" cxnId="{C21F35C3-F1FE-46C7-9D1D-734CE26B4905}">
      <dgm:prSet/>
      <dgm:spPr/>
    </dgm:pt>
    <dgm:pt modelId="{62B1BC21-B51B-47B4-A57F-5C14E941A5CA}" type="sibTrans" cxnId="{C21F35C3-F1FE-46C7-9D1D-734CE26B4905}">
      <dgm:prSet/>
      <dgm:spPr/>
    </dgm:pt>
    <dgm:pt modelId="{E4CA73E0-8190-4549-937D-60827200C961}">
      <dgm:prSet phldrT="[Text]"/>
      <dgm:spPr/>
      <dgm:t>
        <a:bodyPr/>
        <a:lstStyle/>
        <a:p>
          <a:r>
            <a:rPr lang="ru-RU" dirty="0"/>
            <a:t>Отметка 2</a:t>
          </a:r>
          <a:endParaRPr lang="en-US" dirty="0"/>
        </a:p>
      </dgm:t>
    </dgm:pt>
    <dgm:pt modelId="{4F30BCB2-ADAA-47F8-956E-8365DB16C906}" type="parTrans" cxnId="{E5EDE281-8100-4528-8E5C-BFF393E9C5E6}">
      <dgm:prSet/>
      <dgm:spPr/>
    </dgm:pt>
    <dgm:pt modelId="{CD8D420D-DF79-4A77-AF42-F1A08087EF0D}" type="sibTrans" cxnId="{E5EDE281-8100-4528-8E5C-BFF393E9C5E6}">
      <dgm:prSet/>
      <dgm:spPr/>
    </dgm:pt>
    <dgm:pt modelId="{6303E3CD-AA46-4801-B31F-096289DB4DB6}">
      <dgm:prSet phldrT="[Text]"/>
      <dgm:spPr/>
      <dgm:t>
        <a:bodyPr/>
        <a:lstStyle/>
        <a:p>
          <a:r>
            <a:rPr lang="ru-RU" dirty="0"/>
            <a:t>Отметка 1</a:t>
          </a:r>
          <a:endParaRPr lang="en-US" dirty="0"/>
        </a:p>
      </dgm:t>
    </dgm:pt>
    <dgm:pt modelId="{E564180E-8E2E-430F-9998-B05560172C79}" type="parTrans" cxnId="{4F8AB2AF-F4A6-4B81-A13B-FF2730E4D9BC}">
      <dgm:prSet/>
      <dgm:spPr/>
    </dgm:pt>
    <dgm:pt modelId="{E68D9360-C3FC-461A-A01C-5A642B09933F}" type="sibTrans" cxnId="{4F8AB2AF-F4A6-4B81-A13B-FF2730E4D9BC}">
      <dgm:prSet/>
      <dgm:spPr/>
    </dgm:pt>
    <dgm:pt modelId="{5087DD85-600F-41ED-B8E4-062421EA10BA}">
      <dgm:prSet phldrT="[Text]"/>
      <dgm:spPr/>
      <dgm:t>
        <a:bodyPr/>
        <a:lstStyle/>
        <a:p>
          <a:r>
            <a:rPr lang="ru-RU" dirty="0"/>
            <a:t>Отметка 2</a:t>
          </a:r>
          <a:endParaRPr lang="en-US" dirty="0"/>
        </a:p>
      </dgm:t>
    </dgm:pt>
    <dgm:pt modelId="{70B0BD20-C4DE-4133-A63D-CC2D5F98F0E7}" type="parTrans" cxnId="{B595CCDE-D968-4E6E-81FE-33CFBDC5DEEF}">
      <dgm:prSet/>
      <dgm:spPr/>
    </dgm:pt>
    <dgm:pt modelId="{1298F2AE-B9E0-4161-A769-C96D83D7C11B}" type="sibTrans" cxnId="{B595CCDE-D968-4E6E-81FE-33CFBDC5DEEF}">
      <dgm:prSet/>
      <dgm:spPr/>
    </dgm:pt>
    <dgm:pt modelId="{D3B4EE51-69DC-4189-9E37-E8C22D0A7802}">
      <dgm:prSet phldrT="[Text]"/>
      <dgm:spPr/>
      <dgm:t>
        <a:bodyPr/>
        <a:lstStyle/>
        <a:p>
          <a:r>
            <a:rPr lang="ru-RU" dirty="0"/>
            <a:t>Отметка 1</a:t>
          </a:r>
          <a:endParaRPr lang="en-US" dirty="0"/>
        </a:p>
      </dgm:t>
    </dgm:pt>
    <dgm:pt modelId="{59591303-5FF3-477F-8D0B-B0DFB53D91CC}" type="parTrans" cxnId="{42FA2D3B-AB36-4EEA-B8A5-BECADDCC7621}">
      <dgm:prSet/>
      <dgm:spPr/>
    </dgm:pt>
    <dgm:pt modelId="{D4839F71-FFFE-4C54-8929-1A64AE135F10}" type="sibTrans" cxnId="{42FA2D3B-AB36-4EEA-B8A5-BECADDCC7621}">
      <dgm:prSet/>
      <dgm:spPr/>
    </dgm:pt>
    <dgm:pt modelId="{494A256C-9D6A-4DE1-9956-99A0BEB66A13}">
      <dgm:prSet phldrT="[Text]"/>
      <dgm:spPr/>
      <dgm:t>
        <a:bodyPr/>
        <a:lstStyle/>
        <a:p>
          <a:r>
            <a:rPr lang="ru-RU" dirty="0"/>
            <a:t>Отметка 2</a:t>
          </a:r>
          <a:endParaRPr lang="en-US" dirty="0"/>
        </a:p>
      </dgm:t>
    </dgm:pt>
    <dgm:pt modelId="{E15F409F-0B9E-4805-A2DE-4F50B0C951D8}" type="parTrans" cxnId="{3BBEC700-54C7-4873-B9C8-DC25DBDBFFD4}">
      <dgm:prSet/>
      <dgm:spPr/>
    </dgm:pt>
    <dgm:pt modelId="{2525E1FC-D72C-4B1C-96AC-7646A5A559A5}" type="sibTrans" cxnId="{3BBEC700-54C7-4873-B9C8-DC25DBDBFFD4}">
      <dgm:prSet/>
      <dgm:spPr/>
    </dgm:pt>
    <dgm:pt modelId="{5C25EBF0-53BC-4802-9CA2-4050D564A376}" type="pres">
      <dgm:prSet presAssocID="{BF08DE3A-B43F-4873-88F3-617C019D7E82}" presName="matrix" presStyleCnt="0">
        <dgm:presLayoutVars>
          <dgm:chMax val="1"/>
          <dgm:dir/>
          <dgm:resizeHandles val="exact"/>
        </dgm:presLayoutVars>
      </dgm:prSet>
      <dgm:spPr/>
    </dgm:pt>
    <dgm:pt modelId="{27F91203-8F89-45E2-91AB-0C1E8E0F7CAF}" type="pres">
      <dgm:prSet presAssocID="{BF08DE3A-B43F-4873-88F3-617C019D7E82}" presName="axisShape" presStyleLbl="bgShp" presStyleIdx="0" presStyleCnt="1"/>
      <dgm:spPr/>
    </dgm:pt>
    <dgm:pt modelId="{8D180897-7103-41CE-A037-0B30F8EB4A6F}" type="pres">
      <dgm:prSet presAssocID="{BF08DE3A-B43F-4873-88F3-617C019D7E82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CF9FD10-B62D-4A88-9C8E-3AAD2F06F7C1}" type="pres">
      <dgm:prSet presAssocID="{BF08DE3A-B43F-4873-88F3-617C019D7E82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57D4CA0-13F5-421A-9B7C-9461B5B27A0B}" type="pres">
      <dgm:prSet presAssocID="{BF08DE3A-B43F-4873-88F3-617C019D7E82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8682BEB-A1FD-481F-B1AD-9F676577EC8A}" type="pres">
      <dgm:prSet presAssocID="{BF08DE3A-B43F-4873-88F3-617C019D7E82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3BBEC700-54C7-4873-B9C8-DC25DBDBFFD4}" srcId="{9D9722D1-3C97-4B24-9441-AC6D5D964CC5}" destId="{494A256C-9D6A-4DE1-9956-99A0BEB66A13}" srcOrd="1" destOrd="0" parTransId="{E15F409F-0B9E-4805-A2DE-4F50B0C951D8}" sibTransId="{2525E1FC-D72C-4B1C-96AC-7646A5A559A5}"/>
    <dgm:cxn modelId="{3260B216-C973-44C3-B33A-624D958DDB04}" srcId="{BF08DE3A-B43F-4873-88F3-617C019D7E82}" destId="{9D9722D1-3C97-4B24-9441-AC6D5D964CC5}" srcOrd="3" destOrd="0" parTransId="{8C390E39-14ED-4E6F-9F59-5D1111C99919}" sibTransId="{2DF1C444-A1B3-4312-9663-164172DEE2FF}"/>
    <dgm:cxn modelId="{480AFB18-ADDB-469B-898B-ED800A215BAA}" srcId="{BF08DE3A-B43F-4873-88F3-617C019D7E82}" destId="{0725D3FC-0E32-4E76-942F-732F325E4DE9}" srcOrd="2" destOrd="0" parTransId="{C5DC12E7-8CF9-485B-AFAD-5C9D10E454EA}" sibTransId="{F9585DB6-8D1F-41BE-B1C6-C3637F9CF45F}"/>
    <dgm:cxn modelId="{861F841B-9231-40E7-B5F1-D9420DADD050}" type="presOf" srcId="{BF08DE3A-B43F-4873-88F3-617C019D7E82}" destId="{5C25EBF0-53BC-4802-9CA2-4050D564A376}" srcOrd="0" destOrd="0" presId="urn:microsoft.com/office/officeart/2005/8/layout/matrix2#1"/>
    <dgm:cxn modelId="{487A632D-8D0C-48B8-86D7-6C08A5B5F29D}" type="presOf" srcId="{E4138BBE-ED0E-4A9C-873A-881783EF3CEA}" destId="{0CF9FD10-B62D-4A88-9C8E-3AAD2F06F7C1}" srcOrd="0" destOrd="1" presId="urn:microsoft.com/office/officeart/2005/8/layout/matrix2#1"/>
    <dgm:cxn modelId="{3A673A38-2E34-489C-AD05-0E65EAFC9E6A}" type="presOf" srcId="{D3B4EE51-69DC-4189-9E37-E8C22D0A7802}" destId="{08682BEB-A1FD-481F-B1AD-9F676577EC8A}" srcOrd="0" destOrd="1" presId="urn:microsoft.com/office/officeart/2005/8/layout/matrix2#1"/>
    <dgm:cxn modelId="{42FA2D3B-AB36-4EEA-B8A5-BECADDCC7621}" srcId="{9D9722D1-3C97-4B24-9441-AC6D5D964CC5}" destId="{D3B4EE51-69DC-4189-9E37-E8C22D0A7802}" srcOrd="0" destOrd="0" parTransId="{59591303-5FF3-477F-8D0B-B0DFB53D91CC}" sibTransId="{D4839F71-FFFE-4C54-8929-1A64AE135F10}"/>
    <dgm:cxn modelId="{B66C7F3E-32CD-4721-919F-EB65043A0F28}" srcId="{BF08DE3A-B43F-4873-88F3-617C019D7E82}" destId="{C8D084CC-4CBA-4AC2-9B66-F8D78103C1F2}" srcOrd="1" destOrd="0" parTransId="{FC002B0F-D1CF-488D-8F26-48EF92C10622}" sibTransId="{9226BD76-0BEC-4709-8C3D-B106A9A5B4B7}"/>
    <dgm:cxn modelId="{E34C8665-B3D9-4E9B-BE22-4B57B8939C6B}" srcId="{A257C676-8CAC-49F5-950E-732E956D2CD2}" destId="{E53F22DE-F940-4699-9F0C-8F2C85CFB9F6}" srcOrd="0" destOrd="0" parTransId="{A1552702-4B7C-4D70-B10C-30A6A170E7BF}" sibTransId="{F0C22997-FB7A-4EAF-B72F-B1232EA38DCF}"/>
    <dgm:cxn modelId="{C72E4566-84EB-4B69-B1F6-FF233C05E162}" type="presOf" srcId="{5087DD85-600F-41ED-B8E4-062421EA10BA}" destId="{E57D4CA0-13F5-421A-9B7C-9461B5B27A0B}" srcOrd="0" destOrd="2" presId="urn:microsoft.com/office/officeart/2005/8/layout/matrix2#1"/>
    <dgm:cxn modelId="{9FBE806A-D992-4319-880F-363A491716E8}" type="presOf" srcId="{0725D3FC-0E32-4E76-942F-732F325E4DE9}" destId="{E57D4CA0-13F5-421A-9B7C-9461B5B27A0B}" srcOrd="0" destOrd="0" presId="urn:microsoft.com/office/officeart/2005/8/layout/matrix2#1"/>
    <dgm:cxn modelId="{1C71D16C-36CD-4EFA-9868-735223500DB6}" type="presOf" srcId="{E53F22DE-F940-4699-9F0C-8F2C85CFB9F6}" destId="{8D180897-7103-41CE-A037-0B30F8EB4A6F}" srcOrd="0" destOrd="1" presId="urn:microsoft.com/office/officeart/2005/8/layout/matrix2#1"/>
    <dgm:cxn modelId="{A504F751-3B87-4D03-9890-68524719001E}" type="presOf" srcId="{91FEACE5-774A-4F8D-AD70-C9F6CAB7FF16}" destId="{8D180897-7103-41CE-A037-0B30F8EB4A6F}" srcOrd="0" destOrd="2" presId="urn:microsoft.com/office/officeart/2005/8/layout/matrix2#1"/>
    <dgm:cxn modelId="{E5EDE281-8100-4528-8E5C-BFF393E9C5E6}" srcId="{C8D084CC-4CBA-4AC2-9B66-F8D78103C1F2}" destId="{E4CA73E0-8190-4549-937D-60827200C961}" srcOrd="1" destOrd="0" parTransId="{4F30BCB2-ADAA-47F8-956E-8365DB16C906}" sibTransId="{CD8D420D-DF79-4A77-AF42-F1A08087EF0D}"/>
    <dgm:cxn modelId="{BF783B84-3EE3-4335-ACD2-75D1EF71AC41}" srcId="{BF08DE3A-B43F-4873-88F3-617C019D7E82}" destId="{A257C676-8CAC-49F5-950E-732E956D2CD2}" srcOrd="0" destOrd="0" parTransId="{49E5B087-DB88-48F6-B71E-837EF9EEBADA}" sibTransId="{B1C58FB2-26EB-48DA-9C7F-20371444489B}"/>
    <dgm:cxn modelId="{D7D89487-BF50-4856-AC3E-BDF47A428EA6}" srcId="{A257C676-8CAC-49F5-950E-732E956D2CD2}" destId="{91FEACE5-774A-4F8D-AD70-C9F6CAB7FF16}" srcOrd="1" destOrd="0" parTransId="{51623C4A-FB52-4703-8973-0E53D89F0826}" sibTransId="{D57AA5A2-BF23-4DE3-86C4-28CF140DE60E}"/>
    <dgm:cxn modelId="{14EEFCA2-C37D-4139-9380-61059EFF603A}" type="presOf" srcId="{E4CA73E0-8190-4549-937D-60827200C961}" destId="{0CF9FD10-B62D-4A88-9C8E-3AAD2F06F7C1}" srcOrd="0" destOrd="2" presId="urn:microsoft.com/office/officeart/2005/8/layout/matrix2#1"/>
    <dgm:cxn modelId="{D67F19AB-78FA-4A5D-8CBE-CFE32BED1D5A}" type="presOf" srcId="{6303E3CD-AA46-4801-B31F-096289DB4DB6}" destId="{E57D4CA0-13F5-421A-9B7C-9461B5B27A0B}" srcOrd="0" destOrd="1" presId="urn:microsoft.com/office/officeart/2005/8/layout/matrix2#1"/>
    <dgm:cxn modelId="{FED1CCAC-1D44-4310-8DEE-C672450A34F5}" type="presOf" srcId="{C8D084CC-4CBA-4AC2-9B66-F8D78103C1F2}" destId="{0CF9FD10-B62D-4A88-9C8E-3AAD2F06F7C1}" srcOrd="0" destOrd="0" presId="urn:microsoft.com/office/officeart/2005/8/layout/matrix2#1"/>
    <dgm:cxn modelId="{4F8AB2AF-F4A6-4B81-A13B-FF2730E4D9BC}" srcId="{0725D3FC-0E32-4E76-942F-732F325E4DE9}" destId="{6303E3CD-AA46-4801-B31F-096289DB4DB6}" srcOrd="0" destOrd="0" parTransId="{E564180E-8E2E-430F-9998-B05560172C79}" sibTransId="{E68D9360-C3FC-461A-A01C-5A642B09933F}"/>
    <dgm:cxn modelId="{C21F35C3-F1FE-46C7-9D1D-734CE26B4905}" srcId="{C8D084CC-4CBA-4AC2-9B66-F8D78103C1F2}" destId="{E4138BBE-ED0E-4A9C-873A-881783EF3CEA}" srcOrd="0" destOrd="0" parTransId="{1129A7E2-0A27-46A9-9501-70A70D7A7DC4}" sibTransId="{62B1BC21-B51B-47B4-A57F-5C14E941A5CA}"/>
    <dgm:cxn modelId="{5B14FDC7-5AFB-4221-924F-62EA0D084FB0}" type="presOf" srcId="{A257C676-8CAC-49F5-950E-732E956D2CD2}" destId="{8D180897-7103-41CE-A037-0B30F8EB4A6F}" srcOrd="0" destOrd="0" presId="urn:microsoft.com/office/officeart/2005/8/layout/matrix2#1"/>
    <dgm:cxn modelId="{71F252C9-C7C1-4941-848D-530FA1A0E097}" type="presOf" srcId="{9D9722D1-3C97-4B24-9441-AC6D5D964CC5}" destId="{08682BEB-A1FD-481F-B1AD-9F676577EC8A}" srcOrd="0" destOrd="0" presId="urn:microsoft.com/office/officeart/2005/8/layout/matrix2#1"/>
    <dgm:cxn modelId="{B595CCDE-D968-4E6E-81FE-33CFBDC5DEEF}" srcId="{0725D3FC-0E32-4E76-942F-732F325E4DE9}" destId="{5087DD85-600F-41ED-B8E4-062421EA10BA}" srcOrd="1" destOrd="0" parTransId="{70B0BD20-C4DE-4133-A63D-CC2D5F98F0E7}" sibTransId="{1298F2AE-B9E0-4161-A769-C96D83D7C11B}"/>
    <dgm:cxn modelId="{8C2B6AF3-FB83-4E00-BDD4-C548BD05DDB9}" type="presOf" srcId="{494A256C-9D6A-4DE1-9956-99A0BEB66A13}" destId="{08682BEB-A1FD-481F-B1AD-9F676577EC8A}" srcOrd="0" destOrd="2" presId="urn:microsoft.com/office/officeart/2005/8/layout/matrix2#1"/>
    <dgm:cxn modelId="{8EEA26C5-0285-4E9F-89FE-84456EDFDA23}" type="presParOf" srcId="{5C25EBF0-53BC-4802-9CA2-4050D564A376}" destId="{27F91203-8F89-45E2-91AB-0C1E8E0F7CAF}" srcOrd="0" destOrd="0" presId="urn:microsoft.com/office/officeart/2005/8/layout/matrix2#1"/>
    <dgm:cxn modelId="{713A2BCF-8A55-4EBE-B7B8-3B40AB87CC29}" type="presParOf" srcId="{5C25EBF0-53BC-4802-9CA2-4050D564A376}" destId="{8D180897-7103-41CE-A037-0B30F8EB4A6F}" srcOrd="1" destOrd="0" presId="urn:microsoft.com/office/officeart/2005/8/layout/matrix2#1"/>
    <dgm:cxn modelId="{20541BFB-482A-40F9-893B-4B4ACDC3095C}" type="presParOf" srcId="{5C25EBF0-53BC-4802-9CA2-4050D564A376}" destId="{0CF9FD10-B62D-4A88-9C8E-3AAD2F06F7C1}" srcOrd="2" destOrd="0" presId="urn:microsoft.com/office/officeart/2005/8/layout/matrix2#1"/>
    <dgm:cxn modelId="{D874DC02-1909-4066-B9E2-C12DF9925A0D}" type="presParOf" srcId="{5C25EBF0-53BC-4802-9CA2-4050D564A376}" destId="{E57D4CA0-13F5-421A-9B7C-9461B5B27A0B}" srcOrd="3" destOrd="0" presId="urn:microsoft.com/office/officeart/2005/8/layout/matrix2#1"/>
    <dgm:cxn modelId="{AA146D18-D90C-43C7-AEEF-E5D58118F00C}" type="presParOf" srcId="{5C25EBF0-53BC-4802-9CA2-4050D564A376}" destId="{08682BEB-A1FD-481F-B1AD-9F676577EC8A}" srcOrd="4" destOrd="0" presId="urn:microsoft.com/office/officeart/2005/8/layout/matrix2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F91203-8F89-45E2-91AB-0C1E8E0F7CAF}">
      <dsp:nvSpPr>
        <dsp:cNvPr id="0" name=""/>
        <dsp:cNvSpPr/>
      </dsp:nvSpPr>
      <dsp:spPr>
        <a:xfrm>
          <a:off x="1851818" y="0"/>
          <a:ext cx="4525963" cy="4525963"/>
        </a:xfrm>
        <a:prstGeom prst="quadArrow">
          <a:avLst>
            <a:gd name="adj1" fmla="val 2000"/>
            <a:gd name="adj2" fmla="val 4000"/>
            <a:gd name="adj3" fmla="val 5000"/>
          </a:avLst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2">
                <a:tint val="40000"/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8D180897-7103-41CE-A037-0B30F8EB4A6F}">
      <dsp:nvSpPr>
        <dsp:cNvPr id="0" name=""/>
        <dsp:cNvSpPr/>
      </dsp:nvSpPr>
      <dsp:spPr>
        <a:xfrm>
          <a:off x="2146006" y="294187"/>
          <a:ext cx="1810385" cy="181038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Предмет 1</a:t>
          </a:r>
          <a:endParaRPr lang="en-US" sz="25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000" kern="1200" dirty="0"/>
            <a:t>Отметка 1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000" kern="1200" dirty="0"/>
            <a:t>Отметка 2</a:t>
          </a:r>
          <a:endParaRPr lang="en-US" sz="2000" kern="1200" dirty="0"/>
        </a:p>
      </dsp:txBody>
      <dsp:txXfrm>
        <a:off x="2234382" y="382563"/>
        <a:ext cx="1633633" cy="1633633"/>
      </dsp:txXfrm>
    </dsp:sp>
    <dsp:sp modelId="{0CF9FD10-B62D-4A88-9C8E-3AAD2F06F7C1}">
      <dsp:nvSpPr>
        <dsp:cNvPr id="0" name=""/>
        <dsp:cNvSpPr/>
      </dsp:nvSpPr>
      <dsp:spPr>
        <a:xfrm>
          <a:off x="4273208" y="294187"/>
          <a:ext cx="1810385" cy="181038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3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Предмет </a:t>
          </a:r>
          <a:r>
            <a:rPr lang="en-US" sz="2500" kern="1200" dirty="0"/>
            <a:t>2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000" kern="1200" dirty="0"/>
            <a:t>Отметка 1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000" kern="1200" dirty="0"/>
            <a:t>Отметка 2</a:t>
          </a:r>
          <a:endParaRPr lang="en-US" sz="2000" kern="1200" dirty="0"/>
        </a:p>
      </dsp:txBody>
      <dsp:txXfrm>
        <a:off x="4361584" y="382563"/>
        <a:ext cx="1633633" cy="1633633"/>
      </dsp:txXfrm>
    </dsp:sp>
    <dsp:sp modelId="{E57D4CA0-13F5-421A-9B7C-9461B5B27A0B}">
      <dsp:nvSpPr>
        <dsp:cNvPr id="0" name=""/>
        <dsp:cNvSpPr/>
      </dsp:nvSpPr>
      <dsp:spPr>
        <a:xfrm>
          <a:off x="2146006" y="2421390"/>
          <a:ext cx="1810385" cy="181038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Предмет </a:t>
          </a:r>
          <a:r>
            <a:rPr lang="en-US" sz="2500" kern="1200" dirty="0"/>
            <a:t>3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000" kern="1200" dirty="0"/>
            <a:t>Отметка 1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000" kern="1200" dirty="0"/>
            <a:t>Отметка 2</a:t>
          </a:r>
          <a:endParaRPr lang="en-US" sz="2000" kern="1200" dirty="0"/>
        </a:p>
      </dsp:txBody>
      <dsp:txXfrm>
        <a:off x="2234382" y="2509766"/>
        <a:ext cx="1633633" cy="1633633"/>
      </dsp:txXfrm>
    </dsp:sp>
    <dsp:sp modelId="{08682BEB-A1FD-481F-B1AD-9F676577EC8A}">
      <dsp:nvSpPr>
        <dsp:cNvPr id="0" name=""/>
        <dsp:cNvSpPr/>
      </dsp:nvSpPr>
      <dsp:spPr>
        <a:xfrm>
          <a:off x="4273208" y="2421390"/>
          <a:ext cx="1810385" cy="181038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5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Предмет </a:t>
          </a:r>
          <a:r>
            <a:rPr lang="en-US" sz="2500" kern="1200" dirty="0"/>
            <a:t>4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000" kern="1200" dirty="0"/>
            <a:t>Отметка 1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000" kern="1200" dirty="0"/>
            <a:t>Отметка 2</a:t>
          </a:r>
          <a:endParaRPr lang="en-US" sz="2000" kern="1200" dirty="0"/>
        </a:p>
      </dsp:txBody>
      <dsp:txXfrm>
        <a:off x="4361584" y="2509766"/>
        <a:ext cx="1633633" cy="16336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#1" minVer="12.0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100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100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2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2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2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2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#2">
  <dgm:title val="3-D Style 2"/>
  <dgm:desc val="3-D Style 2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7D7FFEE4-4A8C-4EF6-87B2-F4E802178BD4}" type="datetimeFigureOut">
              <a:rPr lang="en-US" smtClean="0"/>
              <a:pPr/>
              <a:t>7/23/2017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4A6505C8-6E27-40BE-9D71-ECD91AC13D6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505C8-6E27-40BE-9D71-ECD91AC13D6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C663A-5A09-470A-8CA2-108EEA1DD31B}" type="datetimeFigureOut">
              <a:rPr lang="en-US" smtClean="0"/>
              <a:pPr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BC286-B2FE-44AC-8F25-02BBF4E9D1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C663A-5A09-470A-8CA2-108EEA1DD31B}" type="datetimeFigureOut">
              <a:rPr lang="en-US" smtClean="0"/>
              <a:pPr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BC286-B2FE-44AC-8F25-02BBF4E9D1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C663A-5A09-470A-8CA2-108EEA1DD31B}" type="datetimeFigureOut">
              <a:rPr lang="en-US" smtClean="0"/>
              <a:pPr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BC286-B2FE-44AC-8F25-02BBF4E9D1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C663A-5A09-470A-8CA2-108EEA1DD31B}" type="datetimeFigureOut">
              <a:rPr lang="en-US" smtClean="0"/>
              <a:pPr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BC286-B2FE-44AC-8F25-02BBF4E9D1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C663A-5A09-470A-8CA2-108EEA1DD31B}" type="datetimeFigureOut">
              <a:rPr lang="en-US" smtClean="0"/>
              <a:pPr/>
              <a:t>7/23/2017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BC286-B2FE-44AC-8F25-02BBF4E9D1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C663A-5A09-470A-8CA2-108EEA1DD31B}" type="datetimeFigureOut">
              <a:rPr lang="en-US" smtClean="0"/>
              <a:pPr/>
              <a:t>7/23/2017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BC286-B2FE-44AC-8F25-02BBF4E9D1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C663A-5A09-470A-8CA2-108EEA1DD31B}" type="datetimeFigureOut">
              <a:rPr lang="en-US" smtClean="0"/>
              <a:pPr/>
              <a:t>7/23/2017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BC286-B2FE-44AC-8F25-02BBF4E9D1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C663A-5A09-470A-8CA2-108EEA1DD31B}" type="datetimeFigureOut">
              <a:rPr lang="en-US" smtClean="0"/>
              <a:pPr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BC286-B2FE-44AC-8F25-02BBF4E9D1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C663A-5A09-470A-8CA2-108EEA1DD31B}" type="datetimeFigureOut">
              <a:rPr lang="en-US" smtClean="0"/>
              <a:pPr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BC286-B2FE-44AC-8F25-02BBF4E9D1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C663A-5A09-470A-8CA2-108EEA1DD31B}" type="datetimeFigureOut">
              <a:rPr lang="en-US" smtClean="0"/>
              <a:pPr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BC286-B2FE-44AC-8F25-02BBF4E9D1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rtl="0" eaLnBrk="1" latinLnBrk="0" hangingPunct="1">
        <a:spcBef>
          <a:spcPct val="0"/>
        </a:spcBef>
        <a:buNone/>
        <a:defRPr sz="4400" b="0" kern="1200" cap="none" spc="0">
          <a:ln w="1841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b="0" kern="120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rPr>
              <a:t>Матричная диаграмма</a:t>
            </a:r>
            <a:endParaRPr lang="ru-RU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4305C62-D5FD-4846-A241-61C7C6C62D0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Матричная диаграмма</Template>
  <TotalTime>0</TotalTime>
  <Words>27</Words>
  <Application>Microsoft Office PowerPoint</Application>
  <PresentationFormat>Экран (4:3)</PresentationFormat>
  <Paragraphs>14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Corbel</vt:lpstr>
      <vt:lpstr>Тема Office</vt:lpstr>
      <vt:lpstr>Матричная диаграмма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2017-07-23T08:22:49Z</dcterms:created>
  <dcterms:modified xsi:type="dcterms:W3CDTF">2017-07-23T08:26:33Z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TC101743289990</vt:lpwstr>
  </property>
</Properties>
</file>