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43891200" cy="32918400"/>
  <p:notesSz cx="6662738" cy="992505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23" d="100"/>
          <a:sy n="23" d="100"/>
        </p:scale>
        <p:origin x="7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15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ru-U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60-4F2A-B709-238886D81E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60-4F2A-B709-238886D81EE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60-4F2A-B709-238886D81E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657371008"/>
        <c:axId val="657374816"/>
      </c:barChart>
      <c:catAx>
        <c:axId val="65737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657374816"/>
        <c:crosses val="autoZero"/>
        <c:auto val="1"/>
        <c:lblAlgn val="ctr"/>
        <c:lblOffset val="100"/>
        <c:noMultiLvlLbl val="0"/>
      </c:catAx>
      <c:valAx>
        <c:axId val="6573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65737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AB2E9-3568-4939-AD20-F42726F09D0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F1FE2A-97BA-4B52-B3A6-E44D1F20CB28}">
      <dgm:prSet phldrT="[Text]" custT="1"/>
      <dgm:spPr/>
      <dgm:t>
        <a:bodyPr/>
        <a:lstStyle/>
        <a:p>
          <a:r>
            <a:rPr lang="ru-RU" sz="2800" dirty="0"/>
            <a:t>Регулируемые переменные</a:t>
          </a:r>
          <a:endParaRPr lang="en-US" sz="2800" dirty="0"/>
        </a:p>
      </dgm:t>
    </dgm:pt>
    <dgm:pt modelId="{272155B6-483B-4675-B173-D3F00A201046}" type="parTrans" cxnId="{FC6EE199-23CF-4307-94F8-FC53916EA51A}">
      <dgm:prSet/>
      <dgm:spPr/>
      <dgm:t>
        <a:bodyPr/>
        <a:lstStyle/>
        <a:p>
          <a:endParaRPr lang="en-US" sz="2800"/>
        </a:p>
      </dgm:t>
    </dgm:pt>
    <dgm:pt modelId="{0CACD921-34CA-4681-87F1-041A98C27B3D}" type="sibTrans" cxnId="{FC6EE199-23CF-4307-94F8-FC53916EA51A}">
      <dgm:prSet/>
      <dgm:spPr/>
      <dgm:t>
        <a:bodyPr/>
        <a:lstStyle/>
        <a:p>
          <a:endParaRPr lang="en-US" sz="2800"/>
        </a:p>
      </dgm:t>
    </dgm:pt>
    <dgm:pt modelId="{4640F6E6-EF32-4372-9B3B-2FFD48F9CB5C}">
      <dgm:prSet phldrT="[Text]" custT="1"/>
      <dgm:spPr/>
      <dgm:t>
        <a:bodyPr/>
        <a:lstStyle/>
        <a:p>
          <a:r>
            <a:rPr lang="ru-RU" sz="2800" dirty="0"/>
            <a:t>Остаются неизменными в течение всего эксперимента.</a:t>
          </a:r>
          <a:endParaRPr lang="en-US" sz="2800" dirty="0"/>
        </a:p>
      </dgm:t>
    </dgm:pt>
    <dgm:pt modelId="{DB4F8E23-BBE6-4AB5-9D82-74F5115D7455}" type="parTrans" cxnId="{ACB965C6-1ACF-483C-9C29-8A17C949C706}">
      <dgm:prSet/>
      <dgm:spPr/>
      <dgm:t>
        <a:bodyPr/>
        <a:lstStyle/>
        <a:p>
          <a:endParaRPr lang="en-US" sz="2800"/>
        </a:p>
      </dgm:t>
    </dgm:pt>
    <dgm:pt modelId="{55E32D54-3DF3-4F3F-B3B8-1AEE5606EC62}" type="sibTrans" cxnId="{ACB965C6-1ACF-483C-9C29-8A17C949C706}">
      <dgm:prSet/>
      <dgm:spPr/>
      <dgm:t>
        <a:bodyPr/>
        <a:lstStyle/>
        <a:p>
          <a:endParaRPr lang="en-US" sz="2800"/>
        </a:p>
      </dgm:t>
    </dgm:pt>
    <dgm:pt modelId="{184B56DA-A66C-4DD0-AE11-0A7EBA387E48}">
      <dgm:prSet phldrT="[Text]" custT="1"/>
      <dgm:spPr/>
      <dgm:t>
        <a:bodyPr/>
        <a:lstStyle/>
        <a:p>
          <a:r>
            <a:rPr lang="ru-RU" sz="2800" dirty="0"/>
            <a:t>Независимая переменная</a:t>
          </a:r>
          <a:endParaRPr lang="en-US" sz="2800" dirty="0"/>
        </a:p>
      </dgm:t>
    </dgm:pt>
    <dgm:pt modelId="{3C1C544F-4C0C-4E19-A3D2-C3E5175D7B4B}" type="parTrans" cxnId="{01AD485A-0916-4A80-9CBA-29870F4D202A}">
      <dgm:prSet/>
      <dgm:spPr/>
      <dgm:t>
        <a:bodyPr/>
        <a:lstStyle/>
        <a:p>
          <a:endParaRPr lang="en-US" sz="2800"/>
        </a:p>
      </dgm:t>
    </dgm:pt>
    <dgm:pt modelId="{8EE144C8-20EA-43DA-B048-41CEE06807BC}" type="sibTrans" cxnId="{01AD485A-0916-4A80-9CBA-29870F4D202A}">
      <dgm:prSet/>
      <dgm:spPr/>
      <dgm:t>
        <a:bodyPr/>
        <a:lstStyle/>
        <a:p>
          <a:endParaRPr lang="en-US" sz="2800"/>
        </a:p>
      </dgm:t>
    </dgm:pt>
    <dgm:pt modelId="{17AF0C1B-AB46-4643-AAAB-C00D253E5731}">
      <dgm:prSet phldrT="[Text]" custT="1"/>
      <dgm:spPr/>
      <dgm:t>
        <a:bodyPr/>
        <a:lstStyle/>
        <a:p>
          <a:r>
            <a:rPr lang="ru-RU" sz="2800" b="1" dirty="0"/>
            <a:t>Единственная</a:t>
          </a:r>
          <a:r>
            <a:rPr lang="ru-RU" sz="2800" dirty="0"/>
            <a:t> переменная, намеренно подвергаемая изменениям и проверке.</a:t>
          </a:r>
          <a:endParaRPr lang="en-US" sz="2800" dirty="0"/>
        </a:p>
      </dgm:t>
    </dgm:pt>
    <dgm:pt modelId="{29C3C336-A8CD-48B5-9F85-325299B52A84}" type="parTrans" cxnId="{31D0EEFF-9776-4597-8873-3B56F9091C86}">
      <dgm:prSet/>
      <dgm:spPr/>
      <dgm:t>
        <a:bodyPr/>
        <a:lstStyle/>
        <a:p>
          <a:endParaRPr lang="en-US" sz="2800"/>
        </a:p>
      </dgm:t>
    </dgm:pt>
    <dgm:pt modelId="{631D11DF-11B6-487B-8148-E2BF1F9190AD}" type="sibTrans" cxnId="{31D0EEFF-9776-4597-8873-3B56F9091C86}">
      <dgm:prSet/>
      <dgm:spPr/>
      <dgm:t>
        <a:bodyPr/>
        <a:lstStyle/>
        <a:p>
          <a:endParaRPr lang="en-US" sz="2800"/>
        </a:p>
      </dgm:t>
    </dgm:pt>
    <dgm:pt modelId="{2F8ECEAC-FAA3-4503-A169-57F41A503807}">
      <dgm:prSet phldrT="[Text]" custT="1"/>
      <dgm:spPr/>
      <dgm:t>
        <a:bodyPr/>
        <a:lstStyle/>
        <a:p>
          <a:r>
            <a:rPr lang="ru-RU" sz="2800" dirty="0"/>
            <a:t>Зависимая переменная</a:t>
          </a:r>
          <a:endParaRPr lang="en-US" sz="2800" dirty="0"/>
        </a:p>
      </dgm:t>
    </dgm:pt>
    <dgm:pt modelId="{ACAA3BC8-2CDA-42A5-8DD6-5A948ACC6FCF}" type="parTrans" cxnId="{24836079-9FDA-4F84-9291-518671EE6E30}">
      <dgm:prSet/>
      <dgm:spPr/>
      <dgm:t>
        <a:bodyPr/>
        <a:lstStyle/>
        <a:p>
          <a:endParaRPr lang="en-US" sz="2800"/>
        </a:p>
      </dgm:t>
    </dgm:pt>
    <dgm:pt modelId="{61A568BF-D1AB-4345-9CA7-878468CAA9E0}" type="sibTrans" cxnId="{24836079-9FDA-4F84-9291-518671EE6E30}">
      <dgm:prSet/>
      <dgm:spPr/>
      <dgm:t>
        <a:bodyPr/>
        <a:lstStyle/>
        <a:p>
          <a:endParaRPr lang="en-US" sz="2800"/>
        </a:p>
      </dgm:t>
    </dgm:pt>
    <dgm:pt modelId="{BB5A00DF-7368-4451-822A-C5213BEFEEBE}">
      <dgm:prSet phldrT="[Text]" custT="1"/>
      <dgm:spPr/>
      <dgm:t>
        <a:bodyPr/>
        <a:lstStyle/>
        <a:p>
          <a:r>
            <a:rPr lang="ru-RU" sz="2800" dirty="0"/>
            <a:t>Наблюдаемый диапазон изменений при изменении независимой переменной.</a:t>
          </a:r>
          <a:endParaRPr lang="en-US" sz="2800" dirty="0"/>
        </a:p>
      </dgm:t>
    </dgm:pt>
    <dgm:pt modelId="{DBF05790-03E0-47D4-8137-1ED35487613F}" type="parTrans" cxnId="{3F455948-84CC-4BD3-B122-BC7FC520F6C2}">
      <dgm:prSet/>
      <dgm:spPr/>
      <dgm:t>
        <a:bodyPr/>
        <a:lstStyle/>
        <a:p>
          <a:endParaRPr lang="en-US" sz="2800"/>
        </a:p>
      </dgm:t>
    </dgm:pt>
    <dgm:pt modelId="{1FC1A5B2-F57F-4D1D-AD7C-59801453B2A1}" type="sibTrans" cxnId="{3F455948-84CC-4BD3-B122-BC7FC520F6C2}">
      <dgm:prSet/>
      <dgm:spPr/>
      <dgm:t>
        <a:bodyPr/>
        <a:lstStyle/>
        <a:p>
          <a:endParaRPr lang="en-US" sz="2800"/>
        </a:p>
      </dgm:t>
    </dgm:pt>
    <dgm:pt modelId="{B92700A2-FB38-4467-8A2E-6B17FD5FB43C}">
      <dgm:prSet phldrT="[Text]" custT="1"/>
      <dgm:spPr/>
      <dgm:t>
        <a:bodyPr/>
        <a:lstStyle/>
        <a:p>
          <a:r>
            <a:rPr lang="ru-RU" sz="2800" dirty="0"/>
            <a:t>Решите, каким образом будут измеряться изменения.</a:t>
          </a:r>
          <a:endParaRPr lang="en-US" sz="2800" dirty="0"/>
        </a:p>
      </dgm:t>
    </dgm:pt>
    <dgm:pt modelId="{D455CBAE-1EFE-4677-A720-D37D3C7C79C7}" type="parTrans" cxnId="{401C8A76-0402-439A-A771-D9B2BC35018E}">
      <dgm:prSet/>
      <dgm:spPr/>
      <dgm:t>
        <a:bodyPr/>
        <a:lstStyle/>
        <a:p>
          <a:endParaRPr lang="en-US" sz="2800"/>
        </a:p>
      </dgm:t>
    </dgm:pt>
    <dgm:pt modelId="{A308112E-A697-4E6A-A0C4-5392D47FD2DE}" type="sibTrans" cxnId="{401C8A76-0402-439A-A771-D9B2BC35018E}">
      <dgm:prSet/>
      <dgm:spPr/>
      <dgm:t>
        <a:bodyPr/>
        <a:lstStyle/>
        <a:p>
          <a:endParaRPr lang="en-US" sz="2800"/>
        </a:p>
      </dgm:t>
    </dgm:pt>
    <dgm:pt modelId="{4351CFC8-37EC-494B-A841-287649776134}" type="pres">
      <dgm:prSet presAssocID="{425AB2E9-3568-4939-AD20-F42726F09D02}" presName="Name0" presStyleCnt="0">
        <dgm:presLayoutVars>
          <dgm:dir/>
          <dgm:animLvl val="lvl"/>
          <dgm:resizeHandles val="exact"/>
        </dgm:presLayoutVars>
      </dgm:prSet>
      <dgm:spPr/>
    </dgm:pt>
    <dgm:pt modelId="{70E9962D-05C5-4F85-A473-03B50B9C6416}" type="pres">
      <dgm:prSet presAssocID="{06F1FE2A-97BA-4B52-B3A6-E44D1F20CB28}" presName="composite" presStyleCnt="0"/>
      <dgm:spPr/>
    </dgm:pt>
    <dgm:pt modelId="{B8C15370-9E21-4343-A577-4985C41A0B6E}" type="pres">
      <dgm:prSet presAssocID="{06F1FE2A-97BA-4B52-B3A6-E44D1F20CB2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E65B54D-BB89-4898-B770-68834B90CB27}" type="pres">
      <dgm:prSet presAssocID="{06F1FE2A-97BA-4B52-B3A6-E44D1F20CB28}" presName="desTx" presStyleLbl="alignAccFollowNode1" presStyleIdx="0" presStyleCnt="3">
        <dgm:presLayoutVars>
          <dgm:bulletEnabled val="1"/>
        </dgm:presLayoutVars>
      </dgm:prSet>
      <dgm:spPr/>
    </dgm:pt>
    <dgm:pt modelId="{A7E2C66E-7169-4E42-A713-6528CC71DD9D}" type="pres">
      <dgm:prSet presAssocID="{0CACD921-34CA-4681-87F1-041A98C27B3D}" presName="space" presStyleCnt="0"/>
      <dgm:spPr/>
    </dgm:pt>
    <dgm:pt modelId="{C25D5A66-A92F-4D7D-A84B-534F27779317}" type="pres">
      <dgm:prSet presAssocID="{184B56DA-A66C-4DD0-AE11-0A7EBA387E48}" presName="composite" presStyleCnt="0"/>
      <dgm:spPr/>
    </dgm:pt>
    <dgm:pt modelId="{E01B3154-0666-4584-9FC4-432DE00CC402}" type="pres">
      <dgm:prSet presAssocID="{184B56DA-A66C-4DD0-AE11-0A7EBA387E4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EC96761-7A7E-46B1-9A31-B92F49834D5A}" type="pres">
      <dgm:prSet presAssocID="{184B56DA-A66C-4DD0-AE11-0A7EBA387E48}" presName="desTx" presStyleLbl="alignAccFollowNode1" presStyleIdx="1" presStyleCnt="3">
        <dgm:presLayoutVars>
          <dgm:bulletEnabled val="1"/>
        </dgm:presLayoutVars>
      </dgm:prSet>
      <dgm:spPr/>
    </dgm:pt>
    <dgm:pt modelId="{D004D87C-D390-4BAA-B20D-69AF97599BD7}" type="pres">
      <dgm:prSet presAssocID="{8EE144C8-20EA-43DA-B048-41CEE06807BC}" presName="space" presStyleCnt="0"/>
      <dgm:spPr/>
    </dgm:pt>
    <dgm:pt modelId="{F9A125CB-F105-4A75-821B-0388D80248ED}" type="pres">
      <dgm:prSet presAssocID="{2F8ECEAC-FAA3-4503-A169-57F41A503807}" presName="composite" presStyleCnt="0"/>
      <dgm:spPr/>
    </dgm:pt>
    <dgm:pt modelId="{64DD6D48-227C-4434-BED8-F49C9D4F4F7E}" type="pres">
      <dgm:prSet presAssocID="{2F8ECEAC-FAA3-4503-A169-57F41A50380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8860936-C475-4184-9A9D-2F4B5D8B0BC7}" type="pres">
      <dgm:prSet presAssocID="{2F8ECEAC-FAA3-4503-A169-57F41A50380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F455948-84CC-4BD3-B122-BC7FC520F6C2}" srcId="{2F8ECEAC-FAA3-4503-A169-57F41A503807}" destId="{BB5A00DF-7368-4451-822A-C5213BEFEEBE}" srcOrd="0" destOrd="0" parTransId="{DBF05790-03E0-47D4-8137-1ED35487613F}" sibTransId="{1FC1A5B2-F57F-4D1D-AD7C-59801453B2A1}"/>
    <dgm:cxn modelId="{9BA84549-343A-497A-8F50-EA4C874AF4DD}" type="presOf" srcId="{2F8ECEAC-FAA3-4503-A169-57F41A503807}" destId="{64DD6D48-227C-4434-BED8-F49C9D4F4F7E}" srcOrd="0" destOrd="0" presId="urn:microsoft.com/office/officeart/2005/8/layout/hList1"/>
    <dgm:cxn modelId="{4E402F4F-22AD-4214-BE8C-948F617ABB38}" type="presOf" srcId="{BB5A00DF-7368-4451-822A-C5213BEFEEBE}" destId="{98860936-C475-4184-9A9D-2F4B5D8B0BC7}" srcOrd="0" destOrd="0" presId="urn:microsoft.com/office/officeart/2005/8/layout/hList1"/>
    <dgm:cxn modelId="{9C3D3653-8462-4AAD-A961-3717216B9CF2}" type="presOf" srcId="{06F1FE2A-97BA-4B52-B3A6-E44D1F20CB28}" destId="{B8C15370-9E21-4343-A577-4985C41A0B6E}" srcOrd="0" destOrd="0" presId="urn:microsoft.com/office/officeart/2005/8/layout/hList1"/>
    <dgm:cxn modelId="{766F4955-F53D-4E5F-A7D9-8AE86DDD9794}" type="presOf" srcId="{B92700A2-FB38-4467-8A2E-6B17FD5FB43C}" destId="{98860936-C475-4184-9A9D-2F4B5D8B0BC7}" srcOrd="0" destOrd="1" presId="urn:microsoft.com/office/officeart/2005/8/layout/hList1"/>
    <dgm:cxn modelId="{401C8A76-0402-439A-A771-D9B2BC35018E}" srcId="{2F8ECEAC-FAA3-4503-A169-57F41A503807}" destId="{B92700A2-FB38-4467-8A2E-6B17FD5FB43C}" srcOrd="1" destOrd="0" parTransId="{D455CBAE-1EFE-4677-A720-D37D3C7C79C7}" sibTransId="{A308112E-A697-4E6A-A0C4-5392D47FD2DE}"/>
    <dgm:cxn modelId="{24836079-9FDA-4F84-9291-518671EE6E30}" srcId="{425AB2E9-3568-4939-AD20-F42726F09D02}" destId="{2F8ECEAC-FAA3-4503-A169-57F41A503807}" srcOrd="2" destOrd="0" parTransId="{ACAA3BC8-2CDA-42A5-8DD6-5A948ACC6FCF}" sibTransId="{61A568BF-D1AB-4345-9CA7-878468CAA9E0}"/>
    <dgm:cxn modelId="{01AD485A-0916-4A80-9CBA-29870F4D202A}" srcId="{425AB2E9-3568-4939-AD20-F42726F09D02}" destId="{184B56DA-A66C-4DD0-AE11-0A7EBA387E48}" srcOrd="1" destOrd="0" parTransId="{3C1C544F-4C0C-4E19-A3D2-C3E5175D7B4B}" sibTransId="{8EE144C8-20EA-43DA-B048-41CEE06807BC}"/>
    <dgm:cxn modelId="{FC6EE199-23CF-4307-94F8-FC53916EA51A}" srcId="{425AB2E9-3568-4939-AD20-F42726F09D02}" destId="{06F1FE2A-97BA-4B52-B3A6-E44D1F20CB28}" srcOrd="0" destOrd="0" parTransId="{272155B6-483B-4675-B173-D3F00A201046}" sibTransId="{0CACD921-34CA-4681-87F1-041A98C27B3D}"/>
    <dgm:cxn modelId="{913323B4-1F88-4AC5-8C9E-BE0572C8023B}" type="presOf" srcId="{4640F6E6-EF32-4372-9B3B-2FFD48F9CB5C}" destId="{DE65B54D-BB89-4898-B770-68834B90CB27}" srcOrd="0" destOrd="0" presId="urn:microsoft.com/office/officeart/2005/8/layout/hList1"/>
    <dgm:cxn modelId="{ACB965C6-1ACF-483C-9C29-8A17C949C706}" srcId="{06F1FE2A-97BA-4B52-B3A6-E44D1F20CB28}" destId="{4640F6E6-EF32-4372-9B3B-2FFD48F9CB5C}" srcOrd="0" destOrd="0" parTransId="{DB4F8E23-BBE6-4AB5-9D82-74F5115D7455}" sibTransId="{55E32D54-3DF3-4F3F-B3B8-1AEE5606EC62}"/>
    <dgm:cxn modelId="{12E1A9E1-0E2B-4599-8D03-2A69A1547115}" type="presOf" srcId="{425AB2E9-3568-4939-AD20-F42726F09D02}" destId="{4351CFC8-37EC-494B-A841-287649776134}" srcOrd="0" destOrd="0" presId="urn:microsoft.com/office/officeart/2005/8/layout/hList1"/>
    <dgm:cxn modelId="{51EFA3EF-F9E3-4B84-BA84-84A3BBF4D4D3}" type="presOf" srcId="{17AF0C1B-AB46-4643-AAAB-C00D253E5731}" destId="{6EC96761-7A7E-46B1-9A31-B92F49834D5A}" srcOrd="0" destOrd="0" presId="urn:microsoft.com/office/officeart/2005/8/layout/hList1"/>
    <dgm:cxn modelId="{7FD88FF9-53A7-4C08-9686-37472D3C5F90}" type="presOf" srcId="{184B56DA-A66C-4DD0-AE11-0A7EBA387E48}" destId="{E01B3154-0666-4584-9FC4-432DE00CC402}" srcOrd="0" destOrd="0" presId="urn:microsoft.com/office/officeart/2005/8/layout/hList1"/>
    <dgm:cxn modelId="{31D0EEFF-9776-4597-8873-3B56F9091C86}" srcId="{184B56DA-A66C-4DD0-AE11-0A7EBA387E48}" destId="{17AF0C1B-AB46-4643-AAAB-C00D253E5731}" srcOrd="0" destOrd="0" parTransId="{29C3C336-A8CD-48B5-9F85-325299B52A84}" sibTransId="{631D11DF-11B6-487B-8148-E2BF1F9190AD}"/>
    <dgm:cxn modelId="{AE41C4D7-1708-49AF-AE4A-683C8CF513D4}" type="presParOf" srcId="{4351CFC8-37EC-494B-A841-287649776134}" destId="{70E9962D-05C5-4F85-A473-03B50B9C6416}" srcOrd="0" destOrd="0" presId="urn:microsoft.com/office/officeart/2005/8/layout/hList1"/>
    <dgm:cxn modelId="{54821AC3-B761-4DE3-A299-35C839B48BE7}" type="presParOf" srcId="{70E9962D-05C5-4F85-A473-03B50B9C6416}" destId="{B8C15370-9E21-4343-A577-4985C41A0B6E}" srcOrd="0" destOrd="0" presId="urn:microsoft.com/office/officeart/2005/8/layout/hList1"/>
    <dgm:cxn modelId="{3935A46C-E062-4151-BCBD-56617280633D}" type="presParOf" srcId="{70E9962D-05C5-4F85-A473-03B50B9C6416}" destId="{DE65B54D-BB89-4898-B770-68834B90CB27}" srcOrd="1" destOrd="0" presId="urn:microsoft.com/office/officeart/2005/8/layout/hList1"/>
    <dgm:cxn modelId="{0A12C62A-0CDE-440C-8EAB-E415EF2E4EAF}" type="presParOf" srcId="{4351CFC8-37EC-494B-A841-287649776134}" destId="{A7E2C66E-7169-4E42-A713-6528CC71DD9D}" srcOrd="1" destOrd="0" presId="urn:microsoft.com/office/officeart/2005/8/layout/hList1"/>
    <dgm:cxn modelId="{54851ACF-12A9-4433-874C-444142834581}" type="presParOf" srcId="{4351CFC8-37EC-494B-A841-287649776134}" destId="{C25D5A66-A92F-4D7D-A84B-534F27779317}" srcOrd="2" destOrd="0" presId="urn:microsoft.com/office/officeart/2005/8/layout/hList1"/>
    <dgm:cxn modelId="{868B21E6-351E-4088-8823-CA0673B273DE}" type="presParOf" srcId="{C25D5A66-A92F-4D7D-A84B-534F27779317}" destId="{E01B3154-0666-4584-9FC4-432DE00CC402}" srcOrd="0" destOrd="0" presId="urn:microsoft.com/office/officeart/2005/8/layout/hList1"/>
    <dgm:cxn modelId="{91B14886-054D-49EB-AF4F-06F73F4E851C}" type="presParOf" srcId="{C25D5A66-A92F-4D7D-A84B-534F27779317}" destId="{6EC96761-7A7E-46B1-9A31-B92F49834D5A}" srcOrd="1" destOrd="0" presId="urn:microsoft.com/office/officeart/2005/8/layout/hList1"/>
    <dgm:cxn modelId="{68DB7211-B7EA-4286-B920-F0E227605505}" type="presParOf" srcId="{4351CFC8-37EC-494B-A841-287649776134}" destId="{D004D87C-D390-4BAA-B20D-69AF97599BD7}" srcOrd="3" destOrd="0" presId="urn:microsoft.com/office/officeart/2005/8/layout/hList1"/>
    <dgm:cxn modelId="{10B5F44C-3CDA-48E6-B908-B6A9CE97492E}" type="presParOf" srcId="{4351CFC8-37EC-494B-A841-287649776134}" destId="{F9A125CB-F105-4A75-821B-0388D80248ED}" srcOrd="4" destOrd="0" presId="urn:microsoft.com/office/officeart/2005/8/layout/hList1"/>
    <dgm:cxn modelId="{82B6102B-62E6-40B9-9BD7-E73770A2464A}" type="presParOf" srcId="{F9A125CB-F105-4A75-821B-0388D80248ED}" destId="{64DD6D48-227C-4434-BED8-F49C9D4F4F7E}" srcOrd="0" destOrd="0" presId="urn:microsoft.com/office/officeart/2005/8/layout/hList1"/>
    <dgm:cxn modelId="{5D5C143C-31FC-4B5B-97EA-AB78A00ACAA1}" type="presParOf" srcId="{F9A125CB-F105-4A75-821B-0388D80248ED}" destId="{98860936-C475-4184-9A9D-2F4B5D8B0B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AFBC85-EE41-46FB-A7F4-99ED4084C835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18A75D-9854-4CDE-9FB7-B1EBB324AAED}">
      <dgm:prSet phldrT="[Text]"/>
      <dgm:spPr/>
      <dgm:t>
        <a:bodyPr/>
        <a:lstStyle/>
        <a:p>
          <a:r>
            <a:rPr lang="ru-RU" dirty="0"/>
            <a:t>Этап 1</a:t>
          </a:r>
          <a:endParaRPr lang="en-US" dirty="0"/>
        </a:p>
      </dgm:t>
    </dgm:pt>
    <dgm:pt modelId="{8A2D5E86-42BC-415B-A1DE-0C28EEB3661C}" type="parTrans" cxnId="{E5053C00-76EC-4519-ABF3-0ACDA95BE163}">
      <dgm:prSet/>
      <dgm:spPr/>
      <dgm:t>
        <a:bodyPr/>
        <a:lstStyle/>
        <a:p>
          <a:endParaRPr lang="en-US"/>
        </a:p>
      </dgm:t>
    </dgm:pt>
    <dgm:pt modelId="{FF440F30-5F7D-44F0-8264-C65521A11F0C}" type="sibTrans" cxnId="{E5053C00-76EC-4519-ABF3-0ACDA95BE163}">
      <dgm:prSet/>
      <dgm:spPr/>
      <dgm:t>
        <a:bodyPr/>
        <a:lstStyle/>
        <a:p>
          <a:endParaRPr lang="en-US"/>
        </a:p>
      </dgm:t>
    </dgm:pt>
    <dgm:pt modelId="{48328429-D21F-4CF6-9089-EE3F5F57F2AC}">
      <dgm:prSet phldrT="[Text]"/>
      <dgm:spPr/>
      <dgm:t>
        <a:bodyPr/>
        <a:lstStyle/>
        <a:p>
          <a:r>
            <a:rPr lang="ru-RU" dirty="0"/>
            <a:t>Опишите данный этап эксперимента.</a:t>
          </a:r>
          <a:endParaRPr lang="en-US" dirty="0"/>
        </a:p>
      </dgm:t>
    </dgm:pt>
    <dgm:pt modelId="{1635AB15-42A4-42D6-9F2B-33788AD7A83B}" type="parTrans" cxnId="{B7AA9BCE-D649-4F1B-B108-93466D2481F6}">
      <dgm:prSet/>
      <dgm:spPr/>
      <dgm:t>
        <a:bodyPr/>
        <a:lstStyle/>
        <a:p>
          <a:endParaRPr lang="en-US"/>
        </a:p>
      </dgm:t>
    </dgm:pt>
    <dgm:pt modelId="{C822654F-BF62-47E3-96FD-AE4B604B788B}" type="sibTrans" cxnId="{B7AA9BCE-D649-4F1B-B108-93466D2481F6}">
      <dgm:prSet/>
      <dgm:spPr/>
      <dgm:t>
        <a:bodyPr/>
        <a:lstStyle/>
        <a:p>
          <a:endParaRPr lang="en-US"/>
        </a:p>
      </dgm:t>
    </dgm:pt>
    <dgm:pt modelId="{25AF84C7-6ED7-450C-83EA-4337CE735A70}">
      <dgm:prSet phldrT="[Text]"/>
      <dgm:spPr/>
      <dgm:t>
        <a:bodyPr/>
        <a:lstStyle/>
        <a:p>
          <a:r>
            <a:rPr lang="ru-RU" dirty="0"/>
            <a:t>Этап</a:t>
          </a:r>
          <a:r>
            <a:rPr lang="en-US" dirty="0"/>
            <a:t> 2</a:t>
          </a:r>
        </a:p>
      </dgm:t>
    </dgm:pt>
    <dgm:pt modelId="{33168ED3-1516-4DE0-87C6-D0BBEBB68307}" type="parTrans" cxnId="{447AF68F-5153-4E01-A5A1-8D3A25A73007}">
      <dgm:prSet/>
      <dgm:spPr/>
      <dgm:t>
        <a:bodyPr/>
        <a:lstStyle/>
        <a:p>
          <a:endParaRPr lang="en-US"/>
        </a:p>
      </dgm:t>
    </dgm:pt>
    <dgm:pt modelId="{2562C856-622C-43A4-99D0-A7FF0C835EBA}" type="sibTrans" cxnId="{447AF68F-5153-4E01-A5A1-8D3A25A73007}">
      <dgm:prSet/>
      <dgm:spPr/>
      <dgm:t>
        <a:bodyPr/>
        <a:lstStyle/>
        <a:p>
          <a:endParaRPr lang="en-US"/>
        </a:p>
      </dgm:t>
    </dgm:pt>
    <dgm:pt modelId="{300FCD3E-1ADF-4D8E-8B7F-C23D248E5AA3}">
      <dgm:prSet phldrT="[Text]"/>
      <dgm:spPr/>
      <dgm:t>
        <a:bodyPr/>
        <a:lstStyle/>
        <a:p>
          <a:r>
            <a:rPr lang="ru-RU" dirty="0"/>
            <a:t>Опишите данный этап эксперимента.</a:t>
          </a:r>
          <a:endParaRPr lang="en-US" dirty="0"/>
        </a:p>
      </dgm:t>
    </dgm:pt>
    <dgm:pt modelId="{BC272908-DB90-4FCA-8784-0CA7E6A97E8F}" type="parTrans" cxnId="{4B471AE2-396E-4C5C-9110-4123DA6DCE53}">
      <dgm:prSet/>
      <dgm:spPr/>
      <dgm:t>
        <a:bodyPr/>
        <a:lstStyle/>
        <a:p>
          <a:endParaRPr lang="en-US"/>
        </a:p>
      </dgm:t>
    </dgm:pt>
    <dgm:pt modelId="{4A78B380-1F85-4365-BF1F-0BD8AD7C8590}" type="sibTrans" cxnId="{4B471AE2-396E-4C5C-9110-4123DA6DCE53}">
      <dgm:prSet/>
      <dgm:spPr/>
      <dgm:t>
        <a:bodyPr/>
        <a:lstStyle/>
        <a:p>
          <a:endParaRPr lang="en-US"/>
        </a:p>
      </dgm:t>
    </dgm:pt>
    <dgm:pt modelId="{0F8DBA57-A3BA-4BC9-A853-67B71E3B3531}">
      <dgm:prSet phldrT="[Text]"/>
      <dgm:spPr/>
      <dgm:t>
        <a:bodyPr/>
        <a:lstStyle/>
        <a:p>
          <a:r>
            <a:rPr lang="ru-RU" dirty="0"/>
            <a:t>Этап</a:t>
          </a:r>
          <a:r>
            <a:rPr lang="en-US" dirty="0"/>
            <a:t> 3</a:t>
          </a:r>
        </a:p>
      </dgm:t>
    </dgm:pt>
    <dgm:pt modelId="{99BB5F99-B845-4128-856A-D40FE489F4C0}" type="parTrans" cxnId="{81AE50C2-F587-470B-86FC-B5A28EFEE1BC}">
      <dgm:prSet/>
      <dgm:spPr/>
      <dgm:t>
        <a:bodyPr/>
        <a:lstStyle/>
        <a:p>
          <a:endParaRPr lang="en-US"/>
        </a:p>
      </dgm:t>
    </dgm:pt>
    <dgm:pt modelId="{CD82CFE7-3793-47B0-8B52-9C19EDB40EDE}" type="sibTrans" cxnId="{81AE50C2-F587-470B-86FC-B5A28EFEE1BC}">
      <dgm:prSet/>
      <dgm:spPr/>
      <dgm:t>
        <a:bodyPr/>
        <a:lstStyle/>
        <a:p>
          <a:endParaRPr lang="en-US"/>
        </a:p>
      </dgm:t>
    </dgm:pt>
    <dgm:pt modelId="{D0989AE5-C818-44D5-8AE6-32DEAF6F46CC}">
      <dgm:prSet phldrT="[Text]"/>
      <dgm:spPr/>
      <dgm:t>
        <a:bodyPr/>
        <a:lstStyle/>
        <a:p>
          <a:r>
            <a:rPr lang="ru-RU" dirty="0"/>
            <a:t>Опишите данный этап эксперимента.</a:t>
          </a:r>
          <a:endParaRPr lang="en-US" dirty="0"/>
        </a:p>
      </dgm:t>
    </dgm:pt>
    <dgm:pt modelId="{5116A57A-5F5C-441B-8E98-72FC83223934}" type="parTrans" cxnId="{0990249C-5F83-4AC6-BBDE-76609E41C3B7}">
      <dgm:prSet/>
      <dgm:spPr/>
      <dgm:t>
        <a:bodyPr/>
        <a:lstStyle/>
        <a:p>
          <a:endParaRPr lang="en-US"/>
        </a:p>
      </dgm:t>
    </dgm:pt>
    <dgm:pt modelId="{0B13468D-FE4E-4A8A-A598-8159F0C900A0}" type="sibTrans" cxnId="{0990249C-5F83-4AC6-BBDE-76609E41C3B7}">
      <dgm:prSet/>
      <dgm:spPr/>
      <dgm:t>
        <a:bodyPr/>
        <a:lstStyle/>
        <a:p>
          <a:endParaRPr lang="en-US"/>
        </a:p>
      </dgm:t>
    </dgm:pt>
    <dgm:pt modelId="{677FC8B7-2875-43E9-9CDF-1CB72AAB0D0E}">
      <dgm:prSet phldrT="[Text]"/>
      <dgm:spPr/>
      <dgm:t>
        <a:bodyPr/>
        <a:lstStyle/>
        <a:p>
          <a:r>
            <a:rPr lang="ru-RU" dirty="0"/>
            <a:t>Этап</a:t>
          </a:r>
          <a:r>
            <a:rPr lang="en-US" dirty="0"/>
            <a:t> 4</a:t>
          </a:r>
        </a:p>
      </dgm:t>
    </dgm:pt>
    <dgm:pt modelId="{135D044B-CF2D-4837-B65C-369AE7EBF5F6}" type="parTrans" cxnId="{97DC5797-804D-44AB-A7F2-9EB61CACB1D5}">
      <dgm:prSet/>
      <dgm:spPr/>
      <dgm:t>
        <a:bodyPr/>
        <a:lstStyle/>
        <a:p>
          <a:endParaRPr lang="en-US"/>
        </a:p>
      </dgm:t>
    </dgm:pt>
    <dgm:pt modelId="{76FCE978-AC8C-47A4-866D-929EE0B68914}" type="sibTrans" cxnId="{97DC5797-804D-44AB-A7F2-9EB61CACB1D5}">
      <dgm:prSet/>
      <dgm:spPr/>
      <dgm:t>
        <a:bodyPr/>
        <a:lstStyle/>
        <a:p>
          <a:endParaRPr lang="en-US"/>
        </a:p>
      </dgm:t>
    </dgm:pt>
    <dgm:pt modelId="{A9B56225-2ADD-49DA-81AC-70F2AF1C4A96}">
      <dgm:prSet phldrT="[Text]"/>
      <dgm:spPr/>
      <dgm:t>
        <a:bodyPr/>
        <a:lstStyle/>
        <a:p>
          <a:r>
            <a:rPr lang="ru-RU" dirty="0"/>
            <a:t>Опишите данный этап эксперимента.</a:t>
          </a:r>
          <a:endParaRPr lang="en-US" dirty="0"/>
        </a:p>
      </dgm:t>
    </dgm:pt>
    <dgm:pt modelId="{0BDA5908-E6FD-4F09-9B29-F0DA4C25A334}" type="parTrans" cxnId="{21B7AB36-1C2E-4E8E-BAFE-E7BF013A0E25}">
      <dgm:prSet/>
      <dgm:spPr/>
      <dgm:t>
        <a:bodyPr/>
        <a:lstStyle/>
        <a:p>
          <a:endParaRPr lang="en-US"/>
        </a:p>
      </dgm:t>
    </dgm:pt>
    <dgm:pt modelId="{430BF9A0-6AC4-4B0D-A7AB-5C13328C2783}" type="sibTrans" cxnId="{21B7AB36-1C2E-4E8E-BAFE-E7BF013A0E25}">
      <dgm:prSet/>
      <dgm:spPr/>
      <dgm:t>
        <a:bodyPr/>
        <a:lstStyle/>
        <a:p>
          <a:endParaRPr lang="en-US"/>
        </a:p>
      </dgm:t>
    </dgm:pt>
    <dgm:pt modelId="{8C6E4A05-D928-421F-BB35-AB0FFEB0B7C4}" type="pres">
      <dgm:prSet presAssocID="{25AFBC85-EE41-46FB-A7F4-99ED4084C835}" presName="Name0" presStyleCnt="0">
        <dgm:presLayoutVars>
          <dgm:dir/>
        </dgm:presLayoutVars>
      </dgm:prSet>
      <dgm:spPr/>
    </dgm:pt>
    <dgm:pt modelId="{8C8EDC2C-400F-4A87-B348-71B90CDC58F1}" type="pres">
      <dgm:prSet presAssocID="{A518A75D-9854-4CDE-9FB7-B1EBB324AAED}" presName="composite" presStyleCnt="0"/>
      <dgm:spPr/>
    </dgm:pt>
    <dgm:pt modelId="{53B4FA82-603E-4EDB-90A9-1DA699C2C901}" type="pres">
      <dgm:prSet presAssocID="{A518A75D-9854-4CDE-9FB7-B1EBB324AAED}" presName="Accent" presStyleLbl="alignAcc1" presStyleIdx="0" presStyleCnt="4"/>
      <dgm:spPr/>
    </dgm:pt>
    <dgm:pt modelId="{48475A52-D924-4818-BEE8-D250047D6B3F}" type="pres">
      <dgm:prSet presAssocID="{A518A75D-9854-4CDE-9FB7-B1EBB324AAED}" presName="Image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ck of file folders and papers with pen on top." title="Sample Picture"/>
        </a:ext>
      </dgm:extLst>
    </dgm:pt>
    <dgm:pt modelId="{5ABBC393-AD16-4772-8402-4ABCB8683B4E}" type="pres">
      <dgm:prSet presAssocID="{A518A75D-9854-4CDE-9FB7-B1EBB324AAED}" presName="Child" presStyleLbl="revTx" presStyleIdx="0" presStyleCnt="4">
        <dgm:presLayoutVars>
          <dgm:bulletEnabled val="1"/>
        </dgm:presLayoutVars>
      </dgm:prSet>
      <dgm:spPr/>
    </dgm:pt>
    <dgm:pt modelId="{770E20EC-6929-4A45-99D5-285545E37892}" type="pres">
      <dgm:prSet presAssocID="{A518A75D-9854-4CDE-9FB7-B1EBB324AAED}" presName="Parent" presStyleLbl="alignNode1" presStyleIdx="0" presStyleCnt="4">
        <dgm:presLayoutVars>
          <dgm:bulletEnabled val="1"/>
        </dgm:presLayoutVars>
      </dgm:prSet>
      <dgm:spPr/>
    </dgm:pt>
    <dgm:pt modelId="{F445107B-3E02-430C-9039-D2AE418B235A}" type="pres">
      <dgm:prSet presAssocID="{FF440F30-5F7D-44F0-8264-C65521A11F0C}" presName="sibTrans" presStyleCnt="0"/>
      <dgm:spPr/>
    </dgm:pt>
    <dgm:pt modelId="{4F88CED5-DAB2-486C-AD16-C2CB6913B61B}" type="pres">
      <dgm:prSet presAssocID="{25AF84C7-6ED7-450C-83EA-4337CE735A70}" presName="composite" presStyleCnt="0"/>
      <dgm:spPr/>
    </dgm:pt>
    <dgm:pt modelId="{6806A88B-ACCD-4689-BA2C-F1412EF73B42}" type="pres">
      <dgm:prSet presAssocID="{25AF84C7-6ED7-450C-83EA-4337CE735A70}" presName="Accent" presStyleLbl="alignAcc1" presStyleIdx="1" presStyleCnt="4"/>
      <dgm:spPr/>
    </dgm:pt>
    <dgm:pt modelId="{6D3BA09B-A748-477B-98A1-FEDE95925694}" type="pres">
      <dgm:prSet presAssocID="{25AF84C7-6ED7-450C-83EA-4337CE735A70}" presName="Image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ur people having a discussion in office with large windows." title="Sample Picture"/>
        </a:ext>
      </dgm:extLst>
    </dgm:pt>
    <dgm:pt modelId="{A0810939-5D65-4F5C-894F-F86C706A7A1C}" type="pres">
      <dgm:prSet presAssocID="{25AF84C7-6ED7-450C-83EA-4337CE735A70}" presName="Child" presStyleLbl="revTx" presStyleIdx="1" presStyleCnt="4">
        <dgm:presLayoutVars>
          <dgm:bulletEnabled val="1"/>
        </dgm:presLayoutVars>
      </dgm:prSet>
      <dgm:spPr/>
    </dgm:pt>
    <dgm:pt modelId="{16EEE8E2-3D18-44F6-B04A-3D59841E4FA8}" type="pres">
      <dgm:prSet presAssocID="{25AF84C7-6ED7-450C-83EA-4337CE735A70}" presName="Parent" presStyleLbl="alignNode1" presStyleIdx="1" presStyleCnt="4">
        <dgm:presLayoutVars>
          <dgm:bulletEnabled val="1"/>
        </dgm:presLayoutVars>
      </dgm:prSet>
      <dgm:spPr/>
    </dgm:pt>
    <dgm:pt modelId="{BC140B48-2181-4811-AF91-223867D0738E}" type="pres">
      <dgm:prSet presAssocID="{2562C856-622C-43A4-99D0-A7FF0C835EBA}" presName="sibTrans" presStyleCnt="0"/>
      <dgm:spPr/>
    </dgm:pt>
    <dgm:pt modelId="{57293698-40AD-44C8-9B60-0D0C4FC11960}" type="pres">
      <dgm:prSet presAssocID="{0F8DBA57-A3BA-4BC9-A853-67B71E3B3531}" presName="composite" presStyleCnt="0"/>
      <dgm:spPr/>
    </dgm:pt>
    <dgm:pt modelId="{7F77031C-84AF-49FA-B2E3-6B22E2F49F2B}" type="pres">
      <dgm:prSet presAssocID="{0F8DBA57-A3BA-4BC9-A853-67B71E3B3531}" presName="Accent" presStyleLbl="alignAcc1" presStyleIdx="2" presStyleCnt="4"/>
      <dgm:spPr/>
    </dgm:pt>
    <dgm:pt modelId="{6FDEA8A3-BC3B-493E-88CC-A57435CCDC96}" type="pres">
      <dgm:prSet presAssocID="{0F8DBA57-A3BA-4BC9-A853-67B71E3B3531}" presName="Image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 up of students studying in library." title="Sample Picture"/>
        </a:ext>
      </dgm:extLst>
    </dgm:pt>
    <dgm:pt modelId="{EBE06ADE-C892-44D3-AB90-0EE941CCA21D}" type="pres">
      <dgm:prSet presAssocID="{0F8DBA57-A3BA-4BC9-A853-67B71E3B3531}" presName="Child" presStyleLbl="revTx" presStyleIdx="2" presStyleCnt="4">
        <dgm:presLayoutVars>
          <dgm:bulletEnabled val="1"/>
        </dgm:presLayoutVars>
      </dgm:prSet>
      <dgm:spPr/>
    </dgm:pt>
    <dgm:pt modelId="{B3686B38-0C87-411A-9F82-923E333643FB}" type="pres">
      <dgm:prSet presAssocID="{0F8DBA57-A3BA-4BC9-A853-67B71E3B3531}" presName="Parent" presStyleLbl="alignNode1" presStyleIdx="2" presStyleCnt="4">
        <dgm:presLayoutVars>
          <dgm:bulletEnabled val="1"/>
        </dgm:presLayoutVars>
      </dgm:prSet>
      <dgm:spPr/>
    </dgm:pt>
    <dgm:pt modelId="{0A69584E-ED28-4A81-B130-0E9A2F565C94}" type="pres">
      <dgm:prSet presAssocID="{CD82CFE7-3793-47B0-8B52-9C19EDB40EDE}" presName="sibTrans" presStyleCnt="0"/>
      <dgm:spPr/>
    </dgm:pt>
    <dgm:pt modelId="{CCF11A6E-F586-4910-8C44-1AE6AD4ECC02}" type="pres">
      <dgm:prSet presAssocID="{677FC8B7-2875-43E9-9CDF-1CB72AAB0D0E}" presName="composite" presStyleCnt="0"/>
      <dgm:spPr/>
    </dgm:pt>
    <dgm:pt modelId="{87ACD694-36F9-4193-A8FE-573DA345BCA3}" type="pres">
      <dgm:prSet presAssocID="{677FC8B7-2875-43E9-9CDF-1CB72AAB0D0E}" presName="Accent" presStyleLbl="alignAcc1" presStyleIdx="3" presStyleCnt="4"/>
      <dgm:spPr/>
    </dgm:pt>
    <dgm:pt modelId="{D5EF084B-0048-459A-9001-2451F5192F25}" type="pres">
      <dgm:prSet presAssocID="{677FC8B7-2875-43E9-9CDF-1CB72AAB0D0E}" presName="Image" presStyleLbl="nod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up of gloved hand picking up a glass beaker." title="Sample Picture"/>
        </a:ext>
      </dgm:extLst>
    </dgm:pt>
    <dgm:pt modelId="{2A1C86DE-9AB9-421D-8408-47DA191A0168}" type="pres">
      <dgm:prSet presAssocID="{677FC8B7-2875-43E9-9CDF-1CB72AAB0D0E}" presName="Child" presStyleLbl="revTx" presStyleIdx="3" presStyleCnt="4">
        <dgm:presLayoutVars>
          <dgm:bulletEnabled val="1"/>
        </dgm:presLayoutVars>
      </dgm:prSet>
      <dgm:spPr/>
    </dgm:pt>
    <dgm:pt modelId="{4E89074A-DD45-4C30-BE68-0847302086FD}" type="pres">
      <dgm:prSet presAssocID="{677FC8B7-2875-43E9-9CDF-1CB72AAB0D0E}" presName="Parent" presStyleLbl="alignNode1" presStyleIdx="3" presStyleCnt="4">
        <dgm:presLayoutVars>
          <dgm:bulletEnabled val="1"/>
        </dgm:presLayoutVars>
      </dgm:prSet>
      <dgm:spPr/>
    </dgm:pt>
  </dgm:ptLst>
  <dgm:cxnLst>
    <dgm:cxn modelId="{E5053C00-76EC-4519-ABF3-0ACDA95BE163}" srcId="{25AFBC85-EE41-46FB-A7F4-99ED4084C835}" destId="{A518A75D-9854-4CDE-9FB7-B1EBB324AAED}" srcOrd="0" destOrd="0" parTransId="{8A2D5E86-42BC-415B-A1DE-0C28EEB3661C}" sibTransId="{FF440F30-5F7D-44F0-8264-C65521A11F0C}"/>
    <dgm:cxn modelId="{4A4ADF06-6D3D-43CF-9662-53E434EE742F}" type="presOf" srcId="{25AF84C7-6ED7-450C-83EA-4337CE735A70}" destId="{16EEE8E2-3D18-44F6-B04A-3D59841E4FA8}" srcOrd="0" destOrd="0" presId="urn:microsoft.com/office/officeart/2008/layout/TitlePictureLineup"/>
    <dgm:cxn modelId="{B724B512-D13F-42E5-8E9D-6F0A3CE544D8}" type="presOf" srcId="{48328429-D21F-4CF6-9089-EE3F5F57F2AC}" destId="{5ABBC393-AD16-4772-8402-4ABCB8683B4E}" srcOrd="0" destOrd="0" presId="urn:microsoft.com/office/officeart/2008/layout/TitlePictureLineup"/>
    <dgm:cxn modelId="{E003B334-5224-4D62-B853-FA481A6CA493}" type="presOf" srcId="{A9B56225-2ADD-49DA-81AC-70F2AF1C4A96}" destId="{2A1C86DE-9AB9-421D-8408-47DA191A0168}" srcOrd="0" destOrd="0" presId="urn:microsoft.com/office/officeart/2008/layout/TitlePictureLineup"/>
    <dgm:cxn modelId="{21B7AB36-1C2E-4E8E-BAFE-E7BF013A0E25}" srcId="{677FC8B7-2875-43E9-9CDF-1CB72AAB0D0E}" destId="{A9B56225-2ADD-49DA-81AC-70F2AF1C4A96}" srcOrd="0" destOrd="0" parTransId="{0BDA5908-E6FD-4F09-9B29-F0DA4C25A334}" sibTransId="{430BF9A0-6AC4-4B0D-A7AB-5C13328C2783}"/>
    <dgm:cxn modelId="{951AB036-7A1D-4DCF-8595-B29E9F00F3BE}" type="presOf" srcId="{677FC8B7-2875-43E9-9CDF-1CB72AAB0D0E}" destId="{4E89074A-DD45-4C30-BE68-0847302086FD}" srcOrd="0" destOrd="0" presId="urn:microsoft.com/office/officeart/2008/layout/TitlePictureLineup"/>
    <dgm:cxn modelId="{6A0A065E-D593-4F6E-BB02-BF63EE5BC407}" type="presOf" srcId="{25AFBC85-EE41-46FB-A7F4-99ED4084C835}" destId="{8C6E4A05-D928-421F-BB35-AB0FFEB0B7C4}" srcOrd="0" destOrd="0" presId="urn:microsoft.com/office/officeart/2008/layout/TitlePictureLineup"/>
    <dgm:cxn modelId="{BC99CF63-34B5-4D4D-84B8-160D4C4D99B0}" type="presOf" srcId="{300FCD3E-1ADF-4D8E-8B7F-C23D248E5AA3}" destId="{A0810939-5D65-4F5C-894F-F86C706A7A1C}" srcOrd="0" destOrd="0" presId="urn:microsoft.com/office/officeart/2008/layout/TitlePictureLineup"/>
    <dgm:cxn modelId="{9140734E-E639-4086-9B62-F9B15D8D45A9}" type="presOf" srcId="{D0989AE5-C818-44D5-8AE6-32DEAF6F46CC}" destId="{EBE06ADE-C892-44D3-AB90-0EE941CCA21D}" srcOrd="0" destOrd="0" presId="urn:microsoft.com/office/officeart/2008/layout/TitlePictureLineup"/>
    <dgm:cxn modelId="{447AF68F-5153-4E01-A5A1-8D3A25A73007}" srcId="{25AFBC85-EE41-46FB-A7F4-99ED4084C835}" destId="{25AF84C7-6ED7-450C-83EA-4337CE735A70}" srcOrd="1" destOrd="0" parTransId="{33168ED3-1516-4DE0-87C6-D0BBEBB68307}" sibTransId="{2562C856-622C-43A4-99D0-A7FF0C835EBA}"/>
    <dgm:cxn modelId="{97DC5797-804D-44AB-A7F2-9EB61CACB1D5}" srcId="{25AFBC85-EE41-46FB-A7F4-99ED4084C835}" destId="{677FC8B7-2875-43E9-9CDF-1CB72AAB0D0E}" srcOrd="3" destOrd="0" parTransId="{135D044B-CF2D-4837-B65C-369AE7EBF5F6}" sibTransId="{76FCE978-AC8C-47A4-866D-929EE0B68914}"/>
    <dgm:cxn modelId="{0990249C-5F83-4AC6-BBDE-76609E41C3B7}" srcId="{0F8DBA57-A3BA-4BC9-A853-67B71E3B3531}" destId="{D0989AE5-C818-44D5-8AE6-32DEAF6F46CC}" srcOrd="0" destOrd="0" parTransId="{5116A57A-5F5C-441B-8E98-72FC83223934}" sibTransId="{0B13468D-FE4E-4A8A-A598-8159F0C900A0}"/>
    <dgm:cxn modelId="{C84F12B6-3EE3-4557-A9DE-5ECD9E203BEF}" type="presOf" srcId="{0F8DBA57-A3BA-4BC9-A853-67B71E3B3531}" destId="{B3686B38-0C87-411A-9F82-923E333643FB}" srcOrd="0" destOrd="0" presId="urn:microsoft.com/office/officeart/2008/layout/TitlePictureLineup"/>
    <dgm:cxn modelId="{81AE50C2-F587-470B-86FC-B5A28EFEE1BC}" srcId="{25AFBC85-EE41-46FB-A7F4-99ED4084C835}" destId="{0F8DBA57-A3BA-4BC9-A853-67B71E3B3531}" srcOrd="2" destOrd="0" parTransId="{99BB5F99-B845-4128-856A-D40FE489F4C0}" sibTransId="{CD82CFE7-3793-47B0-8B52-9C19EDB40EDE}"/>
    <dgm:cxn modelId="{B7AA9BCE-D649-4F1B-B108-93466D2481F6}" srcId="{A518A75D-9854-4CDE-9FB7-B1EBB324AAED}" destId="{48328429-D21F-4CF6-9089-EE3F5F57F2AC}" srcOrd="0" destOrd="0" parTransId="{1635AB15-42A4-42D6-9F2B-33788AD7A83B}" sibTransId="{C822654F-BF62-47E3-96FD-AE4B604B788B}"/>
    <dgm:cxn modelId="{CA8B89D3-A3E5-41AB-9C8A-76BEC3920398}" type="presOf" srcId="{A518A75D-9854-4CDE-9FB7-B1EBB324AAED}" destId="{770E20EC-6929-4A45-99D5-285545E37892}" srcOrd="0" destOrd="0" presId="urn:microsoft.com/office/officeart/2008/layout/TitlePictureLineup"/>
    <dgm:cxn modelId="{4B471AE2-396E-4C5C-9110-4123DA6DCE53}" srcId="{25AF84C7-6ED7-450C-83EA-4337CE735A70}" destId="{300FCD3E-1ADF-4D8E-8B7F-C23D248E5AA3}" srcOrd="0" destOrd="0" parTransId="{BC272908-DB90-4FCA-8784-0CA7E6A97E8F}" sibTransId="{4A78B380-1F85-4365-BF1F-0BD8AD7C8590}"/>
    <dgm:cxn modelId="{B5657A53-F7C5-449A-A28C-ADB1BD95AFAD}" type="presParOf" srcId="{8C6E4A05-D928-421F-BB35-AB0FFEB0B7C4}" destId="{8C8EDC2C-400F-4A87-B348-71B90CDC58F1}" srcOrd="0" destOrd="0" presId="urn:microsoft.com/office/officeart/2008/layout/TitlePictureLineup"/>
    <dgm:cxn modelId="{1C80C19B-C14E-453A-AD9B-0F519D412CCB}" type="presParOf" srcId="{8C8EDC2C-400F-4A87-B348-71B90CDC58F1}" destId="{53B4FA82-603E-4EDB-90A9-1DA699C2C901}" srcOrd="0" destOrd="0" presId="urn:microsoft.com/office/officeart/2008/layout/TitlePictureLineup"/>
    <dgm:cxn modelId="{0D6A37DD-154A-4327-B4B3-2A50C24373F9}" type="presParOf" srcId="{8C8EDC2C-400F-4A87-B348-71B90CDC58F1}" destId="{48475A52-D924-4818-BEE8-D250047D6B3F}" srcOrd="1" destOrd="0" presId="urn:microsoft.com/office/officeart/2008/layout/TitlePictureLineup"/>
    <dgm:cxn modelId="{1E1E856B-4E06-4DFA-AE7E-1819C16ECE23}" type="presParOf" srcId="{8C8EDC2C-400F-4A87-B348-71B90CDC58F1}" destId="{5ABBC393-AD16-4772-8402-4ABCB8683B4E}" srcOrd="2" destOrd="0" presId="urn:microsoft.com/office/officeart/2008/layout/TitlePictureLineup"/>
    <dgm:cxn modelId="{94603CFF-6319-4F7E-9584-61D5B3C6CCE8}" type="presParOf" srcId="{8C8EDC2C-400F-4A87-B348-71B90CDC58F1}" destId="{770E20EC-6929-4A45-99D5-285545E37892}" srcOrd="3" destOrd="0" presId="urn:microsoft.com/office/officeart/2008/layout/TitlePictureLineup"/>
    <dgm:cxn modelId="{118F0820-8E7E-4B51-9E59-DD8CD76FCF99}" type="presParOf" srcId="{8C6E4A05-D928-421F-BB35-AB0FFEB0B7C4}" destId="{F445107B-3E02-430C-9039-D2AE418B235A}" srcOrd="1" destOrd="0" presId="urn:microsoft.com/office/officeart/2008/layout/TitlePictureLineup"/>
    <dgm:cxn modelId="{548A32D1-9AF9-45CD-8C7D-024637A7AB9D}" type="presParOf" srcId="{8C6E4A05-D928-421F-BB35-AB0FFEB0B7C4}" destId="{4F88CED5-DAB2-486C-AD16-C2CB6913B61B}" srcOrd="2" destOrd="0" presId="urn:microsoft.com/office/officeart/2008/layout/TitlePictureLineup"/>
    <dgm:cxn modelId="{82A3BCF8-B055-4122-8F9F-3924F53D11F3}" type="presParOf" srcId="{4F88CED5-DAB2-486C-AD16-C2CB6913B61B}" destId="{6806A88B-ACCD-4689-BA2C-F1412EF73B42}" srcOrd="0" destOrd="0" presId="urn:microsoft.com/office/officeart/2008/layout/TitlePictureLineup"/>
    <dgm:cxn modelId="{B468AC5D-6312-4CB3-A75C-4DD567095356}" type="presParOf" srcId="{4F88CED5-DAB2-486C-AD16-C2CB6913B61B}" destId="{6D3BA09B-A748-477B-98A1-FEDE95925694}" srcOrd="1" destOrd="0" presId="urn:microsoft.com/office/officeart/2008/layout/TitlePictureLineup"/>
    <dgm:cxn modelId="{565D5817-8668-4194-8212-B5C1333A11D3}" type="presParOf" srcId="{4F88CED5-DAB2-486C-AD16-C2CB6913B61B}" destId="{A0810939-5D65-4F5C-894F-F86C706A7A1C}" srcOrd="2" destOrd="0" presId="urn:microsoft.com/office/officeart/2008/layout/TitlePictureLineup"/>
    <dgm:cxn modelId="{588CC3A0-CAF9-4EC4-9804-E43CF7F6D4A8}" type="presParOf" srcId="{4F88CED5-DAB2-486C-AD16-C2CB6913B61B}" destId="{16EEE8E2-3D18-44F6-B04A-3D59841E4FA8}" srcOrd="3" destOrd="0" presId="urn:microsoft.com/office/officeart/2008/layout/TitlePictureLineup"/>
    <dgm:cxn modelId="{174A4375-01F6-4B6C-BFAA-671ADF1C725A}" type="presParOf" srcId="{8C6E4A05-D928-421F-BB35-AB0FFEB0B7C4}" destId="{BC140B48-2181-4811-AF91-223867D0738E}" srcOrd="3" destOrd="0" presId="urn:microsoft.com/office/officeart/2008/layout/TitlePictureLineup"/>
    <dgm:cxn modelId="{34978403-7B65-46B8-9090-6D3EF6659C85}" type="presParOf" srcId="{8C6E4A05-D928-421F-BB35-AB0FFEB0B7C4}" destId="{57293698-40AD-44C8-9B60-0D0C4FC11960}" srcOrd="4" destOrd="0" presId="urn:microsoft.com/office/officeart/2008/layout/TitlePictureLineup"/>
    <dgm:cxn modelId="{5D836622-280E-4845-A659-9D33579C26AB}" type="presParOf" srcId="{57293698-40AD-44C8-9B60-0D0C4FC11960}" destId="{7F77031C-84AF-49FA-B2E3-6B22E2F49F2B}" srcOrd="0" destOrd="0" presId="urn:microsoft.com/office/officeart/2008/layout/TitlePictureLineup"/>
    <dgm:cxn modelId="{1B177A82-D028-4DEB-802C-CC84A925EB5D}" type="presParOf" srcId="{57293698-40AD-44C8-9B60-0D0C4FC11960}" destId="{6FDEA8A3-BC3B-493E-88CC-A57435CCDC96}" srcOrd="1" destOrd="0" presId="urn:microsoft.com/office/officeart/2008/layout/TitlePictureLineup"/>
    <dgm:cxn modelId="{C8378814-4562-48A5-B7DC-6589C729DB15}" type="presParOf" srcId="{57293698-40AD-44C8-9B60-0D0C4FC11960}" destId="{EBE06ADE-C892-44D3-AB90-0EE941CCA21D}" srcOrd="2" destOrd="0" presId="urn:microsoft.com/office/officeart/2008/layout/TitlePictureLineup"/>
    <dgm:cxn modelId="{0D45383A-482B-44A0-B1A5-2DCB71105C09}" type="presParOf" srcId="{57293698-40AD-44C8-9B60-0D0C4FC11960}" destId="{B3686B38-0C87-411A-9F82-923E333643FB}" srcOrd="3" destOrd="0" presId="urn:microsoft.com/office/officeart/2008/layout/TitlePictureLineup"/>
    <dgm:cxn modelId="{08204CAE-7BF2-4DAB-8015-F3F5ABE2F48B}" type="presParOf" srcId="{8C6E4A05-D928-421F-BB35-AB0FFEB0B7C4}" destId="{0A69584E-ED28-4A81-B130-0E9A2F565C94}" srcOrd="5" destOrd="0" presId="urn:microsoft.com/office/officeart/2008/layout/TitlePictureLineup"/>
    <dgm:cxn modelId="{52EDB241-342E-464E-8400-02E1B331CB85}" type="presParOf" srcId="{8C6E4A05-D928-421F-BB35-AB0FFEB0B7C4}" destId="{CCF11A6E-F586-4910-8C44-1AE6AD4ECC02}" srcOrd="6" destOrd="0" presId="urn:microsoft.com/office/officeart/2008/layout/TitlePictureLineup"/>
    <dgm:cxn modelId="{C38F45B8-687B-4411-8E6A-53A47B7D6176}" type="presParOf" srcId="{CCF11A6E-F586-4910-8C44-1AE6AD4ECC02}" destId="{87ACD694-36F9-4193-A8FE-573DA345BCA3}" srcOrd="0" destOrd="0" presId="urn:microsoft.com/office/officeart/2008/layout/TitlePictureLineup"/>
    <dgm:cxn modelId="{897F451A-53DF-4B1E-9380-A027CBDC7541}" type="presParOf" srcId="{CCF11A6E-F586-4910-8C44-1AE6AD4ECC02}" destId="{D5EF084B-0048-459A-9001-2451F5192F25}" srcOrd="1" destOrd="0" presId="urn:microsoft.com/office/officeart/2008/layout/TitlePictureLineup"/>
    <dgm:cxn modelId="{4180D4C8-36C2-4E1C-9F25-69BF37E8E673}" type="presParOf" srcId="{CCF11A6E-F586-4910-8C44-1AE6AD4ECC02}" destId="{2A1C86DE-9AB9-421D-8408-47DA191A0168}" srcOrd="2" destOrd="0" presId="urn:microsoft.com/office/officeart/2008/layout/TitlePictureLineup"/>
    <dgm:cxn modelId="{9E1174A5-804B-4A57-89C9-AAA3D772EA69}" type="presParOf" srcId="{CCF11A6E-F586-4910-8C44-1AE6AD4ECC02}" destId="{4E89074A-DD45-4C30-BE68-0847302086FD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15370-9E21-4343-A577-4985C41A0B6E}">
      <dsp:nvSpPr>
        <dsp:cNvPr id="0" name=""/>
        <dsp:cNvSpPr/>
      </dsp:nvSpPr>
      <dsp:spPr>
        <a:xfrm>
          <a:off x="4000" y="772277"/>
          <a:ext cx="3900487" cy="1560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Регулируемые переменные</a:t>
          </a:r>
          <a:endParaRPr lang="en-US" sz="2800" kern="1200" dirty="0"/>
        </a:p>
      </dsp:txBody>
      <dsp:txXfrm>
        <a:off x="4000" y="772277"/>
        <a:ext cx="3900487" cy="1560194"/>
      </dsp:txXfrm>
    </dsp:sp>
    <dsp:sp modelId="{DE65B54D-BB89-4898-B770-68834B90CB27}">
      <dsp:nvSpPr>
        <dsp:cNvPr id="0" name=""/>
        <dsp:cNvSpPr/>
      </dsp:nvSpPr>
      <dsp:spPr>
        <a:xfrm>
          <a:off x="4000" y="2332472"/>
          <a:ext cx="3900487" cy="41929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800" kern="1200" dirty="0"/>
            <a:t>Остаются неизменными в течение всего эксперимента.</a:t>
          </a:r>
          <a:endParaRPr lang="en-US" sz="2800" kern="1200" dirty="0"/>
        </a:p>
      </dsp:txBody>
      <dsp:txXfrm>
        <a:off x="4000" y="2332472"/>
        <a:ext cx="3900487" cy="4192987"/>
      </dsp:txXfrm>
    </dsp:sp>
    <dsp:sp modelId="{E01B3154-0666-4584-9FC4-432DE00CC402}">
      <dsp:nvSpPr>
        <dsp:cNvPr id="0" name=""/>
        <dsp:cNvSpPr/>
      </dsp:nvSpPr>
      <dsp:spPr>
        <a:xfrm>
          <a:off x="4450556" y="772277"/>
          <a:ext cx="3900487" cy="1560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Независимая переменная</a:t>
          </a:r>
          <a:endParaRPr lang="en-US" sz="2800" kern="1200" dirty="0"/>
        </a:p>
      </dsp:txBody>
      <dsp:txXfrm>
        <a:off x="4450556" y="772277"/>
        <a:ext cx="3900487" cy="1560194"/>
      </dsp:txXfrm>
    </dsp:sp>
    <dsp:sp modelId="{6EC96761-7A7E-46B1-9A31-B92F49834D5A}">
      <dsp:nvSpPr>
        <dsp:cNvPr id="0" name=""/>
        <dsp:cNvSpPr/>
      </dsp:nvSpPr>
      <dsp:spPr>
        <a:xfrm>
          <a:off x="4450556" y="2332472"/>
          <a:ext cx="3900487" cy="41929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800" b="1" kern="1200" dirty="0"/>
            <a:t>Единственная</a:t>
          </a:r>
          <a:r>
            <a:rPr lang="ru-RU" sz="2800" kern="1200" dirty="0"/>
            <a:t> переменная, намеренно подвергаемая изменениям и проверке.</a:t>
          </a:r>
          <a:endParaRPr lang="en-US" sz="2800" kern="1200" dirty="0"/>
        </a:p>
      </dsp:txBody>
      <dsp:txXfrm>
        <a:off x="4450556" y="2332472"/>
        <a:ext cx="3900487" cy="4192987"/>
      </dsp:txXfrm>
    </dsp:sp>
    <dsp:sp modelId="{64DD6D48-227C-4434-BED8-F49C9D4F4F7E}">
      <dsp:nvSpPr>
        <dsp:cNvPr id="0" name=""/>
        <dsp:cNvSpPr/>
      </dsp:nvSpPr>
      <dsp:spPr>
        <a:xfrm>
          <a:off x="8897112" y="772277"/>
          <a:ext cx="3900487" cy="1560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Зависимая переменная</a:t>
          </a:r>
          <a:endParaRPr lang="en-US" sz="2800" kern="1200" dirty="0"/>
        </a:p>
      </dsp:txBody>
      <dsp:txXfrm>
        <a:off x="8897112" y="772277"/>
        <a:ext cx="3900487" cy="1560194"/>
      </dsp:txXfrm>
    </dsp:sp>
    <dsp:sp modelId="{98860936-C475-4184-9A9D-2F4B5D8B0BC7}">
      <dsp:nvSpPr>
        <dsp:cNvPr id="0" name=""/>
        <dsp:cNvSpPr/>
      </dsp:nvSpPr>
      <dsp:spPr>
        <a:xfrm>
          <a:off x="8897112" y="2332472"/>
          <a:ext cx="3900487" cy="41929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800" kern="1200" dirty="0"/>
            <a:t>Наблюдаемый диапазон изменений при изменении независимой переменной.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800" kern="1200" dirty="0"/>
            <a:t>Решите, каким образом будут измеряться изменения.</a:t>
          </a:r>
          <a:endParaRPr lang="en-US" sz="2800" kern="1200" dirty="0"/>
        </a:p>
      </dsp:txBody>
      <dsp:txXfrm>
        <a:off x="8897112" y="2332472"/>
        <a:ext cx="3900487" cy="41929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4FA82-603E-4EDB-90A9-1DA699C2C901}">
      <dsp:nvSpPr>
        <dsp:cNvPr id="0" name=""/>
        <dsp:cNvSpPr/>
      </dsp:nvSpPr>
      <dsp:spPr>
        <a:xfrm>
          <a:off x="2026" y="1108774"/>
          <a:ext cx="0" cy="503655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75A52-D924-4818-BEE8-D250047D6B3F}">
      <dsp:nvSpPr>
        <dsp:cNvPr id="0" name=""/>
        <dsp:cNvSpPr/>
      </dsp:nvSpPr>
      <dsp:spPr>
        <a:xfrm>
          <a:off x="141930" y="1276659"/>
          <a:ext cx="2648948" cy="226645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BC393-AD16-4772-8402-4ABCB8683B4E}">
      <dsp:nvSpPr>
        <dsp:cNvPr id="0" name=""/>
        <dsp:cNvSpPr/>
      </dsp:nvSpPr>
      <dsp:spPr>
        <a:xfrm>
          <a:off x="141930" y="3543110"/>
          <a:ext cx="2648948" cy="260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Опишите данный этап эксперимента.</a:t>
          </a:r>
          <a:endParaRPr lang="en-US" sz="2900" kern="1200" dirty="0"/>
        </a:p>
      </dsp:txBody>
      <dsp:txXfrm>
        <a:off x="141930" y="3543110"/>
        <a:ext cx="2648948" cy="2602220"/>
      </dsp:txXfrm>
    </dsp:sp>
    <dsp:sp modelId="{770E20EC-6929-4A45-99D5-285545E37892}">
      <dsp:nvSpPr>
        <dsp:cNvPr id="0" name=""/>
        <dsp:cNvSpPr/>
      </dsp:nvSpPr>
      <dsp:spPr>
        <a:xfrm>
          <a:off x="2026" y="549157"/>
          <a:ext cx="2798086" cy="559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Этап 1</a:t>
          </a:r>
          <a:endParaRPr lang="en-US" sz="3000" kern="1200" dirty="0"/>
        </a:p>
      </dsp:txBody>
      <dsp:txXfrm>
        <a:off x="2026" y="549157"/>
        <a:ext cx="2798086" cy="559617"/>
      </dsp:txXfrm>
    </dsp:sp>
    <dsp:sp modelId="{6806A88B-ACCD-4689-BA2C-F1412EF73B42}">
      <dsp:nvSpPr>
        <dsp:cNvPr id="0" name=""/>
        <dsp:cNvSpPr/>
      </dsp:nvSpPr>
      <dsp:spPr>
        <a:xfrm>
          <a:off x="3335179" y="1108774"/>
          <a:ext cx="0" cy="503655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BA09B-A748-477B-98A1-FEDE95925694}">
      <dsp:nvSpPr>
        <dsp:cNvPr id="0" name=""/>
        <dsp:cNvSpPr/>
      </dsp:nvSpPr>
      <dsp:spPr>
        <a:xfrm>
          <a:off x="3475084" y="1276659"/>
          <a:ext cx="2648948" cy="2266450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10939-5D65-4F5C-894F-F86C706A7A1C}">
      <dsp:nvSpPr>
        <dsp:cNvPr id="0" name=""/>
        <dsp:cNvSpPr/>
      </dsp:nvSpPr>
      <dsp:spPr>
        <a:xfrm>
          <a:off x="3475084" y="3543110"/>
          <a:ext cx="2648948" cy="260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Опишите данный этап эксперимента.</a:t>
          </a:r>
          <a:endParaRPr lang="en-US" sz="2900" kern="1200" dirty="0"/>
        </a:p>
      </dsp:txBody>
      <dsp:txXfrm>
        <a:off x="3475084" y="3543110"/>
        <a:ext cx="2648948" cy="2602220"/>
      </dsp:txXfrm>
    </dsp:sp>
    <dsp:sp modelId="{16EEE8E2-3D18-44F6-B04A-3D59841E4FA8}">
      <dsp:nvSpPr>
        <dsp:cNvPr id="0" name=""/>
        <dsp:cNvSpPr/>
      </dsp:nvSpPr>
      <dsp:spPr>
        <a:xfrm>
          <a:off x="3335179" y="549157"/>
          <a:ext cx="2798086" cy="559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Этап</a:t>
          </a:r>
          <a:r>
            <a:rPr lang="en-US" sz="3000" kern="1200" dirty="0"/>
            <a:t> 2</a:t>
          </a:r>
        </a:p>
      </dsp:txBody>
      <dsp:txXfrm>
        <a:off x="3335179" y="549157"/>
        <a:ext cx="2798086" cy="559617"/>
      </dsp:txXfrm>
    </dsp:sp>
    <dsp:sp modelId="{7F77031C-84AF-49FA-B2E3-6B22E2F49F2B}">
      <dsp:nvSpPr>
        <dsp:cNvPr id="0" name=""/>
        <dsp:cNvSpPr/>
      </dsp:nvSpPr>
      <dsp:spPr>
        <a:xfrm>
          <a:off x="6668333" y="1108774"/>
          <a:ext cx="0" cy="503655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EA8A3-BC3B-493E-88CC-A57435CCDC96}">
      <dsp:nvSpPr>
        <dsp:cNvPr id="0" name=""/>
        <dsp:cNvSpPr/>
      </dsp:nvSpPr>
      <dsp:spPr>
        <a:xfrm>
          <a:off x="6808237" y="1276659"/>
          <a:ext cx="2648948" cy="226645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06ADE-C892-44D3-AB90-0EE941CCA21D}">
      <dsp:nvSpPr>
        <dsp:cNvPr id="0" name=""/>
        <dsp:cNvSpPr/>
      </dsp:nvSpPr>
      <dsp:spPr>
        <a:xfrm>
          <a:off x="6808237" y="3543110"/>
          <a:ext cx="2648948" cy="260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Опишите данный этап эксперимента.</a:t>
          </a:r>
          <a:endParaRPr lang="en-US" sz="2900" kern="1200" dirty="0"/>
        </a:p>
      </dsp:txBody>
      <dsp:txXfrm>
        <a:off x="6808237" y="3543110"/>
        <a:ext cx="2648948" cy="2602220"/>
      </dsp:txXfrm>
    </dsp:sp>
    <dsp:sp modelId="{B3686B38-0C87-411A-9F82-923E333643FB}">
      <dsp:nvSpPr>
        <dsp:cNvPr id="0" name=""/>
        <dsp:cNvSpPr/>
      </dsp:nvSpPr>
      <dsp:spPr>
        <a:xfrm>
          <a:off x="6668333" y="549157"/>
          <a:ext cx="2798086" cy="559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Этап</a:t>
          </a:r>
          <a:r>
            <a:rPr lang="en-US" sz="3000" kern="1200" dirty="0"/>
            <a:t> 3</a:t>
          </a:r>
        </a:p>
      </dsp:txBody>
      <dsp:txXfrm>
        <a:off x="6668333" y="549157"/>
        <a:ext cx="2798086" cy="559617"/>
      </dsp:txXfrm>
    </dsp:sp>
    <dsp:sp modelId="{87ACD694-36F9-4193-A8FE-573DA345BCA3}">
      <dsp:nvSpPr>
        <dsp:cNvPr id="0" name=""/>
        <dsp:cNvSpPr/>
      </dsp:nvSpPr>
      <dsp:spPr>
        <a:xfrm>
          <a:off x="10001487" y="1108774"/>
          <a:ext cx="0" cy="503655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F084B-0048-459A-9001-2451F5192F25}">
      <dsp:nvSpPr>
        <dsp:cNvPr id="0" name=""/>
        <dsp:cNvSpPr/>
      </dsp:nvSpPr>
      <dsp:spPr>
        <a:xfrm>
          <a:off x="10141391" y="1276659"/>
          <a:ext cx="2648948" cy="2266450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C86DE-9AB9-421D-8408-47DA191A0168}">
      <dsp:nvSpPr>
        <dsp:cNvPr id="0" name=""/>
        <dsp:cNvSpPr/>
      </dsp:nvSpPr>
      <dsp:spPr>
        <a:xfrm>
          <a:off x="10141391" y="3543110"/>
          <a:ext cx="2648948" cy="260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Опишите данный этап эксперимента.</a:t>
          </a:r>
          <a:endParaRPr lang="en-US" sz="2900" kern="1200" dirty="0"/>
        </a:p>
      </dsp:txBody>
      <dsp:txXfrm>
        <a:off x="10141391" y="3543110"/>
        <a:ext cx="2648948" cy="2602220"/>
      </dsp:txXfrm>
    </dsp:sp>
    <dsp:sp modelId="{4E89074A-DD45-4C30-BE68-0847302086FD}">
      <dsp:nvSpPr>
        <dsp:cNvPr id="0" name=""/>
        <dsp:cNvSpPr/>
      </dsp:nvSpPr>
      <dsp:spPr>
        <a:xfrm>
          <a:off x="10001487" y="549157"/>
          <a:ext cx="2798086" cy="559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Этап</a:t>
          </a:r>
          <a:r>
            <a:rPr lang="en-US" sz="3000" kern="1200" dirty="0"/>
            <a:t> 4</a:t>
          </a:r>
        </a:p>
      </dsp:txBody>
      <dsp:txXfrm>
        <a:off x="10001487" y="549157"/>
        <a:ext cx="2798086" cy="559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797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774010" y="0"/>
            <a:ext cx="2887186" cy="49797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1C0B079-A316-4C9B-B165-DF9EA8325D2C}" type="datetimeFigureOut">
              <a:rPr lang="ru-RU" smtClean="0"/>
              <a:t>17.08.2017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7075"/>
            <a:ext cx="2887186" cy="49797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774010" y="9427075"/>
            <a:ext cx="2887186" cy="49797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BA0EAE6-B4B6-49B7-9049-B371250BE0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797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797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8F28AB8-57D1-494F-9851-055AD867E790}" type="datetimeFigureOut">
              <a:rPr lang="ru-RU" noProof="0" smtClean="0"/>
              <a:t>17.08.2017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98550" y="1239838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6274" y="4776430"/>
            <a:ext cx="5330190" cy="390798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ru-RU" noProof="0" dirty="0"/>
              <a:t>Образец текста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7075"/>
            <a:ext cx="2887186" cy="49797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4010" y="9427075"/>
            <a:ext cx="2887186" cy="49797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7C7F044-5458-4B2E-BFA0-52AAA1C529D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ru-RU" noProof="0" smtClean="0"/>
              <a:t>1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5079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ак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Инструкции"/>
          <p:cNvSpPr/>
          <p:nvPr userDrawn="1"/>
        </p:nvSpPr>
        <p:spPr>
          <a:xfrm>
            <a:off x="44302679" y="-1"/>
            <a:ext cx="13621044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lang="ru-RU" sz="9600" noProof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Печать</a:t>
            </a:r>
          </a:p>
          <a:p>
            <a:pPr lvl="0">
              <a:spcBef>
                <a:spcPts val="1200"/>
              </a:spcBef>
            </a:pPr>
            <a:r>
              <a:rPr lang="ru-RU" sz="6600" noProof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Размеры этого плаката — 121,9 см в ширину и 91,4 см в высоту. Он предназначен для печати на широкоформатном принтере.</a:t>
            </a:r>
            <a:endParaRPr lang="ru-RU" sz="6000" noProof="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lang="ru-RU" sz="8800" noProof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Настройка содержимого </a:t>
            </a:r>
            <a:r>
              <a:rPr lang="ru-RU" sz="6600" noProof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Плакат содержит отформатированные заполнители. Введите вместо заполнителей текст  или нажмите значок, чтобы добавить таблицу, диаграмму, графический элемент </a:t>
            </a:r>
            <a:r>
              <a:rPr lang="ru-RU" sz="6600" noProof="0" dirty="0" err="1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SmartArt</a:t>
            </a:r>
            <a:r>
              <a:rPr lang="ru-RU" sz="6600" noProof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, изображение или файл мультимедиа.</a:t>
            </a:r>
          </a:p>
          <a:p>
            <a:pPr lvl="0">
              <a:spcBef>
                <a:spcPts val="1200"/>
              </a:spcBef>
            </a:pPr>
            <a:r>
              <a:rPr lang="ru-RU" sz="6600" noProof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Для добавления или удаления маркеров из текста, нажмите кнопку "Маркеры" на вкладке "Главная".</a:t>
            </a:r>
          </a:p>
          <a:p>
            <a:pPr lvl="0">
              <a:spcBef>
                <a:spcPts val="1200"/>
              </a:spcBef>
            </a:pPr>
            <a:r>
              <a:rPr lang="ru-RU" sz="6600" noProof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Чтобы увеличить количество заполнителей для заголовков, содержимого или основного текста, скопируйте нужный объект и перетащите его в нужное место. Смарт-направляющие </a:t>
            </a:r>
            <a:r>
              <a:rPr lang="ru-RU" sz="6600" noProof="0" dirty="0" err="1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PowerPoint</a:t>
            </a:r>
            <a:r>
              <a:rPr lang="ru-RU" sz="6600" noProof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помогут вам совместить его с другими объектами.</a:t>
            </a:r>
          </a:p>
          <a:p>
            <a:pPr lvl="0">
              <a:spcBef>
                <a:spcPts val="1200"/>
              </a:spcBef>
            </a:pPr>
            <a:r>
              <a:rPr lang="ru-RU" sz="6600" noProof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Желаете использовать собственные изображения вместо стандартных? Нет проблем! Просто нажмите изображение, клавишу "Удалить", а затем — значок, чтобы добавить изображение.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1" name="Текст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ru-RU" noProof="0" dirty="0"/>
              <a:t>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ru-RU" noProof="0" dirty="0"/>
              <a:t>Введите свой вопрос или опишите проблему</a:t>
            </a:r>
          </a:p>
        </p:txBody>
      </p:sp>
      <p:sp>
        <p:nvSpPr>
          <p:cNvPr id="36" name="Текст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ru-RU" noProof="0" dirty="0"/>
              <a:t>Заголовок</a:t>
            </a:r>
          </a:p>
        </p:txBody>
      </p:sp>
      <p:sp>
        <p:nvSpPr>
          <p:cNvPr id="37" name="Объект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 noProof="0" dirty="0"/>
              <a:t>В этот заполнитель можно добавить текст или другое содержимое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ru-RU" noProof="0" dirty="0"/>
              <a:t>Заголовок</a:t>
            </a:r>
          </a:p>
        </p:txBody>
      </p:sp>
      <p:sp>
        <p:nvSpPr>
          <p:cNvPr id="20" name="Объект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 noProof="0" dirty="0"/>
              <a:t>В этот заполнитель можно добавить текст или другое содержимое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  <a:p>
            <a:pPr lvl="5"/>
            <a:r>
              <a:rPr lang="ru-RU" noProof="0" dirty="0"/>
              <a:t>Шесть</a:t>
            </a:r>
          </a:p>
          <a:p>
            <a:pPr lvl="5"/>
            <a:r>
              <a:rPr lang="ru-RU" noProof="0" dirty="0"/>
              <a:t>Семь</a:t>
            </a:r>
          </a:p>
          <a:p>
            <a:pPr lvl="5"/>
            <a:r>
              <a:rPr lang="ru-RU" noProof="0" dirty="0"/>
              <a:t>Восемь</a:t>
            </a:r>
          </a:p>
          <a:p>
            <a:pPr lvl="5"/>
            <a:r>
              <a:rPr lang="ru-RU" noProof="0" dirty="0"/>
              <a:t>Девять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ru-RU" noProof="0" dirty="0"/>
              <a:t>Заголовок</a:t>
            </a:r>
          </a:p>
        </p:txBody>
      </p:sp>
      <p:sp>
        <p:nvSpPr>
          <p:cNvPr id="21" name="Объект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 noProof="0" dirty="0"/>
              <a:t>В этот заполнитель можно добавить текст или другое содержимое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  <a:p>
            <a:pPr lvl="5"/>
            <a:r>
              <a:rPr lang="ru-RU" noProof="0" dirty="0"/>
              <a:t>Шесть</a:t>
            </a:r>
          </a:p>
          <a:p>
            <a:pPr lvl="5"/>
            <a:r>
              <a:rPr lang="ru-RU" noProof="0" dirty="0"/>
              <a:t>Семь</a:t>
            </a:r>
          </a:p>
          <a:p>
            <a:pPr lvl="5"/>
            <a:r>
              <a:rPr lang="ru-RU" noProof="0" dirty="0"/>
              <a:t>Восемь</a:t>
            </a:r>
          </a:p>
          <a:p>
            <a:pPr lvl="5"/>
            <a:r>
              <a:rPr lang="ru-RU" noProof="0" dirty="0"/>
              <a:t>Девять</a:t>
            </a:r>
          </a:p>
        </p:txBody>
      </p:sp>
      <p:sp>
        <p:nvSpPr>
          <p:cNvPr id="15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ru-RU" noProof="0" dirty="0"/>
              <a:t>Заголовок</a:t>
            </a:r>
          </a:p>
        </p:txBody>
      </p:sp>
      <p:sp>
        <p:nvSpPr>
          <p:cNvPr id="22" name="Объект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 noProof="0" dirty="0"/>
              <a:t>В этот заполнитель можно добавить текст или другое содержимое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  <a:p>
            <a:pPr lvl="5"/>
            <a:r>
              <a:rPr lang="ru-RU" noProof="0" dirty="0"/>
              <a:t>Шесть</a:t>
            </a:r>
          </a:p>
          <a:p>
            <a:pPr lvl="5"/>
            <a:r>
              <a:rPr lang="ru-RU" noProof="0" dirty="0"/>
              <a:t>Семь</a:t>
            </a:r>
          </a:p>
          <a:p>
            <a:pPr lvl="5"/>
            <a:r>
              <a:rPr lang="ru-RU" noProof="0" dirty="0"/>
              <a:t>Восемь</a:t>
            </a:r>
          </a:p>
          <a:p>
            <a:pPr lvl="5"/>
            <a:r>
              <a:rPr lang="ru-RU" noProof="0" dirty="0"/>
              <a:t>Девять</a:t>
            </a:r>
          </a:p>
        </p:txBody>
      </p:sp>
      <p:sp>
        <p:nvSpPr>
          <p:cNvPr id="38" name="Текст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ru-RU" noProof="0" dirty="0"/>
              <a:t>Заголовок</a:t>
            </a:r>
          </a:p>
        </p:txBody>
      </p:sp>
      <p:sp>
        <p:nvSpPr>
          <p:cNvPr id="18" name="Объект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 noProof="0" dirty="0"/>
              <a:t>В этот заполнитель можно добавить текст или другое содержимое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  <a:p>
            <a:pPr lvl="5"/>
            <a:r>
              <a:rPr lang="ru-RU" noProof="0" dirty="0"/>
              <a:t>Шесть</a:t>
            </a:r>
          </a:p>
          <a:p>
            <a:pPr lvl="5"/>
            <a:r>
              <a:rPr lang="ru-RU" noProof="0" dirty="0"/>
              <a:t>Семь</a:t>
            </a:r>
          </a:p>
          <a:p>
            <a:pPr lvl="5"/>
            <a:r>
              <a:rPr lang="ru-RU" noProof="0" dirty="0"/>
              <a:t>Восемь</a:t>
            </a:r>
          </a:p>
          <a:p>
            <a:pPr lvl="5"/>
            <a:r>
              <a:rPr lang="ru-RU" noProof="0" dirty="0"/>
              <a:t>Девять</a:t>
            </a:r>
          </a:p>
        </p:txBody>
      </p:sp>
      <p:sp>
        <p:nvSpPr>
          <p:cNvPr id="24" name="Текст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ru-RU" noProof="0" dirty="0"/>
              <a:t>Заголовок</a:t>
            </a:r>
          </a:p>
        </p:txBody>
      </p:sp>
      <p:sp>
        <p:nvSpPr>
          <p:cNvPr id="25" name="Объект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 noProof="0" dirty="0"/>
              <a:t>В этот заполнитель можно добавить текст или другое содержимое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  <a:p>
            <a:pPr lvl="5"/>
            <a:r>
              <a:rPr lang="ru-RU" noProof="0" dirty="0"/>
              <a:t>Шесть</a:t>
            </a:r>
          </a:p>
          <a:p>
            <a:pPr lvl="5"/>
            <a:r>
              <a:rPr lang="ru-RU" noProof="0" dirty="0"/>
              <a:t>Семь</a:t>
            </a:r>
          </a:p>
          <a:p>
            <a:pPr lvl="5"/>
            <a:r>
              <a:rPr lang="ru-RU" noProof="0" dirty="0"/>
              <a:t>Восемь</a:t>
            </a:r>
          </a:p>
          <a:p>
            <a:pPr lvl="5"/>
            <a:r>
              <a:rPr lang="ru-RU" noProof="0" dirty="0"/>
              <a:t>Девять</a:t>
            </a:r>
          </a:p>
        </p:txBody>
      </p:sp>
      <p:sp>
        <p:nvSpPr>
          <p:cNvPr id="26" name="Текст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ru-RU" noProof="0" dirty="0"/>
              <a:t>Заголовок</a:t>
            </a:r>
          </a:p>
        </p:txBody>
      </p:sp>
      <p:sp>
        <p:nvSpPr>
          <p:cNvPr id="27" name="Объект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 noProof="0" dirty="0"/>
              <a:t>В этот заполнитель можно добавить текст или другое содержимое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  <a:p>
            <a:pPr lvl="5"/>
            <a:r>
              <a:rPr lang="ru-RU" noProof="0" dirty="0"/>
              <a:t>Шесть</a:t>
            </a:r>
          </a:p>
          <a:p>
            <a:pPr lvl="5"/>
            <a:r>
              <a:rPr lang="ru-RU" noProof="0" dirty="0"/>
              <a:t>Семь</a:t>
            </a:r>
          </a:p>
          <a:p>
            <a:pPr lvl="5"/>
            <a:r>
              <a:rPr lang="ru-RU" noProof="0" dirty="0"/>
              <a:t>Восемь</a:t>
            </a:r>
          </a:p>
          <a:p>
            <a:pPr lvl="5"/>
            <a:r>
              <a:rPr lang="ru-RU" noProof="0" dirty="0"/>
              <a:t>Девять</a:t>
            </a:r>
          </a:p>
        </p:txBody>
      </p:sp>
      <p:sp>
        <p:nvSpPr>
          <p:cNvPr id="28" name="Объект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 noProof="0" dirty="0"/>
              <a:t>В этот заполнитель можно добавить текст или другое содержимое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</p:txBody>
      </p:sp>
      <p:sp>
        <p:nvSpPr>
          <p:cNvPr id="39" name="Текст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ru-RU" noProof="0" dirty="0"/>
              <a:t>Заголовок</a:t>
            </a:r>
          </a:p>
        </p:txBody>
      </p:sp>
      <p:sp>
        <p:nvSpPr>
          <p:cNvPr id="40" name="Объект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 noProof="0" dirty="0"/>
              <a:t>В этот заполнитель можно добавить текст или другое содержимое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</p:txBody>
      </p:sp>
      <p:sp>
        <p:nvSpPr>
          <p:cNvPr id="29" name="Текст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ru-RU" noProof="0" dirty="0"/>
              <a:t>Заголовок</a:t>
            </a:r>
          </a:p>
        </p:txBody>
      </p:sp>
      <p:sp>
        <p:nvSpPr>
          <p:cNvPr id="30" name="Объект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 noProof="0" dirty="0"/>
              <a:t>В этот заполнитель можно добавить текст или другое содержимое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  <a:p>
            <a:pPr lvl="5"/>
            <a:r>
              <a:rPr lang="ru-RU" noProof="0" dirty="0"/>
              <a:t>Шесть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ru-RU" noProof="0" smtClean="0"/>
              <a:t>17.08.2017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dirty="0"/>
              <a:t>Образец текста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ru-RU" noProof="0" smtClean="0"/>
              <a:pPr/>
              <a:t>17.08.2017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Прямоугольник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Название научного проекта</a:t>
            </a:r>
            <a:endParaRPr lang="en-US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ru-RU" dirty="0"/>
              <a:t>Ваше имя | Имя учителя | Школа</a:t>
            </a:r>
            <a:endParaRPr lang="en-US" dirty="0"/>
          </a:p>
        </p:txBody>
      </p:sp>
      <p:sp>
        <p:nvSpPr>
          <p:cNvPr id="67" name="Текст 6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Проблема / Вопрос</a:t>
            </a:r>
            <a:endParaRPr lang="en-US" dirty="0"/>
          </a:p>
        </p:txBody>
      </p:sp>
      <p:sp>
        <p:nvSpPr>
          <p:cNvPr id="69" name="Текст 68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ru-RU" dirty="0"/>
              <a:t>Введите здесь вопрос (постановку проблемы)</a:t>
            </a:r>
            <a:endParaRPr lang="en-US" dirty="0"/>
          </a:p>
        </p:txBody>
      </p:sp>
      <p:sp>
        <p:nvSpPr>
          <p:cNvPr id="68" name="Текст 67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ru-RU" dirty="0"/>
              <a:t>Гипотеза</a:t>
            </a:r>
            <a:endParaRPr lang="en-US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38"/>
          </p:nvPr>
        </p:nvSpPr>
        <p:spPr/>
        <p:txBody>
          <a:bodyPr/>
          <a:lstStyle/>
          <a:p>
            <a:r>
              <a:rPr lang="ru-RU" dirty="0"/>
              <a:t>Введите здесь свой ответ / решение.</a:t>
            </a:r>
            <a:endParaRPr lang="en-US" dirty="0"/>
          </a:p>
          <a:p>
            <a:r>
              <a:rPr lang="ru-RU" dirty="0"/>
              <a:t>Введите свою гипотезу перед началом эксперимента.</a:t>
            </a:r>
            <a:endParaRPr lang="en-US" dirty="0"/>
          </a:p>
          <a:p>
            <a:r>
              <a:rPr lang="ru-RU" dirty="0"/>
              <a:t>Это должно быть наиболее обоснованное предположение, вытекающее из исследования.</a:t>
            </a:r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Обзор проекта</a:t>
            </a:r>
            <a:endParaRPr lang="en-US" dirty="0"/>
          </a:p>
        </p:txBody>
      </p:sp>
      <p:sp>
        <p:nvSpPr>
          <p:cNvPr id="12" name="Объект 11"/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Введите краткое описание или резюме своего проекта. (Нажмите кнопку "Маркеры" на вкладке "Главная", чтобы удалить маркировку.)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/>
              <a:t>Переменные / Исследование</a:t>
            </a:r>
            <a:endParaRPr lang="en-US" dirty="0"/>
          </a:p>
        </p:txBody>
      </p:sp>
      <p:graphicFrame>
        <p:nvGraphicFramePr>
          <p:cNvPr id="72" name="Объект 71" descr="Горизонтальный маркированный список" title="SmartArt"/>
          <p:cNvGraphicFramePr>
            <a:graphicFrameLocks noGrp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212797896"/>
              </p:ext>
            </p:extLst>
          </p:nvPr>
        </p:nvGraphicFramePr>
        <p:xfrm>
          <a:off x="1143000" y="24331613"/>
          <a:ext cx="12801600" cy="7297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Текст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ru-RU" dirty="0"/>
              <a:t>Материалы</a:t>
            </a:r>
            <a:endParaRPr lang="en-US" dirty="0"/>
          </a:p>
        </p:txBody>
      </p:sp>
      <p:graphicFrame>
        <p:nvGraphicFramePr>
          <p:cNvPr id="2" name="Объект 1" descr="Sample table with 2 columns, 8 rows" title="Table"/>
          <p:cNvGraphicFramePr>
            <a:graphicFrameLocks noGrp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685351437"/>
              </p:ext>
            </p:extLst>
          </p:nvPr>
        </p:nvGraphicFramePr>
        <p:xfrm>
          <a:off x="15544800" y="7113588"/>
          <a:ext cx="12801600" cy="6659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4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Материалы (подробный список)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Количество (точное)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Элемент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Количество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Элемент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Количество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Элемент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Количество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Элемент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Количество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Элемент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Количество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Элемент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Количество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Элемент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Количество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0" name="Текст 69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ru-RU" dirty="0"/>
              <a:t>Процедура</a:t>
            </a:r>
            <a:endParaRPr lang="en-US" dirty="0"/>
          </a:p>
        </p:txBody>
      </p:sp>
      <p:graphicFrame>
        <p:nvGraphicFramePr>
          <p:cNvPr id="3" name="Объект 2" descr="Серия рисунков с названиями" title="SmartArt"/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2794249694"/>
              </p:ext>
            </p:extLst>
          </p:nvPr>
        </p:nvGraphicFramePr>
        <p:xfrm>
          <a:off x="15544800" y="15773400"/>
          <a:ext cx="12801600" cy="669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6" name="Текст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ru-RU" dirty="0"/>
              <a:t>Данные / Результаты наблюдения</a:t>
            </a:r>
            <a:endParaRPr lang="en-US" dirty="0"/>
          </a:p>
        </p:txBody>
      </p:sp>
      <p:sp>
        <p:nvSpPr>
          <p:cNvPr id="17" name="Объект 16"/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r>
              <a:rPr lang="ru-RU" dirty="0"/>
              <a:t>Результат наблюдения 1</a:t>
            </a:r>
            <a:endParaRPr lang="en-US" dirty="0"/>
          </a:p>
          <a:p>
            <a:r>
              <a:rPr lang="ru-RU" dirty="0"/>
              <a:t>Результат наблюдения 2</a:t>
            </a:r>
            <a:endParaRPr lang="en-US" dirty="0"/>
          </a:p>
          <a:p>
            <a:r>
              <a:rPr lang="ru-RU" dirty="0"/>
              <a:t>Результат наблюдения 3</a:t>
            </a:r>
            <a:endParaRPr lang="en-US" dirty="0"/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  <a:endParaRPr lang="en-US" dirty="0"/>
          </a:p>
        </p:txBody>
      </p:sp>
      <p:graphicFrame>
        <p:nvGraphicFramePr>
          <p:cNvPr id="19" name="Объект 18" descr="Гистограмма с группировкой" title="Chart"/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3942413745"/>
              </p:ext>
            </p:extLst>
          </p:nvPr>
        </p:nvGraphicFramePr>
        <p:xfrm>
          <a:off x="29900563" y="7113588"/>
          <a:ext cx="12801600" cy="731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6" name="Объект 5"/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r>
              <a:rPr lang="ru-RU" dirty="0"/>
              <a:t>Укажите результаты экспериментов.</a:t>
            </a:r>
            <a:endParaRPr lang="en-US" dirty="0"/>
          </a:p>
          <a:p>
            <a:r>
              <a:rPr lang="ru-RU" dirty="0"/>
              <a:t>Результат 2</a:t>
            </a:r>
            <a:endParaRPr lang="en-US" dirty="0"/>
          </a:p>
          <a:p>
            <a:r>
              <a:rPr lang="ru-RU" dirty="0"/>
              <a:t>Результат 3</a:t>
            </a:r>
            <a:endParaRPr lang="en-US" dirty="0"/>
          </a:p>
        </p:txBody>
      </p:sp>
      <p:sp>
        <p:nvSpPr>
          <p:cNvPr id="71" name="Текст 70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15" name="Объект 14"/>
          <p:cNvSpPr>
            <a:spLocks noGrp="1"/>
          </p:cNvSpPr>
          <p:nvPr>
            <p:ph sz="quarter" idx="42"/>
          </p:nvPr>
        </p:nvSpPr>
        <p:spPr/>
        <p:txBody>
          <a:bodyPr/>
          <a:lstStyle/>
          <a:p>
            <a:r>
              <a:rPr lang="ru-RU" dirty="0"/>
              <a:t>Краткое изложение результатов исследования.</a:t>
            </a:r>
            <a:endParaRPr lang="en-US" dirty="0"/>
          </a:p>
          <a:p>
            <a:r>
              <a:rPr lang="ru-RU" dirty="0"/>
              <a:t>Укажите, подтверждают ли эти данные вашу гипотезу, и объясните результат.</a:t>
            </a:r>
            <a:endParaRPr lang="en-US" dirty="0"/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ru-RU" dirty="0"/>
              <a:t>Цитируемые труды</a:t>
            </a:r>
            <a:endParaRPr lang="en-US" dirty="0"/>
          </a:p>
        </p:txBody>
      </p:sp>
      <p:sp>
        <p:nvSpPr>
          <p:cNvPr id="22" name="Объект 21"/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ru-RU" dirty="0"/>
              <a:t>Укажите использованные печатные и электронные источники в алфавитном порядке.</a:t>
            </a:r>
            <a:endParaRPr lang="en-US" dirty="0"/>
          </a:p>
        </p:txBody>
      </p:sp>
      <p:pic>
        <p:nvPicPr>
          <p:cNvPr id="105" name="Рисунок 104" descr="Closeup of glass beakers" title="Sample Picture"/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Объект 6"/>
          <p:cNvSpPr>
            <a:spLocks noGrp="1"/>
          </p:cNvSpPr>
          <p:nvPr>
            <p:ph sz="quarter" idx="38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Объект 8"/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11" name="Объект 10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13" name="Объект 12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15" name="Объект 14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17" name="Объект 16"/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19" name="Объект 18"/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20" name="Объект 19"/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22" name="Объект 21"/>
          <p:cNvSpPr>
            <a:spLocks noGrp="1"/>
          </p:cNvSpPr>
          <p:nvPr>
            <p:ph sz="quarter" idx="42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24" name="Объект 23"/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25" name="Рисунок 24"/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1986626151"/>
      </p:ext>
    </p:extLst>
  </p:cSld>
  <p:clrMapOvr>
    <a:masterClrMapping/>
  </p:clrMapOvr>
</p:sld>
</file>

<file path=ppt/theme/theme1.xml><?xml version="1.0" encoding="utf-8"?>
<a:theme xmlns:a="http://schemas.openxmlformats.org/drawingml/2006/main" name="Научный плакат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ciencePoster_TP104001342" id="{E495A321-A8DC-4644-9C2F-2E4C9A2C7345}" vid="{50166BEA-D82A-4991-A9FC-99CFE847272E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0A3FB1B-785B-43DC-8671-B6BD26587A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Плакат научного проекта</Template>
  <TotalTime>0</TotalTime>
  <Words>221</Words>
  <Application>Microsoft Office PowerPoint</Application>
  <PresentationFormat>Произвольный</PresentationFormat>
  <Paragraphs>59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Научный плакат</vt:lpstr>
      <vt:lpstr>Название научного проекта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2017-07-23T08:25:08Z</dcterms:created>
  <dcterms:modified xsi:type="dcterms:W3CDTF">2017-08-17T11:51:32Z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