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2131" autoAdjust="0"/>
  </p:normalViewPr>
  <p:slideViewPr>
    <p:cSldViewPr>
      <p:cViewPr varScale="1">
        <p:scale>
          <a:sx n="107" d="100"/>
          <a:sy n="107" d="100"/>
        </p:scale>
        <p:origin x="55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EC4D5B-CE11-4284-B7D5-934D65FFE52A}" type="doc">
      <dgm:prSet loTypeId="urn:microsoft.com/office/officeart/2005/8/layout/hierarchy4" loCatId="hierarchy" qsTypeId="urn:microsoft.com/office/officeart/2005/8/quickstyle/simple4" qsCatId="simple" csTypeId="urn:microsoft.com/office/officeart/2005/8/colors/colorful1#5" csCatId="colorful" phldr="0"/>
      <dgm:spPr/>
      <dgm:t>
        <a:bodyPr/>
        <a:lstStyle/>
        <a:p>
          <a:endParaRPr lang="en-US"/>
        </a:p>
      </dgm:t>
    </dgm:pt>
    <dgm:pt modelId="{FFBA2C30-3781-4D30-B14A-703EDAAB792A}">
      <dgm:prSet phldrT="[Text]" phldr="1"/>
      <dgm:spPr/>
      <dgm:t>
        <a:bodyPr/>
        <a:lstStyle/>
        <a:p>
          <a:endParaRPr lang="ru-RU" noProof="0"/>
        </a:p>
      </dgm:t>
    </dgm:pt>
    <dgm:pt modelId="{9B05D018-3885-4769-AF37-DCBA6B5C6455}" type="parTrans" cxnId="{B93FF1F0-84AF-4622-8079-6949BDED99E5}">
      <dgm:prSet/>
      <dgm:spPr/>
      <dgm:t>
        <a:bodyPr/>
        <a:lstStyle/>
        <a:p>
          <a:endParaRPr lang="en-US"/>
        </a:p>
      </dgm:t>
    </dgm:pt>
    <dgm:pt modelId="{21FDDA36-31F1-4B45-8354-EA214009F55F}" type="sibTrans" cxnId="{B93FF1F0-84AF-4622-8079-6949BDED99E5}">
      <dgm:prSet/>
      <dgm:spPr/>
      <dgm:t>
        <a:bodyPr/>
        <a:lstStyle/>
        <a:p>
          <a:endParaRPr lang="en-US"/>
        </a:p>
      </dgm:t>
    </dgm:pt>
    <dgm:pt modelId="{1BBB0F59-4DF1-4433-83D0-77EF633CF303}">
      <dgm:prSet phldrT="[Text]" phldr="1"/>
      <dgm:spPr/>
      <dgm:t>
        <a:bodyPr/>
        <a:lstStyle/>
        <a:p>
          <a:endParaRPr lang="ru-RU" noProof="0"/>
        </a:p>
      </dgm:t>
    </dgm:pt>
    <dgm:pt modelId="{0319A3F7-FA37-45E5-8EB1-A8C9BA3F4C9A}" type="parTrans" cxnId="{800D13CC-F465-4143-A289-A76E35AAFAE6}">
      <dgm:prSet/>
      <dgm:spPr/>
      <dgm:t>
        <a:bodyPr/>
        <a:lstStyle/>
        <a:p>
          <a:endParaRPr lang="en-US"/>
        </a:p>
      </dgm:t>
    </dgm:pt>
    <dgm:pt modelId="{3E9C3A50-B634-41C2-952F-14BCB7D5F41B}" type="sibTrans" cxnId="{800D13CC-F465-4143-A289-A76E35AAFAE6}">
      <dgm:prSet/>
      <dgm:spPr/>
      <dgm:t>
        <a:bodyPr/>
        <a:lstStyle/>
        <a:p>
          <a:endParaRPr lang="en-US"/>
        </a:p>
      </dgm:t>
    </dgm:pt>
    <dgm:pt modelId="{7A95D650-0728-4EDE-819B-06AE122431B0}">
      <dgm:prSet phldrT="[Text]" phldr="1"/>
      <dgm:spPr/>
      <dgm:t>
        <a:bodyPr/>
        <a:lstStyle/>
        <a:p>
          <a:endParaRPr lang="ru-RU" noProof="0"/>
        </a:p>
      </dgm:t>
    </dgm:pt>
    <dgm:pt modelId="{64070AEC-8207-43AD-9488-D6CB8B3C842B}" type="parTrans" cxnId="{96CF1B6D-5DDD-484A-92FA-5B0A7EC377C9}">
      <dgm:prSet/>
      <dgm:spPr/>
      <dgm:t>
        <a:bodyPr/>
        <a:lstStyle/>
        <a:p>
          <a:endParaRPr lang="en-US"/>
        </a:p>
      </dgm:t>
    </dgm:pt>
    <dgm:pt modelId="{1A4B4673-8A1C-4FBC-9446-1ACAE0198BFD}" type="sibTrans" cxnId="{96CF1B6D-5DDD-484A-92FA-5B0A7EC377C9}">
      <dgm:prSet/>
      <dgm:spPr/>
      <dgm:t>
        <a:bodyPr/>
        <a:lstStyle/>
        <a:p>
          <a:endParaRPr lang="en-US"/>
        </a:p>
      </dgm:t>
    </dgm:pt>
    <dgm:pt modelId="{FB8500CB-A984-400C-8851-F3548048C897}">
      <dgm:prSet phldrT="[Text]" phldr="1"/>
      <dgm:spPr/>
      <dgm:t>
        <a:bodyPr/>
        <a:lstStyle/>
        <a:p>
          <a:endParaRPr lang="ru-RU" noProof="0"/>
        </a:p>
      </dgm:t>
    </dgm:pt>
    <dgm:pt modelId="{BA34CBFE-8254-4EE9-87DF-D477D57159FD}" type="parTrans" cxnId="{14B74F77-14F8-43C7-BBEE-B9DD22B4A7F8}">
      <dgm:prSet/>
      <dgm:spPr/>
      <dgm:t>
        <a:bodyPr/>
        <a:lstStyle/>
        <a:p>
          <a:endParaRPr lang="en-US"/>
        </a:p>
      </dgm:t>
    </dgm:pt>
    <dgm:pt modelId="{3D0FEA18-9A43-476E-A8AF-AB36238FDCF0}" type="sibTrans" cxnId="{14B74F77-14F8-43C7-BBEE-B9DD22B4A7F8}">
      <dgm:prSet/>
      <dgm:spPr/>
      <dgm:t>
        <a:bodyPr/>
        <a:lstStyle/>
        <a:p>
          <a:endParaRPr lang="en-US"/>
        </a:p>
      </dgm:t>
    </dgm:pt>
    <dgm:pt modelId="{1F09D013-6B63-4001-932C-719EB708ABC5}">
      <dgm:prSet phldrT="[Text]" phldr="1"/>
      <dgm:spPr/>
      <dgm:t>
        <a:bodyPr/>
        <a:lstStyle/>
        <a:p>
          <a:endParaRPr lang="ru-RU" noProof="0"/>
        </a:p>
      </dgm:t>
    </dgm:pt>
    <dgm:pt modelId="{684AFBA6-1EA1-47FA-956A-52F2D26BD794}" type="parTrans" cxnId="{A5A11BC3-0E2E-4B4A-B02B-4823F74AE2B4}">
      <dgm:prSet/>
      <dgm:spPr/>
      <dgm:t>
        <a:bodyPr/>
        <a:lstStyle/>
        <a:p>
          <a:endParaRPr lang="en-US"/>
        </a:p>
      </dgm:t>
    </dgm:pt>
    <dgm:pt modelId="{CCCB744A-66AF-46F0-A241-DE0D0C3E3F24}" type="sibTrans" cxnId="{A5A11BC3-0E2E-4B4A-B02B-4823F74AE2B4}">
      <dgm:prSet/>
      <dgm:spPr/>
      <dgm:t>
        <a:bodyPr/>
        <a:lstStyle/>
        <a:p>
          <a:endParaRPr lang="en-US"/>
        </a:p>
      </dgm:t>
    </dgm:pt>
    <dgm:pt modelId="{532A3AE2-F750-4110-9092-7F36ECE88756}">
      <dgm:prSet phldrT="[Text]" phldr="1"/>
      <dgm:spPr/>
      <dgm:t>
        <a:bodyPr/>
        <a:lstStyle/>
        <a:p>
          <a:endParaRPr lang="ru-RU" noProof="0"/>
        </a:p>
      </dgm:t>
    </dgm:pt>
    <dgm:pt modelId="{11A9AB88-C782-40AE-9CC9-A15BB8A839FA}" type="parTrans" cxnId="{DABEDD85-C586-4474-9644-200911130AD0}">
      <dgm:prSet/>
      <dgm:spPr/>
      <dgm:t>
        <a:bodyPr/>
        <a:lstStyle/>
        <a:p>
          <a:endParaRPr lang="en-US"/>
        </a:p>
      </dgm:t>
    </dgm:pt>
    <dgm:pt modelId="{989252E2-09DB-4AC6-A330-9D80856257C9}" type="sibTrans" cxnId="{DABEDD85-C586-4474-9644-200911130AD0}">
      <dgm:prSet/>
      <dgm:spPr/>
      <dgm:t>
        <a:bodyPr/>
        <a:lstStyle/>
        <a:p>
          <a:endParaRPr lang="en-US"/>
        </a:p>
      </dgm:t>
    </dgm:pt>
    <dgm:pt modelId="{42877692-B6CB-4C00-814F-D7E5B820BAEF}" type="pres">
      <dgm:prSet presAssocID="{20EC4D5B-CE11-4284-B7D5-934D65FFE52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DE4377-8100-4C66-8EC3-F5D01DD670B0}" type="pres">
      <dgm:prSet presAssocID="{FFBA2C30-3781-4D30-B14A-703EDAAB792A}" presName="vertOne" presStyleCnt="0"/>
      <dgm:spPr/>
    </dgm:pt>
    <dgm:pt modelId="{10D875B3-427B-4335-BB23-D03F1AFF0AFD}" type="pres">
      <dgm:prSet presAssocID="{FFBA2C30-3781-4D30-B14A-703EDAAB792A}" presName="txOne" presStyleLbl="node0" presStyleIdx="0" presStyleCnt="1">
        <dgm:presLayoutVars>
          <dgm:chPref val="3"/>
        </dgm:presLayoutVars>
      </dgm:prSet>
      <dgm:spPr/>
    </dgm:pt>
    <dgm:pt modelId="{32AAC259-6BFB-47B5-8B2B-7A9F6C54D56F}" type="pres">
      <dgm:prSet presAssocID="{FFBA2C30-3781-4D30-B14A-703EDAAB792A}" presName="parTransOne" presStyleCnt="0"/>
      <dgm:spPr/>
    </dgm:pt>
    <dgm:pt modelId="{8EFE38A4-8E21-4F72-86A7-33D18D12E366}" type="pres">
      <dgm:prSet presAssocID="{FFBA2C30-3781-4D30-B14A-703EDAAB792A}" presName="horzOne" presStyleCnt="0"/>
      <dgm:spPr/>
    </dgm:pt>
    <dgm:pt modelId="{A50DDFD4-6F47-4180-979F-3AF23497EA2F}" type="pres">
      <dgm:prSet presAssocID="{1BBB0F59-4DF1-4433-83D0-77EF633CF303}" presName="vertTwo" presStyleCnt="0"/>
      <dgm:spPr/>
    </dgm:pt>
    <dgm:pt modelId="{42861953-E9C0-40DA-9BF2-8AEA9E73106F}" type="pres">
      <dgm:prSet presAssocID="{1BBB0F59-4DF1-4433-83D0-77EF633CF303}" presName="txTwo" presStyleLbl="node2" presStyleIdx="0" presStyleCnt="2">
        <dgm:presLayoutVars>
          <dgm:chPref val="3"/>
        </dgm:presLayoutVars>
      </dgm:prSet>
      <dgm:spPr/>
    </dgm:pt>
    <dgm:pt modelId="{3F697FF3-0774-4730-B7E4-4138808154A7}" type="pres">
      <dgm:prSet presAssocID="{1BBB0F59-4DF1-4433-83D0-77EF633CF303}" presName="parTransTwo" presStyleCnt="0"/>
      <dgm:spPr/>
    </dgm:pt>
    <dgm:pt modelId="{D5A52FB7-C856-4B6E-85D7-0FBF9BB0F6A8}" type="pres">
      <dgm:prSet presAssocID="{1BBB0F59-4DF1-4433-83D0-77EF633CF303}" presName="horzTwo" presStyleCnt="0"/>
      <dgm:spPr/>
    </dgm:pt>
    <dgm:pt modelId="{B6F0E07B-09DC-449F-AC6C-40C23E6D0F42}" type="pres">
      <dgm:prSet presAssocID="{7A95D650-0728-4EDE-819B-06AE122431B0}" presName="vertThree" presStyleCnt="0"/>
      <dgm:spPr/>
    </dgm:pt>
    <dgm:pt modelId="{E36D5EEA-0EFD-49EC-9374-EDE0C86D6A6B}" type="pres">
      <dgm:prSet presAssocID="{7A95D650-0728-4EDE-819B-06AE122431B0}" presName="txThree" presStyleLbl="node3" presStyleIdx="0" presStyleCnt="3">
        <dgm:presLayoutVars>
          <dgm:chPref val="3"/>
        </dgm:presLayoutVars>
      </dgm:prSet>
      <dgm:spPr/>
    </dgm:pt>
    <dgm:pt modelId="{91784943-B14A-4B10-B846-64E781FA1EEB}" type="pres">
      <dgm:prSet presAssocID="{7A95D650-0728-4EDE-819B-06AE122431B0}" presName="horzThree" presStyleCnt="0"/>
      <dgm:spPr/>
    </dgm:pt>
    <dgm:pt modelId="{DA45B24C-1DBD-4CBC-AE8E-52B4B35BCA9E}" type="pres">
      <dgm:prSet presAssocID="{1A4B4673-8A1C-4FBC-9446-1ACAE0198BFD}" presName="sibSpaceThree" presStyleCnt="0"/>
      <dgm:spPr/>
    </dgm:pt>
    <dgm:pt modelId="{EE952541-1FBF-404E-AED1-129FB63050D7}" type="pres">
      <dgm:prSet presAssocID="{FB8500CB-A984-400C-8851-F3548048C897}" presName="vertThree" presStyleCnt="0"/>
      <dgm:spPr/>
    </dgm:pt>
    <dgm:pt modelId="{5ECEADFC-9358-4E5F-8668-409F5C42353C}" type="pres">
      <dgm:prSet presAssocID="{FB8500CB-A984-400C-8851-F3548048C897}" presName="txThree" presStyleLbl="node3" presStyleIdx="1" presStyleCnt="3">
        <dgm:presLayoutVars>
          <dgm:chPref val="3"/>
        </dgm:presLayoutVars>
      </dgm:prSet>
      <dgm:spPr/>
    </dgm:pt>
    <dgm:pt modelId="{A24F48D9-AB77-46CF-B6CA-9479EA7EE471}" type="pres">
      <dgm:prSet presAssocID="{FB8500CB-A984-400C-8851-F3548048C897}" presName="horzThree" presStyleCnt="0"/>
      <dgm:spPr/>
    </dgm:pt>
    <dgm:pt modelId="{E5D1A291-FF96-4E34-B760-87EEDC94190D}" type="pres">
      <dgm:prSet presAssocID="{3E9C3A50-B634-41C2-952F-14BCB7D5F41B}" presName="sibSpaceTwo" presStyleCnt="0"/>
      <dgm:spPr/>
    </dgm:pt>
    <dgm:pt modelId="{DEA71A75-BE26-4657-A9CD-59CD7D83D1D9}" type="pres">
      <dgm:prSet presAssocID="{1F09D013-6B63-4001-932C-719EB708ABC5}" presName="vertTwo" presStyleCnt="0"/>
      <dgm:spPr/>
    </dgm:pt>
    <dgm:pt modelId="{CD91DC60-8522-4B25-A069-0247FB7D95D2}" type="pres">
      <dgm:prSet presAssocID="{1F09D013-6B63-4001-932C-719EB708ABC5}" presName="txTwo" presStyleLbl="node2" presStyleIdx="1" presStyleCnt="2">
        <dgm:presLayoutVars>
          <dgm:chPref val="3"/>
        </dgm:presLayoutVars>
      </dgm:prSet>
      <dgm:spPr/>
    </dgm:pt>
    <dgm:pt modelId="{424846C3-462F-4432-B06C-78F752110FDD}" type="pres">
      <dgm:prSet presAssocID="{1F09D013-6B63-4001-932C-719EB708ABC5}" presName="parTransTwo" presStyleCnt="0"/>
      <dgm:spPr/>
    </dgm:pt>
    <dgm:pt modelId="{ED5920BF-FAFC-4F61-A897-3E7C710FA323}" type="pres">
      <dgm:prSet presAssocID="{1F09D013-6B63-4001-932C-719EB708ABC5}" presName="horzTwo" presStyleCnt="0"/>
      <dgm:spPr/>
    </dgm:pt>
    <dgm:pt modelId="{07EF74B6-1EB1-45AB-8D8E-F2A479FC3317}" type="pres">
      <dgm:prSet presAssocID="{532A3AE2-F750-4110-9092-7F36ECE88756}" presName="vertThree" presStyleCnt="0"/>
      <dgm:spPr/>
    </dgm:pt>
    <dgm:pt modelId="{CACE4CEB-BBB7-4409-A0A4-E90FBFF760E3}" type="pres">
      <dgm:prSet presAssocID="{532A3AE2-F750-4110-9092-7F36ECE88756}" presName="txThree" presStyleLbl="node3" presStyleIdx="2" presStyleCnt="3">
        <dgm:presLayoutVars>
          <dgm:chPref val="3"/>
        </dgm:presLayoutVars>
      </dgm:prSet>
      <dgm:spPr/>
    </dgm:pt>
    <dgm:pt modelId="{7B90AC94-3EE4-4A0E-8BCD-D662112DFE7A}" type="pres">
      <dgm:prSet presAssocID="{532A3AE2-F750-4110-9092-7F36ECE88756}" presName="horzThree" presStyleCnt="0"/>
      <dgm:spPr/>
    </dgm:pt>
  </dgm:ptLst>
  <dgm:cxnLst>
    <dgm:cxn modelId="{71DF1C26-8E45-409E-BF33-9EB1F8D440B0}" type="presOf" srcId="{1BBB0F59-4DF1-4433-83D0-77EF633CF303}" destId="{42861953-E9C0-40DA-9BF2-8AEA9E73106F}" srcOrd="0" destOrd="0" presId="urn:microsoft.com/office/officeart/2005/8/layout/hierarchy4"/>
    <dgm:cxn modelId="{EA9D943E-CD33-4A62-81BB-61924AB3242E}" type="presOf" srcId="{7A95D650-0728-4EDE-819B-06AE122431B0}" destId="{E36D5EEA-0EFD-49EC-9374-EDE0C86D6A6B}" srcOrd="0" destOrd="0" presId="urn:microsoft.com/office/officeart/2005/8/layout/hierarchy4"/>
    <dgm:cxn modelId="{05CE1E43-A200-4A70-AADC-EB17332F9340}" type="presOf" srcId="{20EC4D5B-CE11-4284-B7D5-934D65FFE52A}" destId="{42877692-B6CB-4C00-814F-D7E5B820BAEF}" srcOrd="0" destOrd="0" presId="urn:microsoft.com/office/officeart/2005/8/layout/hierarchy4"/>
    <dgm:cxn modelId="{1816444A-AA8E-4B90-B4AB-C0120030DB65}" type="presOf" srcId="{532A3AE2-F750-4110-9092-7F36ECE88756}" destId="{CACE4CEB-BBB7-4409-A0A4-E90FBFF760E3}" srcOrd="0" destOrd="0" presId="urn:microsoft.com/office/officeart/2005/8/layout/hierarchy4"/>
    <dgm:cxn modelId="{96CF1B6D-5DDD-484A-92FA-5B0A7EC377C9}" srcId="{1BBB0F59-4DF1-4433-83D0-77EF633CF303}" destId="{7A95D650-0728-4EDE-819B-06AE122431B0}" srcOrd="0" destOrd="0" parTransId="{64070AEC-8207-43AD-9488-D6CB8B3C842B}" sibTransId="{1A4B4673-8A1C-4FBC-9446-1ACAE0198BFD}"/>
    <dgm:cxn modelId="{14B74F77-14F8-43C7-BBEE-B9DD22B4A7F8}" srcId="{1BBB0F59-4DF1-4433-83D0-77EF633CF303}" destId="{FB8500CB-A984-400C-8851-F3548048C897}" srcOrd="1" destOrd="0" parTransId="{BA34CBFE-8254-4EE9-87DF-D477D57159FD}" sibTransId="{3D0FEA18-9A43-476E-A8AF-AB36238FDCF0}"/>
    <dgm:cxn modelId="{DABEDD85-C586-4474-9644-200911130AD0}" srcId="{1F09D013-6B63-4001-932C-719EB708ABC5}" destId="{532A3AE2-F750-4110-9092-7F36ECE88756}" srcOrd="0" destOrd="0" parTransId="{11A9AB88-C782-40AE-9CC9-A15BB8A839FA}" sibTransId="{989252E2-09DB-4AC6-A330-9D80856257C9}"/>
    <dgm:cxn modelId="{515F5389-42BA-4D2A-9ABC-B316C297E5C4}" type="presOf" srcId="{1F09D013-6B63-4001-932C-719EB708ABC5}" destId="{CD91DC60-8522-4B25-A069-0247FB7D95D2}" srcOrd="0" destOrd="0" presId="urn:microsoft.com/office/officeart/2005/8/layout/hierarchy4"/>
    <dgm:cxn modelId="{A5A11BC3-0E2E-4B4A-B02B-4823F74AE2B4}" srcId="{FFBA2C30-3781-4D30-B14A-703EDAAB792A}" destId="{1F09D013-6B63-4001-932C-719EB708ABC5}" srcOrd="1" destOrd="0" parTransId="{684AFBA6-1EA1-47FA-956A-52F2D26BD794}" sibTransId="{CCCB744A-66AF-46F0-A241-DE0D0C3E3F24}"/>
    <dgm:cxn modelId="{443407C7-FDEA-4EBA-93E6-FD1C5C19AE17}" type="presOf" srcId="{FB8500CB-A984-400C-8851-F3548048C897}" destId="{5ECEADFC-9358-4E5F-8668-409F5C42353C}" srcOrd="0" destOrd="0" presId="urn:microsoft.com/office/officeart/2005/8/layout/hierarchy4"/>
    <dgm:cxn modelId="{800D13CC-F465-4143-A289-A76E35AAFAE6}" srcId="{FFBA2C30-3781-4D30-B14A-703EDAAB792A}" destId="{1BBB0F59-4DF1-4433-83D0-77EF633CF303}" srcOrd="0" destOrd="0" parTransId="{0319A3F7-FA37-45E5-8EB1-A8C9BA3F4C9A}" sibTransId="{3E9C3A50-B634-41C2-952F-14BCB7D5F41B}"/>
    <dgm:cxn modelId="{B93FF1F0-84AF-4622-8079-6949BDED99E5}" srcId="{20EC4D5B-CE11-4284-B7D5-934D65FFE52A}" destId="{FFBA2C30-3781-4D30-B14A-703EDAAB792A}" srcOrd="0" destOrd="0" parTransId="{9B05D018-3885-4769-AF37-DCBA6B5C6455}" sibTransId="{21FDDA36-31F1-4B45-8354-EA214009F55F}"/>
    <dgm:cxn modelId="{22E59BFB-05D3-4380-8F23-66137B5630E0}" type="presOf" srcId="{FFBA2C30-3781-4D30-B14A-703EDAAB792A}" destId="{10D875B3-427B-4335-BB23-D03F1AFF0AFD}" srcOrd="0" destOrd="0" presId="urn:microsoft.com/office/officeart/2005/8/layout/hierarchy4"/>
    <dgm:cxn modelId="{DFD92D10-34B3-4295-AE0C-6AD2EB0A89C6}" type="presParOf" srcId="{42877692-B6CB-4C00-814F-D7E5B820BAEF}" destId="{27DE4377-8100-4C66-8EC3-F5D01DD670B0}" srcOrd="0" destOrd="0" presId="urn:microsoft.com/office/officeart/2005/8/layout/hierarchy4"/>
    <dgm:cxn modelId="{55002000-2712-44CA-9457-B3ACA2AB5793}" type="presParOf" srcId="{27DE4377-8100-4C66-8EC3-F5D01DD670B0}" destId="{10D875B3-427B-4335-BB23-D03F1AFF0AFD}" srcOrd="0" destOrd="0" presId="urn:microsoft.com/office/officeart/2005/8/layout/hierarchy4"/>
    <dgm:cxn modelId="{A19272D7-7C39-48BF-8258-0E6B8DFAB833}" type="presParOf" srcId="{27DE4377-8100-4C66-8EC3-F5D01DD670B0}" destId="{32AAC259-6BFB-47B5-8B2B-7A9F6C54D56F}" srcOrd="1" destOrd="0" presId="urn:microsoft.com/office/officeart/2005/8/layout/hierarchy4"/>
    <dgm:cxn modelId="{AF6B2D7A-16E7-4DB2-9753-A0D30A514681}" type="presParOf" srcId="{27DE4377-8100-4C66-8EC3-F5D01DD670B0}" destId="{8EFE38A4-8E21-4F72-86A7-33D18D12E366}" srcOrd="2" destOrd="0" presId="urn:microsoft.com/office/officeart/2005/8/layout/hierarchy4"/>
    <dgm:cxn modelId="{F943FCCE-AD20-46E9-812F-A749ED4605C2}" type="presParOf" srcId="{8EFE38A4-8E21-4F72-86A7-33D18D12E366}" destId="{A50DDFD4-6F47-4180-979F-3AF23497EA2F}" srcOrd="0" destOrd="0" presId="urn:microsoft.com/office/officeart/2005/8/layout/hierarchy4"/>
    <dgm:cxn modelId="{4D73818D-4926-4628-AB83-DBE56801D092}" type="presParOf" srcId="{A50DDFD4-6F47-4180-979F-3AF23497EA2F}" destId="{42861953-E9C0-40DA-9BF2-8AEA9E73106F}" srcOrd="0" destOrd="0" presId="urn:microsoft.com/office/officeart/2005/8/layout/hierarchy4"/>
    <dgm:cxn modelId="{FCABC42E-D87B-4AAE-B7CC-2C6DBE729609}" type="presParOf" srcId="{A50DDFD4-6F47-4180-979F-3AF23497EA2F}" destId="{3F697FF3-0774-4730-B7E4-4138808154A7}" srcOrd="1" destOrd="0" presId="urn:microsoft.com/office/officeart/2005/8/layout/hierarchy4"/>
    <dgm:cxn modelId="{91EC546B-67B1-49A5-8B5B-3759A0E0E1E7}" type="presParOf" srcId="{A50DDFD4-6F47-4180-979F-3AF23497EA2F}" destId="{D5A52FB7-C856-4B6E-85D7-0FBF9BB0F6A8}" srcOrd="2" destOrd="0" presId="urn:microsoft.com/office/officeart/2005/8/layout/hierarchy4"/>
    <dgm:cxn modelId="{5174420F-6385-499C-A5C0-2CA73D1E3784}" type="presParOf" srcId="{D5A52FB7-C856-4B6E-85D7-0FBF9BB0F6A8}" destId="{B6F0E07B-09DC-449F-AC6C-40C23E6D0F42}" srcOrd="0" destOrd="0" presId="urn:microsoft.com/office/officeart/2005/8/layout/hierarchy4"/>
    <dgm:cxn modelId="{7150AF0B-0269-4949-84FE-0EB40B1B1973}" type="presParOf" srcId="{B6F0E07B-09DC-449F-AC6C-40C23E6D0F42}" destId="{E36D5EEA-0EFD-49EC-9374-EDE0C86D6A6B}" srcOrd="0" destOrd="0" presId="urn:microsoft.com/office/officeart/2005/8/layout/hierarchy4"/>
    <dgm:cxn modelId="{47BE2B2E-09B3-4EB0-8FD7-11CB4BE519E3}" type="presParOf" srcId="{B6F0E07B-09DC-449F-AC6C-40C23E6D0F42}" destId="{91784943-B14A-4B10-B846-64E781FA1EEB}" srcOrd="1" destOrd="0" presId="urn:microsoft.com/office/officeart/2005/8/layout/hierarchy4"/>
    <dgm:cxn modelId="{D0394F22-D4B3-4A8A-9EA6-40B6862E202C}" type="presParOf" srcId="{D5A52FB7-C856-4B6E-85D7-0FBF9BB0F6A8}" destId="{DA45B24C-1DBD-4CBC-AE8E-52B4B35BCA9E}" srcOrd="1" destOrd="0" presId="urn:microsoft.com/office/officeart/2005/8/layout/hierarchy4"/>
    <dgm:cxn modelId="{9A386D06-3972-45FC-B7EC-E475F84C0DEB}" type="presParOf" srcId="{D5A52FB7-C856-4B6E-85D7-0FBF9BB0F6A8}" destId="{EE952541-1FBF-404E-AED1-129FB63050D7}" srcOrd="2" destOrd="0" presId="urn:microsoft.com/office/officeart/2005/8/layout/hierarchy4"/>
    <dgm:cxn modelId="{CE99C4F6-B5A6-4DA3-B8E2-9837384E07FF}" type="presParOf" srcId="{EE952541-1FBF-404E-AED1-129FB63050D7}" destId="{5ECEADFC-9358-4E5F-8668-409F5C42353C}" srcOrd="0" destOrd="0" presId="urn:microsoft.com/office/officeart/2005/8/layout/hierarchy4"/>
    <dgm:cxn modelId="{3A2F92CA-0DE5-45B9-98C3-584670EFD2F9}" type="presParOf" srcId="{EE952541-1FBF-404E-AED1-129FB63050D7}" destId="{A24F48D9-AB77-46CF-B6CA-9479EA7EE471}" srcOrd="1" destOrd="0" presId="urn:microsoft.com/office/officeart/2005/8/layout/hierarchy4"/>
    <dgm:cxn modelId="{B46DCD44-8374-45C0-9D24-C826F00C7F46}" type="presParOf" srcId="{8EFE38A4-8E21-4F72-86A7-33D18D12E366}" destId="{E5D1A291-FF96-4E34-B760-87EEDC94190D}" srcOrd="1" destOrd="0" presId="urn:microsoft.com/office/officeart/2005/8/layout/hierarchy4"/>
    <dgm:cxn modelId="{90562545-8788-4A10-A3E7-E76756773200}" type="presParOf" srcId="{8EFE38A4-8E21-4F72-86A7-33D18D12E366}" destId="{DEA71A75-BE26-4657-A9CD-59CD7D83D1D9}" srcOrd="2" destOrd="0" presId="urn:microsoft.com/office/officeart/2005/8/layout/hierarchy4"/>
    <dgm:cxn modelId="{D2F8D9E9-12FF-411C-8AF8-BCF863E6C583}" type="presParOf" srcId="{DEA71A75-BE26-4657-A9CD-59CD7D83D1D9}" destId="{CD91DC60-8522-4B25-A069-0247FB7D95D2}" srcOrd="0" destOrd="0" presId="urn:microsoft.com/office/officeart/2005/8/layout/hierarchy4"/>
    <dgm:cxn modelId="{3128ADA3-9F32-4A4E-84A9-250BD62ACFC0}" type="presParOf" srcId="{DEA71A75-BE26-4657-A9CD-59CD7D83D1D9}" destId="{424846C3-462F-4432-B06C-78F752110FDD}" srcOrd="1" destOrd="0" presId="urn:microsoft.com/office/officeart/2005/8/layout/hierarchy4"/>
    <dgm:cxn modelId="{DB6B003B-B646-4440-82EF-2AE9ACDB84DD}" type="presParOf" srcId="{DEA71A75-BE26-4657-A9CD-59CD7D83D1D9}" destId="{ED5920BF-FAFC-4F61-A897-3E7C710FA323}" srcOrd="2" destOrd="0" presId="urn:microsoft.com/office/officeart/2005/8/layout/hierarchy4"/>
    <dgm:cxn modelId="{D056F18C-5140-4789-8D2B-107333619408}" type="presParOf" srcId="{ED5920BF-FAFC-4F61-A897-3E7C710FA323}" destId="{07EF74B6-1EB1-45AB-8D8E-F2A479FC3317}" srcOrd="0" destOrd="0" presId="urn:microsoft.com/office/officeart/2005/8/layout/hierarchy4"/>
    <dgm:cxn modelId="{E309C2F3-9EB9-421D-8BBE-DCA7654C85F7}" type="presParOf" srcId="{07EF74B6-1EB1-45AB-8D8E-F2A479FC3317}" destId="{CACE4CEB-BBB7-4409-A0A4-E90FBFF760E3}" srcOrd="0" destOrd="0" presId="urn:microsoft.com/office/officeart/2005/8/layout/hierarchy4"/>
    <dgm:cxn modelId="{99CE84EF-79D7-42D0-BFBD-CAEEB26DBA13}" type="presParOf" srcId="{07EF74B6-1EB1-45AB-8D8E-F2A479FC3317}" destId="{7B90AC94-3EE4-4A0E-8BCD-D662112DFE7A}" srcOrd="1" destOrd="0" presId="urn:microsoft.com/office/officeart/2005/8/layout/hierarchy4"/>
  </dgm:cxnLst>
  <dgm:bg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875B3-427B-4335-BB23-D03F1AFF0AFD}">
      <dsp:nvSpPr>
        <dsp:cNvPr id="0" name=""/>
        <dsp:cNvSpPr/>
      </dsp:nvSpPr>
      <dsp:spPr>
        <a:xfrm>
          <a:off x="878" y="1092"/>
          <a:ext cx="7654754" cy="1282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500" kern="1200" noProof="0"/>
        </a:p>
      </dsp:txBody>
      <dsp:txXfrm>
        <a:off x="38436" y="38650"/>
        <a:ext cx="7579638" cy="1207192"/>
      </dsp:txXfrm>
    </dsp:sp>
    <dsp:sp modelId="{42861953-E9C0-40DA-9BF2-8AEA9E73106F}">
      <dsp:nvSpPr>
        <dsp:cNvPr id="0" name=""/>
        <dsp:cNvSpPr/>
      </dsp:nvSpPr>
      <dsp:spPr>
        <a:xfrm>
          <a:off x="878" y="1416970"/>
          <a:ext cx="5000322" cy="12823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2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500" kern="1200" noProof="0"/>
        </a:p>
      </dsp:txBody>
      <dsp:txXfrm>
        <a:off x="38436" y="1454528"/>
        <a:ext cx="4925206" cy="1207192"/>
      </dsp:txXfrm>
    </dsp:sp>
    <dsp:sp modelId="{E36D5EEA-0EFD-49EC-9374-EDE0C86D6A6B}">
      <dsp:nvSpPr>
        <dsp:cNvPr id="0" name=""/>
        <dsp:cNvSpPr/>
      </dsp:nvSpPr>
      <dsp:spPr>
        <a:xfrm>
          <a:off x="878" y="2832849"/>
          <a:ext cx="2448737" cy="12823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3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500" kern="1200" noProof="0"/>
        </a:p>
      </dsp:txBody>
      <dsp:txXfrm>
        <a:off x="38436" y="2870407"/>
        <a:ext cx="2373621" cy="1207192"/>
      </dsp:txXfrm>
    </dsp:sp>
    <dsp:sp modelId="{5ECEADFC-9358-4E5F-8668-409F5C42353C}">
      <dsp:nvSpPr>
        <dsp:cNvPr id="0" name=""/>
        <dsp:cNvSpPr/>
      </dsp:nvSpPr>
      <dsp:spPr>
        <a:xfrm>
          <a:off x="2552463" y="2832849"/>
          <a:ext cx="2448737" cy="12823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3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500" kern="1200" noProof="0"/>
        </a:p>
      </dsp:txBody>
      <dsp:txXfrm>
        <a:off x="2590021" y="2870407"/>
        <a:ext cx="2373621" cy="1207192"/>
      </dsp:txXfrm>
    </dsp:sp>
    <dsp:sp modelId="{CD91DC60-8522-4B25-A069-0247FB7D95D2}">
      <dsp:nvSpPr>
        <dsp:cNvPr id="0" name=""/>
        <dsp:cNvSpPr/>
      </dsp:nvSpPr>
      <dsp:spPr>
        <a:xfrm>
          <a:off x="5206895" y="1416970"/>
          <a:ext cx="2448737" cy="12823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2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500" kern="1200" noProof="0"/>
        </a:p>
      </dsp:txBody>
      <dsp:txXfrm>
        <a:off x="5244453" y="1454528"/>
        <a:ext cx="2373621" cy="1207192"/>
      </dsp:txXfrm>
    </dsp:sp>
    <dsp:sp modelId="{CACE4CEB-BBB7-4409-A0A4-E90FBFF760E3}">
      <dsp:nvSpPr>
        <dsp:cNvPr id="0" name=""/>
        <dsp:cNvSpPr/>
      </dsp:nvSpPr>
      <dsp:spPr>
        <a:xfrm>
          <a:off x="5206895" y="2832849"/>
          <a:ext cx="2448737" cy="12823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3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500" kern="1200" noProof="0"/>
        </a:p>
      </dsp:txBody>
      <dsp:txXfrm>
        <a:off x="5244453" y="2870407"/>
        <a:ext cx="2373621" cy="1207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7C86B-C20A-4B99-B3C3-081E862E583C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D7172-0B85-4210-A894-67E67BBB8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D7172-0B85-4210-A894-67E67BBB8C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C2B8DA6-A580-462F-BEC7-C9425A91E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C2B8DA6-A580-462F-BEC7-C9425A91E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C2B8DA6-A580-462F-BEC7-C9425A91E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C2B8DA6-A580-462F-BEC7-C9425A91E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88EE35D-300D-4C8F-B3B8-624E5BCB92B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C2B8DA6-A580-462F-BEC7-C9425A91E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C2B8DA6-A580-462F-BEC7-C9425A91E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2B8DA6-A580-462F-BEC7-C9425A91E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C2B8DA6-A580-462F-BEC7-C9425A91E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C2B8DA6-A580-462F-BEC7-C9425A91E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88EE35D-300D-4C8F-B3B8-624E5BCB92B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88EE35D-300D-4C8F-B3B8-624E5BCB92B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C2B8DA6-A580-462F-BEC7-C9425A91E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3300" kern="1200" noProof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Схема иерархии таблиц</a:t>
            </a:r>
            <a:endParaRPr lang="ru-RU" noProof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725488" y="1755050"/>
          <a:ext cx="7656512" cy="4116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E41340-A28F-4E1E-A374-EB7BC897A8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Схема иерархии таблиц</Template>
  <TotalTime>0</TotalTime>
  <Words>4</Words>
  <Application>Microsoft Office PowerPoint</Application>
  <PresentationFormat>Экран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Wingdings</vt:lpstr>
      <vt:lpstr>Wingdings 2</vt:lpstr>
      <vt:lpstr>Официальная</vt:lpstr>
      <vt:lpstr>Схема иерархии таблиц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2017-07-23T08:31:06Z</dcterms:created>
  <dcterms:modified xsi:type="dcterms:W3CDTF">2017-07-23T08:31:21Z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TC102202199990</vt:lpwstr>
  </property>
</Properties>
</file>