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2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4C578-4905-4AF8-A883-11F23309C04B}" type="doc">
      <dgm:prSet loTypeId="urn:microsoft.com/office/officeart/2005/8/layout/hierarchy6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79E1719-A711-47AB-BFDC-A50681641FB2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Николай Новиков</a:t>
          </a:r>
        </a:p>
      </dgm:t>
    </dgm:pt>
    <dgm:pt modelId="{7689F177-05C9-4219-A70A-CD1ADD29DBC4}" type="parTrans" cxnId="{5A2E3FA4-4776-47EB-9253-0EB5C694093F}">
      <dgm:prSet/>
      <dgm:spPr/>
      <dgm:t>
        <a:bodyPr/>
        <a:lstStyle/>
        <a:p>
          <a:endParaRPr lang="en-US"/>
        </a:p>
      </dgm:t>
    </dgm:pt>
    <dgm:pt modelId="{C0A8A109-38FE-4759-BFA2-9A56FFD2AD08}" type="sibTrans" cxnId="{5A2E3FA4-4776-47EB-9253-0EB5C694093F}">
      <dgm:prSet/>
      <dgm:spPr/>
      <dgm:t>
        <a:bodyPr/>
        <a:lstStyle/>
        <a:p>
          <a:endParaRPr lang="en-US"/>
        </a:p>
      </dgm:t>
    </dgm:pt>
    <dgm:pt modelId="{A4B203EF-AF12-420C-8959-2EBFF61EFCCD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2134F1D8-090F-415C-896B-CEE6244DF72D}" type="parTrans" cxnId="{746CD3A7-76D6-44BA-8150-41EA64A18B99}">
      <dgm:prSet/>
      <dgm:spPr/>
      <dgm:t>
        <a:bodyPr/>
        <a:lstStyle/>
        <a:p>
          <a:endParaRPr lang="en-US"/>
        </a:p>
      </dgm:t>
    </dgm:pt>
    <dgm:pt modelId="{DB4A81DE-9A43-4BB3-8407-3477A34DA46C}" type="sibTrans" cxnId="{746CD3A7-76D6-44BA-8150-41EA64A18B99}">
      <dgm:prSet/>
      <dgm:spPr/>
      <dgm:t>
        <a:bodyPr/>
        <a:lstStyle/>
        <a:p>
          <a:endParaRPr lang="en-US"/>
        </a:p>
      </dgm:t>
    </dgm:pt>
    <dgm:pt modelId="{8A667492-D3C2-47EE-9991-65C852C929E5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1AD38DF3-9234-4C45-8007-635DC5568661}" type="parTrans" cxnId="{83F58BF4-D6E7-4F72-9604-D2DF089A1618}">
      <dgm:prSet/>
      <dgm:spPr/>
      <dgm:t>
        <a:bodyPr/>
        <a:lstStyle/>
        <a:p>
          <a:endParaRPr lang="en-US"/>
        </a:p>
      </dgm:t>
    </dgm:pt>
    <dgm:pt modelId="{E08400AA-D5FE-43CB-A144-F65F9B4E3AF0}" type="sibTrans" cxnId="{83F58BF4-D6E7-4F72-9604-D2DF089A1618}">
      <dgm:prSet/>
      <dgm:spPr/>
      <dgm:t>
        <a:bodyPr/>
        <a:lstStyle/>
        <a:p>
          <a:endParaRPr lang="en-US"/>
        </a:p>
      </dgm:t>
    </dgm:pt>
    <dgm:pt modelId="{AAA899D2-82C1-482D-BB36-5A2FB83AF7A1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5EC72F3A-D49A-4343-960D-FFB0C7552A64}" type="parTrans" cxnId="{B864FB7D-D8EC-4242-93C0-172634E40711}">
      <dgm:prSet/>
      <dgm:spPr/>
      <dgm:t>
        <a:bodyPr/>
        <a:lstStyle/>
        <a:p>
          <a:endParaRPr lang="en-US"/>
        </a:p>
      </dgm:t>
    </dgm:pt>
    <dgm:pt modelId="{BAC35E80-60D8-4A1E-84E2-3C4303C02813}" type="sibTrans" cxnId="{B864FB7D-D8EC-4242-93C0-172634E40711}">
      <dgm:prSet/>
      <dgm:spPr/>
      <dgm:t>
        <a:bodyPr/>
        <a:lstStyle/>
        <a:p>
          <a:endParaRPr lang="en-US"/>
        </a:p>
      </dgm:t>
    </dgm:pt>
    <dgm:pt modelId="{03BD476D-B6BD-480F-A466-42BF9364F239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E5A3A603-5AE1-4826-822E-5158F1E1E982}" type="parTrans" cxnId="{924F8C54-43F3-43D7-A383-BC3E02E4B0FA}">
      <dgm:prSet/>
      <dgm:spPr/>
      <dgm:t>
        <a:bodyPr/>
        <a:lstStyle/>
        <a:p>
          <a:endParaRPr lang="en-US"/>
        </a:p>
      </dgm:t>
    </dgm:pt>
    <dgm:pt modelId="{C37F30BD-F613-4940-8F72-3AA5F3FEA89D}" type="sibTrans" cxnId="{924F8C54-43F3-43D7-A383-BC3E02E4B0FA}">
      <dgm:prSet/>
      <dgm:spPr/>
      <dgm:t>
        <a:bodyPr/>
        <a:lstStyle/>
        <a:p>
          <a:endParaRPr lang="en-US"/>
        </a:p>
      </dgm:t>
    </dgm:pt>
    <dgm:pt modelId="{D03E6088-DE17-4C4D-9E7A-D86017DBFCC4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4BE21C24-EAE6-4045-AC64-AD5FFB4E5220}" type="parTrans" cxnId="{F96EF4EF-BD94-4F8C-8526-383A2F3AD0F8}">
      <dgm:prSet/>
      <dgm:spPr/>
      <dgm:t>
        <a:bodyPr/>
        <a:lstStyle/>
        <a:p>
          <a:endParaRPr lang="en-US"/>
        </a:p>
      </dgm:t>
    </dgm:pt>
    <dgm:pt modelId="{D1018AEE-A5DE-4B6C-BE1D-54454D32FD1E}" type="sibTrans" cxnId="{F96EF4EF-BD94-4F8C-8526-383A2F3AD0F8}">
      <dgm:prSet/>
      <dgm:spPr/>
      <dgm:t>
        <a:bodyPr/>
        <a:lstStyle/>
        <a:p>
          <a:endParaRPr lang="en-US"/>
        </a:p>
      </dgm:t>
    </dgm:pt>
    <dgm:pt modelId="{B84E51F6-1AED-4B80-8D8C-BC527A9601D9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FD17CBA1-73BA-407F-851D-9683592ED31F}" type="parTrans" cxnId="{582A2BBD-FC26-4CE3-8538-3CA2623F85F4}">
      <dgm:prSet/>
      <dgm:spPr/>
      <dgm:t>
        <a:bodyPr/>
        <a:lstStyle/>
        <a:p>
          <a:endParaRPr lang="en-US"/>
        </a:p>
      </dgm:t>
    </dgm:pt>
    <dgm:pt modelId="{FBEDA9DE-291C-4640-A4D1-129D3E30C657}" type="sibTrans" cxnId="{582A2BBD-FC26-4CE3-8538-3CA2623F85F4}">
      <dgm:prSet/>
      <dgm:spPr/>
      <dgm:t>
        <a:bodyPr/>
        <a:lstStyle/>
        <a:p>
          <a:endParaRPr lang="en-US"/>
        </a:p>
      </dgm:t>
    </dgm:pt>
    <dgm:pt modelId="{204C935E-ADC2-43A2-9826-65820E37D6FD}">
      <dgm:prSet phldrT="[Text]"/>
      <dgm:spPr/>
      <dgm:t>
        <a:bodyPr/>
        <a:lstStyle/>
        <a:p>
          <a:pPr algn="ctr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Имя</a:t>
          </a:r>
        </a:p>
      </dgm:t>
    </dgm:pt>
    <dgm:pt modelId="{8EA19D2B-83C9-4D61-A1A8-01A26470CEC4}" type="parTrans" cxnId="{9AEBC5A0-7F27-42FF-89F1-6569FD7E9DAF}">
      <dgm:prSet/>
      <dgm:spPr/>
      <dgm:t>
        <a:bodyPr/>
        <a:lstStyle/>
        <a:p>
          <a:endParaRPr lang="en-US"/>
        </a:p>
      </dgm:t>
    </dgm:pt>
    <dgm:pt modelId="{830AD315-C500-4AEF-A6CA-6C7B0CF15AFA}" type="sibTrans" cxnId="{9AEBC5A0-7F27-42FF-89F1-6569FD7E9DAF}">
      <dgm:prSet/>
      <dgm:spPr/>
      <dgm:t>
        <a:bodyPr/>
        <a:lstStyle/>
        <a:p>
          <a:endParaRPr lang="en-US"/>
        </a:p>
      </dgm:t>
    </dgm:pt>
    <dgm:pt modelId="{6E1442FB-1856-4EDC-9DB3-2888B1050AF5}">
      <dgm:prSet phldrT="[Text]"/>
      <dgm:spPr/>
      <dgm:t>
        <a:bodyPr/>
        <a:lstStyle/>
        <a:p>
          <a:pPr algn="l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Руководитель программы</a:t>
          </a:r>
        </a:p>
      </dgm:t>
    </dgm:pt>
    <dgm:pt modelId="{1B10008C-72E0-445A-9A6E-D0829A2BE00D}" type="parTrans" cxnId="{B8524A01-426B-489E-B68E-6C9ADC32D976}">
      <dgm:prSet/>
      <dgm:spPr/>
      <dgm:t>
        <a:bodyPr/>
        <a:lstStyle/>
        <a:p>
          <a:endParaRPr lang="en-US"/>
        </a:p>
      </dgm:t>
    </dgm:pt>
    <dgm:pt modelId="{8FF07A7C-B162-4C1F-BA3A-82BECFFED9EA}" type="sibTrans" cxnId="{B8524A01-426B-489E-B68E-6C9ADC32D976}">
      <dgm:prSet/>
      <dgm:spPr/>
      <dgm:t>
        <a:bodyPr/>
        <a:lstStyle/>
        <a:p>
          <a:endParaRPr lang="en-US"/>
        </a:p>
      </dgm:t>
    </dgm:pt>
    <dgm:pt modelId="{C7B5E644-B0DB-488B-BAE6-800A180FA210}">
      <dgm:prSet phldrT="[Text]"/>
      <dgm:spPr/>
      <dgm:t>
        <a:bodyPr/>
        <a:lstStyle/>
        <a:p>
          <a:pPr algn="l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Должность</a:t>
          </a:r>
        </a:p>
      </dgm:t>
    </dgm:pt>
    <dgm:pt modelId="{AF75E3A1-1CE6-4BD4-8FF5-D0A1A469226D}" type="parTrans" cxnId="{A3C8A9E4-7F37-41B4-8C1E-428028EA6724}">
      <dgm:prSet/>
      <dgm:spPr/>
      <dgm:t>
        <a:bodyPr/>
        <a:lstStyle/>
        <a:p>
          <a:endParaRPr lang="en-US"/>
        </a:p>
      </dgm:t>
    </dgm:pt>
    <dgm:pt modelId="{FFEC2656-EB0D-4AE9-AA52-9E21653E0453}" type="sibTrans" cxnId="{A3C8A9E4-7F37-41B4-8C1E-428028EA6724}">
      <dgm:prSet/>
      <dgm:spPr/>
      <dgm:t>
        <a:bodyPr/>
        <a:lstStyle/>
        <a:p>
          <a:endParaRPr lang="en-US"/>
        </a:p>
      </dgm:t>
    </dgm:pt>
    <dgm:pt modelId="{25A1B8A0-CAD7-4888-AD26-F3980FEAA8F2}">
      <dgm:prSet phldrT="[Text]"/>
      <dgm:spPr/>
      <dgm:t>
        <a:bodyPr/>
        <a:lstStyle/>
        <a:p>
          <a:pPr algn="l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Должность</a:t>
          </a:r>
        </a:p>
      </dgm:t>
    </dgm:pt>
    <dgm:pt modelId="{AFDD1285-554A-4ED5-A134-56AF6F621916}" type="parTrans" cxnId="{52F2CB68-6515-4A2B-B924-D2598334B87B}">
      <dgm:prSet/>
      <dgm:spPr/>
      <dgm:t>
        <a:bodyPr/>
        <a:lstStyle/>
        <a:p>
          <a:endParaRPr lang="en-US"/>
        </a:p>
      </dgm:t>
    </dgm:pt>
    <dgm:pt modelId="{FED0784F-9402-4F45-AD81-7F1B83E2517E}" type="sibTrans" cxnId="{52F2CB68-6515-4A2B-B924-D2598334B87B}">
      <dgm:prSet/>
      <dgm:spPr/>
      <dgm:t>
        <a:bodyPr/>
        <a:lstStyle/>
        <a:p>
          <a:endParaRPr lang="en-US"/>
        </a:p>
      </dgm:t>
    </dgm:pt>
    <dgm:pt modelId="{D7AA497E-5376-4B16-9AA5-AD72392FA660}">
      <dgm:prSet phldrT="[Text]"/>
      <dgm:spPr/>
      <dgm:t>
        <a:bodyPr/>
        <a:lstStyle/>
        <a:p>
          <a:pPr algn="l" defTabSz="914400">
            <a:buNone/>
          </a:pPr>
          <a:r>
            <a:rPr lang="ru-RU" sz="1800" b="0" i="0" noProof="0" dirty="0">
              <a:latin typeface="Calibri"/>
              <a:ea typeface="+mn-ea"/>
              <a:cs typeface="+mn-cs"/>
            </a:rPr>
            <a:t>Должность</a:t>
          </a:r>
        </a:p>
      </dgm:t>
    </dgm:pt>
    <dgm:pt modelId="{2F5CB069-D7B2-4FD0-88A4-B2156198898D}" type="parTrans" cxnId="{97279D77-926C-4769-9E52-2F7A0733347F}">
      <dgm:prSet/>
      <dgm:spPr/>
      <dgm:t>
        <a:bodyPr/>
        <a:lstStyle/>
        <a:p>
          <a:endParaRPr lang="en-US"/>
        </a:p>
      </dgm:t>
    </dgm:pt>
    <dgm:pt modelId="{ECA8C0DF-181F-464B-9E9D-34787F2C520B}" type="sibTrans" cxnId="{97279D77-926C-4769-9E52-2F7A0733347F}">
      <dgm:prSet/>
      <dgm:spPr/>
      <dgm:t>
        <a:bodyPr/>
        <a:lstStyle/>
        <a:p>
          <a:endParaRPr lang="en-US"/>
        </a:p>
      </dgm:t>
    </dgm:pt>
    <dgm:pt modelId="{3D70E6FF-3CB9-4A1A-8365-FEFD0E0AEFD2}" type="pres">
      <dgm:prSet presAssocID="{3A34C578-4905-4AF8-A883-11F23309C04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B256B5D-5CB5-4D04-AEBF-DAFBD721FCE0}" type="pres">
      <dgm:prSet presAssocID="{3A34C578-4905-4AF8-A883-11F23309C04B}" presName="hierFlow" presStyleCnt="0"/>
      <dgm:spPr/>
    </dgm:pt>
    <dgm:pt modelId="{15972576-AE2B-41E1-AE12-6EF94C338739}" type="pres">
      <dgm:prSet presAssocID="{3A34C578-4905-4AF8-A883-11F23309C04B}" presName="firstBuf" presStyleCnt="0"/>
      <dgm:spPr/>
    </dgm:pt>
    <dgm:pt modelId="{C4CAE978-9B35-46A8-900A-AF520806E374}" type="pres">
      <dgm:prSet presAssocID="{3A34C578-4905-4AF8-A883-11F23309C04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2EDD493-13BB-4D60-A61E-A3BADF726391}" type="pres">
      <dgm:prSet presAssocID="{F79E1719-A711-47AB-BFDC-A50681641FB2}" presName="Name14" presStyleCnt="0"/>
      <dgm:spPr/>
    </dgm:pt>
    <dgm:pt modelId="{7432F717-1D11-4B91-B822-91E8EB50D0B7}" type="pres">
      <dgm:prSet presAssocID="{F79E1719-A711-47AB-BFDC-A50681641FB2}" presName="level1Shape" presStyleLbl="node0" presStyleIdx="0" presStyleCnt="1">
        <dgm:presLayoutVars>
          <dgm:chPref val="3"/>
        </dgm:presLayoutVars>
      </dgm:prSet>
      <dgm:spPr/>
    </dgm:pt>
    <dgm:pt modelId="{6AEB5BD9-E474-40ED-BE86-04831A61185A}" type="pres">
      <dgm:prSet presAssocID="{F79E1719-A711-47AB-BFDC-A50681641FB2}" presName="hierChild2" presStyleCnt="0"/>
      <dgm:spPr/>
    </dgm:pt>
    <dgm:pt modelId="{6D23C3D0-A1E9-4B94-A5A6-DB0ADF8A688E}" type="pres">
      <dgm:prSet presAssocID="{2134F1D8-090F-415C-896B-CEE6244DF72D}" presName="Name19" presStyleLbl="parChTrans1D2" presStyleIdx="0" presStyleCnt="2"/>
      <dgm:spPr/>
    </dgm:pt>
    <dgm:pt modelId="{325B7B48-25F4-47C0-8422-5DA63087902C}" type="pres">
      <dgm:prSet presAssocID="{A4B203EF-AF12-420C-8959-2EBFF61EFCCD}" presName="Name21" presStyleCnt="0"/>
      <dgm:spPr/>
    </dgm:pt>
    <dgm:pt modelId="{EF0890B2-B502-44B8-A7E0-4A028BC1ED30}" type="pres">
      <dgm:prSet presAssocID="{A4B203EF-AF12-420C-8959-2EBFF61EFCCD}" presName="level2Shape" presStyleLbl="node2" presStyleIdx="0" presStyleCnt="2"/>
      <dgm:spPr/>
    </dgm:pt>
    <dgm:pt modelId="{C3FC2825-13DF-47EF-8C6E-14821A67A459}" type="pres">
      <dgm:prSet presAssocID="{A4B203EF-AF12-420C-8959-2EBFF61EFCCD}" presName="hierChild3" presStyleCnt="0"/>
      <dgm:spPr/>
    </dgm:pt>
    <dgm:pt modelId="{EA3E0409-5440-4E73-B40F-5FB26BFDAA90}" type="pres">
      <dgm:prSet presAssocID="{1AD38DF3-9234-4C45-8007-635DC5568661}" presName="Name19" presStyleLbl="parChTrans1D3" presStyleIdx="0" presStyleCnt="3"/>
      <dgm:spPr/>
    </dgm:pt>
    <dgm:pt modelId="{962B324C-3E52-4EC2-91A7-282F27218009}" type="pres">
      <dgm:prSet presAssocID="{8A667492-D3C2-47EE-9991-65C852C929E5}" presName="Name21" presStyleCnt="0"/>
      <dgm:spPr/>
    </dgm:pt>
    <dgm:pt modelId="{6A27DAD3-66E1-4B93-A794-56B9BF46586D}" type="pres">
      <dgm:prSet presAssocID="{8A667492-D3C2-47EE-9991-65C852C929E5}" presName="level2Shape" presStyleLbl="node3" presStyleIdx="0" presStyleCnt="3"/>
      <dgm:spPr/>
    </dgm:pt>
    <dgm:pt modelId="{313A7505-EB77-444F-8BC7-E98D165B3F2F}" type="pres">
      <dgm:prSet presAssocID="{8A667492-D3C2-47EE-9991-65C852C929E5}" presName="hierChild3" presStyleCnt="0"/>
      <dgm:spPr/>
    </dgm:pt>
    <dgm:pt modelId="{BEA403A3-BDAC-4851-84BF-E9B1973491E6}" type="pres">
      <dgm:prSet presAssocID="{5EC72F3A-D49A-4343-960D-FFB0C7552A64}" presName="Name19" presStyleLbl="parChTrans1D4" presStyleIdx="0" presStyleCnt="2"/>
      <dgm:spPr/>
    </dgm:pt>
    <dgm:pt modelId="{91F9CB62-268B-4C05-8F65-4EF3D1DDE916}" type="pres">
      <dgm:prSet presAssocID="{AAA899D2-82C1-482D-BB36-5A2FB83AF7A1}" presName="Name21" presStyleCnt="0"/>
      <dgm:spPr/>
    </dgm:pt>
    <dgm:pt modelId="{75FAB5C6-D098-4BC5-995E-E72C333EC9B3}" type="pres">
      <dgm:prSet presAssocID="{AAA899D2-82C1-482D-BB36-5A2FB83AF7A1}" presName="level2Shape" presStyleLbl="node4" presStyleIdx="0" presStyleCnt="2"/>
      <dgm:spPr/>
    </dgm:pt>
    <dgm:pt modelId="{A7C1022D-C4D8-4B96-BBDD-B2FCA68E8B74}" type="pres">
      <dgm:prSet presAssocID="{AAA899D2-82C1-482D-BB36-5A2FB83AF7A1}" presName="hierChild3" presStyleCnt="0"/>
      <dgm:spPr/>
    </dgm:pt>
    <dgm:pt modelId="{EE26D89F-37C7-4E66-93AB-9A7256030DF0}" type="pres">
      <dgm:prSet presAssocID="{E5A3A603-5AE1-4826-822E-5158F1E1E982}" presName="Name19" presStyleLbl="parChTrans1D3" presStyleIdx="1" presStyleCnt="3"/>
      <dgm:spPr/>
    </dgm:pt>
    <dgm:pt modelId="{BB4FEFD5-8100-4646-A96D-CB533A481ADD}" type="pres">
      <dgm:prSet presAssocID="{03BD476D-B6BD-480F-A466-42BF9364F239}" presName="Name21" presStyleCnt="0"/>
      <dgm:spPr/>
    </dgm:pt>
    <dgm:pt modelId="{F03511CB-F5A4-4080-9BD2-6F232F885379}" type="pres">
      <dgm:prSet presAssocID="{03BD476D-B6BD-480F-A466-42BF9364F239}" presName="level2Shape" presStyleLbl="node3" presStyleIdx="1" presStyleCnt="3"/>
      <dgm:spPr/>
    </dgm:pt>
    <dgm:pt modelId="{2E6CE8C7-2005-428F-90C0-5B13AAEB14A8}" type="pres">
      <dgm:prSet presAssocID="{03BD476D-B6BD-480F-A466-42BF9364F239}" presName="hierChild3" presStyleCnt="0"/>
      <dgm:spPr/>
    </dgm:pt>
    <dgm:pt modelId="{79CA9D52-BF86-4770-A376-C497F0999A6E}" type="pres">
      <dgm:prSet presAssocID="{4BE21C24-EAE6-4045-AC64-AD5FFB4E5220}" presName="Name19" presStyleLbl="parChTrans1D2" presStyleIdx="1" presStyleCnt="2"/>
      <dgm:spPr/>
    </dgm:pt>
    <dgm:pt modelId="{F47BDFD2-6F3F-4E44-9856-08058A73C8CF}" type="pres">
      <dgm:prSet presAssocID="{D03E6088-DE17-4C4D-9E7A-D86017DBFCC4}" presName="Name21" presStyleCnt="0"/>
      <dgm:spPr/>
    </dgm:pt>
    <dgm:pt modelId="{B9DB754A-3803-46C0-82AE-1B9DB6B0E97E}" type="pres">
      <dgm:prSet presAssocID="{D03E6088-DE17-4C4D-9E7A-D86017DBFCC4}" presName="level2Shape" presStyleLbl="node2" presStyleIdx="1" presStyleCnt="2"/>
      <dgm:spPr/>
    </dgm:pt>
    <dgm:pt modelId="{AAB0F888-7B01-42C7-BA9D-FC91751C93E9}" type="pres">
      <dgm:prSet presAssocID="{D03E6088-DE17-4C4D-9E7A-D86017DBFCC4}" presName="hierChild3" presStyleCnt="0"/>
      <dgm:spPr/>
    </dgm:pt>
    <dgm:pt modelId="{6A22F70E-3D70-49AA-9B94-AAC4BB6B025D}" type="pres">
      <dgm:prSet presAssocID="{FD17CBA1-73BA-407F-851D-9683592ED31F}" presName="Name19" presStyleLbl="parChTrans1D3" presStyleIdx="2" presStyleCnt="3"/>
      <dgm:spPr/>
    </dgm:pt>
    <dgm:pt modelId="{05CE83A7-0807-4D8F-8F76-00F3E9F24E6A}" type="pres">
      <dgm:prSet presAssocID="{B84E51F6-1AED-4B80-8D8C-BC527A9601D9}" presName="Name21" presStyleCnt="0"/>
      <dgm:spPr/>
    </dgm:pt>
    <dgm:pt modelId="{FD04A5BA-57FB-4D1F-8997-63AE4D43C79E}" type="pres">
      <dgm:prSet presAssocID="{B84E51F6-1AED-4B80-8D8C-BC527A9601D9}" presName="level2Shape" presStyleLbl="node3" presStyleIdx="2" presStyleCnt="3"/>
      <dgm:spPr/>
    </dgm:pt>
    <dgm:pt modelId="{6400F369-0B35-4C85-91C3-9353158F2E31}" type="pres">
      <dgm:prSet presAssocID="{B84E51F6-1AED-4B80-8D8C-BC527A9601D9}" presName="hierChild3" presStyleCnt="0"/>
      <dgm:spPr/>
    </dgm:pt>
    <dgm:pt modelId="{829D75D8-3961-4DF2-9BC2-903CAD6F6E7D}" type="pres">
      <dgm:prSet presAssocID="{8EA19D2B-83C9-4D61-A1A8-01A26470CEC4}" presName="Name19" presStyleLbl="parChTrans1D4" presStyleIdx="1" presStyleCnt="2"/>
      <dgm:spPr/>
    </dgm:pt>
    <dgm:pt modelId="{2D8FAD7E-CB43-472F-8328-9C1998D46301}" type="pres">
      <dgm:prSet presAssocID="{204C935E-ADC2-43A2-9826-65820E37D6FD}" presName="Name21" presStyleCnt="0"/>
      <dgm:spPr/>
    </dgm:pt>
    <dgm:pt modelId="{113FCB5D-C125-46BB-B04E-45F396B7AB4F}" type="pres">
      <dgm:prSet presAssocID="{204C935E-ADC2-43A2-9826-65820E37D6FD}" presName="level2Shape" presStyleLbl="node4" presStyleIdx="1" presStyleCnt="2"/>
      <dgm:spPr/>
    </dgm:pt>
    <dgm:pt modelId="{68638DF6-3F8D-4AE1-91C5-48BF0F0EFE4E}" type="pres">
      <dgm:prSet presAssocID="{204C935E-ADC2-43A2-9826-65820E37D6FD}" presName="hierChild3" presStyleCnt="0"/>
      <dgm:spPr/>
    </dgm:pt>
    <dgm:pt modelId="{D34BB6E2-F141-4A79-A6A4-BB1A6562C33E}" type="pres">
      <dgm:prSet presAssocID="{3A34C578-4905-4AF8-A883-11F23309C04B}" presName="bgShapesFlow" presStyleCnt="0"/>
      <dgm:spPr/>
    </dgm:pt>
    <dgm:pt modelId="{73255D31-3D98-4E00-8F6D-8599BB071082}" type="pres">
      <dgm:prSet presAssocID="{6E1442FB-1856-4EDC-9DB3-2888B1050AF5}" presName="rectComp" presStyleCnt="0"/>
      <dgm:spPr/>
    </dgm:pt>
    <dgm:pt modelId="{90F351CA-6D7B-4B89-AB6C-EDFBF1F752E8}" type="pres">
      <dgm:prSet presAssocID="{6E1442FB-1856-4EDC-9DB3-2888B1050AF5}" presName="bgRect" presStyleLbl="bgShp" presStyleIdx="0" presStyleCnt="4"/>
      <dgm:spPr/>
    </dgm:pt>
    <dgm:pt modelId="{98E2A762-0471-4D97-BB1E-2F88A2D145CA}" type="pres">
      <dgm:prSet presAssocID="{6E1442FB-1856-4EDC-9DB3-2888B1050AF5}" presName="bgRectTx" presStyleLbl="bgShp" presStyleIdx="0" presStyleCnt="4">
        <dgm:presLayoutVars>
          <dgm:bulletEnabled val="1"/>
        </dgm:presLayoutVars>
      </dgm:prSet>
      <dgm:spPr/>
    </dgm:pt>
    <dgm:pt modelId="{4CC8CBDF-7D9D-4792-9662-40128541F1B0}" type="pres">
      <dgm:prSet presAssocID="{6E1442FB-1856-4EDC-9DB3-2888B1050AF5}" presName="spComp" presStyleCnt="0"/>
      <dgm:spPr/>
    </dgm:pt>
    <dgm:pt modelId="{1284DBBE-3063-4EC0-8F9D-8C6230C19F3A}" type="pres">
      <dgm:prSet presAssocID="{6E1442FB-1856-4EDC-9DB3-2888B1050AF5}" presName="vSp" presStyleCnt="0"/>
      <dgm:spPr/>
    </dgm:pt>
    <dgm:pt modelId="{09E9790B-78D5-4C74-9CA9-9923BC0C5926}" type="pres">
      <dgm:prSet presAssocID="{C7B5E644-B0DB-488B-BAE6-800A180FA210}" presName="rectComp" presStyleCnt="0"/>
      <dgm:spPr/>
    </dgm:pt>
    <dgm:pt modelId="{E64B3726-D402-4C6E-8861-DE480FE9C296}" type="pres">
      <dgm:prSet presAssocID="{C7B5E644-B0DB-488B-BAE6-800A180FA210}" presName="bgRect" presStyleLbl="bgShp" presStyleIdx="1" presStyleCnt="4"/>
      <dgm:spPr/>
    </dgm:pt>
    <dgm:pt modelId="{ABA2D3D7-0360-47FD-AB79-4EFB11D21D76}" type="pres">
      <dgm:prSet presAssocID="{C7B5E644-B0DB-488B-BAE6-800A180FA210}" presName="bgRectTx" presStyleLbl="bgShp" presStyleIdx="1" presStyleCnt="4">
        <dgm:presLayoutVars>
          <dgm:bulletEnabled val="1"/>
        </dgm:presLayoutVars>
      </dgm:prSet>
      <dgm:spPr/>
    </dgm:pt>
    <dgm:pt modelId="{D26EDC69-6881-4757-B958-5850D57F5EA0}" type="pres">
      <dgm:prSet presAssocID="{C7B5E644-B0DB-488B-BAE6-800A180FA210}" presName="spComp" presStyleCnt="0"/>
      <dgm:spPr/>
    </dgm:pt>
    <dgm:pt modelId="{75BB2461-5A4A-457C-B0D7-16DB56E2979D}" type="pres">
      <dgm:prSet presAssocID="{C7B5E644-B0DB-488B-BAE6-800A180FA210}" presName="vSp" presStyleCnt="0"/>
      <dgm:spPr/>
    </dgm:pt>
    <dgm:pt modelId="{9232EFFB-0A94-45EF-8248-5BCF2FF01DD2}" type="pres">
      <dgm:prSet presAssocID="{25A1B8A0-CAD7-4888-AD26-F3980FEAA8F2}" presName="rectComp" presStyleCnt="0"/>
      <dgm:spPr/>
    </dgm:pt>
    <dgm:pt modelId="{93EFAB6C-64CC-4E5A-A9EA-ECF9F77E297C}" type="pres">
      <dgm:prSet presAssocID="{25A1B8A0-CAD7-4888-AD26-F3980FEAA8F2}" presName="bgRect" presStyleLbl="bgShp" presStyleIdx="2" presStyleCnt="4"/>
      <dgm:spPr/>
    </dgm:pt>
    <dgm:pt modelId="{7279CC07-61DD-4066-AEDE-0D90C9476C78}" type="pres">
      <dgm:prSet presAssocID="{25A1B8A0-CAD7-4888-AD26-F3980FEAA8F2}" presName="bgRectTx" presStyleLbl="bgShp" presStyleIdx="2" presStyleCnt="4">
        <dgm:presLayoutVars>
          <dgm:bulletEnabled val="1"/>
        </dgm:presLayoutVars>
      </dgm:prSet>
      <dgm:spPr/>
    </dgm:pt>
    <dgm:pt modelId="{AE6BBBCF-147E-4C46-AC0E-22CA5B0DFB9D}" type="pres">
      <dgm:prSet presAssocID="{25A1B8A0-CAD7-4888-AD26-F3980FEAA8F2}" presName="spComp" presStyleCnt="0"/>
      <dgm:spPr/>
    </dgm:pt>
    <dgm:pt modelId="{98DC3DE8-25E4-46F9-BEC0-8DF31BAEA8E3}" type="pres">
      <dgm:prSet presAssocID="{25A1B8A0-CAD7-4888-AD26-F3980FEAA8F2}" presName="vSp" presStyleCnt="0"/>
      <dgm:spPr/>
    </dgm:pt>
    <dgm:pt modelId="{D9E1D101-D85B-4A6E-97A6-DB8C83BBF884}" type="pres">
      <dgm:prSet presAssocID="{D7AA497E-5376-4B16-9AA5-AD72392FA660}" presName="rectComp" presStyleCnt="0"/>
      <dgm:spPr/>
    </dgm:pt>
    <dgm:pt modelId="{D5E1924F-04DA-47DF-B839-D87F9A20A3CE}" type="pres">
      <dgm:prSet presAssocID="{D7AA497E-5376-4B16-9AA5-AD72392FA660}" presName="bgRect" presStyleLbl="bgShp" presStyleIdx="3" presStyleCnt="4"/>
      <dgm:spPr/>
    </dgm:pt>
    <dgm:pt modelId="{BCC9AE20-BA25-4C9B-910B-10A70E6BB291}" type="pres">
      <dgm:prSet presAssocID="{D7AA497E-5376-4B16-9AA5-AD72392FA660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8524A01-426B-489E-B68E-6C9ADC32D976}" srcId="{3A34C578-4905-4AF8-A883-11F23309C04B}" destId="{6E1442FB-1856-4EDC-9DB3-2888B1050AF5}" srcOrd="1" destOrd="0" parTransId="{1B10008C-72E0-445A-9A6E-D0829A2BE00D}" sibTransId="{8FF07A7C-B162-4C1F-BA3A-82BECFFED9EA}"/>
    <dgm:cxn modelId="{F88CEF19-9634-4433-84BD-1B9FEA54940B}" type="presOf" srcId="{B84E51F6-1AED-4B80-8D8C-BC527A9601D9}" destId="{FD04A5BA-57FB-4D1F-8997-63AE4D43C79E}" srcOrd="0" destOrd="0" presId="urn:microsoft.com/office/officeart/2005/8/layout/hierarchy6"/>
    <dgm:cxn modelId="{31039E22-04D2-4FD5-B4E0-18D73FF73412}" type="presOf" srcId="{25A1B8A0-CAD7-4888-AD26-F3980FEAA8F2}" destId="{93EFAB6C-64CC-4E5A-A9EA-ECF9F77E297C}" srcOrd="0" destOrd="0" presId="urn:microsoft.com/office/officeart/2005/8/layout/hierarchy6"/>
    <dgm:cxn modelId="{F5711A28-CF5B-41CD-AA5A-757996B59E69}" type="presOf" srcId="{6E1442FB-1856-4EDC-9DB3-2888B1050AF5}" destId="{98E2A762-0471-4D97-BB1E-2F88A2D145CA}" srcOrd="1" destOrd="0" presId="urn:microsoft.com/office/officeart/2005/8/layout/hierarchy6"/>
    <dgm:cxn modelId="{31A3B23A-AE95-469F-B79E-E641F9848527}" type="presOf" srcId="{F79E1719-A711-47AB-BFDC-A50681641FB2}" destId="{7432F717-1D11-4B91-B822-91E8EB50D0B7}" srcOrd="0" destOrd="0" presId="urn:microsoft.com/office/officeart/2005/8/layout/hierarchy6"/>
    <dgm:cxn modelId="{2D0EC93C-E234-4F9C-88DA-7923289765A9}" type="presOf" srcId="{25A1B8A0-CAD7-4888-AD26-F3980FEAA8F2}" destId="{7279CC07-61DD-4066-AEDE-0D90C9476C78}" srcOrd="1" destOrd="0" presId="urn:microsoft.com/office/officeart/2005/8/layout/hierarchy6"/>
    <dgm:cxn modelId="{F7D3B05F-66F2-46F5-9745-6D5D53C89A82}" type="presOf" srcId="{6E1442FB-1856-4EDC-9DB3-2888B1050AF5}" destId="{90F351CA-6D7B-4B89-AB6C-EDFBF1F752E8}" srcOrd="0" destOrd="0" presId="urn:microsoft.com/office/officeart/2005/8/layout/hierarchy6"/>
    <dgm:cxn modelId="{0AF8B462-ECC2-43AC-B7B6-C88237322C0A}" type="presOf" srcId="{A4B203EF-AF12-420C-8959-2EBFF61EFCCD}" destId="{EF0890B2-B502-44B8-A7E0-4A028BC1ED30}" srcOrd="0" destOrd="0" presId="urn:microsoft.com/office/officeart/2005/8/layout/hierarchy6"/>
    <dgm:cxn modelId="{52F2CB68-6515-4A2B-B924-D2598334B87B}" srcId="{3A34C578-4905-4AF8-A883-11F23309C04B}" destId="{25A1B8A0-CAD7-4888-AD26-F3980FEAA8F2}" srcOrd="3" destOrd="0" parTransId="{AFDD1285-554A-4ED5-A134-56AF6F621916}" sibTransId="{FED0784F-9402-4F45-AD81-7F1B83E2517E}"/>
    <dgm:cxn modelId="{4FBD3050-8588-417D-97D2-EB60111AC5D6}" type="presOf" srcId="{E5A3A603-5AE1-4826-822E-5158F1E1E982}" destId="{EE26D89F-37C7-4E66-93AB-9A7256030DF0}" srcOrd="0" destOrd="0" presId="urn:microsoft.com/office/officeart/2005/8/layout/hierarchy6"/>
    <dgm:cxn modelId="{2A7E7754-E05D-4FD8-8D69-96A564292ED3}" type="presOf" srcId="{D7AA497E-5376-4B16-9AA5-AD72392FA660}" destId="{D5E1924F-04DA-47DF-B839-D87F9A20A3CE}" srcOrd="0" destOrd="0" presId="urn:microsoft.com/office/officeart/2005/8/layout/hierarchy6"/>
    <dgm:cxn modelId="{924F8C54-43F3-43D7-A383-BC3E02E4B0FA}" srcId="{A4B203EF-AF12-420C-8959-2EBFF61EFCCD}" destId="{03BD476D-B6BD-480F-A466-42BF9364F239}" srcOrd="1" destOrd="0" parTransId="{E5A3A603-5AE1-4826-822E-5158F1E1E982}" sibTransId="{C37F30BD-F613-4940-8F72-3AA5F3FEA89D}"/>
    <dgm:cxn modelId="{6499B755-2DAC-437C-96F0-7C7E086337BD}" type="presOf" srcId="{FD17CBA1-73BA-407F-851D-9683592ED31F}" destId="{6A22F70E-3D70-49AA-9B94-AAC4BB6B025D}" srcOrd="0" destOrd="0" presId="urn:microsoft.com/office/officeart/2005/8/layout/hierarchy6"/>
    <dgm:cxn modelId="{151AFF56-71A7-4E72-A842-3A6A1492F47E}" type="presOf" srcId="{D03E6088-DE17-4C4D-9E7A-D86017DBFCC4}" destId="{B9DB754A-3803-46C0-82AE-1B9DB6B0E97E}" srcOrd="0" destOrd="0" presId="urn:microsoft.com/office/officeart/2005/8/layout/hierarchy6"/>
    <dgm:cxn modelId="{97279D77-926C-4769-9E52-2F7A0733347F}" srcId="{3A34C578-4905-4AF8-A883-11F23309C04B}" destId="{D7AA497E-5376-4B16-9AA5-AD72392FA660}" srcOrd="4" destOrd="0" parTransId="{2F5CB069-D7B2-4FD0-88A4-B2156198898D}" sibTransId="{ECA8C0DF-181F-464B-9E9D-34787F2C520B}"/>
    <dgm:cxn modelId="{0913B17C-7543-40E9-8712-179B377DC68A}" type="presOf" srcId="{8A667492-D3C2-47EE-9991-65C852C929E5}" destId="{6A27DAD3-66E1-4B93-A794-56B9BF46586D}" srcOrd="0" destOrd="0" presId="urn:microsoft.com/office/officeart/2005/8/layout/hierarchy6"/>
    <dgm:cxn modelId="{B864FB7D-D8EC-4242-93C0-172634E40711}" srcId="{8A667492-D3C2-47EE-9991-65C852C929E5}" destId="{AAA899D2-82C1-482D-BB36-5A2FB83AF7A1}" srcOrd="0" destOrd="0" parTransId="{5EC72F3A-D49A-4343-960D-FFB0C7552A64}" sibTransId="{BAC35E80-60D8-4A1E-84E2-3C4303C02813}"/>
    <dgm:cxn modelId="{B5F11C7E-E8CD-4C13-A777-0AC96CBB26F5}" type="presOf" srcId="{AAA899D2-82C1-482D-BB36-5A2FB83AF7A1}" destId="{75FAB5C6-D098-4BC5-995E-E72C333EC9B3}" srcOrd="0" destOrd="0" presId="urn:microsoft.com/office/officeart/2005/8/layout/hierarchy6"/>
    <dgm:cxn modelId="{CE906380-59B2-46DB-8353-87F5E6280676}" type="presOf" srcId="{4BE21C24-EAE6-4045-AC64-AD5FFB4E5220}" destId="{79CA9D52-BF86-4770-A376-C497F0999A6E}" srcOrd="0" destOrd="0" presId="urn:microsoft.com/office/officeart/2005/8/layout/hierarchy6"/>
    <dgm:cxn modelId="{963C4985-C11D-420D-AE08-CF99276AF093}" type="presOf" srcId="{1AD38DF3-9234-4C45-8007-635DC5568661}" destId="{EA3E0409-5440-4E73-B40F-5FB26BFDAA90}" srcOrd="0" destOrd="0" presId="urn:microsoft.com/office/officeart/2005/8/layout/hierarchy6"/>
    <dgm:cxn modelId="{5A8DF98B-1211-487B-941B-F747081DC811}" type="presOf" srcId="{03BD476D-B6BD-480F-A466-42BF9364F239}" destId="{F03511CB-F5A4-4080-9BD2-6F232F885379}" srcOrd="0" destOrd="0" presId="urn:microsoft.com/office/officeart/2005/8/layout/hierarchy6"/>
    <dgm:cxn modelId="{E0749998-F62E-4594-A597-C12520615733}" type="presOf" srcId="{204C935E-ADC2-43A2-9826-65820E37D6FD}" destId="{113FCB5D-C125-46BB-B04E-45F396B7AB4F}" srcOrd="0" destOrd="0" presId="urn:microsoft.com/office/officeart/2005/8/layout/hierarchy6"/>
    <dgm:cxn modelId="{9AEBC5A0-7F27-42FF-89F1-6569FD7E9DAF}" srcId="{B84E51F6-1AED-4B80-8D8C-BC527A9601D9}" destId="{204C935E-ADC2-43A2-9826-65820E37D6FD}" srcOrd="0" destOrd="0" parTransId="{8EA19D2B-83C9-4D61-A1A8-01A26470CEC4}" sibTransId="{830AD315-C500-4AEF-A6CA-6C7B0CF15AFA}"/>
    <dgm:cxn modelId="{76EFE3A0-7E88-4B99-80CC-1FEAB85B68C9}" type="presOf" srcId="{C7B5E644-B0DB-488B-BAE6-800A180FA210}" destId="{E64B3726-D402-4C6E-8861-DE480FE9C296}" srcOrd="0" destOrd="0" presId="urn:microsoft.com/office/officeart/2005/8/layout/hierarchy6"/>
    <dgm:cxn modelId="{CC1A77A1-FA98-4AD5-83AF-161AEB83EBFC}" type="presOf" srcId="{2134F1D8-090F-415C-896B-CEE6244DF72D}" destId="{6D23C3D0-A1E9-4B94-A5A6-DB0ADF8A688E}" srcOrd="0" destOrd="0" presId="urn:microsoft.com/office/officeart/2005/8/layout/hierarchy6"/>
    <dgm:cxn modelId="{5A2E3FA4-4776-47EB-9253-0EB5C694093F}" srcId="{3A34C578-4905-4AF8-A883-11F23309C04B}" destId="{F79E1719-A711-47AB-BFDC-A50681641FB2}" srcOrd="0" destOrd="0" parTransId="{7689F177-05C9-4219-A70A-CD1ADD29DBC4}" sibTransId="{C0A8A109-38FE-4759-BFA2-9A56FFD2AD08}"/>
    <dgm:cxn modelId="{746CD3A7-76D6-44BA-8150-41EA64A18B99}" srcId="{F79E1719-A711-47AB-BFDC-A50681641FB2}" destId="{A4B203EF-AF12-420C-8959-2EBFF61EFCCD}" srcOrd="0" destOrd="0" parTransId="{2134F1D8-090F-415C-896B-CEE6244DF72D}" sibTransId="{DB4A81DE-9A43-4BB3-8407-3477A34DA46C}"/>
    <dgm:cxn modelId="{582A2BBD-FC26-4CE3-8538-3CA2623F85F4}" srcId="{D03E6088-DE17-4C4D-9E7A-D86017DBFCC4}" destId="{B84E51F6-1AED-4B80-8D8C-BC527A9601D9}" srcOrd="0" destOrd="0" parTransId="{FD17CBA1-73BA-407F-851D-9683592ED31F}" sibTransId="{FBEDA9DE-291C-4640-A4D1-129D3E30C657}"/>
    <dgm:cxn modelId="{CD204BDB-A236-4A32-BAE1-251694DC5BD3}" type="presOf" srcId="{5EC72F3A-D49A-4343-960D-FFB0C7552A64}" destId="{BEA403A3-BDAC-4851-84BF-E9B1973491E6}" srcOrd="0" destOrd="0" presId="urn:microsoft.com/office/officeart/2005/8/layout/hierarchy6"/>
    <dgm:cxn modelId="{A3C8A9E4-7F37-41B4-8C1E-428028EA6724}" srcId="{3A34C578-4905-4AF8-A883-11F23309C04B}" destId="{C7B5E644-B0DB-488B-BAE6-800A180FA210}" srcOrd="2" destOrd="0" parTransId="{AF75E3A1-1CE6-4BD4-8FF5-D0A1A469226D}" sibTransId="{FFEC2656-EB0D-4AE9-AA52-9E21653E0453}"/>
    <dgm:cxn modelId="{397A1EE7-A37A-4171-B3CE-9195C80B6B63}" type="presOf" srcId="{8EA19D2B-83C9-4D61-A1A8-01A26470CEC4}" destId="{829D75D8-3961-4DF2-9BC2-903CAD6F6E7D}" srcOrd="0" destOrd="0" presId="urn:microsoft.com/office/officeart/2005/8/layout/hierarchy6"/>
    <dgm:cxn modelId="{F96EF4EF-BD94-4F8C-8526-383A2F3AD0F8}" srcId="{F79E1719-A711-47AB-BFDC-A50681641FB2}" destId="{D03E6088-DE17-4C4D-9E7A-D86017DBFCC4}" srcOrd="1" destOrd="0" parTransId="{4BE21C24-EAE6-4045-AC64-AD5FFB4E5220}" sibTransId="{D1018AEE-A5DE-4B6C-BE1D-54454D32FD1E}"/>
    <dgm:cxn modelId="{6B35A5F0-B699-4869-BD29-12A6A97A22D3}" type="presOf" srcId="{D7AA497E-5376-4B16-9AA5-AD72392FA660}" destId="{BCC9AE20-BA25-4C9B-910B-10A70E6BB291}" srcOrd="1" destOrd="0" presId="urn:microsoft.com/office/officeart/2005/8/layout/hierarchy6"/>
    <dgm:cxn modelId="{8DBAC2F0-4237-4D5E-B71A-3F3A5F51388E}" type="presOf" srcId="{3A34C578-4905-4AF8-A883-11F23309C04B}" destId="{3D70E6FF-3CB9-4A1A-8365-FEFD0E0AEFD2}" srcOrd="0" destOrd="0" presId="urn:microsoft.com/office/officeart/2005/8/layout/hierarchy6"/>
    <dgm:cxn modelId="{FB1B7BF3-899E-4DE3-A474-5B0DBC3D305B}" type="presOf" srcId="{C7B5E644-B0DB-488B-BAE6-800A180FA210}" destId="{ABA2D3D7-0360-47FD-AB79-4EFB11D21D76}" srcOrd="1" destOrd="0" presId="urn:microsoft.com/office/officeart/2005/8/layout/hierarchy6"/>
    <dgm:cxn modelId="{83F58BF4-D6E7-4F72-9604-D2DF089A1618}" srcId="{A4B203EF-AF12-420C-8959-2EBFF61EFCCD}" destId="{8A667492-D3C2-47EE-9991-65C852C929E5}" srcOrd="0" destOrd="0" parTransId="{1AD38DF3-9234-4C45-8007-635DC5568661}" sibTransId="{E08400AA-D5FE-43CB-A144-F65F9B4E3AF0}"/>
    <dgm:cxn modelId="{D908735C-2732-4712-A9F5-4485710ACF35}" type="presParOf" srcId="{3D70E6FF-3CB9-4A1A-8365-FEFD0E0AEFD2}" destId="{7B256B5D-5CB5-4D04-AEBF-DAFBD721FCE0}" srcOrd="0" destOrd="0" presId="urn:microsoft.com/office/officeart/2005/8/layout/hierarchy6"/>
    <dgm:cxn modelId="{C2EC7696-93BD-439B-8313-8AB1B0F3CFCF}" type="presParOf" srcId="{7B256B5D-5CB5-4D04-AEBF-DAFBD721FCE0}" destId="{15972576-AE2B-41E1-AE12-6EF94C338739}" srcOrd="0" destOrd="0" presId="urn:microsoft.com/office/officeart/2005/8/layout/hierarchy6"/>
    <dgm:cxn modelId="{5B2983AC-61B9-4916-B3D3-C9D86D78D837}" type="presParOf" srcId="{7B256B5D-5CB5-4D04-AEBF-DAFBD721FCE0}" destId="{C4CAE978-9B35-46A8-900A-AF520806E374}" srcOrd="1" destOrd="0" presId="urn:microsoft.com/office/officeart/2005/8/layout/hierarchy6"/>
    <dgm:cxn modelId="{D07C4EB3-25CD-4CBC-96B7-86B0867484D4}" type="presParOf" srcId="{C4CAE978-9B35-46A8-900A-AF520806E374}" destId="{12EDD493-13BB-4D60-A61E-A3BADF726391}" srcOrd="0" destOrd="0" presId="urn:microsoft.com/office/officeart/2005/8/layout/hierarchy6"/>
    <dgm:cxn modelId="{322AB494-3CA8-492D-A124-BFDD75237350}" type="presParOf" srcId="{12EDD493-13BB-4D60-A61E-A3BADF726391}" destId="{7432F717-1D11-4B91-B822-91E8EB50D0B7}" srcOrd="0" destOrd="0" presId="urn:microsoft.com/office/officeart/2005/8/layout/hierarchy6"/>
    <dgm:cxn modelId="{1C6E735B-1611-4CB3-A295-FAD505EEE042}" type="presParOf" srcId="{12EDD493-13BB-4D60-A61E-A3BADF726391}" destId="{6AEB5BD9-E474-40ED-BE86-04831A61185A}" srcOrd="1" destOrd="0" presId="urn:microsoft.com/office/officeart/2005/8/layout/hierarchy6"/>
    <dgm:cxn modelId="{727B4D83-F053-404C-9B47-89CB7C8CF8A8}" type="presParOf" srcId="{6AEB5BD9-E474-40ED-BE86-04831A61185A}" destId="{6D23C3D0-A1E9-4B94-A5A6-DB0ADF8A688E}" srcOrd="0" destOrd="0" presId="urn:microsoft.com/office/officeart/2005/8/layout/hierarchy6"/>
    <dgm:cxn modelId="{47242C90-1B0C-44EC-81E0-078335117CBB}" type="presParOf" srcId="{6AEB5BD9-E474-40ED-BE86-04831A61185A}" destId="{325B7B48-25F4-47C0-8422-5DA63087902C}" srcOrd="1" destOrd="0" presId="urn:microsoft.com/office/officeart/2005/8/layout/hierarchy6"/>
    <dgm:cxn modelId="{E2653DDC-F18D-40AA-AEBD-06CFD78664F8}" type="presParOf" srcId="{325B7B48-25F4-47C0-8422-5DA63087902C}" destId="{EF0890B2-B502-44B8-A7E0-4A028BC1ED30}" srcOrd="0" destOrd="0" presId="urn:microsoft.com/office/officeart/2005/8/layout/hierarchy6"/>
    <dgm:cxn modelId="{229B4C92-10CB-4E1B-8E2E-C4B71D74820C}" type="presParOf" srcId="{325B7B48-25F4-47C0-8422-5DA63087902C}" destId="{C3FC2825-13DF-47EF-8C6E-14821A67A459}" srcOrd="1" destOrd="0" presId="urn:microsoft.com/office/officeart/2005/8/layout/hierarchy6"/>
    <dgm:cxn modelId="{49D38D1D-9D3D-47FC-ABA3-7CAE74D9527C}" type="presParOf" srcId="{C3FC2825-13DF-47EF-8C6E-14821A67A459}" destId="{EA3E0409-5440-4E73-B40F-5FB26BFDAA90}" srcOrd="0" destOrd="0" presId="urn:microsoft.com/office/officeart/2005/8/layout/hierarchy6"/>
    <dgm:cxn modelId="{1E88A3CD-58E8-4D72-BDB8-281152F85175}" type="presParOf" srcId="{C3FC2825-13DF-47EF-8C6E-14821A67A459}" destId="{962B324C-3E52-4EC2-91A7-282F27218009}" srcOrd="1" destOrd="0" presId="urn:microsoft.com/office/officeart/2005/8/layout/hierarchy6"/>
    <dgm:cxn modelId="{EEC45702-B7C8-48D4-91E0-628CC7174FC2}" type="presParOf" srcId="{962B324C-3E52-4EC2-91A7-282F27218009}" destId="{6A27DAD3-66E1-4B93-A794-56B9BF46586D}" srcOrd="0" destOrd="0" presId="urn:microsoft.com/office/officeart/2005/8/layout/hierarchy6"/>
    <dgm:cxn modelId="{E274E4BD-66EE-4C43-B804-6F7DF25E2CA2}" type="presParOf" srcId="{962B324C-3E52-4EC2-91A7-282F27218009}" destId="{313A7505-EB77-444F-8BC7-E98D165B3F2F}" srcOrd="1" destOrd="0" presId="urn:microsoft.com/office/officeart/2005/8/layout/hierarchy6"/>
    <dgm:cxn modelId="{DC4B9A00-43DE-44E2-917F-5D176BB1B44D}" type="presParOf" srcId="{313A7505-EB77-444F-8BC7-E98D165B3F2F}" destId="{BEA403A3-BDAC-4851-84BF-E9B1973491E6}" srcOrd="0" destOrd="0" presId="urn:microsoft.com/office/officeart/2005/8/layout/hierarchy6"/>
    <dgm:cxn modelId="{087F8D84-8677-4315-B01F-5D39C4883BFC}" type="presParOf" srcId="{313A7505-EB77-444F-8BC7-E98D165B3F2F}" destId="{91F9CB62-268B-4C05-8F65-4EF3D1DDE916}" srcOrd="1" destOrd="0" presId="urn:microsoft.com/office/officeart/2005/8/layout/hierarchy6"/>
    <dgm:cxn modelId="{C414589A-D906-46B0-8C44-3C3F9AEF214B}" type="presParOf" srcId="{91F9CB62-268B-4C05-8F65-4EF3D1DDE916}" destId="{75FAB5C6-D098-4BC5-995E-E72C333EC9B3}" srcOrd="0" destOrd="0" presId="urn:microsoft.com/office/officeart/2005/8/layout/hierarchy6"/>
    <dgm:cxn modelId="{C3D1F238-A672-4A1D-B721-3F89BFBF12DA}" type="presParOf" srcId="{91F9CB62-268B-4C05-8F65-4EF3D1DDE916}" destId="{A7C1022D-C4D8-4B96-BBDD-B2FCA68E8B74}" srcOrd="1" destOrd="0" presId="urn:microsoft.com/office/officeart/2005/8/layout/hierarchy6"/>
    <dgm:cxn modelId="{5CE9AF18-6DE0-40A7-9D8A-3A5346AEA430}" type="presParOf" srcId="{C3FC2825-13DF-47EF-8C6E-14821A67A459}" destId="{EE26D89F-37C7-4E66-93AB-9A7256030DF0}" srcOrd="2" destOrd="0" presId="urn:microsoft.com/office/officeart/2005/8/layout/hierarchy6"/>
    <dgm:cxn modelId="{8DFDA6F7-3510-4237-89B0-4DB3DB83558C}" type="presParOf" srcId="{C3FC2825-13DF-47EF-8C6E-14821A67A459}" destId="{BB4FEFD5-8100-4646-A96D-CB533A481ADD}" srcOrd="3" destOrd="0" presId="urn:microsoft.com/office/officeart/2005/8/layout/hierarchy6"/>
    <dgm:cxn modelId="{D92F7E9C-4E13-4D34-A2B2-2EF21C36AB88}" type="presParOf" srcId="{BB4FEFD5-8100-4646-A96D-CB533A481ADD}" destId="{F03511CB-F5A4-4080-9BD2-6F232F885379}" srcOrd="0" destOrd="0" presId="urn:microsoft.com/office/officeart/2005/8/layout/hierarchy6"/>
    <dgm:cxn modelId="{05336C47-19CB-4921-85BC-5EE1FD77FBE5}" type="presParOf" srcId="{BB4FEFD5-8100-4646-A96D-CB533A481ADD}" destId="{2E6CE8C7-2005-428F-90C0-5B13AAEB14A8}" srcOrd="1" destOrd="0" presId="urn:microsoft.com/office/officeart/2005/8/layout/hierarchy6"/>
    <dgm:cxn modelId="{343A32C5-1BC3-4026-98FA-1F532A604256}" type="presParOf" srcId="{6AEB5BD9-E474-40ED-BE86-04831A61185A}" destId="{79CA9D52-BF86-4770-A376-C497F0999A6E}" srcOrd="2" destOrd="0" presId="urn:microsoft.com/office/officeart/2005/8/layout/hierarchy6"/>
    <dgm:cxn modelId="{3527E36E-4DE8-492E-951E-61B88D3156D7}" type="presParOf" srcId="{6AEB5BD9-E474-40ED-BE86-04831A61185A}" destId="{F47BDFD2-6F3F-4E44-9856-08058A73C8CF}" srcOrd="3" destOrd="0" presId="urn:microsoft.com/office/officeart/2005/8/layout/hierarchy6"/>
    <dgm:cxn modelId="{CEE58F3E-9E43-4C39-B727-8F2FBB2BF703}" type="presParOf" srcId="{F47BDFD2-6F3F-4E44-9856-08058A73C8CF}" destId="{B9DB754A-3803-46C0-82AE-1B9DB6B0E97E}" srcOrd="0" destOrd="0" presId="urn:microsoft.com/office/officeart/2005/8/layout/hierarchy6"/>
    <dgm:cxn modelId="{DE16C4D8-DE7B-4C64-A966-F29C7D2E598A}" type="presParOf" srcId="{F47BDFD2-6F3F-4E44-9856-08058A73C8CF}" destId="{AAB0F888-7B01-42C7-BA9D-FC91751C93E9}" srcOrd="1" destOrd="0" presId="urn:microsoft.com/office/officeart/2005/8/layout/hierarchy6"/>
    <dgm:cxn modelId="{57DEB43D-4EEB-4288-9C55-273925121291}" type="presParOf" srcId="{AAB0F888-7B01-42C7-BA9D-FC91751C93E9}" destId="{6A22F70E-3D70-49AA-9B94-AAC4BB6B025D}" srcOrd="0" destOrd="0" presId="urn:microsoft.com/office/officeart/2005/8/layout/hierarchy6"/>
    <dgm:cxn modelId="{50DA45D7-2891-4076-8F46-A42EF33FFF34}" type="presParOf" srcId="{AAB0F888-7B01-42C7-BA9D-FC91751C93E9}" destId="{05CE83A7-0807-4D8F-8F76-00F3E9F24E6A}" srcOrd="1" destOrd="0" presId="urn:microsoft.com/office/officeart/2005/8/layout/hierarchy6"/>
    <dgm:cxn modelId="{56486FB6-457D-47ED-B7C6-07D172913659}" type="presParOf" srcId="{05CE83A7-0807-4D8F-8F76-00F3E9F24E6A}" destId="{FD04A5BA-57FB-4D1F-8997-63AE4D43C79E}" srcOrd="0" destOrd="0" presId="urn:microsoft.com/office/officeart/2005/8/layout/hierarchy6"/>
    <dgm:cxn modelId="{2FA7DE3F-C5C6-49F9-BAC5-F9F139242D60}" type="presParOf" srcId="{05CE83A7-0807-4D8F-8F76-00F3E9F24E6A}" destId="{6400F369-0B35-4C85-91C3-9353158F2E31}" srcOrd="1" destOrd="0" presId="urn:microsoft.com/office/officeart/2005/8/layout/hierarchy6"/>
    <dgm:cxn modelId="{412C38CB-9583-4E73-9AB0-CB8A6FFCE03E}" type="presParOf" srcId="{6400F369-0B35-4C85-91C3-9353158F2E31}" destId="{829D75D8-3961-4DF2-9BC2-903CAD6F6E7D}" srcOrd="0" destOrd="0" presId="urn:microsoft.com/office/officeart/2005/8/layout/hierarchy6"/>
    <dgm:cxn modelId="{8EE57C0C-E10B-432A-99A6-0A0F46DAC5C0}" type="presParOf" srcId="{6400F369-0B35-4C85-91C3-9353158F2E31}" destId="{2D8FAD7E-CB43-472F-8328-9C1998D46301}" srcOrd="1" destOrd="0" presId="urn:microsoft.com/office/officeart/2005/8/layout/hierarchy6"/>
    <dgm:cxn modelId="{84523BFE-ED74-4CA7-BB86-204F98CC3164}" type="presParOf" srcId="{2D8FAD7E-CB43-472F-8328-9C1998D46301}" destId="{113FCB5D-C125-46BB-B04E-45F396B7AB4F}" srcOrd="0" destOrd="0" presId="urn:microsoft.com/office/officeart/2005/8/layout/hierarchy6"/>
    <dgm:cxn modelId="{023581C1-66FD-4BDF-B14A-611506F2A1E8}" type="presParOf" srcId="{2D8FAD7E-CB43-472F-8328-9C1998D46301}" destId="{68638DF6-3F8D-4AE1-91C5-48BF0F0EFE4E}" srcOrd="1" destOrd="0" presId="urn:microsoft.com/office/officeart/2005/8/layout/hierarchy6"/>
    <dgm:cxn modelId="{56DB0893-C631-44FE-927E-D4BEC2B9B681}" type="presParOf" srcId="{3D70E6FF-3CB9-4A1A-8365-FEFD0E0AEFD2}" destId="{D34BB6E2-F141-4A79-A6A4-BB1A6562C33E}" srcOrd="1" destOrd="0" presId="urn:microsoft.com/office/officeart/2005/8/layout/hierarchy6"/>
    <dgm:cxn modelId="{D13F9917-0590-40D0-8DAD-E6FFA8194207}" type="presParOf" srcId="{D34BB6E2-F141-4A79-A6A4-BB1A6562C33E}" destId="{73255D31-3D98-4E00-8F6D-8599BB071082}" srcOrd="0" destOrd="0" presId="urn:microsoft.com/office/officeart/2005/8/layout/hierarchy6"/>
    <dgm:cxn modelId="{3EC14C87-5D0B-49EE-AAA5-0B02BAA68EB9}" type="presParOf" srcId="{73255D31-3D98-4E00-8F6D-8599BB071082}" destId="{90F351CA-6D7B-4B89-AB6C-EDFBF1F752E8}" srcOrd="0" destOrd="0" presId="urn:microsoft.com/office/officeart/2005/8/layout/hierarchy6"/>
    <dgm:cxn modelId="{84F180DC-6BC5-4133-A614-0CD2266C140F}" type="presParOf" srcId="{73255D31-3D98-4E00-8F6D-8599BB071082}" destId="{98E2A762-0471-4D97-BB1E-2F88A2D145CA}" srcOrd="1" destOrd="0" presId="urn:microsoft.com/office/officeart/2005/8/layout/hierarchy6"/>
    <dgm:cxn modelId="{0E5368F8-A5DA-4C7D-9D56-D069C02B0882}" type="presParOf" srcId="{D34BB6E2-F141-4A79-A6A4-BB1A6562C33E}" destId="{4CC8CBDF-7D9D-4792-9662-40128541F1B0}" srcOrd="1" destOrd="0" presId="urn:microsoft.com/office/officeart/2005/8/layout/hierarchy6"/>
    <dgm:cxn modelId="{A908CD00-4CF4-4ADA-BEF9-EE9D53D23F4B}" type="presParOf" srcId="{4CC8CBDF-7D9D-4792-9662-40128541F1B0}" destId="{1284DBBE-3063-4EC0-8F9D-8C6230C19F3A}" srcOrd="0" destOrd="0" presId="urn:microsoft.com/office/officeart/2005/8/layout/hierarchy6"/>
    <dgm:cxn modelId="{8F953852-13B4-4182-9D74-83D671826CE9}" type="presParOf" srcId="{D34BB6E2-F141-4A79-A6A4-BB1A6562C33E}" destId="{09E9790B-78D5-4C74-9CA9-9923BC0C5926}" srcOrd="2" destOrd="0" presId="urn:microsoft.com/office/officeart/2005/8/layout/hierarchy6"/>
    <dgm:cxn modelId="{EEF562B6-39AB-4C10-915E-74AF486B89E9}" type="presParOf" srcId="{09E9790B-78D5-4C74-9CA9-9923BC0C5926}" destId="{E64B3726-D402-4C6E-8861-DE480FE9C296}" srcOrd="0" destOrd="0" presId="urn:microsoft.com/office/officeart/2005/8/layout/hierarchy6"/>
    <dgm:cxn modelId="{7E977040-A264-4CA8-8A3D-996D2223416C}" type="presParOf" srcId="{09E9790B-78D5-4C74-9CA9-9923BC0C5926}" destId="{ABA2D3D7-0360-47FD-AB79-4EFB11D21D76}" srcOrd="1" destOrd="0" presId="urn:microsoft.com/office/officeart/2005/8/layout/hierarchy6"/>
    <dgm:cxn modelId="{40BAA716-01EB-4AF1-9141-827E7EB0A841}" type="presParOf" srcId="{D34BB6E2-F141-4A79-A6A4-BB1A6562C33E}" destId="{D26EDC69-6881-4757-B958-5850D57F5EA0}" srcOrd="3" destOrd="0" presId="urn:microsoft.com/office/officeart/2005/8/layout/hierarchy6"/>
    <dgm:cxn modelId="{C548A4BE-07D7-42D5-91C1-2A98E106FC16}" type="presParOf" srcId="{D26EDC69-6881-4757-B958-5850D57F5EA0}" destId="{75BB2461-5A4A-457C-B0D7-16DB56E2979D}" srcOrd="0" destOrd="0" presId="urn:microsoft.com/office/officeart/2005/8/layout/hierarchy6"/>
    <dgm:cxn modelId="{D41B8BDA-97CD-414D-A454-2B451D555FD5}" type="presParOf" srcId="{D34BB6E2-F141-4A79-A6A4-BB1A6562C33E}" destId="{9232EFFB-0A94-45EF-8248-5BCF2FF01DD2}" srcOrd="4" destOrd="0" presId="urn:microsoft.com/office/officeart/2005/8/layout/hierarchy6"/>
    <dgm:cxn modelId="{6DE74657-C7B2-45E4-9E1E-25C92D8D526F}" type="presParOf" srcId="{9232EFFB-0A94-45EF-8248-5BCF2FF01DD2}" destId="{93EFAB6C-64CC-4E5A-A9EA-ECF9F77E297C}" srcOrd="0" destOrd="0" presId="urn:microsoft.com/office/officeart/2005/8/layout/hierarchy6"/>
    <dgm:cxn modelId="{E2A53F0D-7F15-45BC-8ABB-36FB982859CD}" type="presParOf" srcId="{9232EFFB-0A94-45EF-8248-5BCF2FF01DD2}" destId="{7279CC07-61DD-4066-AEDE-0D90C9476C78}" srcOrd="1" destOrd="0" presId="urn:microsoft.com/office/officeart/2005/8/layout/hierarchy6"/>
    <dgm:cxn modelId="{247F4373-EBD8-4666-BA24-E68D0FE16628}" type="presParOf" srcId="{D34BB6E2-F141-4A79-A6A4-BB1A6562C33E}" destId="{AE6BBBCF-147E-4C46-AC0E-22CA5B0DFB9D}" srcOrd="5" destOrd="0" presId="urn:microsoft.com/office/officeart/2005/8/layout/hierarchy6"/>
    <dgm:cxn modelId="{B58C724D-C0D1-4D72-A9B4-CE9500029377}" type="presParOf" srcId="{AE6BBBCF-147E-4C46-AC0E-22CA5B0DFB9D}" destId="{98DC3DE8-25E4-46F9-BEC0-8DF31BAEA8E3}" srcOrd="0" destOrd="0" presId="urn:microsoft.com/office/officeart/2005/8/layout/hierarchy6"/>
    <dgm:cxn modelId="{2471B2F9-96B8-4225-B646-360D5555C015}" type="presParOf" srcId="{D34BB6E2-F141-4A79-A6A4-BB1A6562C33E}" destId="{D9E1D101-D85B-4A6E-97A6-DB8C83BBF884}" srcOrd="6" destOrd="0" presId="urn:microsoft.com/office/officeart/2005/8/layout/hierarchy6"/>
    <dgm:cxn modelId="{6C3631F9-F826-41F0-8B24-34C534C13AFC}" type="presParOf" srcId="{D9E1D101-D85B-4A6E-97A6-DB8C83BBF884}" destId="{D5E1924F-04DA-47DF-B839-D87F9A20A3CE}" srcOrd="0" destOrd="0" presId="urn:microsoft.com/office/officeart/2005/8/layout/hierarchy6"/>
    <dgm:cxn modelId="{D3086D9D-5B18-4116-BE58-AC2A78E06949}" type="presParOf" srcId="{D9E1D101-D85B-4A6E-97A6-DB8C83BBF884}" destId="{BCC9AE20-BA25-4C9B-910B-10A70E6BB29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1924F-04DA-47DF-B839-D87F9A20A3CE}">
      <dsp:nvSpPr>
        <dsp:cNvPr id="0" name=""/>
        <dsp:cNvSpPr/>
      </dsp:nvSpPr>
      <dsp:spPr>
        <a:xfrm>
          <a:off x="0" y="3382292"/>
          <a:ext cx="10515600" cy="96529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 noProof="0" dirty="0">
              <a:latin typeface="Calibri"/>
              <a:ea typeface="+mn-ea"/>
              <a:cs typeface="+mn-cs"/>
            </a:rPr>
            <a:t>Должность</a:t>
          </a:r>
        </a:p>
      </dsp:txBody>
      <dsp:txXfrm>
        <a:off x="0" y="3382292"/>
        <a:ext cx="3154680" cy="965299"/>
      </dsp:txXfrm>
    </dsp:sp>
    <dsp:sp modelId="{93EFAB6C-64CC-4E5A-A9EA-ECF9F77E297C}">
      <dsp:nvSpPr>
        <dsp:cNvPr id="0" name=""/>
        <dsp:cNvSpPr/>
      </dsp:nvSpPr>
      <dsp:spPr>
        <a:xfrm>
          <a:off x="0" y="2256110"/>
          <a:ext cx="10515600" cy="96529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 noProof="0" dirty="0">
              <a:latin typeface="Calibri"/>
              <a:ea typeface="+mn-ea"/>
              <a:cs typeface="+mn-cs"/>
            </a:rPr>
            <a:t>Должность</a:t>
          </a:r>
        </a:p>
      </dsp:txBody>
      <dsp:txXfrm>
        <a:off x="0" y="2256110"/>
        <a:ext cx="3154680" cy="965299"/>
      </dsp:txXfrm>
    </dsp:sp>
    <dsp:sp modelId="{E64B3726-D402-4C6E-8861-DE480FE9C296}">
      <dsp:nvSpPr>
        <dsp:cNvPr id="0" name=""/>
        <dsp:cNvSpPr/>
      </dsp:nvSpPr>
      <dsp:spPr>
        <a:xfrm>
          <a:off x="0" y="1129927"/>
          <a:ext cx="10515600" cy="96529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 noProof="0" dirty="0">
              <a:latin typeface="Calibri"/>
              <a:ea typeface="+mn-ea"/>
              <a:cs typeface="+mn-cs"/>
            </a:rPr>
            <a:t>Должность</a:t>
          </a:r>
        </a:p>
      </dsp:txBody>
      <dsp:txXfrm>
        <a:off x="0" y="1129927"/>
        <a:ext cx="3154680" cy="965299"/>
      </dsp:txXfrm>
    </dsp:sp>
    <dsp:sp modelId="{90F351CA-6D7B-4B89-AB6C-EDFBF1F752E8}">
      <dsp:nvSpPr>
        <dsp:cNvPr id="0" name=""/>
        <dsp:cNvSpPr/>
      </dsp:nvSpPr>
      <dsp:spPr>
        <a:xfrm>
          <a:off x="0" y="3745"/>
          <a:ext cx="10515600" cy="96529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b="0" i="0" kern="1200" noProof="0" dirty="0">
              <a:latin typeface="Calibri"/>
              <a:ea typeface="+mn-ea"/>
              <a:cs typeface="+mn-cs"/>
            </a:rPr>
            <a:t>Руководитель программы</a:t>
          </a:r>
        </a:p>
      </dsp:txBody>
      <dsp:txXfrm>
        <a:off x="0" y="3745"/>
        <a:ext cx="3154680" cy="965299"/>
      </dsp:txXfrm>
    </dsp:sp>
    <dsp:sp modelId="{7432F717-1D11-4B91-B822-91E8EB50D0B7}">
      <dsp:nvSpPr>
        <dsp:cNvPr id="0" name=""/>
        <dsp:cNvSpPr/>
      </dsp:nvSpPr>
      <dsp:spPr>
        <a:xfrm>
          <a:off x="6518824" y="84186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Николай Новиков</a:t>
          </a:r>
        </a:p>
      </dsp:txBody>
      <dsp:txXfrm>
        <a:off x="6542385" y="107747"/>
        <a:ext cx="1159502" cy="757294"/>
      </dsp:txXfrm>
    </dsp:sp>
    <dsp:sp modelId="{6D23C3D0-A1E9-4B94-A5A6-DB0ADF8A688E}">
      <dsp:nvSpPr>
        <dsp:cNvPr id="0" name=""/>
        <dsp:cNvSpPr/>
      </dsp:nvSpPr>
      <dsp:spPr>
        <a:xfrm>
          <a:off x="5945678" y="888602"/>
          <a:ext cx="1176458" cy="321766"/>
        </a:xfrm>
        <a:custGeom>
          <a:avLst/>
          <a:gdLst/>
          <a:ahLst/>
          <a:cxnLst/>
          <a:rect l="0" t="0" r="0" b="0"/>
          <a:pathLst>
            <a:path>
              <a:moveTo>
                <a:pt x="1176458" y="0"/>
              </a:moveTo>
              <a:lnTo>
                <a:pt x="1176458" y="160883"/>
              </a:lnTo>
              <a:lnTo>
                <a:pt x="0" y="160883"/>
              </a:lnTo>
              <a:lnTo>
                <a:pt x="0" y="32176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90B2-B502-44B8-A7E0-4A028BC1ED30}">
      <dsp:nvSpPr>
        <dsp:cNvPr id="0" name=""/>
        <dsp:cNvSpPr/>
      </dsp:nvSpPr>
      <dsp:spPr>
        <a:xfrm>
          <a:off x="5342366" y="1210369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5365927" y="1233930"/>
        <a:ext cx="1159502" cy="757294"/>
      </dsp:txXfrm>
    </dsp:sp>
    <dsp:sp modelId="{EA3E0409-5440-4E73-B40F-5FB26BFDAA90}">
      <dsp:nvSpPr>
        <dsp:cNvPr id="0" name=""/>
        <dsp:cNvSpPr/>
      </dsp:nvSpPr>
      <dsp:spPr>
        <a:xfrm>
          <a:off x="5161372" y="2014785"/>
          <a:ext cx="784305" cy="321766"/>
        </a:xfrm>
        <a:custGeom>
          <a:avLst/>
          <a:gdLst/>
          <a:ahLst/>
          <a:cxnLst/>
          <a:rect l="0" t="0" r="0" b="0"/>
          <a:pathLst>
            <a:path>
              <a:moveTo>
                <a:pt x="784305" y="0"/>
              </a:moveTo>
              <a:lnTo>
                <a:pt x="784305" y="160883"/>
              </a:lnTo>
              <a:lnTo>
                <a:pt x="0" y="160883"/>
              </a:lnTo>
              <a:lnTo>
                <a:pt x="0" y="32176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7DAD3-66E1-4B93-A794-56B9BF46586D}">
      <dsp:nvSpPr>
        <dsp:cNvPr id="0" name=""/>
        <dsp:cNvSpPr/>
      </dsp:nvSpPr>
      <dsp:spPr>
        <a:xfrm>
          <a:off x="4558060" y="2336551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4581621" y="2360112"/>
        <a:ext cx="1159502" cy="757294"/>
      </dsp:txXfrm>
    </dsp:sp>
    <dsp:sp modelId="{BEA403A3-BDAC-4851-84BF-E9B1973491E6}">
      <dsp:nvSpPr>
        <dsp:cNvPr id="0" name=""/>
        <dsp:cNvSpPr/>
      </dsp:nvSpPr>
      <dsp:spPr>
        <a:xfrm>
          <a:off x="5115652" y="3140967"/>
          <a:ext cx="91440" cy="321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76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AB5C6-D098-4BC5-995E-E72C333EC9B3}">
      <dsp:nvSpPr>
        <dsp:cNvPr id="0" name=""/>
        <dsp:cNvSpPr/>
      </dsp:nvSpPr>
      <dsp:spPr>
        <a:xfrm>
          <a:off x="4558060" y="3462734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4581621" y="3486295"/>
        <a:ext cx="1159502" cy="757294"/>
      </dsp:txXfrm>
    </dsp:sp>
    <dsp:sp modelId="{EE26D89F-37C7-4E66-93AB-9A7256030DF0}">
      <dsp:nvSpPr>
        <dsp:cNvPr id="0" name=""/>
        <dsp:cNvSpPr/>
      </dsp:nvSpPr>
      <dsp:spPr>
        <a:xfrm>
          <a:off x="5945678" y="2014785"/>
          <a:ext cx="784305" cy="32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83"/>
              </a:lnTo>
              <a:lnTo>
                <a:pt x="784305" y="160883"/>
              </a:lnTo>
              <a:lnTo>
                <a:pt x="784305" y="32176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511CB-F5A4-4080-9BD2-6F232F885379}">
      <dsp:nvSpPr>
        <dsp:cNvPr id="0" name=""/>
        <dsp:cNvSpPr/>
      </dsp:nvSpPr>
      <dsp:spPr>
        <a:xfrm>
          <a:off x="6126671" y="2336551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6150232" y="2360112"/>
        <a:ext cx="1159502" cy="757294"/>
      </dsp:txXfrm>
    </dsp:sp>
    <dsp:sp modelId="{79CA9D52-BF86-4770-A376-C497F0999A6E}">
      <dsp:nvSpPr>
        <dsp:cNvPr id="0" name=""/>
        <dsp:cNvSpPr/>
      </dsp:nvSpPr>
      <dsp:spPr>
        <a:xfrm>
          <a:off x="7122136" y="888602"/>
          <a:ext cx="1176458" cy="32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883"/>
              </a:lnTo>
              <a:lnTo>
                <a:pt x="1176458" y="160883"/>
              </a:lnTo>
              <a:lnTo>
                <a:pt x="1176458" y="32176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B754A-3803-46C0-82AE-1B9DB6B0E97E}">
      <dsp:nvSpPr>
        <dsp:cNvPr id="0" name=""/>
        <dsp:cNvSpPr/>
      </dsp:nvSpPr>
      <dsp:spPr>
        <a:xfrm>
          <a:off x="7695283" y="1210369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7718844" y="1233930"/>
        <a:ext cx="1159502" cy="757294"/>
      </dsp:txXfrm>
    </dsp:sp>
    <dsp:sp modelId="{6A22F70E-3D70-49AA-9B94-AAC4BB6B025D}">
      <dsp:nvSpPr>
        <dsp:cNvPr id="0" name=""/>
        <dsp:cNvSpPr/>
      </dsp:nvSpPr>
      <dsp:spPr>
        <a:xfrm>
          <a:off x="8252875" y="2014785"/>
          <a:ext cx="91440" cy="321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76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4A5BA-57FB-4D1F-8997-63AE4D43C79E}">
      <dsp:nvSpPr>
        <dsp:cNvPr id="0" name=""/>
        <dsp:cNvSpPr/>
      </dsp:nvSpPr>
      <dsp:spPr>
        <a:xfrm>
          <a:off x="7695283" y="2336551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7718844" y="2360112"/>
        <a:ext cx="1159502" cy="757294"/>
      </dsp:txXfrm>
    </dsp:sp>
    <dsp:sp modelId="{829D75D8-3961-4DF2-9BC2-903CAD6F6E7D}">
      <dsp:nvSpPr>
        <dsp:cNvPr id="0" name=""/>
        <dsp:cNvSpPr/>
      </dsp:nvSpPr>
      <dsp:spPr>
        <a:xfrm>
          <a:off x="8252875" y="3140967"/>
          <a:ext cx="91440" cy="3217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766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FCB5D-C125-46BB-B04E-45F396B7AB4F}">
      <dsp:nvSpPr>
        <dsp:cNvPr id="0" name=""/>
        <dsp:cNvSpPr/>
      </dsp:nvSpPr>
      <dsp:spPr>
        <a:xfrm>
          <a:off x="7695283" y="3462734"/>
          <a:ext cx="1206624" cy="8044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noProof="0" dirty="0">
              <a:latin typeface="Calibri"/>
              <a:ea typeface="+mn-ea"/>
              <a:cs typeface="+mn-cs"/>
            </a:rPr>
            <a:t>Имя</a:t>
          </a:r>
        </a:p>
      </dsp:txBody>
      <dsp:txXfrm>
        <a:off x="7718844" y="3486295"/>
        <a:ext cx="1159502" cy="757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1635-D40B-47CA-8FB8-5866361132BF}" type="datetimeFigureOut">
              <a:rPr lang="ru-RU"/>
              <a:t>23.07.2017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19900-1A1F-467D-A805-F656B0F26C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28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8D19-6936-408F-B3C5-3B49B374810C}" type="datetimeFigureOut">
              <a:rPr lang="ru-RU"/>
              <a:t>23.07.2017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B3FE2-921C-4EB4-9C61-BFD086FC95A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76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9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09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26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7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95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52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50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66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3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31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0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379BD-9CC1-40BF-AE7E-6811960402EA}" type="datetimeFigureOut">
              <a:rPr lang="ru-RU" smtClean="0"/>
              <a:t>23.07.2017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4B65-0C22-4FF5-8DD3-8412426BA9E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643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0" i="0" dirty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Иерархия с подписями (SmartArt)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664930"/>
              </p:ext>
            </p:extLst>
          </p:nvPr>
        </p:nvGraphicFramePr>
        <p:xfrm>
          <a:off x="838200" y="182086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76344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E39737-5CF5-482E-A23A-060158CEE6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Иерархическая организационная диаграмма (широкоэкранный формат)</Template>
  <TotalTime>0</TotalTime>
  <Words>20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Специальное оформление</vt:lpstr>
      <vt:lpstr>Иерархия с подписями (SmartArt)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2017-07-23T08:22:15Z</dcterms:created>
  <dcterms:modified xsi:type="dcterms:W3CDTF">2017-07-23T08:26:47Z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TC027879739991</vt:lpwstr>
  </property>
</Properties>
</file>