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4" r:id="rId5"/>
    <p:sldId id="276" r:id="rId6"/>
    <p:sldId id="277" r:id="rId7"/>
    <p:sldId id="278" r:id="rId8"/>
    <p:sldId id="279" r:id="rId9"/>
    <p:sldId id="266" r:id="rId10"/>
    <p:sldId id="268" r:id="rId11"/>
    <p:sldId id="269" r:id="rId12"/>
    <p:sldId id="270" r:id="rId13"/>
    <p:sldId id="280" r:id="rId14"/>
    <p:sldId id="274" r:id="rId15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howGuides="1">
      <p:cViewPr varScale="1">
        <p:scale>
          <a:sx n="93" d="100"/>
          <a:sy n="93" d="100"/>
        </p:scale>
        <p:origin x="72" y="3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19-424C-99B4-90E955B3D4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19-424C-99B4-90E955B3D4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Ряд 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19-424C-99B4-90E955B3D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891256"/>
        <c:axId val="603890080"/>
      </c:lineChart>
      <c:catAx>
        <c:axId val="60389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603890080"/>
        <c:crosses val="autoZero"/>
        <c:auto val="1"/>
        <c:lblAlgn val="ctr"/>
        <c:lblOffset val="100"/>
        <c:noMultiLvlLbl val="0"/>
      </c:catAx>
      <c:valAx>
        <c:axId val="6038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60389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ru"/>
            <a:t>Группа А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ru"/>
            <a:t>Задача 1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ru"/>
            <a:t>Задача 2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ru"/>
            <a:t>Группа Б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ru"/>
            <a:t>Задача 1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ru"/>
            <a:t>Задача 2</a:t>
          </a:r>
          <a:endParaRPr lang="en-US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ru"/>
            <a:t>Группа В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ru"/>
            <a:t>Задача 1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900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" sz="3100" kern="1200"/>
            <a:t>Группа А</a:t>
          </a:r>
          <a:endParaRPr lang="en-US" sz="3100" kern="1200" dirty="0"/>
        </a:p>
      </dsp:txBody>
      <dsp:txXfrm>
        <a:off x="36296" y="65303"/>
        <a:ext cx="4904221" cy="670943"/>
      </dsp:txXfrm>
    </dsp:sp>
    <dsp:sp modelId="{CD5F6E02-AD43-4E7A-935B-DDF5D6C74800}">
      <dsp:nvSpPr>
        <dsp:cNvPr id="0" name=""/>
        <dsp:cNvSpPr/>
      </dsp:nvSpPr>
      <dsp:spPr>
        <a:xfrm>
          <a:off x="0" y="772542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" sz="2400" kern="1200"/>
            <a:t>Задача 1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" sz="2400" kern="1200"/>
            <a:t>Задача 2</a:t>
          </a:r>
          <a:endParaRPr lang="en-US" sz="2400" kern="1200" dirty="0"/>
        </a:p>
      </dsp:txBody>
      <dsp:txXfrm>
        <a:off x="0" y="772542"/>
        <a:ext cx="4976813" cy="834210"/>
      </dsp:txXfrm>
    </dsp:sp>
    <dsp:sp modelId="{81203336-F3DE-4B3A-BCF4-0F68C23AC2BB}">
      <dsp:nvSpPr>
        <dsp:cNvPr id="0" name=""/>
        <dsp:cNvSpPr/>
      </dsp:nvSpPr>
      <dsp:spPr>
        <a:xfrm>
          <a:off x="0" y="1606752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" sz="3100" kern="1200"/>
            <a:t>Группа Б</a:t>
          </a:r>
          <a:endParaRPr lang="en-US" sz="3100" kern="1200" dirty="0"/>
        </a:p>
      </dsp:txBody>
      <dsp:txXfrm>
        <a:off x="36296" y="1643048"/>
        <a:ext cx="4904221" cy="670943"/>
      </dsp:txXfrm>
    </dsp:sp>
    <dsp:sp modelId="{782956A5-ADC8-4959-B856-589B9D9B9635}">
      <dsp:nvSpPr>
        <dsp:cNvPr id="0" name=""/>
        <dsp:cNvSpPr/>
      </dsp:nvSpPr>
      <dsp:spPr>
        <a:xfrm>
          <a:off x="0" y="2350287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" sz="2400" kern="1200"/>
            <a:t>Задача 1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" sz="2400" kern="1200"/>
            <a:t>Задача 2</a:t>
          </a:r>
          <a:endParaRPr lang="en-US" sz="2400" kern="1200" dirty="0"/>
        </a:p>
      </dsp:txBody>
      <dsp:txXfrm>
        <a:off x="0" y="2350287"/>
        <a:ext cx="4976813" cy="834210"/>
      </dsp:txXfrm>
    </dsp:sp>
    <dsp:sp modelId="{D64CB5D5-837D-47FC-9E42-A26D800BC695}">
      <dsp:nvSpPr>
        <dsp:cNvPr id="0" name=""/>
        <dsp:cNvSpPr/>
      </dsp:nvSpPr>
      <dsp:spPr>
        <a:xfrm>
          <a:off x="0" y="318449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" sz="3100" kern="1200"/>
            <a:t>Группа В</a:t>
          </a:r>
          <a:endParaRPr lang="en-US" sz="3100" kern="1200" dirty="0"/>
        </a:p>
      </dsp:txBody>
      <dsp:txXfrm>
        <a:off x="36296" y="3220793"/>
        <a:ext cx="4904221" cy="670943"/>
      </dsp:txXfrm>
    </dsp:sp>
    <dsp:sp modelId="{08B7B17B-8600-44B0-B235-389E5D71D804}">
      <dsp:nvSpPr>
        <dsp:cNvPr id="0" name=""/>
        <dsp:cNvSpPr/>
      </dsp:nvSpPr>
      <dsp:spPr>
        <a:xfrm>
          <a:off x="0" y="3928032"/>
          <a:ext cx="4976813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" sz="2400" kern="1200"/>
            <a:t>Задача 1</a:t>
          </a:r>
          <a:endParaRPr lang="en-US" sz="2400" kern="1200" dirty="0"/>
        </a:p>
      </dsp:txBody>
      <dsp:txXfrm>
        <a:off x="0" y="3928032"/>
        <a:ext cx="4976813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484CA07-C5E7-423F-8A89-CDEFB98BBBBD}" type="datetime1">
              <a:rPr lang="ru-RU" smtClean="0">
                <a:solidFill>
                  <a:schemeClr val="tx2"/>
                </a:solidFill>
              </a:rPr>
              <a:pPr algn="r" rtl="0"/>
              <a:t>23.07.2017</a:t>
            </a:fld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ru-RU" smtClean="0">
                <a:solidFill>
                  <a:schemeClr val="tx2"/>
                </a:solidFill>
              </a:rPr>
              <a:pPr algn="r" rtl="0"/>
              <a:t>‹#›</a:t>
            </a:fld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398E138F-070A-4ABE-8680-EE3B75046655}" type="datetime1">
              <a:rPr lang="ru-RU" smtClean="0"/>
              <a:pPr/>
              <a:t>23.07.2017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A54A38-064E-4FD3-ADDA-813D070CCDEC}" type="datetime1">
              <a:rPr lang="ru-RU" smtClean="0"/>
              <a:pPr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96D35B-A72A-47CE-BC7F-8E47A98042F7}" type="datetime1">
              <a:rPr lang="ru-RU" smtClean="0"/>
              <a:pPr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F05FC7-2B8E-409D-848C-109CED0920CB}" type="datetime1">
              <a:rPr lang="ru-RU" smtClean="0"/>
              <a:pPr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A55CC-0A00-4078-B471-E82144E029E5}" type="datetime1">
              <a:rPr lang="ru-RU" smtClean="0"/>
              <a:pPr/>
              <a:t>23.07.2017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29E139-3DCD-45B3-A256-BC4A45460039}" type="datetime1">
              <a:rPr lang="ru-RU" smtClean="0"/>
              <a:pPr/>
              <a:t>23.07.2017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CC68-AEAE-47A6-9F44-4FA6ECD045F6}" type="datetime1">
              <a:rPr lang="ru-RU" smtClean="0"/>
              <a:pPr/>
              <a:t>23.07.2017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F61297-96D5-47D9-A057-97E3A0064DBB}" type="datetime1">
              <a:rPr lang="ru-RU" smtClean="0"/>
              <a:pPr/>
              <a:t>23.07.2017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A3AD06-A2F7-42F2-8394-5FE48A31B1CA}" type="datetime1">
              <a:rPr lang="ru-RU" smtClean="0"/>
              <a:pPr/>
              <a:t>23.07.2017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E9F9B5-42A6-4D3C-A117-7204DD0BD50D}" type="datetime1">
              <a:rPr lang="ru-RU" smtClean="0"/>
              <a:pPr/>
              <a:t>23.07.2017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40EAA6FA-49D8-40F0-9874-72AAFBF9C152}" type="datetime1">
              <a:rPr lang="ru-RU" smtClean="0"/>
              <a:pPr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Макет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Макет заголовка и объектов со списком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Добавьте первый пункт списка</a:t>
            </a:r>
          </a:p>
          <a:p>
            <a:pPr rtl="0"/>
            <a:r>
              <a:rPr lang="ru-RU" dirty="0"/>
              <a:t>Добавьте второй пункт списка</a:t>
            </a:r>
          </a:p>
          <a:p>
            <a:pPr rtl="0"/>
            <a:r>
              <a:rPr lang="ru-RU" dirty="0"/>
              <a:t>Добавьте третий пункт списка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Макет заголовка и объекта с диаграммой </a:t>
            </a:r>
          </a:p>
        </p:txBody>
      </p:sp>
      <p:graphicFrame>
        <p:nvGraphicFramePr>
          <p:cNvPr id="7" name="Объект 6" descr="График" title="Диаграмма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67706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Макет двух объектов с таблицей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Первый пункт списка</a:t>
            </a:r>
          </a:p>
          <a:p>
            <a:pPr rtl="0"/>
            <a:r>
              <a:rPr lang="ru-RU" dirty="0"/>
              <a:t>Второй пункт списка</a:t>
            </a:r>
          </a:p>
          <a:p>
            <a:pPr rtl="0"/>
            <a:r>
              <a:rPr lang="ru-RU" dirty="0"/>
              <a:t>Третий пункт списка</a:t>
            </a:r>
          </a:p>
        </p:txBody>
      </p:sp>
      <p:graphicFrame>
        <p:nvGraphicFramePr>
          <p:cNvPr id="6" name="Объект 5" descr="Образец таблицы с 3 столбцами и 4 строками" title="Таблица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4813373"/>
              </p:ext>
            </p:extLst>
          </p:nvPr>
        </p:nvGraphicFramePr>
        <p:xfrm>
          <a:off x="6297613" y="1701800"/>
          <a:ext cx="4976811" cy="2413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rtl="0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/>
                        <a:t>Группа 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/>
                        <a:t>Группа 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rtl="0"/>
                      <a:r>
                        <a:rPr lang="ru-RU" dirty="0"/>
                        <a:t>Класс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rtl="0"/>
                      <a:r>
                        <a:rPr lang="ru-RU" dirty="0"/>
                        <a:t>Класс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rtl="0"/>
                      <a:r>
                        <a:rPr lang="ru-RU" dirty="0"/>
                        <a:t>Класс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Макет двух объектов со </a:t>
            </a:r>
            <a:r>
              <a:rPr lang="ru-RU" dirty="0" err="1"/>
              <a:t>SmartArt</a:t>
            </a:r>
            <a:endParaRPr lang="ru-RU" dirty="0"/>
          </a:p>
        </p:txBody>
      </p:sp>
      <p:graphicFrame>
        <p:nvGraphicFramePr>
          <p:cNvPr id="4" name="Объект 3" descr="Вертикальный маркированный список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3007413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ru-RU" dirty="0"/>
              <a:t>Первый пункт списка</a:t>
            </a:r>
          </a:p>
          <a:p>
            <a:pPr rtl="0"/>
            <a:r>
              <a:rPr lang="ru-RU" dirty="0"/>
              <a:t>Второй пункт списка</a:t>
            </a:r>
          </a:p>
          <a:p>
            <a:pPr rtl="0"/>
            <a:r>
              <a:rPr lang="ru-RU" dirty="0"/>
              <a:t>Третий пункт списка</a:t>
            </a: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Текст 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Книги в формате 16 x 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13_TF02787940_TF02787940.potx" id="{BDCEC835-C025-45C0-8AD5-9D778732CF6A}" vid="{4E9A813A-BC9F-4772-8185-0F17D630CF68}"/>
    </a:ext>
  </a:extLst>
</a:theme>
</file>

<file path=ppt/theme/theme2.xml><?xml version="1.0" encoding="utf-8"?>
<a:theme xmlns:a="http://schemas.openxmlformats.org/drawingml/2006/main" name="Тема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со стопкой книг на голубом фоне (широкоэкранный формат)</Template>
  <TotalTime>0</TotalTime>
  <Words>87</Words>
  <Application>Microsoft Office PowerPoint</Application>
  <PresentationFormat>Произвольный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Книги в формате 16 x 9</vt:lpstr>
      <vt:lpstr>Макет заголовка</vt:lpstr>
      <vt:lpstr>Макет заголовка и объектов со списком</vt:lpstr>
      <vt:lpstr>Макет заголовка и объекта с диаграммой </vt:lpstr>
      <vt:lpstr>Макет двух объектов с таблицей</vt:lpstr>
      <vt:lpstr>Макет двух объектов со SmartArt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2017-07-23T08:19:28Z</dcterms:created>
  <dcterms:modified xsi:type="dcterms:W3CDTF">2017-07-23T08:27:25Z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