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6" r:id="rId3"/>
    <p:sldId id="265" r:id="rId4"/>
    <p:sldId id="266" r:id="rId5"/>
    <p:sldId id="268" r:id="rId6"/>
    <p:sldId id="267" r:id="rId7"/>
    <p:sldId id="269" r:id="rId8"/>
    <p:sldId id="270" r:id="rId9"/>
    <p:sldId id="271" r:id="rId10"/>
    <p:sldId id="272" r:id="rId11"/>
    <p:sldId id="273" r:id="rId12"/>
    <p:sldId id="274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howGuides="1">
      <p:cViewPr varScale="1">
        <p:scale>
          <a:sx n="93" d="100"/>
          <a:sy n="93" d="100"/>
        </p:scale>
        <p:origin x="72" y="360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119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13-4AB3-9009-A666BDCB08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13-4AB3-9009-A666BDCB08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529628640"/>
        <c:axId val="52962906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Ряд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613-4AB3-9009-A666BDCB08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9628640"/>
        <c:axId val="529629064"/>
      </c:lineChart>
      <c:catAx>
        <c:axId val="529628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529629064"/>
        <c:crosses val="autoZero"/>
        <c:auto val="1"/>
        <c:lblAlgn val="ctr"/>
        <c:lblOffset val="100"/>
        <c:noMultiLvlLbl val="0"/>
      </c:catAx>
      <c:valAx>
        <c:axId val="529629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529628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U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60F7B-9920-4F24-BE71-F0E4E3B7B934}" type="doc">
      <dgm:prSet loTypeId="urn:microsoft.com/office/officeart/2005/8/layout/radial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A38CBC9-AC6B-457D-9F63-4D1AB8E7793E}">
      <dgm:prSet phldrT="[Text]"/>
      <dgm:spPr/>
      <dgm:t>
        <a:bodyPr/>
        <a:lstStyle/>
        <a:p>
          <a:r>
            <a:rPr lang="ru-RU" noProof="0" dirty="0"/>
            <a:t>Группа A</a:t>
          </a:r>
        </a:p>
      </dgm:t>
    </dgm:pt>
    <dgm:pt modelId="{02DFC051-974F-4AF1-85DB-FFF5F1CCD57A}" type="parTrans" cxnId="{F68BA8B4-E5E5-4A12-9338-5CF5693ADCA2}">
      <dgm:prSet/>
      <dgm:spPr/>
      <dgm:t>
        <a:bodyPr/>
        <a:lstStyle/>
        <a:p>
          <a:endParaRPr lang="en-US"/>
        </a:p>
      </dgm:t>
    </dgm:pt>
    <dgm:pt modelId="{7ACF197E-8A7D-4D14-A941-EE15BE87306C}" type="sibTrans" cxnId="{F68BA8B4-E5E5-4A12-9338-5CF5693ADCA2}">
      <dgm:prSet/>
      <dgm:spPr/>
      <dgm:t>
        <a:bodyPr/>
        <a:lstStyle/>
        <a:p>
          <a:endParaRPr lang="en-US"/>
        </a:p>
      </dgm:t>
    </dgm:pt>
    <dgm:pt modelId="{50789F86-D3CE-4C0B-B830-60161BD38E85}">
      <dgm:prSet phldrT="[Text]"/>
      <dgm:spPr/>
      <dgm:t>
        <a:bodyPr/>
        <a:lstStyle/>
        <a:p>
          <a:r>
            <a:rPr lang="ru-RU" noProof="0" dirty="0"/>
            <a:t>Задача 1</a:t>
          </a:r>
        </a:p>
      </dgm:t>
    </dgm:pt>
    <dgm:pt modelId="{6D6B568F-9C4B-44DB-A886-035491FEC9C2}" type="parTrans" cxnId="{1593062C-A63F-4042-94C9-FF0880BD82E8}">
      <dgm:prSet/>
      <dgm:spPr/>
      <dgm:t>
        <a:bodyPr/>
        <a:lstStyle/>
        <a:p>
          <a:endParaRPr lang="en-US"/>
        </a:p>
      </dgm:t>
    </dgm:pt>
    <dgm:pt modelId="{775D1C29-7B88-46A3-9FAD-95EFDC006E81}" type="sibTrans" cxnId="{1593062C-A63F-4042-94C9-FF0880BD82E8}">
      <dgm:prSet/>
      <dgm:spPr/>
      <dgm:t>
        <a:bodyPr/>
        <a:lstStyle/>
        <a:p>
          <a:endParaRPr lang="ru-RU" noProof="0" dirty="0"/>
        </a:p>
      </dgm:t>
    </dgm:pt>
    <dgm:pt modelId="{87E6D3C0-9C36-4C9B-9EE4-FCB2F172CF62}">
      <dgm:prSet phldrT="[Text]"/>
      <dgm:spPr/>
      <dgm:t>
        <a:bodyPr/>
        <a:lstStyle/>
        <a:p>
          <a:r>
            <a:rPr lang="ru-RU" noProof="0" dirty="0"/>
            <a:t>Задача 2</a:t>
          </a:r>
        </a:p>
      </dgm:t>
    </dgm:pt>
    <dgm:pt modelId="{1916856A-C084-48E2-AF18-70269AD79DF2}" type="parTrans" cxnId="{EB3E6C57-F560-450F-B619-F6F67905927D}">
      <dgm:prSet/>
      <dgm:spPr/>
      <dgm:t>
        <a:bodyPr/>
        <a:lstStyle/>
        <a:p>
          <a:endParaRPr lang="en-US"/>
        </a:p>
      </dgm:t>
    </dgm:pt>
    <dgm:pt modelId="{5C1F42F6-070E-4EBA-8EBC-C32D27C49363}" type="sibTrans" cxnId="{EB3E6C57-F560-450F-B619-F6F67905927D}">
      <dgm:prSet/>
      <dgm:spPr/>
      <dgm:t>
        <a:bodyPr/>
        <a:lstStyle/>
        <a:p>
          <a:endParaRPr lang="ru-RU" noProof="0" dirty="0"/>
        </a:p>
      </dgm:t>
    </dgm:pt>
    <dgm:pt modelId="{20EB584B-A7B7-43D9-BF6A-2C9338C05B4D}">
      <dgm:prSet phldrT="[Text]"/>
      <dgm:spPr/>
      <dgm:t>
        <a:bodyPr/>
        <a:lstStyle/>
        <a:p>
          <a:r>
            <a:rPr lang="ru-RU" noProof="0" dirty="0"/>
            <a:t>Задача 3</a:t>
          </a:r>
        </a:p>
      </dgm:t>
    </dgm:pt>
    <dgm:pt modelId="{6E0D28F6-A05C-413F-A991-03D9F094F998}" type="parTrans" cxnId="{FBE6BCEA-0F85-486D-B532-D55CCA25A01D}">
      <dgm:prSet/>
      <dgm:spPr/>
      <dgm:t>
        <a:bodyPr/>
        <a:lstStyle/>
        <a:p>
          <a:endParaRPr lang="en-US"/>
        </a:p>
      </dgm:t>
    </dgm:pt>
    <dgm:pt modelId="{B04B74A7-039D-46F2-A30E-0D07E04CAE1A}" type="sibTrans" cxnId="{FBE6BCEA-0F85-486D-B532-D55CCA25A01D}">
      <dgm:prSet/>
      <dgm:spPr/>
      <dgm:t>
        <a:bodyPr/>
        <a:lstStyle/>
        <a:p>
          <a:endParaRPr lang="ru-RU" noProof="0" dirty="0"/>
        </a:p>
      </dgm:t>
    </dgm:pt>
    <dgm:pt modelId="{7E2B8B4E-293F-43EE-AB7D-6598814ECB3C}">
      <dgm:prSet phldrT="[Text]"/>
      <dgm:spPr/>
      <dgm:t>
        <a:bodyPr/>
        <a:lstStyle/>
        <a:p>
          <a:r>
            <a:rPr lang="ru-RU" noProof="0" dirty="0"/>
            <a:t>Задача 4</a:t>
          </a:r>
        </a:p>
      </dgm:t>
    </dgm:pt>
    <dgm:pt modelId="{C9A52CF1-B2E8-4848-8964-6633294F16CC}" type="parTrans" cxnId="{18D120E8-5826-42E7-A890-F4AFB63D3D78}">
      <dgm:prSet/>
      <dgm:spPr/>
      <dgm:t>
        <a:bodyPr/>
        <a:lstStyle/>
        <a:p>
          <a:endParaRPr lang="en-US"/>
        </a:p>
      </dgm:t>
    </dgm:pt>
    <dgm:pt modelId="{03860152-2A6F-476F-91FD-CBA9D7B26338}" type="sibTrans" cxnId="{18D120E8-5826-42E7-A890-F4AFB63D3D78}">
      <dgm:prSet/>
      <dgm:spPr/>
      <dgm:t>
        <a:bodyPr/>
        <a:lstStyle/>
        <a:p>
          <a:endParaRPr lang="ru-RU" noProof="0" dirty="0"/>
        </a:p>
      </dgm:t>
    </dgm:pt>
    <dgm:pt modelId="{B0C37B97-914B-49F2-84E5-94B39EF2352F}" type="pres">
      <dgm:prSet presAssocID="{B8060F7B-9920-4F24-BE71-F0E4E3B7B93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2BB9C9C-582A-4226-99A2-A6A4B7AD887A}" type="pres">
      <dgm:prSet presAssocID="{AA38CBC9-AC6B-457D-9F63-4D1AB8E7793E}" presName="centerShape" presStyleLbl="node0" presStyleIdx="0" presStyleCnt="1"/>
      <dgm:spPr/>
    </dgm:pt>
    <dgm:pt modelId="{0B9D5D8D-AE9B-4E3C-8081-7E5A4C702F02}" type="pres">
      <dgm:prSet presAssocID="{50789F86-D3CE-4C0B-B830-60161BD38E85}" presName="node" presStyleLbl="node1" presStyleIdx="0" presStyleCnt="4">
        <dgm:presLayoutVars>
          <dgm:bulletEnabled val="1"/>
        </dgm:presLayoutVars>
      </dgm:prSet>
      <dgm:spPr/>
    </dgm:pt>
    <dgm:pt modelId="{E8755371-EE00-4D9C-9546-B5D2DEB3691D}" type="pres">
      <dgm:prSet presAssocID="{50789F86-D3CE-4C0B-B830-60161BD38E85}" presName="dummy" presStyleCnt="0"/>
      <dgm:spPr/>
    </dgm:pt>
    <dgm:pt modelId="{65DE7562-7D1C-4B0F-8927-12F8E6C5F5AF}" type="pres">
      <dgm:prSet presAssocID="{775D1C29-7B88-46A3-9FAD-95EFDC006E81}" presName="sibTrans" presStyleLbl="sibTrans2D1" presStyleIdx="0" presStyleCnt="4"/>
      <dgm:spPr/>
    </dgm:pt>
    <dgm:pt modelId="{1C226D9E-C8BD-43C0-B5A7-66592C02513E}" type="pres">
      <dgm:prSet presAssocID="{87E6D3C0-9C36-4C9B-9EE4-FCB2F172CF62}" presName="node" presStyleLbl="node1" presStyleIdx="1" presStyleCnt="4">
        <dgm:presLayoutVars>
          <dgm:bulletEnabled val="1"/>
        </dgm:presLayoutVars>
      </dgm:prSet>
      <dgm:spPr/>
    </dgm:pt>
    <dgm:pt modelId="{2E93314B-ED13-4B02-B199-BBF658DCCBEE}" type="pres">
      <dgm:prSet presAssocID="{87E6D3C0-9C36-4C9B-9EE4-FCB2F172CF62}" presName="dummy" presStyleCnt="0"/>
      <dgm:spPr/>
    </dgm:pt>
    <dgm:pt modelId="{22CB3940-637A-4C32-AB7F-CFAD929A59AB}" type="pres">
      <dgm:prSet presAssocID="{5C1F42F6-070E-4EBA-8EBC-C32D27C49363}" presName="sibTrans" presStyleLbl="sibTrans2D1" presStyleIdx="1" presStyleCnt="4"/>
      <dgm:spPr/>
    </dgm:pt>
    <dgm:pt modelId="{29DFD080-5F1B-4B82-A3B2-DA9D6DF3694E}" type="pres">
      <dgm:prSet presAssocID="{20EB584B-A7B7-43D9-BF6A-2C9338C05B4D}" presName="node" presStyleLbl="node1" presStyleIdx="2" presStyleCnt="4">
        <dgm:presLayoutVars>
          <dgm:bulletEnabled val="1"/>
        </dgm:presLayoutVars>
      </dgm:prSet>
      <dgm:spPr/>
    </dgm:pt>
    <dgm:pt modelId="{3C0BB87F-E2C7-4D7C-BF8F-45EA9A4A93F1}" type="pres">
      <dgm:prSet presAssocID="{20EB584B-A7B7-43D9-BF6A-2C9338C05B4D}" presName="dummy" presStyleCnt="0"/>
      <dgm:spPr/>
    </dgm:pt>
    <dgm:pt modelId="{53B5DF5F-8B8B-41EF-8531-276CBECDCAB4}" type="pres">
      <dgm:prSet presAssocID="{B04B74A7-039D-46F2-A30E-0D07E04CAE1A}" presName="sibTrans" presStyleLbl="sibTrans2D1" presStyleIdx="2" presStyleCnt="4"/>
      <dgm:spPr/>
    </dgm:pt>
    <dgm:pt modelId="{B3F8C3C3-65FB-486F-82C0-A8478B7022B9}" type="pres">
      <dgm:prSet presAssocID="{7E2B8B4E-293F-43EE-AB7D-6598814ECB3C}" presName="node" presStyleLbl="node1" presStyleIdx="3" presStyleCnt="4">
        <dgm:presLayoutVars>
          <dgm:bulletEnabled val="1"/>
        </dgm:presLayoutVars>
      </dgm:prSet>
      <dgm:spPr/>
    </dgm:pt>
    <dgm:pt modelId="{655FDCB9-5F59-4F26-9EF0-749F42DEA7F0}" type="pres">
      <dgm:prSet presAssocID="{7E2B8B4E-293F-43EE-AB7D-6598814ECB3C}" presName="dummy" presStyleCnt="0"/>
      <dgm:spPr/>
    </dgm:pt>
    <dgm:pt modelId="{FADEA337-AD34-4422-B53A-01423AF1AC8F}" type="pres">
      <dgm:prSet presAssocID="{03860152-2A6F-476F-91FD-CBA9D7B26338}" presName="sibTrans" presStyleLbl="sibTrans2D1" presStyleIdx="3" presStyleCnt="4"/>
      <dgm:spPr/>
    </dgm:pt>
  </dgm:ptLst>
  <dgm:cxnLst>
    <dgm:cxn modelId="{3E929F04-D66A-4ADD-A218-BA7B4D2C65EC}" type="presOf" srcId="{B04B74A7-039D-46F2-A30E-0D07E04CAE1A}" destId="{53B5DF5F-8B8B-41EF-8531-276CBECDCAB4}" srcOrd="0" destOrd="0" presId="urn:microsoft.com/office/officeart/2005/8/layout/radial6"/>
    <dgm:cxn modelId="{1593062C-A63F-4042-94C9-FF0880BD82E8}" srcId="{AA38CBC9-AC6B-457D-9F63-4D1AB8E7793E}" destId="{50789F86-D3CE-4C0B-B830-60161BD38E85}" srcOrd="0" destOrd="0" parTransId="{6D6B568F-9C4B-44DB-A886-035491FEC9C2}" sibTransId="{775D1C29-7B88-46A3-9FAD-95EFDC006E81}"/>
    <dgm:cxn modelId="{213B572F-3D42-4865-8468-2B23B55DDDF6}" type="presOf" srcId="{775D1C29-7B88-46A3-9FAD-95EFDC006E81}" destId="{65DE7562-7D1C-4B0F-8927-12F8E6C5F5AF}" srcOrd="0" destOrd="0" presId="urn:microsoft.com/office/officeart/2005/8/layout/radial6"/>
    <dgm:cxn modelId="{5F25D665-3021-461A-AA8B-FC4CA49A8593}" type="presOf" srcId="{87E6D3C0-9C36-4C9B-9EE4-FCB2F172CF62}" destId="{1C226D9E-C8BD-43C0-B5A7-66592C02513E}" srcOrd="0" destOrd="0" presId="urn:microsoft.com/office/officeart/2005/8/layout/radial6"/>
    <dgm:cxn modelId="{B0853F4E-0D10-4453-BA0F-87D700E6FDEE}" type="presOf" srcId="{7E2B8B4E-293F-43EE-AB7D-6598814ECB3C}" destId="{B3F8C3C3-65FB-486F-82C0-A8478B7022B9}" srcOrd="0" destOrd="0" presId="urn:microsoft.com/office/officeart/2005/8/layout/radial6"/>
    <dgm:cxn modelId="{EB3E6C57-F560-450F-B619-F6F67905927D}" srcId="{AA38CBC9-AC6B-457D-9F63-4D1AB8E7793E}" destId="{87E6D3C0-9C36-4C9B-9EE4-FCB2F172CF62}" srcOrd="1" destOrd="0" parTransId="{1916856A-C084-48E2-AF18-70269AD79DF2}" sibTransId="{5C1F42F6-070E-4EBA-8EBC-C32D27C49363}"/>
    <dgm:cxn modelId="{487B127C-E0EE-48AC-AACB-3F827CA01E94}" type="presOf" srcId="{20EB584B-A7B7-43D9-BF6A-2C9338C05B4D}" destId="{29DFD080-5F1B-4B82-A3B2-DA9D6DF3694E}" srcOrd="0" destOrd="0" presId="urn:microsoft.com/office/officeart/2005/8/layout/radial6"/>
    <dgm:cxn modelId="{63BD5587-3071-4797-BB80-7C21100AAD79}" type="presOf" srcId="{03860152-2A6F-476F-91FD-CBA9D7B26338}" destId="{FADEA337-AD34-4422-B53A-01423AF1AC8F}" srcOrd="0" destOrd="0" presId="urn:microsoft.com/office/officeart/2005/8/layout/radial6"/>
    <dgm:cxn modelId="{66D10D89-90C6-4D3D-B022-615F34E0F6A8}" type="presOf" srcId="{B8060F7B-9920-4F24-BE71-F0E4E3B7B934}" destId="{B0C37B97-914B-49F2-84E5-94B39EF2352F}" srcOrd="0" destOrd="0" presId="urn:microsoft.com/office/officeart/2005/8/layout/radial6"/>
    <dgm:cxn modelId="{F68BA8B4-E5E5-4A12-9338-5CF5693ADCA2}" srcId="{B8060F7B-9920-4F24-BE71-F0E4E3B7B934}" destId="{AA38CBC9-AC6B-457D-9F63-4D1AB8E7793E}" srcOrd="0" destOrd="0" parTransId="{02DFC051-974F-4AF1-85DB-FFF5F1CCD57A}" sibTransId="{7ACF197E-8A7D-4D14-A941-EE15BE87306C}"/>
    <dgm:cxn modelId="{D34E2ED8-ECCD-4FDF-AE76-C792B052F77C}" type="presOf" srcId="{5C1F42F6-070E-4EBA-8EBC-C32D27C49363}" destId="{22CB3940-637A-4C32-AB7F-CFAD929A59AB}" srcOrd="0" destOrd="0" presId="urn:microsoft.com/office/officeart/2005/8/layout/radial6"/>
    <dgm:cxn modelId="{9F2E5EDD-E3E4-45F7-937A-24FDB14700F0}" type="presOf" srcId="{50789F86-D3CE-4C0B-B830-60161BD38E85}" destId="{0B9D5D8D-AE9B-4E3C-8081-7E5A4C702F02}" srcOrd="0" destOrd="0" presId="urn:microsoft.com/office/officeart/2005/8/layout/radial6"/>
    <dgm:cxn modelId="{18D120E8-5826-42E7-A890-F4AFB63D3D78}" srcId="{AA38CBC9-AC6B-457D-9F63-4D1AB8E7793E}" destId="{7E2B8B4E-293F-43EE-AB7D-6598814ECB3C}" srcOrd="3" destOrd="0" parTransId="{C9A52CF1-B2E8-4848-8964-6633294F16CC}" sibTransId="{03860152-2A6F-476F-91FD-CBA9D7B26338}"/>
    <dgm:cxn modelId="{FBE6BCEA-0F85-486D-B532-D55CCA25A01D}" srcId="{AA38CBC9-AC6B-457D-9F63-4D1AB8E7793E}" destId="{20EB584B-A7B7-43D9-BF6A-2C9338C05B4D}" srcOrd="2" destOrd="0" parTransId="{6E0D28F6-A05C-413F-A991-03D9F094F998}" sibTransId="{B04B74A7-039D-46F2-A30E-0D07E04CAE1A}"/>
    <dgm:cxn modelId="{50E3B5F1-6595-4ED9-B849-AA5F6C21B078}" type="presOf" srcId="{AA38CBC9-AC6B-457D-9F63-4D1AB8E7793E}" destId="{D2BB9C9C-582A-4226-99A2-A6A4B7AD887A}" srcOrd="0" destOrd="0" presId="urn:microsoft.com/office/officeart/2005/8/layout/radial6"/>
    <dgm:cxn modelId="{F8374B3E-B514-46DF-94C4-AF94CDD1D72A}" type="presParOf" srcId="{B0C37B97-914B-49F2-84E5-94B39EF2352F}" destId="{D2BB9C9C-582A-4226-99A2-A6A4B7AD887A}" srcOrd="0" destOrd="0" presId="urn:microsoft.com/office/officeart/2005/8/layout/radial6"/>
    <dgm:cxn modelId="{B24EE426-834F-4DD6-9375-8641C6E734A6}" type="presParOf" srcId="{B0C37B97-914B-49F2-84E5-94B39EF2352F}" destId="{0B9D5D8D-AE9B-4E3C-8081-7E5A4C702F02}" srcOrd="1" destOrd="0" presId="urn:microsoft.com/office/officeart/2005/8/layout/radial6"/>
    <dgm:cxn modelId="{57EC5C98-3760-48A4-BD0C-E28EDE5F22FF}" type="presParOf" srcId="{B0C37B97-914B-49F2-84E5-94B39EF2352F}" destId="{E8755371-EE00-4D9C-9546-B5D2DEB3691D}" srcOrd="2" destOrd="0" presId="urn:microsoft.com/office/officeart/2005/8/layout/radial6"/>
    <dgm:cxn modelId="{DC6214C8-ADD9-43F5-A121-F80593085E69}" type="presParOf" srcId="{B0C37B97-914B-49F2-84E5-94B39EF2352F}" destId="{65DE7562-7D1C-4B0F-8927-12F8E6C5F5AF}" srcOrd="3" destOrd="0" presId="urn:microsoft.com/office/officeart/2005/8/layout/radial6"/>
    <dgm:cxn modelId="{0BFC6664-884E-4547-86F8-E6A9DC5E1A2C}" type="presParOf" srcId="{B0C37B97-914B-49F2-84E5-94B39EF2352F}" destId="{1C226D9E-C8BD-43C0-B5A7-66592C02513E}" srcOrd="4" destOrd="0" presId="urn:microsoft.com/office/officeart/2005/8/layout/radial6"/>
    <dgm:cxn modelId="{FD59564E-8456-4C64-90AE-7451B1A61D7B}" type="presParOf" srcId="{B0C37B97-914B-49F2-84E5-94B39EF2352F}" destId="{2E93314B-ED13-4B02-B199-BBF658DCCBEE}" srcOrd="5" destOrd="0" presId="urn:microsoft.com/office/officeart/2005/8/layout/radial6"/>
    <dgm:cxn modelId="{0276C93F-4BAE-4692-9D59-195EFB181D61}" type="presParOf" srcId="{B0C37B97-914B-49F2-84E5-94B39EF2352F}" destId="{22CB3940-637A-4C32-AB7F-CFAD929A59AB}" srcOrd="6" destOrd="0" presId="urn:microsoft.com/office/officeart/2005/8/layout/radial6"/>
    <dgm:cxn modelId="{F6BE7C54-9B84-4439-9F82-6D0300D28E0A}" type="presParOf" srcId="{B0C37B97-914B-49F2-84E5-94B39EF2352F}" destId="{29DFD080-5F1B-4B82-A3B2-DA9D6DF3694E}" srcOrd="7" destOrd="0" presId="urn:microsoft.com/office/officeart/2005/8/layout/radial6"/>
    <dgm:cxn modelId="{26DA9851-5888-41F8-96BD-77CE364289DB}" type="presParOf" srcId="{B0C37B97-914B-49F2-84E5-94B39EF2352F}" destId="{3C0BB87F-E2C7-4D7C-BF8F-45EA9A4A93F1}" srcOrd="8" destOrd="0" presId="urn:microsoft.com/office/officeart/2005/8/layout/radial6"/>
    <dgm:cxn modelId="{11A7C210-57D3-4E8B-A13F-D81817DA0568}" type="presParOf" srcId="{B0C37B97-914B-49F2-84E5-94B39EF2352F}" destId="{53B5DF5F-8B8B-41EF-8531-276CBECDCAB4}" srcOrd="9" destOrd="0" presId="urn:microsoft.com/office/officeart/2005/8/layout/radial6"/>
    <dgm:cxn modelId="{3ECFF003-35BC-40FA-A10D-1D02DA9C3796}" type="presParOf" srcId="{B0C37B97-914B-49F2-84E5-94B39EF2352F}" destId="{B3F8C3C3-65FB-486F-82C0-A8478B7022B9}" srcOrd="10" destOrd="0" presId="urn:microsoft.com/office/officeart/2005/8/layout/radial6"/>
    <dgm:cxn modelId="{78123318-19B9-426D-8D39-6D0354994D24}" type="presParOf" srcId="{B0C37B97-914B-49F2-84E5-94B39EF2352F}" destId="{655FDCB9-5F59-4F26-9EF0-749F42DEA7F0}" srcOrd="11" destOrd="0" presId="urn:microsoft.com/office/officeart/2005/8/layout/radial6"/>
    <dgm:cxn modelId="{AE0E568C-B8D7-44A2-831B-CC304D53E899}" type="presParOf" srcId="{B0C37B97-914B-49F2-84E5-94B39EF2352F}" destId="{FADEA337-AD34-4422-B53A-01423AF1AC8F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EA337-AD34-4422-B53A-01423AF1AC8F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10800000"/>
            <a:gd name="adj2" fmla="val 16200000"/>
            <a:gd name="adj3" fmla="val 4635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5DF5F-8B8B-41EF-8531-276CBECDCAB4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5400000"/>
            <a:gd name="adj2" fmla="val 10800000"/>
            <a:gd name="adj3" fmla="val 4635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B3940-637A-4C32-AB7F-CFAD929A59AB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0"/>
            <a:gd name="adj2" fmla="val 5400000"/>
            <a:gd name="adj3" fmla="val 4635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E7562-7D1C-4B0F-8927-12F8E6C5F5AF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16200000"/>
            <a:gd name="adj2" fmla="val 0"/>
            <a:gd name="adj3" fmla="val 4635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B9C9C-582A-4226-99A2-A6A4B7AD887A}">
      <dsp:nvSpPr>
        <dsp:cNvPr id="0" name=""/>
        <dsp:cNvSpPr/>
      </dsp:nvSpPr>
      <dsp:spPr>
        <a:xfrm>
          <a:off x="1385103" y="1354147"/>
          <a:ext cx="1482705" cy="14827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noProof="0" dirty="0"/>
            <a:t>Группа A</a:t>
          </a:r>
        </a:p>
      </dsp:txBody>
      <dsp:txXfrm>
        <a:off x="1602240" y="1571284"/>
        <a:ext cx="1048431" cy="1048431"/>
      </dsp:txXfrm>
    </dsp:sp>
    <dsp:sp modelId="{0B9D5D8D-AE9B-4E3C-8081-7E5A4C702F02}">
      <dsp:nvSpPr>
        <dsp:cNvPr id="0" name=""/>
        <dsp:cNvSpPr/>
      </dsp:nvSpPr>
      <dsp:spPr>
        <a:xfrm>
          <a:off x="1607509" y="1576"/>
          <a:ext cx="1037893" cy="103789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noProof="0" dirty="0"/>
            <a:t>Задача 1</a:t>
          </a:r>
        </a:p>
      </dsp:txBody>
      <dsp:txXfrm>
        <a:off x="1759505" y="153572"/>
        <a:ext cx="733901" cy="733901"/>
      </dsp:txXfrm>
    </dsp:sp>
    <dsp:sp modelId="{1C226D9E-C8BD-43C0-B5A7-66592C02513E}">
      <dsp:nvSpPr>
        <dsp:cNvPr id="0" name=""/>
        <dsp:cNvSpPr/>
      </dsp:nvSpPr>
      <dsp:spPr>
        <a:xfrm>
          <a:off x="3182486" y="1576553"/>
          <a:ext cx="1037893" cy="103789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noProof="0" dirty="0"/>
            <a:t>Задача 2</a:t>
          </a:r>
        </a:p>
      </dsp:txBody>
      <dsp:txXfrm>
        <a:off x="3334482" y="1728549"/>
        <a:ext cx="733901" cy="733901"/>
      </dsp:txXfrm>
    </dsp:sp>
    <dsp:sp modelId="{29DFD080-5F1B-4B82-A3B2-DA9D6DF3694E}">
      <dsp:nvSpPr>
        <dsp:cNvPr id="0" name=""/>
        <dsp:cNvSpPr/>
      </dsp:nvSpPr>
      <dsp:spPr>
        <a:xfrm>
          <a:off x="1607509" y="3151530"/>
          <a:ext cx="1037893" cy="103789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noProof="0" dirty="0"/>
            <a:t>Задача 3</a:t>
          </a:r>
        </a:p>
      </dsp:txBody>
      <dsp:txXfrm>
        <a:off x="1759505" y="3303526"/>
        <a:ext cx="733901" cy="733901"/>
      </dsp:txXfrm>
    </dsp:sp>
    <dsp:sp modelId="{B3F8C3C3-65FB-486F-82C0-A8478B7022B9}">
      <dsp:nvSpPr>
        <dsp:cNvPr id="0" name=""/>
        <dsp:cNvSpPr/>
      </dsp:nvSpPr>
      <dsp:spPr>
        <a:xfrm>
          <a:off x="32532" y="1576553"/>
          <a:ext cx="1037893" cy="103789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noProof="0" dirty="0"/>
            <a:t>Задача 4</a:t>
          </a:r>
        </a:p>
      </dsp:txBody>
      <dsp:txXfrm>
        <a:off x="184528" y="1728549"/>
        <a:ext cx="733901" cy="7339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ru-RU" smtClean="0"/>
              <a:t>23.07.2017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ru-RU" smtClean="0"/>
              <a:t>23.07.2017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23.07.2017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23.07.2017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23.07.2017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23.07.2017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23.07.2017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23.07.2017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23.07.2017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23.07.2017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23.07.2017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23.07.2017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ru-RU" smtClean="0"/>
              <a:pPr/>
              <a:t>23.07.2017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Макет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421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055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Макет заголовка и объекта со списком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Первый пункт списка</a:t>
            </a:r>
          </a:p>
          <a:p>
            <a:r>
              <a:rPr lang="ru-RU" dirty="0"/>
              <a:t>Второй пункт списка</a:t>
            </a:r>
          </a:p>
          <a:p>
            <a:r>
              <a:rPr lang="ru-RU" dirty="0"/>
              <a:t>Третий пункт списка</a:t>
            </a:r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Макет заголовка и объекта с диаграммой</a:t>
            </a:r>
          </a:p>
        </p:txBody>
      </p:sp>
      <p:graphicFrame>
        <p:nvGraphicFramePr>
          <p:cNvPr id="14" name="Объект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0233593"/>
              </p:ext>
            </p:extLst>
          </p:nvPr>
        </p:nvGraphicFramePr>
        <p:xfrm>
          <a:off x="1065213" y="1828800"/>
          <a:ext cx="86868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17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Макет двух объектов с таблицей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Первый пункт списка</a:t>
            </a:r>
          </a:p>
          <a:p>
            <a:r>
              <a:rPr lang="ru-RU" dirty="0"/>
              <a:t>Второй пункт списка</a:t>
            </a:r>
          </a:p>
          <a:p>
            <a:r>
              <a:rPr lang="ru-RU" dirty="0"/>
              <a:t>Третий пункт списка</a:t>
            </a: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77551338"/>
              </p:ext>
            </p:extLst>
          </p:nvPr>
        </p:nvGraphicFramePr>
        <p:xfrm>
          <a:off x="5464175" y="1828800"/>
          <a:ext cx="425291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7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noProof="0" dirty="0"/>
                        <a:t>Группа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noProof="0" dirty="0"/>
                        <a:t>Группа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ru-RU" b="0" i="0" u="none" strike="noStrike" baseline="0" noProof="0" dirty="0"/>
                        <a:t>Класс </a:t>
                      </a:r>
                      <a:r>
                        <a:rPr lang="ru-RU" noProof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noProof="0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noProof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ru-RU" b="0" i="0" u="none" strike="noStrike" baseline="0" noProof="0" dirty="0"/>
                        <a:t>Класс </a:t>
                      </a:r>
                      <a:r>
                        <a:rPr lang="ru-RU" noProof="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noProof="0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noProof="0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ru-RU" b="0" i="0" u="none" strike="noStrike" baseline="0" noProof="0" dirty="0"/>
                        <a:t>Класс </a:t>
                      </a:r>
                      <a:r>
                        <a:rPr lang="ru-RU" noProof="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noProof="0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noProof="0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26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067800" cy="1066800"/>
          </a:xfrm>
        </p:spPr>
        <p:txBody>
          <a:bodyPr/>
          <a:lstStyle/>
          <a:p>
            <a:r>
              <a:rPr lang="ru-RU" dirty="0"/>
              <a:t>Макет двух объектов с элементом </a:t>
            </a:r>
            <a:r>
              <a:rPr lang="ru-RU" dirty="0" err="1"/>
              <a:t>SmartArt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Первый пункт списка</a:t>
            </a:r>
          </a:p>
          <a:p>
            <a:r>
              <a:rPr lang="ru-RU" dirty="0"/>
              <a:t>Второй пункт списка</a:t>
            </a:r>
          </a:p>
          <a:p>
            <a:r>
              <a:rPr lang="ru-RU" dirty="0"/>
              <a:t>Третий пункт списка</a:t>
            </a: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99796519"/>
              </p:ext>
            </p:extLst>
          </p:nvPr>
        </p:nvGraphicFramePr>
        <p:xfrm>
          <a:off x="5464175" y="1828800"/>
          <a:ext cx="4252913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0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11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18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906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140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Рабочий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Рабочий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Рабочий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Рабочий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Рабочий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D182A0E-7F17-4A86-A7C5-8846F54E43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Контрастная деловая презентация (широкоэкранный формат)</Template>
  <TotalTime>0</TotalTime>
  <Words>79</Words>
  <Application>Microsoft Office PowerPoint</Application>
  <PresentationFormat>Произвольный</PresentationFormat>
  <Paragraphs>31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Franklin Gothic Medium</vt:lpstr>
      <vt:lpstr>Business Contrast 16x9</vt:lpstr>
      <vt:lpstr>Макет заголовка</vt:lpstr>
      <vt:lpstr>Макет заголовка и объекта со списком</vt:lpstr>
      <vt:lpstr>Макет заголовка и объекта с диаграммой</vt:lpstr>
      <vt:lpstr>Макет двух объектов с таблицей</vt:lpstr>
      <vt:lpstr>Макет двух объектов с элементом SmartArt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2017-07-23T08:38:09Z</dcterms:created>
  <dcterms:modified xsi:type="dcterms:W3CDTF">2017-07-23T08:38:47Z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