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77" r:id="rId5"/>
    <p:sldId id="257" r:id="rId6"/>
    <p:sldId id="260" r:id="rId7"/>
    <p:sldId id="262" r:id="rId8"/>
    <p:sldId id="275" r:id="rId9"/>
    <p:sldId id="274" r:id="rId10"/>
    <p:sldId id="264" r:id="rId11"/>
    <p:sldId id="270" r:id="rId12"/>
    <p:sldId id="276" r:id="rId13"/>
    <p:sldId id="269" r:id="rId14"/>
    <p:sldId id="273" r:id="rId15"/>
    <p:sldId id="265" r:id="rId16"/>
    <p:sldId id="278" r:id="rId17"/>
    <p:sldId id="272" r:id="rId18"/>
    <p:sldId id="268" r:id="rId19"/>
    <p:sldId id="266" r:id="rId20"/>
    <p:sldId id="261" r:id="rId21"/>
    <p:sldId id="280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274"/>
    <a:srgbClr val="003374"/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DC6CD-F80C-4402-A42A-14FECC9EAE12}" v="5918" dt="2019-05-21T11:05:44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42" autoAdjust="0"/>
  </p:normalViewPr>
  <p:slideViewPr>
    <p:cSldViewPr snapToGrid="0" snapToObjects="1" showGuides="1">
      <p:cViewPr varScale="1">
        <p:scale>
          <a:sx n="65" d="100"/>
          <a:sy n="65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 Josefsson" userId="3ff3a0ec-4c01-4a59-8c4a-43c8f0cfd453" providerId="ADAL" clId="{B157F5CE-AC54-4927-B1D2-E45B1549243A}"/>
    <pc:docChg chg="undo custSel addSld modSld sldOrd">
      <pc:chgData name="Per Josefsson" userId="3ff3a0ec-4c01-4a59-8c4a-43c8f0cfd453" providerId="ADAL" clId="{B157F5CE-AC54-4927-B1D2-E45B1549243A}" dt="2019-05-16T08:02:31.857" v="2291" actId="14100"/>
      <pc:docMkLst>
        <pc:docMk/>
      </pc:docMkLst>
      <pc:sldChg chg="modSp modNotesTx">
        <pc:chgData name="Per Josefsson" userId="3ff3a0ec-4c01-4a59-8c4a-43c8f0cfd453" providerId="ADAL" clId="{B157F5CE-AC54-4927-B1D2-E45B1549243A}" dt="2019-05-15T14:31:11.188" v="787" actId="20577"/>
        <pc:sldMkLst>
          <pc:docMk/>
          <pc:sldMk cId="604893405" sldId="257"/>
        </pc:sldMkLst>
        <pc:spChg chg="mod">
          <ac:chgData name="Per Josefsson" userId="3ff3a0ec-4c01-4a59-8c4a-43c8f0cfd453" providerId="ADAL" clId="{B157F5CE-AC54-4927-B1D2-E45B1549243A}" dt="2019-05-15T07:02:56.165" v="3" actId="20577"/>
          <ac:spMkLst>
            <pc:docMk/>
            <pc:sldMk cId="604893405" sldId="257"/>
            <ac:spMk id="2" creationId="{CCB1E5AD-A67C-49B4-9ADC-E98C54A26B55}"/>
          </ac:spMkLst>
        </pc:spChg>
        <pc:spChg chg="mod">
          <ac:chgData name="Per Josefsson" userId="3ff3a0ec-4c01-4a59-8c4a-43c8f0cfd453" providerId="ADAL" clId="{B157F5CE-AC54-4927-B1D2-E45B1549243A}" dt="2019-05-15T14:31:11.188" v="787" actId="20577"/>
          <ac:spMkLst>
            <pc:docMk/>
            <pc:sldMk cId="604893405" sldId="257"/>
            <ac:spMk id="3" creationId="{28A8904A-6002-4F80-815D-BB851569BA08}"/>
          </ac:spMkLst>
        </pc:spChg>
      </pc:sldChg>
      <pc:sldChg chg="addSp delSp modSp add modNotesTx">
        <pc:chgData name="Per Josefsson" userId="3ff3a0ec-4c01-4a59-8c4a-43c8f0cfd453" providerId="ADAL" clId="{B157F5CE-AC54-4927-B1D2-E45B1549243A}" dt="2019-05-16T06:28:29.223" v="2202" actId="20577"/>
        <pc:sldMkLst>
          <pc:docMk/>
          <pc:sldMk cId="354841966" sldId="258"/>
        </pc:sldMkLst>
        <pc:spChg chg="mod">
          <ac:chgData name="Per Josefsson" userId="3ff3a0ec-4c01-4a59-8c4a-43c8f0cfd453" providerId="ADAL" clId="{B157F5CE-AC54-4927-B1D2-E45B1549243A}" dt="2019-05-15T07:21:29.148" v="182" actId="20577"/>
          <ac:spMkLst>
            <pc:docMk/>
            <pc:sldMk cId="354841966" sldId="258"/>
            <ac:spMk id="2" creationId="{AD529562-0573-450E-9D88-8CF4E60B02F9}"/>
          </ac:spMkLst>
        </pc:spChg>
        <pc:spChg chg="mod">
          <ac:chgData name="Per Josefsson" userId="3ff3a0ec-4c01-4a59-8c4a-43c8f0cfd453" providerId="ADAL" clId="{B157F5CE-AC54-4927-B1D2-E45B1549243A}" dt="2019-05-15T07:18:27.948" v="146" actId="1076"/>
          <ac:spMkLst>
            <pc:docMk/>
            <pc:sldMk cId="354841966" sldId="258"/>
            <ac:spMk id="3" creationId="{19F94107-91F2-4817-BD12-9483AA1577B0}"/>
          </ac:spMkLst>
        </pc:spChg>
        <pc:spChg chg="add mod">
          <ac:chgData name="Per Josefsson" userId="3ff3a0ec-4c01-4a59-8c4a-43c8f0cfd453" providerId="ADAL" clId="{B157F5CE-AC54-4927-B1D2-E45B1549243A}" dt="2019-05-15T07:19:15.465" v="153" actId="1076"/>
          <ac:spMkLst>
            <pc:docMk/>
            <pc:sldMk cId="354841966" sldId="258"/>
            <ac:spMk id="5" creationId="{76DDA346-5906-4CBC-9265-8F87246437BF}"/>
          </ac:spMkLst>
        </pc:spChg>
        <pc:spChg chg="add mod">
          <ac:chgData name="Per Josefsson" userId="3ff3a0ec-4c01-4a59-8c4a-43c8f0cfd453" providerId="ADAL" clId="{B157F5CE-AC54-4927-B1D2-E45B1549243A}" dt="2019-05-15T07:20:49.315" v="163" actId="1076"/>
          <ac:spMkLst>
            <pc:docMk/>
            <pc:sldMk cId="354841966" sldId="258"/>
            <ac:spMk id="6" creationId="{35A3DDE0-F498-4231-BED7-D67FDA288EE7}"/>
          </ac:spMkLst>
        </pc:spChg>
        <pc:spChg chg="add mod">
          <ac:chgData name="Per Josefsson" userId="3ff3a0ec-4c01-4a59-8c4a-43c8f0cfd453" providerId="ADAL" clId="{B157F5CE-AC54-4927-B1D2-E45B1549243A}" dt="2019-05-15T07:19:33.564" v="155" actId="1076"/>
          <ac:spMkLst>
            <pc:docMk/>
            <pc:sldMk cId="354841966" sldId="258"/>
            <ac:spMk id="7" creationId="{34060736-6237-4F6C-B047-565821CE91FD}"/>
          </ac:spMkLst>
        </pc:spChg>
        <pc:spChg chg="add mod">
          <ac:chgData name="Per Josefsson" userId="3ff3a0ec-4c01-4a59-8c4a-43c8f0cfd453" providerId="ADAL" clId="{B157F5CE-AC54-4927-B1D2-E45B1549243A}" dt="2019-05-15T07:19:39.481" v="157" actId="1076"/>
          <ac:spMkLst>
            <pc:docMk/>
            <pc:sldMk cId="354841966" sldId="258"/>
            <ac:spMk id="8" creationId="{256A9B29-48E1-47E3-AB71-257D8CE28994}"/>
          </ac:spMkLst>
        </pc:spChg>
        <pc:spChg chg="add mod">
          <ac:chgData name="Per Josefsson" userId="3ff3a0ec-4c01-4a59-8c4a-43c8f0cfd453" providerId="ADAL" clId="{B157F5CE-AC54-4927-B1D2-E45B1549243A}" dt="2019-05-15T07:19:46.190" v="158" actId="1076"/>
          <ac:spMkLst>
            <pc:docMk/>
            <pc:sldMk cId="354841966" sldId="258"/>
            <ac:spMk id="9" creationId="{21FB69D4-1E5A-4FB7-B48B-6069656F2CD8}"/>
          </ac:spMkLst>
        </pc:spChg>
        <pc:spChg chg="add mod">
          <ac:chgData name="Per Josefsson" userId="3ff3a0ec-4c01-4a59-8c4a-43c8f0cfd453" providerId="ADAL" clId="{B157F5CE-AC54-4927-B1D2-E45B1549243A}" dt="2019-05-15T07:18:54.515" v="150" actId="1076"/>
          <ac:spMkLst>
            <pc:docMk/>
            <pc:sldMk cId="354841966" sldId="258"/>
            <ac:spMk id="10" creationId="{DEF7063E-B719-4B23-8D95-DD88284E5576}"/>
          </ac:spMkLst>
        </pc:spChg>
        <pc:spChg chg="add mod">
          <ac:chgData name="Per Josefsson" userId="3ff3a0ec-4c01-4a59-8c4a-43c8f0cfd453" providerId="ADAL" clId="{B157F5CE-AC54-4927-B1D2-E45B1549243A}" dt="2019-05-15T07:18:59.031" v="151" actId="1076"/>
          <ac:spMkLst>
            <pc:docMk/>
            <pc:sldMk cId="354841966" sldId="258"/>
            <ac:spMk id="11" creationId="{92CE45E8-5F6C-4469-8687-70DD01423B39}"/>
          </ac:spMkLst>
        </pc:spChg>
        <pc:spChg chg="add mod">
          <ac:chgData name="Per Josefsson" userId="3ff3a0ec-4c01-4a59-8c4a-43c8f0cfd453" providerId="ADAL" clId="{B157F5CE-AC54-4927-B1D2-E45B1549243A}" dt="2019-05-15T07:19:59.248" v="160" actId="1076"/>
          <ac:spMkLst>
            <pc:docMk/>
            <pc:sldMk cId="354841966" sldId="258"/>
            <ac:spMk id="12" creationId="{436B5BD2-0886-4DF5-81FA-58AEB192DDA5}"/>
          </ac:spMkLst>
        </pc:spChg>
        <pc:spChg chg="add mod">
          <ac:chgData name="Per Josefsson" userId="3ff3a0ec-4c01-4a59-8c4a-43c8f0cfd453" providerId="ADAL" clId="{B157F5CE-AC54-4927-B1D2-E45B1549243A}" dt="2019-05-15T07:19:52.480" v="159" actId="1076"/>
          <ac:spMkLst>
            <pc:docMk/>
            <pc:sldMk cId="354841966" sldId="258"/>
            <ac:spMk id="13" creationId="{DFC87887-AAF5-4175-96DF-B94855DC596A}"/>
          </ac:spMkLst>
        </pc:spChg>
        <pc:spChg chg="add mod">
          <ac:chgData name="Per Josefsson" userId="3ff3a0ec-4c01-4a59-8c4a-43c8f0cfd453" providerId="ADAL" clId="{B157F5CE-AC54-4927-B1D2-E45B1549243A}" dt="2019-05-15T07:21:10.148" v="173" actId="404"/>
          <ac:spMkLst>
            <pc:docMk/>
            <pc:sldMk cId="354841966" sldId="258"/>
            <ac:spMk id="16" creationId="{157D5E48-E53F-4BEB-B99A-2064E5B44F0A}"/>
          </ac:spMkLst>
        </pc:spChg>
        <pc:graphicFrameChg chg="add del mod">
          <ac:chgData name="Per Josefsson" userId="3ff3a0ec-4c01-4a59-8c4a-43c8f0cfd453" providerId="ADAL" clId="{B157F5CE-AC54-4927-B1D2-E45B1549243A}" dt="2019-05-15T07:10:40.565" v="29" actId="1032"/>
          <ac:graphicFrameMkLst>
            <pc:docMk/>
            <pc:sldMk cId="354841966" sldId="258"/>
            <ac:graphicFrameMk id="4" creationId="{C1413083-8CF8-4B23-82BB-E31107A56BB3}"/>
          </ac:graphicFrameMkLst>
        </pc:graphicFrameChg>
        <pc:cxnChg chg="add mod">
          <ac:chgData name="Per Josefsson" userId="3ff3a0ec-4c01-4a59-8c4a-43c8f0cfd453" providerId="ADAL" clId="{B157F5CE-AC54-4927-B1D2-E45B1549243A}" dt="2019-05-15T07:20:28.198" v="162" actId="692"/>
          <ac:cxnSpMkLst>
            <pc:docMk/>
            <pc:sldMk cId="354841966" sldId="258"/>
            <ac:cxnSpMk id="15" creationId="{0C1C8B8F-CE05-4511-9624-F67D17F58C04}"/>
          </ac:cxnSpMkLst>
        </pc:cxnChg>
      </pc:sldChg>
      <pc:sldChg chg="addSp delSp modSp add modNotesTx">
        <pc:chgData name="Per Josefsson" userId="3ff3a0ec-4c01-4a59-8c4a-43c8f0cfd453" providerId="ADAL" clId="{B157F5CE-AC54-4927-B1D2-E45B1549243A}" dt="2019-05-15T07:40:43.722" v="532" actId="692"/>
        <pc:sldMkLst>
          <pc:docMk/>
          <pc:sldMk cId="620722158" sldId="259"/>
        </pc:sldMkLst>
        <pc:spChg chg="mod">
          <ac:chgData name="Per Josefsson" userId="3ff3a0ec-4c01-4a59-8c4a-43c8f0cfd453" providerId="ADAL" clId="{B157F5CE-AC54-4927-B1D2-E45B1549243A}" dt="2019-05-15T07:22:17.431" v="214" actId="20577"/>
          <ac:spMkLst>
            <pc:docMk/>
            <pc:sldMk cId="620722158" sldId="259"/>
            <ac:spMk id="2" creationId="{9CA5495A-50F8-4ACB-B0CB-E9B26B0A0D54}"/>
          </ac:spMkLst>
        </pc:spChg>
        <pc:spChg chg="del">
          <ac:chgData name="Per Josefsson" userId="3ff3a0ec-4c01-4a59-8c4a-43c8f0cfd453" providerId="ADAL" clId="{B157F5CE-AC54-4927-B1D2-E45B1549243A}" dt="2019-05-15T07:33:46.817" v="441" actId="478"/>
          <ac:spMkLst>
            <pc:docMk/>
            <pc:sldMk cId="620722158" sldId="259"/>
            <ac:spMk id="3" creationId="{EA0B4AAD-6B95-48CC-9C10-7DFCD2E14CF4}"/>
          </ac:spMkLst>
        </pc:spChg>
        <pc:spChg chg="add mod">
          <ac:chgData name="Per Josefsson" userId="3ff3a0ec-4c01-4a59-8c4a-43c8f0cfd453" providerId="ADAL" clId="{B157F5CE-AC54-4927-B1D2-E45B1549243A}" dt="2019-05-15T07:35:11.902" v="465" actId="1076"/>
          <ac:spMkLst>
            <pc:docMk/>
            <pc:sldMk cId="620722158" sldId="259"/>
            <ac:spMk id="4" creationId="{395585E1-25E4-4A6F-9CDF-9207E3223999}"/>
          </ac:spMkLst>
        </pc:spChg>
        <pc:spChg chg="add mod">
          <ac:chgData name="Per Josefsson" userId="3ff3a0ec-4c01-4a59-8c4a-43c8f0cfd453" providerId="ADAL" clId="{B157F5CE-AC54-4927-B1D2-E45B1549243A}" dt="2019-05-15T07:39:35.422" v="522" actId="207"/>
          <ac:spMkLst>
            <pc:docMk/>
            <pc:sldMk cId="620722158" sldId="259"/>
            <ac:spMk id="5" creationId="{CE95FC37-7186-412F-AFE5-71B1BD12AE7A}"/>
          </ac:spMkLst>
        </pc:spChg>
        <pc:spChg chg="add mod">
          <ac:chgData name="Per Josefsson" userId="3ff3a0ec-4c01-4a59-8c4a-43c8f0cfd453" providerId="ADAL" clId="{B157F5CE-AC54-4927-B1D2-E45B1549243A}" dt="2019-05-15T07:34:50.685" v="462" actId="20577"/>
          <ac:spMkLst>
            <pc:docMk/>
            <pc:sldMk cId="620722158" sldId="259"/>
            <ac:spMk id="6" creationId="{3C45D82D-89F3-4778-A378-96AFEF70A624}"/>
          </ac:spMkLst>
        </pc:spChg>
        <pc:spChg chg="add mod">
          <ac:chgData name="Per Josefsson" userId="3ff3a0ec-4c01-4a59-8c4a-43c8f0cfd453" providerId="ADAL" clId="{B157F5CE-AC54-4927-B1D2-E45B1549243A}" dt="2019-05-15T07:35:03.864" v="463" actId="571"/>
          <ac:spMkLst>
            <pc:docMk/>
            <pc:sldMk cId="620722158" sldId="259"/>
            <ac:spMk id="7" creationId="{F335ED6F-7EEC-453E-A602-AFA349EA5013}"/>
          </ac:spMkLst>
        </pc:spChg>
        <pc:spChg chg="add mod">
          <ac:chgData name="Per Josefsson" userId="3ff3a0ec-4c01-4a59-8c4a-43c8f0cfd453" providerId="ADAL" clId="{B157F5CE-AC54-4927-B1D2-E45B1549243A}" dt="2019-05-15T07:37:16.304" v="491" actId="1076"/>
          <ac:spMkLst>
            <pc:docMk/>
            <pc:sldMk cId="620722158" sldId="259"/>
            <ac:spMk id="8" creationId="{4CCE07E2-782F-42DA-A981-D83D7B32C134}"/>
          </ac:spMkLst>
        </pc:spChg>
        <pc:spChg chg="add mod">
          <ac:chgData name="Per Josefsson" userId="3ff3a0ec-4c01-4a59-8c4a-43c8f0cfd453" providerId="ADAL" clId="{B157F5CE-AC54-4927-B1D2-E45B1549243A}" dt="2019-05-15T07:36:19.254" v="485" actId="692"/>
          <ac:spMkLst>
            <pc:docMk/>
            <pc:sldMk cId="620722158" sldId="259"/>
            <ac:spMk id="9" creationId="{99FA80B4-DCEA-4933-9BB6-41D826201EEA}"/>
          </ac:spMkLst>
        </pc:spChg>
        <pc:spChg chg="add mod">
          <ac:chgData name="Per Josefsson" userId="3ff3a0ec-4c01-4a59-8c4a-43c8f0cfd453" providerId="ADAL" clId="{B157F5CE-AC54-4927-B1D2-E45B1549243A}" dt="2019-05-15T07:38:22.854" v="503" actId="164"/>
          <ac:spMkLst>
            <pc:docMk/>
            <pc:sldMk cId="620722158" sldId="259"/>
            <ac:spMk id="19" creationId="{7227CB43-7A98-4B85-9FB2-9FC26E1E8769}"/>
          </ac:spMkLst>
        </pc:spChg>
        <pc:spChg chg="mod">
          <ac:chgData name="Per Josefsson" userId="3ff3a0ec-4c01-4a59-8c4a-43c8f0cfd453" providerId="ADAL" clId="{B157F5CE-AC54-4927-B1D2-E45B1549243A}" dt="2019-05-15T07:38:31.821" v="505" actId="20577"/>
          <ac:spMkLst>
            <pc:docMk/>
            <pc:sldMk cId="620722158" sldId="259"/>
            <ac:spMk id="23" creationId="{5A2BFE46-5499-43AC-93BD-64B46B672619}"/>
          </ac:spMkLst>
        </pc:spChg>
        <pc:spChg chg="add mod">
          <ac:chgData name="Per Josefsson" userId="3ff3a0ec-4c01-4a59-8c4a-43c8f0cfd453" providerId="ADAL" clId="{B157F5CE-AC54-4927-B1D2-E45B1549243A}" dt="2019-05-15T07:39:00.138" v="513" actId="20577"/>
          <ac:spMkLst>
            <pc:docMk/>
            <pc:sldMk cId="620722158" sldId="259"/>
            <ac:spMk id="24" creationId="{69D2E7B4-BAB8-4C3C-9CCC-757948606D7C}"/>
          </ac:spMkLst>
        </pc:spChg>
        <pc:grpChg chg="add mod">
          <ac:chgData name="Per Josefsson" userId="3ff3a0ec-4c01-4a59-8c4a-43c8f0cfd453" providerId="ADAL" clId="{B157F5CE-AC54-4927-B1D2-E45B1549243A}" dt="2019-05-15T07:38:22.854" v="503" actId="164"/>
          <ac:grpSpMkLst>
            <pc:docMk/>
            <pc:sldMk cId="620722158" sldId="259"/>
            <ac:grpSpMk id="20" creationId="{93D5ED5D-5EC1-4B8C-9DF7-3ACFE282F0EF}"/>
          </ac:grpSpMkLst>
        </pc:grpChg>
        <pc:grpChg chg="add mod">
          <ac:chgData name="Per Josefsson" userId="3ff3a0ec-4c01-4a59-8c4a-43c8f0cfd453" providerId="ADAL" clId="{B157F5CE-AC54-4927-B1D2-E45B1549243A}" dt="2019-05-15T07:38:44.804" v="507" actId="1076"/>
          <ac:grpSpMkLst>
            <pc:docMk/>
            <pc:sldMk cId="620722158" sldId="259"/>
            <ac:grpSpMk id="21" creationId="{0D55C118-F464-49B8-9CD4-59D4C9921649}"/>
          </ac:grpSpMkLst>
        </pc:grpChg>
        <pc:cxnChg chg="add mod">
          <ac:chgData name="Per Josefsson" userId="3ff3a0ec-4c01-4a59-8c4a-43c8f0cfd453" providerId="ADAL" clId="{B157F5CE-AC54-4927-B1D2-E45B1549243A}" dt="2019-05-15T07:39:49.422" v="524" actId="14100"/>
          <ac:cxnSpMkLst>
            <pc:docMk/>
            <pc:sldMk cId="620722158" sldId="259"/>
            <ac:cxnSpMk id="11" creationId="{E1709D35-02A1-4464-8199-78BCAC9F1D4F}"/>
          </ac:cxnSpMkLst>
        </pc:cxnChg>
        <pc:cxnChg chg="add mod">
          <ac:chgData name="Per Josefsson" userId="3ff3a0ec-4c01-4a59-8c4a-43c8f0cfd453" providerId="ADAL" clId="{B157F5CE-AC54-4927-B1D2-E45B1549243A}" dt="2019-05-15T07:36:52.737" v="488" actId="14100"/>
          <ac:cxnSpMkLst>
            <pc:docMk/>
            <pc:sldMk cId="620722158" sldId="259"/>
            <ac:cxnSpMk id="12" creationId="{165DDCC5-2A4E-4B84-9DB4-3B39AC53EAA2}"/>
          </ac:cxnSpMkLst>
        </pc:cxnChg>
        <pc:cxnChg chg="add mod">
          <ac:chgData name="Per Josefsson" userId="3ff3a0ec-4c01-4a59-8c4a-43c8f0cfd453" providerId="ADAL" clId="{B157F5CE-AC54-4927-B1D2-E45B1549243A}" dt="2019-05-15T07:37:01.821" v="490" actId="14100"/>
          <ac:cxnSpMkLst>
            <pc:docMk/>
            <pc:sldMk cId="620722158" sldId="259"/>
            <ac:cxnSpMk id="14" creationId="{56C10F07-433B-4F09-963F-6279F7123224}"/>
          </ac:cxnSpMkLst>
        </pc:cxnChg>
        <pc:cxnChg chg="add mod">
          <ac:chgData name="Per Josefsson" userId="3ff3a0ec-4c01-4a59-8c4a-43c8f0cfd453" providerId="ADAL" clId="{B157F5CE-AC54-4927-B1D2-E45B1549243A}" dt="2019-05-15T07:38:22.854" v="503" actId="164"/>
          <ac:cxnSpMkLst>
            <pc:docMk/>
            <pc:sldMk cId="620722158" sldId="259"/>
            <ac:cxnSpMk id="16" creationId="{FBBE1FDC-C204-4AB4-8328-C3350D27ABA2}"/>
          </ac:cxnSpMkLst>
        </pc:cxnChg>
        <pc:cxnChg chg="add mod ord">
          <ac:chgData name="Per Josefsson" userId="3ff3a0ec-4c01-4a59-8c4a-43c8f0cfd453" providerId="ADAL" clId="{B157F5CE-AC54-4927-B1D2-E45B1549243A}" dt="2019-05-15T07:40:43.722" v="532" actId="692"/>
          <ac:cxnSpMkLst>
            <pc:docMk/>
            <pc:sldMk cId="620722158" sldId="259"/>
            <ac:cxnSpMk id="25" creationId="{F1553087-A57A-4B8D-A5E8-E261C07FA946}"/>
          </ac:cxnSpMkLst>
        </pc:cxnChg>
        <pc:cxnChg chg="add mod">
          <ac:chgData name="Per Josefsson" userId="3ff3a0ec-4c01-4a59-8c4a-43c8f0cfd453" providerId="ADAL" clId="{B157F5CE-AC54-4927-B1D2-E45B1549243A}" dt="2019-05-15T07:40:43.722" v="532" actId="692"/>
          <ac:cxnSpMkLst>
            <pc:docMk/>
            <pc:sldMk cId="620722158" sldId="259"/>
            <ac:cxnSpMk id="26" creationId="{B08816DB-491F-415E-B3E3-FFF0F305A181}"/>
          </ac:cxnSpMkLst>
        </pc:cxnChg>
        <pc:cxnChg chg="add mod">
          <ac:chgData name="Per Josefsson" userId="3ff3a0ec-4c01-4a59-8c4a-43c8f0cfd453" providerId="ADAL" clId="{B157F5CE-AC54-4927-B1D2-E45B1549243A}" dt="2019-05-15T07:40:43.722" v="532" actId="692"/>
          <ac:cxnSpMkLst>
            <pc:docMk/>
            <pc:sldMk cId="620722158" sldId="259"/>
            <ac:cxnSpMk id="27" creationId="{04C1C255-E00D-4025-9647-3575A68A5A29}"/>
          </ac:cxnSpMkLst>
        </pc:cxnChg>
        <pc:cxnChg chg="add mod">
          <ac:chgData name="Per Josefsson" userId="3ff3a0ec-4c01-4a59-8c4a-43c8f0cfd453" providerId="ADAL" clId="{B157F5CE-AC54-4927-B1D2-E45B1549243A}" dt="2019-05-15T07:40:43.722" v="532" actId="692"/>
          <ac:cxnSpMkLst>
            <pc:docMk/>
            <pc:sldMk cId="620722158" sldId="259"/>
            <ac:cxnSpMk id="28" creationId="{EBB0214B-B07C-4F65-8F90-CDD202E75719}"/>
          </ac:cxnSpMkLst>
        </pc:cxnChg>
      </pc:sldChg>
      <pc:sldChg chg="addSp delSp modSp add ord modNotesTx">
        <pc:chgData name="Per Josefsson" userId="3ff3a0ec-4c01-4a59-8c4a-43c8f0cfd453" providerId="ADAL" clId="{B157F5CE-AC54-4927-B1D2-E45B1549243A}" dt="2019-05-16T05:46:33.877" v="1411" actId="20577"/>
        <pc:sldMkLst>
          <pc:docMk/>
          <pc:sldMk cId="3382296415" sldId="260"/>
        </pc:sldMkLst>
        <pc:spChg chg="del mod">
          <ac:chgData name="Per Josefsson" userId="3ff3a0ec-4c01-4a59-8c4a-43c8f0cfd453" providerId="ADAL" clId="{B157F5CE-AC54-4927-B1D2-E45B1549243A}" dt="2019-05-16T05:42:14.331" v="1359" actId="478"/>
          <ac:spMkLst>
            <pc:docMk/>
            <pc:sldMk cId="3382296415" sldId="260"/>
            <ac:spMk id="2" creationId="{CCB1E5AD-A67C-49B4-9ADC-E98C54A26B55}"/>
          </ac:spMkLst>
        </pc:spChg>
        <pc:spChg chg="add del mod">
          <ac:chgData name="Per Josefsson" userId="3ff3a0ec-4c01-4a59-8c4a-43c8f0cfd453" providerId="ADAL" clId="{B157F5CE-AC54-4927-B1D2-E45B1549243A}" dt="2019-05-16T05:42:19.514" v="1361" actId="478"/>
          <ac:spMkLst>
            <pc:docMk/>
            <pc:sldMk cId="3382296415" sldId="260"/>
            <ac:spMk id="3" creationId="{28A8904A-6002-4F80-815D-BB851569BA08}"/>
          </ac:spMkLst>
        </pc:spChg>
        <pc:spChg chg="add mod">
          <ac:chgData name="Per Josefsson" userId="3ff3a0ec-4c01-4a59-8c4a-43c8f0cfd453" providerId="ADAL" clId="{B157F5CE-AC54-4927-B1D2-E45B1549243A}" dt="2019-05-15T19:44:27.075" v="1207" actId="20577"/>
          <ac:spMkLst>
            <pc:docMk/>
            <pc:sldMk cId="3382296415" sldId="260"/>
            <ac:spMk id="4" creationId="{42144CF2-44DE-45FE-A310-E9AEDC5C2A43}"/>
          </ac:spMkLst>
        </pc:spChg>
        <pc:spChg chg="add del">
          <ac:chgData name="Per Josefsson" userId="3ff3a0ec-4c01-4a59-8c4a-43c8f0cfd453" providerId="ADAL" clId="{B157F5CE-AC54-4927-B1D2-E45B1549243A}" dt="2019-05-15T19:26:31.902" v="1167"/>
          <ac:spMkLst>
            <pc:docMk/>
            <pc:sldMk cId="3382296415" sldId="260"/>
            <ac:spMk id="5" creationId="{29CF041C-A5D1-44D4-BDC4-C13339107825}"/>
          </ac:spMkLst>
        </pc:spChg>
        <pc:spChg chg="add del mod">
          <ac:chgData name="Per Josefsson" userId="3ff3a0ec-4c01-4a59-8c4a-43c8f0cfd453" providerId="ADAL" clId="{B157F5CE-AC54-4927-B1D2-E45B1549243A}" dt="2019-05-16T05:42:16.498" v="1360" actId="478"/>
          <ac:spMkLst>
            <pc:docMk/>
            <pc:sldMk cId="3382296415" sldId="260"/>
            <ac:spMk id="9" creationId="{2687A134-E346-4290-A585-F38B04EBA2C7}"/>
          </ac:spMkLst>
        </pc:spChg>
        <pc:spChg chg="add del mod">
          <ac:chgData name="Per Josefsson" userId="3ff3a0ec-4c01-4a59-8c4a-43c8f0cfd453" providerId="ADAL" clId="{B157F5CE-AC54-4927-B1D2-E45B1549243A}" dt="2019-05-16T05:42:26.981" v="1362" actId="478"/>
          <ac:spMkLst>
            <pc:docMk/>
            <pc:sldMk cId="3382296415" sldId="260"/>
            <ac:spMk id="11" creationId="{F372E1FB-7BCB-4A3F-8509-12600B8A0610}"/>
          </ac:spMkLst>
        </pc:spChg>
        <pc:picChg chg="add mod">
          <ac:chgData name="Per Josefsson" userId="3ff3a0ec-4c01-4a59-8c4a-43c8f0cfd453" providerId="ADAL" clId="{B157F5CE-AC54-4927-B1D2-E45B1549243A}" dt="2019-05-16T05:42:29.848" v="1363" actId="1076"/>
          <ac:picMkLst>
            <pc:docMk/>
            <pc:sldMk cId="3382296415" sldId="260"/>
            <ac:picMk id="7" creationId="{5CE40975-1203-4E6D-9A91-CD121869B427}"/>
          </ac:picMkLst>
        </pc:picChg>
      </pc:sldChg>
      <pc:sldChg chg="add">
        <pc:chgData name="Per Josefsson" userId="3ff3a0ec-4c01-4a59-8c4a-43c8f0cfd453" providerId="ADAL" clId="{B157F5CE-AC54-4927-B1D2-E45B1549243A}" dt="2019-05-15T19:44:05.975" v="1174"/>
        <pc:sldMkLst>
          <pc:docMk/>
          <pc:sldMk cId="2613613745" sldId="261"/>
        </pc:sldMkLst>
      </pc:sldChg>
      <pc:sldChg chg="addSp delSp modSp add modNotesTx">
        <pc:chgData name="Per Josefsson" userId="3ff3a0ec-4c01-4a59-8c4a-43c8f0cfd453" providerId="ADAL" clId="{B157F5CE-AC54-4927-B1D2-E45B1549243A}" dt="2019-05-16T06:27:16.388" v="2157" actId="14100"/>
        <pc:sldMkLst>
          <pc:docMk/>
          <pc:sldMk cId="125744262" sldId="262"/>
        </pc:sldMkLst>
        <pc:spChg chg="mod">
          <ac:chgData name="Per Josefsson" userId="3ff3a0ec-4c01-4a59-8c4a-43c8f0cfd453" providerId="ADAL" clId="{B157F5CE-AC54-4927-B1D2-E45B1549243A}" dt="2019-05-16T05:42:35.415" v="1366" actId="20577"/>
          <ac:spMkLst>
            <pc:docMk/>
            <pc:sldMk cId="125744262" sldId="262"/>
            <ac:spMk id="2" creationId="{158D3F55-D068-44FF-81C8-680F3D52A371}"/>
          </ac:spMkLst>
        </pc:spChg>
        <pc:spChg chg="mod">
          <ac:chgData name="Per Josefsson" userId="3ff3a0ec-4c01-4a59-8c4a-43c8f0cfd453" providerId="ADAL" clId="{B157F5CE-AC54-4927-B1D2-E45B1549243A}" dt="2019-05-16T06:27:16.388" v="2157" actId="14100"/>
          <ac:spMkLst>
            <pc:docMk/>
            <pc:sldMk cId="125744262" sldId="262"/>
            <ac:spMk id="3" creationId="{7AF37150-40FE-45E5-B087-1C64A6F25659}"/>
          </ac:spMkLst>
        </pc:spChg>
        <pc:spChg chg="add mod">
          <ac:chgData name="Per Josefsson" userId="3ff3a0ec-4c01-4a59-8c4a-43c8f0cfd453" providerId="ADAL" clId="{B157F5CE-AC54-4927-B1D2-E45B1549243A}" dt="2019-05-16T06:20:59.163" v="2088" actId="20577"/>
          <ac:spMkLst>
            <pc:docMk/>
            <pc:sldMk cId="125744262" sldId="262"/>
            <ac:spMk id="4" creationId="{B64589A4-FD0E-4CF8-A19A-5238F3B39D6E}"/>
          </ac:spMkLst>
        </pc:spChg>
        <pc:spChg chg="add mod">
          <ac:chgData name="Per Josefsson" userId="3ff3a0ec-4c01-4a59-8c4a-43c8f0cfd453" providerId="ADAL" clId="{B157F5CE-AC54-4927-B1D2-E45B1549243A}" dt="2019-05-16T06:07:00.205" v="1752" actId="1076"/>
          <ac:spMkLst>
            <pc:docMk/>
            <pc:sldMk cId="125744262" sldId="262"/>
            <ac:spMk id="5" creationId="{FD9C762F-A416-48C7-AEA4-847A889A236F}"/>
          </ac:spMkLst>
        </pc:spChg>
        <pc:spChg chg="add mod">
          <ac:chgData name="Per Josefsson" userId="3ff3a0ec-4c01-4a59-8c4a-43c8f0cfd453" providerId="ADAL" clId="{B157F5CE-AC54-4927-B1D2-E45B1549243A}" dt="2019-05-16T06:07:00.205" v="1752" actId="1076"/>
          <ac:spMkLst>
            <pc:docMk/>
            <pc:sldMk cId="125744262" sldId="262"/>
            <ac:spMk id="6" creationId="{C1FAD9C5-3435-4810-8FC3-1C632B6C9AEB}"/>
          </ac:spMkLst>
        </pc:spChg>
        <pc:spChg chg="add mod">
          <ac:chgData name="Per Josefsson" userId="3ff3a0ec-4c01-4a59-8c4a-43c8f0cfd453" providerId="ADAL" clId="{B157F5CE-AC54-4927-B1D2-E45B1549243A}" dt="2019-05-16T06:07:00.205" v="1752" actId="1076"/>
          <ac:spMkLst>
            <pc:docMk/>
            <pc:sldMk cId="125744262" sldId="262"/>
            <ac:spMk id="7" creationId="{D215AA61-C0F4-4365-85A5-6A0F07D70F71}"/>
          </ac:spMkLst>
        </pc:spChg>
        <pc:spChg chg="add mod">
          <ac:chgData name="Per Josefsson" userId="3ff3a0ec-4c01-4a59-8c4a-43c8f0cfd453" providerId="ADAL" clId="{B157F5CE-AC54-4927-B1D2-E45B1549243A}" dt="2019-05-16T06:07:00.205" v="1752" actId="1076"/>
          <ac:spMkLst>
            <pc:docMk/>
            <pc:sldMk cId="125744262" sldId="262"/>
            <ac:spMk id="13" creationId="{8DE8F937-69F7-47E2-B6C5-1728BA34E69F}"/>
          </ac:spMkLst>
        </pc:spChg>
        <pc:spChg chg="add mod">
          <ac:chgData name="Per Josefsson" userId="3ff3a0ec-4c01-4a59-8c4a-43c8f0cfd453" providerId="ADAL" clId="{B157F5CE-AC54-4927-B1D2-E45B1549243A}" dt="2019-05-16T06:07:00.205" v="1752" actId="1076"/>
          <ac:spMkLst>
            <pc:docMk/>
            <pc:sldMk cId="125744262" sldId="262"/>
            <ac:spMk id="16" creationId="{9744E390-C26D-4D5F-AB11-38DC48E3F677}"/>
          </ac:spMkLst>
        </pc:spChg>
        <pc:spChg chg="add mod">
          <ac:chgData name="Per Josefsson" userId="3ff3a0ec-4c01-4a59-8c4a-43c8f0cfd453" providerId="ADAL" clId="{B157F5CE-AC54-4927-B1D2-E45B1549243A}" dt="2019-05-16T06:07:00.205" v="1752" actId="1076"/>
          <ac:spMkLst>
            <pc:docMk/>
            <pc:sldMk cId="125744262" sldId="262"/>
            <ac:spMk id="17" creationId="{CE640ADF-1C2B-4781-9803-E3EDE7383229}"/>
          </ac:spMkLst>
        </pc:spChg>
        <pc:spChg chg="add mod">
          <ac:chgData name="Per Josefsson" userId="3ff3a0ec-4c01-4a59-8c4a-43c8f0cfd453" providerId="ADAL" clId="{B157F5CE-AC54-4927-B1D2-E45B1549243A}" dt="2019-05-16T06:07:00.205" v="1752" actId="1076"/>
          <ac:spMkLst>
            <pc:docMk/>
            <pc:sldMk cId="125744262" sldId="262"/>
            <ac:spMk id="18" creationId="{7896C103-D30C-489C-97AA-F8A3790DAFB1}"/>
          </ac:spMkLst>
        </pc:spChg>
        <pc:cxnChg chg="add mod">
          <ac:chgData name="Per Josefsson" userId="3ff3a0ec-4c01-4a59-8c4a-43c8f0cfd453" providerId="ADAL" clId="{B157F5CE-AC54-4927-B1D2-E45B1549243A}" dt="2019-05-16T06:07:00.205" v="1752" actId="1076"/>
          <ac:cxnSpMkLst>
            <pc:docMk/>
            <pc:sldMk cId="125744262" sldId="262"/>
            <ac:cxnSpMk id="9" creationId="{8B810FBA-0BC8-4E6B-94EF-27CED50735B0}"/>
          </ac:cxnSpMkLst>
        </pc:cxnChg>
        <pc:cxnChg chg="add del mod">
          <ac:chgData name="Per Josefsson" userId="3ff3a0ec-4c01-4a59-8c4a-43c8f0cfd453" providerId="ADAL" clId="{B157F5CE-AC54-4927-B1D2-E45B1549243A}" dt="2019-05-16T06:00:17.019" v="1688" actId="11529"/>
          <ac:cxnSpMkLst>
            <pc:docMk/>
            <pc:sldMk cId="125744262" sldId="262"/>
            <ac:cxnSpMk id="11" creationId="{263AC369-6F2A-4C5A-B133-326811B86436}"/>
          </ac:cxnSpMkLst>
        </pc:cxnChg>
        <pc:cxnChg chg="add mod">
          <ac:chgData name="Per Josefsson" userId="3ff3a0ec-4c01-4a59-8c4a-43c8f0cfd453" providerId="ADAL" clId="{B157F5CE-AC54-4927-B1D2-E45B1549243A}" dt="2019-05-16T06:07:00.205" v="1752" actId="1076"/>
          <ac:cxnSpMkLst>
            <pc:docMk/>
            <pc:sldMk cId="125744262" sldId="262"/>
            <ac:cxnSpMk id="14" creationId="{D94CF4D9-1439-4D24-ABCD-46959A5F7D1E}"/>
          </ac:cxnSpMkLst>
        </pc:cxnChg>
        <pc:cxnChg chg="add mod">
          <ac:chgData name="Per Josefsson" userId="3ff3a0ec-4c01-4a59-8c4a-43c8f0cfd453" providerId="ADAL" clId="{B157F5CE-AC54-4927-B1D2-E45B1549243A}" dt="2019-05-16T06:07:00.205" v="1752" actId="1076"/>
          <ac:cxnSpMkLst>
            <pc:docMk/>
            <pc:sldMk cId="125744262" sldId="262"/>
            <ac:cxnSpMk id="15" creationId="{8E048524-0CCE-4969-B241-DE45E8E19D4A}"/>
          </ac:cxnSpMkLst>
        </pc:cxnChg>
      </pc:sldChg>
      <pc:sldChg chg="add">
        <pc:chgData name="Per Josefsson" userId="3ff3a0ec-4c01-4a59-8c4a-43c8f0cfd453" providerId="ADAL" clId="{B157F5CE-AC54-4927-B1D2-E45B1549243A}" dt="2019-05-16T06:15:02.355" v="2026"/>
        <pc:sldMkLst>
          <pc:docMk/>
          <pc:sldMk cId="4139398259" sldId="263"/>
        </pc:sldMkLst>
      </pc:sldChg>
      <pc:sldChg chg="modSp add">
        <pc:chgData name="Per Josefsson" userId="3ff3a0ec-4c01-4a59-8c4a-43c8f0cfd453" providerId="ADAL" clId="{B157F5CE-AC54-4927-B1D2-E45B1549243A}" dt="2019-05-16T06:27:34.020" v="2162" actId="20577"/>
        <pc:sldMkLst>
          <pc:docMk/>
          <pc:sldMk cId="1760386024" sldId="264"/>
        </pc:sldMkLst>
        <pc:spChg chg="mod">
          <ac:chgData name="Per Josefsson" userId="3ff3a0ec-4c01-4a59-8c4a-43c8f0cfd453" providerId="ADAL" clId="{B157F5CE-AC54-4927-B1D2-E45B1549243A}" dt="2019-05-16T06:27:34.020" v="2162" actId="20577"/>
          <ac:spMkLst>
            <pc:docMk/>
            <pc:sldMk cId="1760386024" sldId="264"/>
            <ac:spMk id="2" creationId="{91E175A2-DAC6-48D4-B71F-6DBF6CC57A57}"/>
          </ac:spMkLst>
        </pc:spChg>
      </pc:sldChg>
      <pc:sldChg chg="modSp add">
        <pc:chgData name="Per Josefsson" userId="3ff3a0ec-4c01-4a59-8c4a-43c8f0cfd453" providerId="ADAL" clId="{B157F5CE-AC54-4927-B1D2-E45B1549243A}" dt="2019-05-16T07:07:54.186" v="2208" actId="20577"/>
        <pc:sldMkLst>
          <pc:docMk/>
          <pc:sldMk cId="63685008" sldId="265"/>
        </pc:sldMkLst>
        <pc:spChg chg="mod">
          <ac:chgData name="Per Josefsson" userId="3ff3a0ec-4c01-4a59-8c4a-43c8f0cfd453" providerId="ADAL" clId="{B157F5CE-AC54-4927-B1D2-E45B1549243A}" dt="2019-05-16T07:07:54.186" v="2208" actId="20577"/>
          <ac:spMkLst>
            <pc:docMk/>
            <pc:sldMk cId="63685008" sldId="265"/>
            <ac:spMk id="2" creationId="{63E212DD-B35C-439C-934E-EA06F44D5123}"/>
          </ac:spMkLst>
        </pc:spChg>
      </pc:sldChg>
      <pc:sldChg chg="modSp add modNotesTx">
        <pc:chgData name="Per Josefsson" userId="3ff3a0ec-4c01-4a59-8c4a-43c8f0cfd453" providerId="ADAL" clId="{B157F5CE-AC54-4927-B1D2-E45B1549243A}" dt="2019-05-16T08:00:38.820" v="2287" actId="20577"/>
        <pc:sldMkLst>
          <pc:docMk/>
          <pc:sldMk cId="1323073590" sldId="266"/>
        </pc:sldMkLst>
        <pc:spChg chg="mod">
          <ac:chgData name="Per Josefsson" userId="3ff3a0ec-4c01-4a59-8c4a-43c8f0cfd453" providerId="ADAL" clId="{B157F5CE-AC54-4927-B1D2-E45B1549243A}" dt="2019-05-16T07:08:04.252" v="2218" actId="20577"/>
          <ac:spMkLst>
            <pc:docMk/>
            <pc:sldMk cId="1323073590" sldId="266"/>
            <ac:spMk id="2" creationId="{78F02762-1E7B-475A-BB0B-1C16C51CE6F6}"/>
          </ac:spMkLst>
        </pc:spChg>
      </pc:sldChg>
      <pc:sldChg chg="addSp modSp add">
        <pc:chgData name="Per Josefsson" userId="3ff3a0ec-4c01-4a59-8c4a-43c8f0cfd453" providerId="ADAL" clId="{B157F5CE-AC54-4927-B1D2-E45B1549243A}" dt="2019-05-16T08:02:31.857" v="2291" actId="14100"/>
        <pc:sldMkLst>
          <pc:docMk/>
          <pc:sldMk cId="87961616" sldId="268"/>
        </pc:sldMkLst>
        <pc:picChg chg="add mod">
          <ac:chgData name="Per Josefsson" userId="3ff3a0ec-4c01-4a59-8c4a-43c8f0cfd453" providerId="ADAL" clId="{B157F5CE-AC54-4927-B1D2-E45B1549243A}" dt="2019-05-16T08:02:31.857" v="2291" actId="14100"/>
          <ac:picMkLst>
            <pc:docMk/>
            <pc:sldMk cId="87961616" sldId="268"/>
            <ac:picMk id="4" creationId="{3925C6C2-955A-4717-B76F-ADA7F225F0CC}"/>
          </ac:picMkLst>
        </pc:picChg>
      </pc:sldChg>
    </pc:docChg>
  </pc:docChgLst>
  <pc:docChgLst>
    <pc:chgData name="Per Josefsson" userId="3ff3a0ec-4c01-4a59-8c4a-43c8f0cfd453" providerId="ADAL" clId="{0DCDC6CD-F80C-4402-A42A-14FECC9EAE12}"/>
    <pc:docChg chg="undo custSel addSld delSld modSld sldOrd">
      <pc:chgData name="Per Josefsson" userId="3ff3a0ec-4c01-4a59-8c4a-43c8f0cfd453" providerId="ADAL" clId="{0DCDC6CD-F80C-4402-A42A-14FECC9EAE12}" dt="2019-05-21T11:05:44.911" v="3600" actId="1076"/>
      <pc:docMkLst>
        <pc:docMk/>
      </pc:docMkLst>
      <pc:sldChg chg="modSp">
        <pc:chgData name="Per Josefsson" userId="3ff3a0ec-4c01-4a59-8c4a-43c8f0cfd453" providerId="ADAL" clId="{0DCDC6CD-F80C-4402-A42A-14FECC9EAE12}" dt="2019-05-16T13:07:14.528" v="16" actId="20577"/>
        <pc:sldMkLst>
          <pc:docMk/>
          <pc:sldMk cId="37764395" sldId="256"/>
        </pc:sldMkLst>
        <pc:spChg chg="mod">
          <ac:chgData name="Per Josefsson" userId="3ff3a0ec-4c01-4a59-8c4a-43c8f0cfd453" providerId="ADAL" clId="{0DCDC6CD-F80C-4402-A42A-14FECC9EAE12}" dt="2019-05-16T13:07:14.528" v="16" actId="20577"/>
          <ac:spMkLst>
            <pc:docMk/>
            <pc:sldMk cId="37764395" sldId="256"/>
            <ac:spMk id="2" creationId="{00000000-0000-0000-0000-000000000000}"/>
          </ac:spMkLst>
        </pc:spChg>
      </pc:sldChg>
      <pc:sldChg chg="modSp modNotesTx">
        <pc:chgData name="Per Josefsson" userId="3ff3a0ec-4c01-4a59-8c4a-43c8f0cfd453" providerId="ADAL" clId="{0DCDC6CD-F80C-4402-A42A-14FECC9EAE12}" dt="2019-05-21T10:29:54.096" v="3143" actId="20577"/>
        <pc:sldMkLst>
          <pc:docMk/>
          <pc:sldMk cId="604893405" sldId="257"/>
        </pc:sldMkLst>
        <pc:spChg chg="mod">
          <ac:chgData name="Per Josefsson" userId="3ff3a0ec-4c01-4a59-8c4a-43c8f0cfd453" providerId="ADAL" clId="{0DCDC6CD-F80C-4402-A42A-14FECC9EAE12}" dt="2019-05-21T10:27:48.965" v="2950" actId="207"/>
          <ac:spMkLst>
            <pc:docMk/>
            <pc:sldMk cId="604893405" sldId="257"/>
            <ac:spMk id="3" creationId="{28A8904A-6002-4F80-815D-BB851569BA08}"/>
          </ac:spMkLst>
        </pc:spChg>
      </pc:sldChg>
      <pc:sldChg chg="modSp">
        <pc:chgData name="Per Josefsson" userId="3ff3a0ec-4c01-4a59-8c4a-43c8f0cfd453" providerId="ADAL" clId="{0DCDC6CD-F80C-4402-A42A-14FECC9EAE12}" dt="2019-05-16T13:07:34.545" v="20" actId="1076"/>
        <pc:sldMkLst>
          <pc:docMk/>
          <pc:sldMk cId="354841966" sldId="258"/>
        </pc:sldMkLst>
        <pc:spChg chg="mod">
          <ac:chgData name="Per Josefsson" userId="3ff3a0ec-4c01-4a59-8c4a-43c8f0cfd453" providerId="ADAL" clId="{0DCDC6CD-F80C-4402-A42A-14FECC9EAE12}" dt="2019-05-16T13:07:34.545" v="20" actId="1076"/>
          <ac:spMkLst>
            <pc:docMk/>
            <pc:sldMk cId="354841966" sldId="258"/>
            <ac:spMk id="16" creationId="{157D5E48-E53F-4BEB-B99A-2064E5B44F0A}"/>
          </ac:spMkLst>
        </pc:spChg>
      </pc:sldChg>
      <pc:sldChg chg="ord modNotesTx">
        <pc:chgData name="Per Josefsson" userId="3ff3a0ec-4c01-4a59-8c4a-43c8f0cfd453" providerId="ADAL" clId="{0DCDC6CD-F80C-4402-A42A-14FECC9EAE12}" dt="2019-05-21T10:24:54.613" v="2942" actId="20577"/>
        <pc:sldMkLst>
          <pc:docMk/>
          <pc:sldMk cId="620722158" sldId="259"/>
        </pc:sldMkLst>
      </pc:sldChg>
      <pc:sldChg chg="modNotesTx">
        <pc:chgData name="Per Josefsson" userId="3ff3a0ec-4c01-4a59-8c4a-43c8f0cfd453" providerId="ADAL" clId="{0DCDC6CD-F80C-4402-A42A-14FECC9EAE12}" dt="2019-05-21T10:30:55.174" v="3208" actId="20577"/>
        <pc:sldMkLst>
          <pc:docMk/>
          <pc:sldMk cId="3382296415" sldId="260"/>
        </pc:sldMkLst>
      </pc:sldChg>
      <pc:sldChg chg="modSp">
        <pc:chgData name="Per Josefsson" userId="3ff3a0ec-4c01-4a59-8c4a-43c8f0cfd453" providerId="ADAL" clId="{0DCDC6CD-F80C-4402-A42A-14FECC9EAE12}" dt="2019-05-21T10:41:41.984" v="3394" actId="15"/>
        <pc:sldMkLst>
          <pc:docMk/>
          <pc:sldMk cId="2613613745" sldId="261"/>
        </pc:sldMkLst>
        <pc:spChg chg="mod">
          <ac:chgData name="Per Josefsson" userId="3ff3a0ec-4c01-4a59-8c4a-43c8f0cfd453" providerId="ADAL" clId="{0DCDC6CD-F80C-4402-A42A-14FECC9EAE12}" dt="2019-05-21T10:41:41.984" v="3394" actId="15"/>
          <ac:spMkLst>
            <pc:docMk/>
            <pc:sldMk cId="2613613745" sldId="261"/>
            <ac:spMk id="3" creationId="{28A8904A-6002-4F80-815D-BB851569BA08}"/>
          </ac:spMkLst>
        </pc:spChg>
      </pc:sldChg>
      <pc:sldChg chg="addSp delSp modSp modNotesTx">
        <pc:chgData name="Per Josefsson" userId="3ff3a0ec-4c01-4a59-8c4a-43c8f0cfd453" providerId="ADAL" clId="{0DCDC6CD-F80C-4402-A42A-14FECC9EAE12}" dt="2019-05-21T10:33:56.713" v="3331" actId="20577"/>
        <pc:sldMkLst>
          <pc:docMk/>
          <pc:sldMk cId="125744262" sldId="262"/>
        </pc:sldMkLst>
        <pc:spChg chg="mod">
          <ac:chgData name="Per Josefsson" userId="3ff3a0ec-4c01-4a59-8c4a-43c8f0cfd453" providerId="ADAL" clId="{0DCDC6CD-F80C-4402-A42A-14FECC9EAE12}" dt="2019-05-21T05:44:20.307" v="1931" actId="20577"/>
          <ac:spMkLst>
            <pc:docMk/>
            <pc:sldMk cId="125744262" sldId="262"/>
            <ac:spMk id="3" creationId="{7AF37150-40FE-45E5-B087-1C64A6F25659}"/>
          </ac:spMkLst>
        </pc:spChg>
        <pc:spChg chg="mod">
          <ac:chgData name="Per Josefsson" userId="3ff3a0ec-4c01-4a59-8c4a-43c8f0cfd453" providerId="ADAL" clId="{0DCDC6CD-F80C-4402-A42A-14FECC9EAE12}" dt="2019-05-20T19:47:01.441" v="1435" actId="20577"/>
          <ac:spMkLst>
            <pc:docMk/>
            <pc:sldMk cId="125744262" sldId="262"/>
            <ac:spMk id="4" creationId="{B64589A4-FD0E-4CF8-A19A-5238F3B39D6E}"/>
          </ac:spMkLst>
        </pc:spChg>
        <pc:spChg chg="mod">
          <ac:chgData name="Per Josefsson" userId="3ff3a0ec-4c01-4a59-8c4a-43c8f0cfd453" providerId="ADAL" clId="{0DCDC6CD-F80C-4402-A42A-14FECC9EAE12}" dt="2019-05-20T19:46:44.163" v="1428" actId="20577"/>
          <ac:spMkLst>
            <pc:docMk/>
            <pc:sldMk cId="125744262" sldId="262"/>
            <ac:spMk id="5" creationId="{FD9C762F-A416-48C7-AEA4-847A889A236F}"/>
          </ac:spMkLst>
        </pc:spChg>
        <pc:spChg chg="mod">
          <ac:chgData name="Per Josefsson" userId="3ff3a0ec-4c01-4a59-8c4a-43c8f0cfd453" providerId="ADAL" clId="{0DCDC6CD-F80C-4402-A42A-14FECC9EAE12}" dt="2019-05-16T13:10:47.629" v="50" actId="1076"/>
          <ac:spMkLst>
            <pc:docMk/>
            <pc:sldMk cId="125744262" sldId="262"/>
            <ac:spMk id="6" creationId="{C1FAD9C5-3435-4810-8FC3-1C632B6C9AEB}"/>
          </ac:spMkLst>
        </pc:spChg>
        <pc:spChg chg="mod">
          <ac:chgData name="Per Josefsson" userId="3ff3a0ec-4c01-4a59-8c4a-43c8f0cfd453" providerId="ADAL" clId="{0DCDC6CD-F80C-4402-A42A-14FECC9EAE12}" dt="2019-05-20T19:49:50.165" v="1469" actId="20577"/>
          <ac:spMkLst>
            <pc:docMk/>
            <pc:sldMk cId="125744262" sldId="262"/>
            <ac:spMk id="7" creationId="{D215AA61-C0F4-4365-85A5-6A0F07D70F71}"/>
          </ac:spMkLst>
        </pc:spChg>
        <pc:spChg chg="add del mod">
          <ac:chgData name="Per Josefsson" userId="3ff3a0ec-4c01-4a59-8c4a-43c8f0cfd453" providerId="ADAL" clId="{0DCDC6CD-F80C-4402-A42A-14FECC9EAE12}" dt="2019-05-21T05:43:51.307" v="1929" actId="478"/>
          <ac:spMkLst>
            <pc:docMk/>
            <pc:sldMk cId="125744262" sldId="262"/>
            <ac:spMk id="8" creationId="{530E2504-0821-4D5C-B339-46459138689A}"/>
          </ac:spMkLst>
        </pc:spChg>
        <pc:spChg chg="mod">
          <ac:chgData name="Per Josefsson" userId="3ff3a0ec-4c01-4a59-8c4a-43c8f0cfd453" providerId="ADAL" clId="{0DCDC6CD-F80C-4402-A42A-14FECC9EAE12}" dt="2019-05-16T13:11:23.730" v="55"/>
          <ac:spMkLst>
            <pc:docMk/>
            <pc:sldMk cId="125744262" sldId="262"/>
            <ac:spMk id="13" creationId="{8DE8F937-69F7-47E2-B6C5-1728BA34E69F}"/>
          </ac:spMkLst>
        </pc:spChg>
        <pc:spChg chg="mod">
          <ac:chgData name="Per Josefsson" userId="3ff3a0ec-4c01-4a59-8c4a-43c8f0cfd453" providerId="ADAL" clId="{0DCDC6CD-F80C-4402-A42A-14FECC9EAE12}" dt="2019-05-16T13:10:47.629" v="50" actId="1076"/>
          <ac:spMkLst>
            <pc:docMk/>
            <pc:sldMk cId="125744262" sldId="262"/>
            <ac:spMk id="16" creationId="{9744E390-C26D-4D5F-AB11-38DC48E3F677}"/>
          </ac:spMkLst>
        </pc:spChg>
        <pc:spChg chg="mod">
          <ac:chgData name="Per Josefsson" userId="3ff3a0ec-4c01-4a59-8c4a-43c8f0cfd453" providerId="ADAL" clId="{0DCDC6CD-F80C-4402-A42A-14FECC9EAE12}" dt="2019-05-16T13:10:47.629" v="50" actId="1076"/>
          <ac:spMkLst>
            <pc:docMk/>
            <pc:sldMk cId="125744262" sldId="262"/>
            <ac:spMk id="17" creationId="{CE640ADF-1C2B-4781-9803-E3EDE7383229}"/>
          </ac:spMkLst>
        </pc:spChg>
        <pc:spChg chg="mod">
          <ac:chgData name="Per Josefsson" userId="3ff3a0ec-4c01-4a59-8c4a-43c8f0cfd453" providerId="ADAL" clId="{0DCDC6CD-F80C-4402-A42A-14FECC9EAE12}" dt="2019-05-16T13:10:47.629" v="50" actId="1076"/>
          <ac:spMkLst>
            <pc:docMk/>
            <pc:sldMk cId="125744262" sldId="262"/>
            <ac:spMk id="18" creationId="{7896C103-D30C-489C-97AA-F8A3790DAFB1}"/>
          </ac:spMkLst>
        </pc:spChg>
        <pc:cxnChg chg="mod">
          <ac:chgData name="Per Josefsson" userId="3ff3a0ec-4c01-4a59-8c4a-43c8f0cfd453" providerId="ADAL" clId="{0DCDC6CD-F80C-4402-A42A-14FECC9EAE12}" dt="2019-05-16T13:10:47.629" v="50" actId="1076"/>
          <ac:cxnSpMkLst>
            <pc:docMk/>
            <pc:sldMk cId="125744262" sldId="262"/>
            <ac:cxnSpMk id="14" creationId="{D94CF4D9-1439-4D24-ABCD-46959A5F7D1E}"/>
          </ac:cxnSpMkLst>
        </pc:cxnChg>
        <pc:cxnChg chg="mod">
          <ac:chgData name="Per Josefsson" userId="3ff3a0ec-4c01-4a59-8c4a-43c8f0cfd453" providerId="ADAL" clId="{0DCDC6CD-F80C-4402-A42A-14FECC9EAE12}" dt="2019-05-16T13:10:47.629" v="50" actId="1076"/>
          <ac:cxnSpMkLst>
            <pc:docMk/>
            <pc:sldMk cId="125744262" sldId="262"/>
            <ac:cxnSpMk id="15" creationId="{8E048524-0CCE-4969-B241-DE45E8E19D4A}"/>
          </ac:cxnSpMkLst>
        </pc:cxnChg>
      </pc:sldChg>
      <pc:sldChg chg="addSp delSp modSp">
        <pc:chgData name="Per Josefsson" userId="3ff3a0ec-4c01-4a59-8c4a-43c8f0cfd453" providerId="ADAL" clId="{0DCDC6CD-F80C-4402-A42A-14FECC9EAE12}" dt="2019-05-21T11:05:44.911" v="3600" actId="1076"/>
        <pc:sldMkLst>
          <pc:docMk/>
          <pc:sldMk cId="4139398259" sldId="263"/>
        </pc:sldMkLst>
        <pc:spChg chg="mod">
          <ac:chgData name="Per Josefsson" userId="3ff3a0ec-4c01-4a59-8c4a-43c8f0cfd453" providerId="ADAL" clId="{0DCDC6CD-F80C-4402-A42A-14FECC9EAE12}" dt="2019-05-21T08:05:17.853" v="2909" actId="20577"/>
          <ac:spMkLst>
            <pc:docMk/>
            <pc:sldMk cId="4139398259" sldId="263"/>
            <ac:spMk id="2" creationId="{9DE6B5A7-EE5E-44E0-86A5-8F9F12AF1ABC}"/>
          </ac:spMkLst>
        </pc:spChg>
        <pc:spChg chg="del mod">
          <ac:chgData name="Per Josefsson" userId="3ff3a0ec-4c01-4a59-8c4a-43c8f0cfd453" providerId="ADAL" clId="{0DCDC6CD-F80C-4402-A42A-14FECC9EAE12}" dt="2019-05-21T11:03:04.727" v="3595" actId="478"/>
          <ac:spMkLst>
            <pc:docMk/>
            <pc:sldMk cId="4139398259" sldId="263"/>
            <ac:spMk id="3" creationId="{EB5E107A-917A-4B95-858D-026F424B3340}"/>
          </ac:spMkLst>
        </pc:spChg>
        <pc:spChg chg="add del mod">
          <ac:chgData name="Per Josefsson" userId="3ff3a0ec-4c01-4a59-8c4a-43c8f0cfd453" providerId="ADAL" clId="{0DCDC6CD-F80C-4402-A42A-14FECC9EAE12}" dt="2019-05-21T11:03:07.435" v="3596" actId="478"/>
          <ac:spMkLst>
            <pc:docMk/>
            <pc:sldMk cId="4139398259" sldId="263"/>
            <ac:spMk id="6" creationId="{BAE71F05-22D9-486D-826A-563A089F6C08}"/>
          </ac:spMkLst>
        </pc:spChg>
        <pc:picChg chg="add mod">
          <ac:chgData name="Per Josefsson" userId="3ff3a0ec-4c01-4a59-8c4a-43c8f0cfd453" providerId="ADAL" clId="{0DCDC6CD-F80C-4402-A42A-14FECC9EAE12}" dt="2019-05-21T11:03:16.670" v="3598" actId="14100"/>
          <ac:picMkLst>
            <pc:docMk/>
            <pc:sldMk cId="4139398259" sldId="263"/>
            <ac:picMk id="4" creationId="{4B1292C6-F82C-452E-A4AB-E4F37F1226C1}"/>
          </ac:picMkLst>
        </pc:picChg>
        <pc:picChg chg="add mod">
          <ac:chgData name="Per Josefsson" userId="3ff3a0ec-4c01-4a59-8c4a-43c8f0cfd453" providerId="ADAL" clId="{0DCDC6CD-F80C-4402-A42A-14FECC9EAE12}" dt="2019-05-21T11:05:44.911" v="3600" actId="1076"/>
          <ac:picMkLst>
            <pc:docMk/>
            <pc:sldMk cId="4139398259" sldId="263"/>
            <ac:picMk id="8" creationId="{3DA7EF0B-D83A-4BB3-A409-62F88DAD608E}"/>
          </ac:picMkLst>
        </pc:picChg>
      </pc:sldChg>
      <pc:sldChg chg="modSp modNotesTx">
        <pc:chgData name="Per Josefsson" userId="3ff3a0ec-4c01-4a59-8c4a-43c8f0cfd453" providerId="ADAL" clId="{0DCDC6CD-F80C-4402-A42A-14FECC9EAE12}" dt="2019-05-21T10:36:45.356" v="3346" actId="5793"/>
        <pc:sldMkLst>
          <pc:docMk/>
          <pc:sldMk cId="1760386024" sldId="264"/>
        </pc:sldMkLst>
        <pc:spChg chg="mod">
          <ac:chgData name="Per Josefsson" userId="3ff3a0ec-4c01-4a59-8c4a-43c8f0cfd453" providerId="ADAL" clId="{0DCDC6CD-F80C-4402-A42A-14FECC9EAE12}" dt="2019-05-21T08:14:29.091" v="2917" actId="20577"/>
          <ac:spMkLst>
            <pc:docMk/>
            <pc:sldMk cId="1760386024" sldId="264"/>
            <ac:spMk id="3" creationId="{A693553A-44EF-443E-B336-A6F2850411BB}"/>
          </ac:spMkLst>
        </pc:spChg>
      </pc:sldChg>
      <pc:sldChg chg="modSp modNotesTx">
        <pc:chgData name="Per Josefsson" userId="3ff3a0ec-4c01-4a59-8c4a-43c8f0cfd453" providerId="ADAL" clId="{0DCDC6CD-F80C-4402-A42A-14FECC9EAE12}" dt="2019-05-20T14:30:31.561" v="1139" actId="20577"/>
        <pc:sldMkLst>
          <pc:docMk/>
          <pc:sldMk cId="63685008" sldId="265"/>
        </pc:sldMkLst>
        <pc:spChg chg="mod">
          <ac:chgData name="Per Josefsson" userId="3ff3a0ec-4c01-4a59-8c4a-43c8f0cfd453" providerId="ADAL" clId="{0DCDC6CD-F80C-4402-A42A-14FECC9EAE12}" dt="2019-05-20T14:27:15.683" v="1021" actId="20577"/>
          <ac:spMkLst>
            <pc:docMk/>
            <pc:sldMk cId="63685008" sldId="265"/>
            <ac:spMk id="3" creationId="{24ED4471-6477-4A69-B4AC-96FD943B4322}"/>
          </ac:spMkLst>
        </pc:spChg>
      </pc:sldChg>
      <pc:sldChg chg="addSp delSp modSp modNotesTx">
        <pc:chgData name="Per Josefsson" userId="3ff3a0ec-4c01-4a59-8c4a-43c8f0cfd453" providerId="ADAL" clId="{0DCDC6CD-F80C-4402-A42A-14FECC9EAE12}" dt="2019-05-21T08:04:17.358" v="2891" actId="20577"/>
        <pc:sldMkLst>
          <pc:docMk/>
          <pc:sldMk cId="1323073590" sldId="266"/>
        </pc:sldMkLst>
        <pc:spChg chg="mod">
          <ac:chgData name="Per Josefsson" userId="3ff3a0ec-4c01-4a59-8c4a-43c8f0cfd453" providerId="ADAL" clId="{0DCDC6CD-F80C-4402-A42A-14FECC9EAE12}" dt="2019-05-16T15:23:53.908" v="810" actId="20577"/>
          <ac:spMkLst>
            <pc:docMk/>
            <pc:sldMk cId="1323073590" sldId="266"/>
            <ac:spMk id="2" creationId="{78F02762-1E7B-475A-BB0B-1C16C51CE6F6}"/>
          </ac:spMkLst>
        </pc:spChg>
        <pc:spChg chg="del">
          <ac:chgData name="Per Josefsson" userId="3ff3a0ec-4c01-4a59-8c4a-43c8f0cfd453" providerId="ADAL" clId="{0DCDC6CD-F80C-4402-A42A-14FECC9EAE12}" dt="2019-05-21T08:02:49.647" v="2850" actId="478"/>
          <ac:spMkLst>
            <pc:docMk/>
            <pc:sldMk cId="1323073590" sldId="266"/>
            <ac:spMk id="3" creationId="{66F729A9-0409-4B7A-B823-0EF74770CE8D}"/>
          </ac:spMkLst>
        </pc:spChg>
        <pc:spChg chg="add mod">
          <ac:chgData name="Per Josefsson" userId="3ff3a0ec-4c01-4a59-8c4a-43c8f0cfd453" providerId="ADAL" clId="{0DCDC6CD-F80C-4402-A42A-14FECC9EAE12}" dt="2019-05-21T08:03:06.140" v="2855" actId="1076"/>
          <ac:spMkLst>
            <pc:docMk/>
            <pc:sldMk cId="1323073590" sldId="266"/>
            <ac:spMk id="4" creationId="{6162B345-35CC-413C-A6AE-591665BB379F}"/>
          </ac:spMkLst>
        </pc:spChg>
      </pc:sldChg>
      <pc:sldChg chg="del">
        <pc:chgData name="Per Josefsson" userId="3ff3a0ec-4c01-4a59-8c4a-43c8f0cfd453" providerId="ADAL" clId="{0DCDC6CD-F80C-4402-A42A-14FECC9EAE12}" dt="2019-05-21T06:35:58.052" v="2830" actId="2696"/>
        <pc:sldMkLst>
          <pc:docMk/>
          <pc:sldMk cId="2721832101" sldId="267"/>
        </pc:sldMkLst>
      </pc:sldChg>
      <pc:sldChg chg="addSp delSp modSp add ord modTransition modNotesTx">
        <pc:chgData name="Per Josefsson" userId="3ff3a0ec-4c01-4a59-8c4a-43c8f0cfd453" providerId="ADAL" clId="{0DCDC6CD-F80C-4402-A42A-14FECC9EAE12}" dt="2019-05-21T06:18:15.218" v="2663"/>
        <pc:sldMkLst>
          <pc:docMk/>
          <pc:sldMk cId="4085482738" sldId="269"/>
        </pc:sldMkLst>
        <pc:spChg chg="mod">
          <ac:chgData name="Per Josefsson" userId="3ff3a0ec-4c01-4a59-8c4a-43c8f0cfd453" providerId="ADAL" clId="{0DCDC6CD-F80C-4402-A42A-14FECC9EAE12}" dt="2019-05-16T13:42:20.870" v="539" actId="790"/>
          <ac:spMkLst>
            <pc:docMk/>
            <pc:sldMk cId="4085482738" sldId="269"/>
            <ac:spMk id="2" creationId="{91E175A2-DAC6-48D4-B71F-6DBF6CC57A57}"/>
          </ac:spMkLst>
        </pc:spChg>
        <pc:spChg chg="mod">
          <ac:chgData name="Per Josefsson" userId="3ff3a0ec-4c01-4a59-8c4a-43c8f0cfd453" providerId="ADAL" clId="{0DCDC6CD-F80C-4402-A42A-14FECC9EAE12}" dt="2019-05-21T05:48:01.440" v="2043" actId="20577"/>
          <ac:spMkLst>
            <pc:docMk/>
            <pc:sldMk cId="4085482738" sldId="269"/>
            <ac:spMk id="3" creationId="{A693553A-44EF-443E-B336-A6F2850411BB}"/>
          </ac:spMkLst>
        </pc:spChg>
        <pc:spChg chg="add del">
          <ac:chgData name="Per Josefsson" userId="3ff3a0ec-4c01-4a59-8c4a-43c8f0cfd453" providerId="ADAL" clId="{0DCDC6CD-F80C-4402-A42A-14FECC9EAE12}" dt="2019-05-21T05:43:46.475" v="1928" actId="478"/>
          <ac:spMkLst>
            <pc:docMk/>
            <pc:sldMk cId="4085482738" sldId="269"/>
            <ac:spMk id="4" creationId="{983A325B-4924-4147-8D0E-B923073FAF47}"/>
          </ac:spMkLst>
        </pc:spChg>
      </pc:sldChg>
      <pc:sldChg chg="modSp modNotesTx">
        <pc:chgData name="Per Josefsson" userId="3ff3a0ec-4c01-4a59-8c4a-43c8f0cfd453" providerId="ADAL" clId="{0DCDC6CD-F80C-4402-A42A-14FECC9EAE12}" dt="2019-05-21T06:17:34.600" v="2661" actId="6549"/>
        <pc:sldMkLst>
          <pc:docMk/>
          <pc:sldMk cId="2832074621" sldId="270"/>
        </pc:sldMkLst>
        <pc:spChg chg="mod">
          <ac:chgData name="Per Josefsson" userId="3ff3a0ec-4c01-4a59-8c4a-43c8f0cfd453" providerId="ADAL" clId="{0DCDC6CD-F80C-4402-A42A-14FECC9EAE12}" dt="2019-05-16T13:31:28.132" v="307" actId="20577"/>
          <ac:spMkLst>
            <pc:docMk/>
            <pc:sldMk cId="2832074621" sldId="270"/>
            <ac:spMk id="2" creationId="{158D3F55-D068-44FF-81C8-680F3D52A371}"/>
          </ac:spMkLst>
        </pc:spChg>
        <pc:spChg chg="mod">
          <ac:chgData name="Per Josefsson" userId="3ff3a0ec-4c01-4a59-8c4a-43c8f0cfd453" providerId="ADAL" clId="{0DCDC6CD-F80C-4402-A42A-14FECC9EAE12}" dt="2019-05-16T13:41:04.871" v="517" actId="14100"/>
          <ac:spMkLst>
            <pc:docMk/>
            <pc:sldMk cId="2832074621" sldId="270"/>
            <ac:spMk id="3" creationId="{7AF37150-40FE-45E5-B087-1C64A6F25659}"/>
          </ac:spMkLst>
        </pc:spChg>
        <pc:spChg chg="mod">
          <ac:chgData name="Per Josefsson" userId="3ff3a0ec-4c01-4a59-8c4a-43c8f0cfd453" providerId="ADAL" clId="{0DCDC6CD-F80C-4402-A42A-14FECC9EAE12}" dt="2019-05-16T13:37:56.737" v="441" actId="1076"/>
          <ac:spMkLst>
            <pc:docMk/>
            <pc:sldMk cId="2832074621" sldId="270"/>
            <ac:spMk id="4" creationId="{B64589A4-FD0E-4CF8-A19A-5238F3B39D6E}"/>
          </ac:spMkLst>
        </pc:spChg>
        <pc:spChg chg="mod">
          <ac:chgData name="Per Josefsson" userId="3ff3a0ec-4c01-4a59-8c4a-43c8f0cfd453" providerId="ADAL" clId="{0DCDC6CD-F80C-4402-A42A-14FECC9EAE12}" dt="2019-05-16T13:36:49.786" v="413" actId="113"/>
          <ac:spMkLst>
            <pc:docMk/>
            <pc:sldMk cId="2832074621" sldId="270"/>
            <ac:spMk id="5" creationId="{FD9C762F-A416-48C7-AEA4-847A889A236F}"/>
          </ac:spMkLst>
        </pc:spChg>
        <pc:spChg chg="mod">
          <ac:chgData name="Per Josefsson" userId="3ff3a0ec-4c01-4a59-8c4a-43c8f0cfd453" providerId="ADAL" clId="{0DCDC6CD-F80C-4402-A42A-14FECC9EAE12}" dt="2019-05-21T06:17:34.600" v="2661" actId="6549"/>
          <ac:spMkLst>
            <pc:docMk/>
            <pc:sldMk cId="2832074621" sldId="270"/>
            <ac:spMk id="6" creationId="{C1FAD9C5-3435-4810-8FC3-1C632B6C9AEB}"/>
          </ac:spMkLst>
        </pc:spChg>
        <pc:spChg chg="mod">
          <ac:chgData name="Per Josefsson" userId="3ff3a0ec-4c01-4a59-8c4a-43c8f0cfd453" providerId="ADAL" clId="{0DCDC6CD-F80C-4402-A42A-14FECC9EAE12}" dt="2019-05-16T20:03:40.352" v="816" actId="20577"/>
          <ac:spMkLst>
            <pc:docMk/>
            <pc:sldMk cId="2832074621" sldId="270"/>
            <ac:spMk id="7" creationId="{D215AA61-C0F4-4365-85A5-6A0F07D70F71}"/>
          </ac:spMkLst>
        </pc:spChg>
        <pc:spChg chg="mod">
          <ac:chgData name="Per Josefsson" userId="3ff3a0ec-4c01-4a59-8c4a-43c8f0cfd453" providerId="ADAL" clId="{0DCDC6CD-F80C-4402-A42A-14FECC9EAE12}" dt="2019-05-16T13:42:59.405" v="542"/>
          <ac:spMkLst>
            <pc:docMk/>
            <pc:sldMk cId="2832074621" sldId="270"/>
            <ac:spMk id="13" creationId="{8DE8F937-69F7-47E2-B6C5-1728BA34E69F}"/>
          </ac:spMkLst>
        </pc:spChg>
        <pc:spChg chg="mod">
          <ac:chgData name="Per Josefsson" userId="3ff3a0ec-4c01-4a59-8c4a-43c8f0cfd453" providerId="ADAL" clId="{0DCDC6CD-F80C-4402-A42A-14FECC9EAE12}" dt="2019-05-16T13:46:27.105" v="572" actId="20577"/>
          <ac:spMkLst>
            <pc:docMk/>
            <pc:sldMk cId="2832074621" sldId="270"/>
            <ac:spMk id="17" creationId="{CE640ADF-1C2B-4781-9803-E3EDE7383229}"/>
          </ac:spMkLst>
        </pc:spChg>
        <pc:spChg chg="mod">
          <ac:chgData name="Per Josefsson" userId="3ff3a0ec-4c01-4a59-8c4a-43c8f0cfd453" providerId="ADAL" clId="{0DCDC6CD-F80C-4402-A42A-14FECC9EAE12}" dt="2019-05-16T13:46:39.871" v="586" actId="20577"/>
          <ac:spMkLst>
            <pc:docMk/>
            <pc:sldMk cId="2832074621" sldId="270"/>
            <ac:spMk id="18" creationId="{7896C103-D30C-489C-97AA-F8A3790DAFB1}"/>
          </ac:spMkLst>
        </pc:spChg>
      </pc:sldChg>
      <pc:sldChg chg="modSp add del">
        <pc:chgData name="Per Josefsson" userId="3ff3a0ec-4c01-4a59-8c4a-43c8f0cfd453" providerId="ADAL" clId="{0DCDC6CD-F80C-4402-A42A-14FECC9EAE12}" dt="2019-05-21T10:40:48.350" v="3354" actId="2696"/>
        <pc:sldMkLst>
          <pc:docMk/>
          <pc:sldMk cId="182446430" sldId="271"/>
        </pc:sldMkLst>
        <pc:spChg chg="mod">
          <ac:chgData name="Per Josefsson" userId="3ff3a0ec-4c01-4a59-8c4a-43c8f0cfd453" providerId="ADAL" clId="{0DCDC6CD-F80C-4402-A42A-14FECC9EAE12}" dt="2019-05-16T13:49:18.056" v="655" actId="790"/>
          <ac:spMkLst>
            <pc:docMk/>
            <pc:sldMk cId="182446430" sldId="271"/>
            <ac:spMk id="2" creationId="{A6B5C12B-3DF4-4BF5-9578-C5845A5653BB}"/>
          </ac:spMkLst>
        </pc:spChg>
      </pc:sldChg>
      <pc:sldChg chg="modSp add">
        <pc:chgData name="Per Josefsson" userId="3ff3a0ec-4c01-4a59-8c4a-43c8f0cfd453" providerId="ADAL" clId="{0DCDC6CD-F80C-4402-A42A-14FECC9EAE12}" dt="2019-05-21T06:34:51.301" v="2829" actId="790"/>
        <pc:sldMkLst>
          <pc:docMk/>
          <pc:sldMk cId="3476569719" sldId="272"/>
        </pc:sldMkLst>
        <pc:spChg chg="mod">
          <ac:chgData name="Per Josefsson" userId="3ff3a0ec-4c01-4a59-8c4a-43c8f0cfd453" providerId="ADAL" clId="{0DCDC6CD-F80C-4402-A42A-14FECC9EAE12}" dt="2019-05-21T06:34:51.301" v="2829" actId="790"/>
          <ac:spMkLst>
            <pc:docMk/>
            <pc:sldMk cId="3476569719" sldId="272"/>
            <ac:spMk id="2" creationId="{2A54A55E-A39F-4F0A-BCF8-E56444C43318}"/>
          </ac:spMkLst>
        </pc:spChg>
        <pc:spChg chg="mod">
          <ac:chgData name="Per Josefsson" userId="3ff3a0ec-4c01-4a59-8c4a-43c8f0cfd453" providerId="ADAL" clId="{0DCDC6CD-F80C-4402-A42A-14FECC9EAE12}" dt="2019-05-20T15:38:23.961" v="1150" actId="404"/>
          <ac:spMkLst>
            <pc:docMk/>
            <pc:sldMk cId="3476569719" sldId="272"/>
            <ac:spMk id="3" creationId="{92311A41-4295-44A5-ADB1-C5C0FB2BFFB0}"/>
          </ac:spMkLst>
        </pc:spChg>
      </pc:sldChg>
      <pc:sldChg chg="addSp delSp modSp add modNotesTx">
        <pc:chgData name="Per Josefsson" userId="3ff3a0ec-4c01-4a59-8c4a-43c8f0cfd453" providerId="ADAL" clId="{0DCDC6CD-F80C-4402-A42A-14FECC9EAE12}" dt="2019-05-21T06:34:17.834" v="2810" actId="1076"/>
        <pc:sldMkLst>
          <pc:docMk/>
          <pc:sldMk cId="1101901593" sldId="273"/>
        </pc:sldMkLst>
        <pc:spChg chg="mod">
          <ac:chgData name="Per Josefsson" userId="3ff3a0ec-4c01-4a59-8c4a-43c8f0cfd453" providerId="ADAL" clId="{0DCDC6CD-F80C-4402-A42A-14FECC9EAE12}" dt="2019-05-20T18:32:43.973" v="1156" actId="20577"/>
          <ac:spMkLst>
            <pc:docMk/>
            <pc:sldMk cId="1101901593" sldId="273"/>
            <ac:spMk id="2" creationId="{9805EB5F-886C-4254-AEC6-6BFC8F95F3F7}"/>
          </ac:spMkLst>
        </pc:spChg>
        <pc:spChg chg="mod">
          <ac:chgData name="Per Josefsson" userId="3ff3a0ec-4c01-4a59-8c4a-43c8f0cfd453" providerId="ADAL" clId="{0DCDC6CD-F80C-4402-A42A-14FECC9EAE12}" dt="2019-05-21T06:29:12.331" v="2705" actId="1076"/>
          <ac:spMkLst>
            <pc:docMk/>
            <pc:sldMk cId="1101901593" sldId="273"/>
            <ac:spMk id="3" creationId="{B5551BED-2D0A-4C66-98AE-68E5AC380339}"/>
          </ac:spMkLst>
        </pc:spChg>
        <pc:spChg chg="add del">
          <ac:chgData name="Per Josefsson" userId="3ff3a0ec-4c01-4a59-8c4a-43c8f0cfd453" providerId="ADAL" clId="{0DCDC6CD-F80C-4402-A42A-14FECC9EAE12}" dt="2019-05-21T06:07:05.209" v="2641"/>
          <ac:spMkLst>
            <pc:docMk/>
            <pc:sldMk cId="1101901593" sldId="273"/>
            <ac:spMk id="4" creationId="{2D6AB971-FE8A-42A7-ACE6-42F71DA8806E}"/>
          </ac:spMkLst>
        </pc:spChg>
        <pc:spChg chg="add mod">
          <ac:chgData name="Per Josefsson" userId="3ff3a0ec-4c01-4a59-8c4a-43c8f0cfd453" providerId="ADAL" clId="{0DCDC6CD-F80C-4402-A42A-14FECC9EAE12}" dt="2019-05-21T06:31:47.050" v="2780" actId="20577"/>
          <ac:spMkLst>
            <pc:docMk/>
            <pc:sldMk cId="1101901593" sldId="273"/>
            <ac:spMk id="5" creationId="{15373979-B83E-49A3-A580-305A034ABF25}"/>
          </ac:spMkLst>
        </pc:spChg>
        <pc:spChg chg="add del mod">
          <ac:chgData name="Per Josefsson" userId="3ff3a0ec-4c01-4a59-8c4a-43c8f0cfd453" providerId="ADAL" clId="{0DCDC6CD-F80C-4402-A42A-14FECC9EAE12}" dt="2019-05-21T06:31:29.883" v="2777" actId="478"/>
          <ac:spMkLst>
            <pc:docMk/>
            <pc:sldMk cId="1101901593" sldId="273"/>
            <ac:spMk id="6" creationId="{B0D7D54F-8B06-408F-B6EB-ECA2B262980E}"/>
          </ac:spMkLst>
        </pc:spChg>
        <pc:spChg chg="add mod">
          <ac:chgData name="Per Josefsson" userId="3ff3a0ec-4c01-4a59-8c4a-43c8f0cfd453" providerId="ADAL" clId="{0DCDC6CD-F80C-4402-A42A-14FECC9EAE12}" dt="2019-05-21T06:32:50.317" v="2797" actId="20577"/>
          <ac:spMkLst>
            <pc:docMk/>
            <pc:sldMk cId="1101901593" sldId="273"/>
            <ac:spMk id="7" creationId="{6CB58393-B672-44B7-B449-237573712548}"/>
          </ac:spMkLst>
        </pc:spChg>
        <pc:spChg chg="add mod">
          <ac:chgData name="Per Josefsson" userId="3ff3a0ec-4c01-4a59-8c4a-43c8f0cfd453" providerId="ADAL" clId="{0DCDC6CD-F80C-4402-A42A-14FECC9EAE12}" dt="2019-05-21T06:32:06.617" v="2788" actId="20577"/>
          <ac:spMkLst>
            <pc:docMk/>
            <pc:sldMk cId="1101901593" sldId="273"/>
            <ac:spMk id="8" creationId="{D04ECCD9-D164-47CF-A456-0562FBC3FEE4}"/>
          </ac:spMkLst>
        </pc:spChg>
        <pc:spChg chg="add del mod">
          <ac:chgData name="Per Josefsson" userId="3ff3a0ec-4c01-4a59-8c4a-43c8f0cfd453" providerId="ADAL" clId="{0DCDC6CD-F80C-4402-A42A-14FECC9EAE12}" dt="2019-05-21T06:32:39.900" v="2790" actId="478"/>
          <ac:spMkLst>
            <pc:docMk/>
            <pc:sldMk cId="1101901593" sldId="273"/>
            <ac:spMk id="10" creationId="{34D8FA20-70CA-49CF-AA37-2E0E02F8AED6}"/>
          </ac:spMkLst>
        </pc:spChg>
        <pc:spChg chg="add mod">
          <ac:chgData name="Per Josefsson" userId="3ff3a0ec-4c01-4a59-8c4a-43c8f0cfd453" providerId="ADAL" clId="{0DCDC6CD-F80C-4402-A42A-14FECC9EAE12}" dt="2019-05-21T06:34:17.834" v="2810" actId="1076"/>
          <ac:spMkLst>
            <pc:docMk/>
            <pc:sldMk cId="1101901593" sldId="273"/>
            <ac:spMk id="13" creationId="{27183778-0B34-4D27-A888-E5D343ADA139}"/>
          </ac:spMkLst>
        </pc:spChg>
        <pc:spChg chg="add mod">
          <ac:chgData name="Per Josefsson" userId="3ff3a0ec-4c01-4a59-8c4a-43c8f0cfd453" providerId="ADAL" clId="{0DCDC6CD-F80C-4402-A42A-14FECC9EAE12}" dt="2019-05-21T06:34:00.651" v="2809" actId="313"/>
          <ac:spMkLst>
            <pc:docMk/>
            <pc:sldMk cId="1101901593" sldId="273"/>
            <ac:spMk id="14" creationId="{6505CC43-7F86-4B03-A050-C8D829ECBDCE}"/>
          </ac:spMkLst>
        </pc:spChg>
        <pc:spChg chg="add mod">
          <ac:chgData name="Per Josefsson" userId="3ff3a0ec-4c01-4a59-8c4a-43c8f0cfd453" providerId="ADAL" clId="{0DCDC6CD-F80C-4402-A42A-14FECC9EAE12}" dt="2019-05-21T06:34:17.834" v="2810" actId="1076"/>
          <ac:spMkLst>
            <pc:docMk/>
            <pc:sldMk cId="1101901593" sldId="273"/>
            <ac:spMk id="15" creationId="{D7CA62F1-7A01-4B1E-8611-1F32E0D7BFB0}"/>
          </ac:spMkLst>
        </pc:spChg>
        <pc:spChg chg="add mod">
          <ac:chgData name="Per Josefsson" userId="3ff3a0ec-4c01-4a59-8c4a-43c8f0cfd453" providerId="ADAL" clId="{0DCDC6CD-F80C-4402-A42A-14FECC9EAE12}" dt="2019-05-21T06:33:51.734" v="2808" actId="20577"/>
          <ac:spMkLst>
            <pc:docMk/>
            <pc:sldMk cId="1101901593" sldId="273"/>
            <ac:spMk id="16" creationId="{A16E3EFF-6475-497C-857F-EC1BD3EE2EC0}"/>
          </ac:spMkLst>
        </pc:spChg>
        <pc:cxnChg chg="add del mod">
          <ac:chgData name="Per Josefsson" userId="3ff3a0ec-4c01-4a59-8c4a-43c8f0cfd453" providerId="ADAL" clId="{0DCDC6CD-F80C-4402-A42A-14FECC9EAE12}" dt="2019-05-21T06:31:33.134" v="2778" actId="478"/>
          <ac:cxnSpMkLst>
            <pc:docMk/>
            <pc:sldMk cId="1101901593" sldId="273"/>
            <ac:cxnSpMk id="9" creationId="{C9F5600F-23FA-4502-AEA6-D176C3613A61}"/>
          </ac:cxnSpMkLst>
        </pc:cxnChg>
        <pc:cxnChg chg="add mod">
          <ac:chgData name="Per Josefsson" userId="3ff3a0ec-4c01-4a59-8c4a-43c8f0cfd453" providerId="ADAL" clId="{0DCDC6CD-F80C-4402-A42A-14FECC9EAE12}" dt="2019-05-21T06:31:58.116" v="2782" actId="1076"/>
          <ac:cxnSpMkLst>
            <pc:docMk/>
            <pc:sldMk cId="1101901593" sldId="273"/>
            <ac:cxnSpMk id="11" creationId="{C15C2A1E-4874-4201-BEAD-73AA86118484}"/>
          </ac:cxnSpMkLst>
        </pc:cxnChg>
        <pc:cxnChg chg="add mod">
          <ac:chgData name="Per Josefsson" userId="3ff3a0ec-4c01-4a59-8c4a-43c8f0cfd453" providerId="ADAL" clId="{0DCDC6CD-F80C-4402-A42A-14FECC9EAE12}" dt="2019-05-21T06:32:37.367" v="2789" actId="1076"/>
          <ac:cxnSpMkLst>
            <pc:docMk/>
            <pc:sldMk cId="1101901593" sldId="273"/>
            <ac:cxnSpMk id="12" creationId="{CC1BE630-0DE6-45F1-A207-1A2A370E7577}"/>
          </ac:cxnSpMkLst>
        </pc:cxnChg>
      </pc:sldChg>
      <pc:sldChg chg="modSp add modNotesTx">
        <pc:chgData name="Per Josefsson" userId="3ff3a0ec-4c01-4a59-8c4a-43c8f0cfd453" providerId="ADAL" clId="{0DCDC6CD-F80C-4402-A42A-14FECC9EAE12}" dt="2019-05-21T10:34:25.148" v="3344" actId="20577"/>
        <pc:sldMkLst>
          <pc:docMk/>
          <pc:sldMk cId="3676786488" sldId="274"/>
        </pc:sldMkLst>
        <pc:spChg chg="mod">
          <ac:chgData name="Per Josefsson" userId="3ff3a0ec-4c01-4a59-8c4a-43c8f0cfd453" providerId="ADAL" clId="{0DCDC6CD-F80C-4402-A42A-14FECC9EAE12}" dt="2019-05-20T19:06:16.654" v="1400" actId="790"/>
          <ac:spMkLst>
            <pc:docMk/>
            <pc:sldMk cId="3676786488" sldId="274"/>
            <ac:spMk id="2" creationId="{566C9DAC-CD02-45F4-9B48-116CF68FBE24}"/>
          </ac:spMkLst>
        </pc:spChg>
        <pc:spChg chg="mod">
          <ac:chgData name="Per Josefsson" userId="3ff3a0ec-4c01-4a59-8c4a-43c8f0cfd453" providerId="ADAL" clId="{0DCDC6CD-F80C-4402-A42A-14FECC9EAE12}" dt="2019-05-20T18:58:35.733" v="1229" actId="20577"/>
          <ac:spMkLst>
            <pc:docMk/>
            <pc:sldMk cId="3676786488" sldId="274"/>
            <ac:spMk id="3" creationId="{CA6FEA74-E923-482D-AFD4-B982C375FC13}"/>
          </ac:spMkLst>
        </pc:spChg>
      </pc:sldChg>
      <pc:sldChg chg="addSp modSp add ord modTransition">
        <pc:chgData name="Per Josefsson" userId="3ff3a0ec-4c01-4a59-8c4a-43c8f0cfd453" providerId="ADAL" clId="{0DCDC6CD-F80C-4402-A42A-14FECC9EAE12}" dt="2019-05-21T05:46:55.426" v="2035"/>
        <pc:sldMkLst>
          <pc:docMk/>
          <pc:sldMk cId="3868122690" sldId="275"/>
        </pc:sldMkLst>
        <pc:spChg chg="mod">
          <ac:chgData name="Per Josefsson" userId="3ff3a0ec-4c01-4a59-8c4a-43c8f0cfd453" providerId="ADAL" clId="{0DCDC6CD-F80C-4402-A42A-14FECC9EAE12}" dt="2019-05-20T20:03:26.136" v="1558" actId="20577"/>
          <ac:spMkLst>
            <pc:docMk/>
            <pc:sldMk cId="3868122690" sldId="275"/>
            <ac:spMk id="2" creationId="{C1A5E5F7-7ED6-4A8C-859A-A84870B4A0F7}"/>
          </ac:spMkLst>
        </pc:spChg>
        <pc:spChg chg="mod">
          <ac:chgData name="Per Josefsson" userId="3ff3a0ec-4c01-4a59-8c4a-43c8f0cfd453" providerId="ADAL" clId="{0DCDC6CD-F80C-4402-A42A-14FECC9EAE12}" dt="2019-05-21T05:46:16.940" v="2031" actId="27636"/>
          <ac:spMkLst>
            <pc:docMk/>
            <pc:sldMk cId="3868122690" sldId="275"/>
            <ac:spMk id="3" creationId="{F70C5144-B35D-4F51-B9AC-4956A4ADDA7D}"/>
          </ac:spMkLst>
        </pc:spChg>
        <pc:spChg chg="add mod">
          <ac:chgData name="Per Josefsson" userId="3ff3a0ec-4c01-4a59-8c4a-43c8f0cfd453" providerId="ADAL" clId="{0DCDC6CD-F80C-4402-A42A-14FECC9EAE12}" dt="2019-05-21T05:46:22.291" v="2034" actId="404"/>
          <ac:spMkLst>
            <pc:docMk/>
            <pc:sldMk cId="3868122690" sldId="275"/>
            <ac:spMk id="4" creationId="{35D63E8B-5B2F-4146-A007-2F6EDB25F447}"/>
          </ac:spMkLst>
        </pc:spChg>
      </pc:sldChg>
      <pc:sldChg chg="modSp add">
        <pc:chgData name="Per Josefsson" userId="3ff3a0ec-4c01-4a59-8c4a-43c8f0cfd453" providerId="ADAL" clId="{0DCDC6CD-F80C-4402-A42A-14FECC9EAE12}" dt="2019-05-20T20:09:40.304" v="1563" actId="27636"/>
        <pc:sldMkLst>
          <pc:docMk/>
          <pc:sldMk cId="3080061244" sldId="276"/>
        </pc:sldMkLst>
        <pc:spChg chg="mod">
          <ac:chgData name="Per Josefsson" userId="3ff3a0ec-4c01-4a59-8c4a-43c8f0cfd453" providerId="ADAL" clId="{0DCDC6CD-F80C-4402-A42A-14FECC9EAE12}" dt="2019-05-20T20:09:40.304" v="1563" actId="27636"/>
          <ac:spMkLst>
            <pc:docMk/>
            <pc:sldMk cId="3080061244" sldId="276"/>
            <ac:spMk id="3" creationId="{F979B0EF-BA18-4E64-AFAD-D41A0286CDD7}"/>
          </ac:spMkLst>
        </pc:spChg>
      </pc:sldChg>
      <pc:sldChg chg="addSp delSp modSp add modNotesTx">
        <pc:chgData name="Per Josefsson" userId="3ff3a0ec-4c01-4a59-8c4a-43c8f0cfd453" providerId="ADAL" clId="{0DCDC6CD-F80C-4402-A42A-14FECC9EAE12}" dt="2019-05-21T10:26:15.998" v="2949" actId="20577"/>
        <pc:sldMkLst>
          <pc:docMk/>
          <pc:sldMk cId="611853445" sldId="277"/>
        </pc:sldMkLst>
        <pc:spChg chg="del">
          <ac:chgData name="Per Josefsson" userId="3ff3a0ec-4c01-4a59-8c4a-43c8f0cfd453" providerId="ADAL" clId="{0DCDC6CD-F80C-4402-A42A-14FECC9EAE12}" dt="2019-05-21T10:25:46.659" v="2944" actId="478"/>
          <ac:spMkLst>
            <pc:docMk/>
            <pc:sldMk cId="611853445" sldId="277"/>
            <ac:spMk id="2" creationId="{13AC0C8E-7780-4656-83C3-9200BE58C63C}"/>
          </ac:spMkLst>
        </pc:spChg>
        <pc:spChg chg="del">
          <ac:chgData name="Per Josefsson" userId="3ff3a0ec-4c01-4a59-8c4a-43c8f0cfd453" providerId="ADAL" clId="{0DCDC6CD-F80C-4402-A42A-14FECC9EAE12}" dt="2019-05-21T05:33:52.087" v="1843"/>
          <ac:spMkLst>
            <pc:docMk/>
            <pc:sldMk cId="611853445" sldId="277"/>
            <ac:spMk id="3" creationId="{6D598920-2A8B-4EF8-BD25-F1A9BA7C2939}"/>
          </ac:spMkLst>
        </pc:spChg>
        <pc:spChg chg="add mod ord">
          <ac:chgData name="Per Josefsson" userId="3ff3a0ec-4c01-4a59-8c4a-43c8f0cfd453" providerId="ADAL" clId="{0DCDC6CD-F80C-4402-A42A-14FECC9EAE12}" dt="2019-05-21T10:25:43.688" v="2943" actId="1076"/>
          <ac:spMkLst>
            <pc:docMk/>
            <pc:sldMk cId="611853445" sldId="277"/>
            <ac:spMk id="4" creationId="{ABFCE694-8BFC-4DB8-BD74-129DC09BCE5F}"/>
          </ac:spMkLst>
        </pc:spChg>
        <pc:spChg chg="add mod">
          <ac:chgData name="Per Josefsson" userId="3ff3a0ec-4c01-4a59-8c4a-43c8f0cfd453" providerId="ADAL" clId="{0DCDC6CD-F80C-4402-A42A-14FECC9EAE12}" dt="2019-05-21T10:25:43.688" v="2943" actId="1076"/>
          <ac:spMkLst>
            <pc:docMk/>
            <pc:sldMk cId="611853445" sldId="277"/>
            <ac:spMk id="9" creationId="{E949C8DE-25BF-4E9F-AB6D-24C7B9DC96F3}"/>
          </ac:spMkLst>
        </pc:spChg>
        <pc:spChg chg="add mod">
          <ac:chgData name="Per Josefsson" userId="3ff3a0ec-4c01-4a59-8c4a-43c8f0cfd453" providerId="ADAL" clId="{0DCDC6CD-F80C-4402-A42A-14FECC9EAE12}" dt="2019-05-21T10:25:43.688" v="2943" actId="1076"/>
          <ac:spMkLst>
            <pc:docMk/>
            <pc:sldMk cId="611853445" sldId="277"/>
            <ac:spMk id="10" creationId="{0E2AD838-AD68-44B9-884E-DF8AAC782EC5}"/>
          </ac:spMkLst>
        </pc:spChg>
        <pc:picChg chg="add mod">
          <ac:chgData name="Per Josefsson" userId="3ff3a0ec-4c01-4a59-8c4a-43c8f0cfd453" providerId="ADAL" clId="{0DCDC6CD-F80C-4402-A42A-14FECC9EAE12}" dt="2019-05-21T10:25:43.688" v="2943" actId="1076"/>
          <ac:picMkLst>
            <pc:docMk/>
            <pc:sldMk cId="611853445" sldId="277"/>
            <ac:picMk id="6" creationId="{A0DACCDE-E993-4449-A629-5E62D3CB61C4}"/>
          </ac:picMkLst>
        </pc:picChg>
        <pc:cxnChg chg="add mod">
          <ac:chgData name="Per Josefsson" userId="3ff3a0ec-4c01-4a59-8c4a-43c8f0cfd453" providerId="ADAL" clId="{0DCDC6CD-F80C-4402-A42A-14FECC9EAE12}" dt="2019-05-21T10:25:43.688" v="2943" actId="1076"/>
          <ac:cxnSpMkLst>
            <pc:docMk/>
            <pc:sldMk cId="611853445" sldId="277"/>
            <ac:cxnSpMk id="8" creationId="{B82A80A6-AD42-47DB-BDA0-CBC54F9FD0DF}"/>
          </ac:cxnSpMkLst>
        </pc:cxnChg>
      </pc:sldChg>
      <pc:sldChg chg="addSp delSp modSp add">
        <pc:chgData name="Per Josefsson" userId="3ff3a0ec-4c01-4a59-8c4a-43c8f0cfd453" providerId="ADAL" clId="{0DCDC6CD-F80C-4402-A42A-14FECC9EAE12}" dt="2019-05-21T10:40:09.117" v="3353" actId="207"/>
        <pc:sldMkLst>
          <pc:docMk/>
          <pc:sldMk cId="4200854512" sldId="278"/>
        </pc:sldMkLst>
        <pc:spChg chg="mod">
          <ac:chgData name="Per Josefsson" userId="3ff3a0ec-4c01-4a59-8c4a-43c8f0cfd453" providerId="ADAL" clId="{0DCDC6CD-F80C-4402-A42A-14FECC9EAE12}" dt="2019-05-21T05:55:00.038" v="2218" actId="20577"/>
          <ac:spMkLst>
            <pc:docMk/>
            <pc:sldMk cId="4200854512" sldId="278"/>
            <ac:spMk id="2" creationId="{4A5B9D2D-A3D1-4133-856A-D2A499A56694}"/>
          </ac:spMkLst>
        </pc:spChg>
        <pc:spChg chg="del mod">
          <ac:chgData name="Per Josefsson" userId="3ff3a0ec-4c01-4a59-8c4a-43c8f0cfd453" providerId="ADAL" clId="{0DCDC6CD-F80C-4402-A42A-14FECC9EAE12}" dt="2019-05-21T06:06:23.374" v="2636" actId="478"/>
          <ac:spMkLst>
            <pc:docMk/>
            <pc:sldMk cId="4200854512" sldId="278"/>
            <ac:spMk id="3" creationId="{BB83FC7A-16C3-423C-AB7F-898C0F2FE714}"/>
          </ac:spMkLst>
        </pc:spChg>
        <pc:spChg chg="add del mod">
          <ac:chgData name="Per Josefsson" userId="3ff3a0ec-4c01-4a59-8c4a-43c8f0cfd453" providerId="ADAL" clId="{0DCDC6CD-F80C-4402-A42A-14FECC9EAE12}" dt="2019-05-21T06:06:25.674" v="2637" actId="478"/>
          <ac:spMkLst>
            <pc:docMk/>
            <pc:sldMk cId="4200854512" sldId="278"/>
            <ac:spMk id="6" creationId="{3D108E86-EE9E-40B9-BCBC-633BBD9F6128}"/>
          </ac:spMkLst>
        </pc:spChg>
        <pc:spChg chg="add">
          <ac:chgData name="Per Josefsson" userId="3ff3a0ec-4c01-4a59-8c4a-43c8f0cfd453" providerId="ADAL" clId="{0DCDC6CD-F80C-4402-A42A-14FECC9EAE12}" dt="2019-05-21T06:07:09.325" v="2642"/>
          <ac:spMkLst>
            <pc:docMk/>
            <pc:sldMk cId="4200854512" sldId="278"/>
            <ac:spMk id="7" creationId="{9A2E7ADC-1CDC-447D-8183-C971BC3E04A0}"/>
          </ac:spMkLst>
        </pc:spChg>
        <pc:graphicFrameChg chg="add mod modGraphic">
          <ac:chgData name="Per Josefsson" userId="3ff3a0ec-4c01-4a59-8c4a-43c8f0cfd453" providerId="ADAL" clId="{0DCDC6CD-F80C-4402-A42A-14FECC9EAE12}" dt="2019-05-21T10:40:09.117" v="3353" actId="207"/>
          <ac:graphicFrameMkLst>
            <pc:docMk/>
            <pc:sldMk cId="4200854512" sldId="278"/>
            <ac:graphicFrameMk id="4" creationId="{6A073B87-D721-4826-9709-837563AD9003}"/>
          </ac:graphicFrameMkLst>
        </pc:graphicFrameChg>
      </pc:sldChg>
      <pc:sldChg chg="modSp add del">
        <pc:chgData name="Per Josefsson" userId="3ff3a0ec-4c01-4a59-8c4a-43c8f0cfd453" providerId="ADAL" clId="{0DCDC6CD-F80C-4402-A42A-14FECC9EAE12}" dt="2019-05-21T10:49:07.495" v="3584" actId="2696"/>
        <pc:sldMkLst>
          <pc:docMk/>
          <pc:sldMk cId="2382450200" sldId="279"/>
        </pc:sldMkLst>
        <pc:spChg chg="mod">
          <ac:chgData name="Per Josefsson" userId="3ff3a0ec-4c01-4a59-8c4a-43c8f0cfd453" providerId="ADAL" clId="{0DCDC6CD-F80C-4402-A42A-14FECC9EAE12}" dt="2019-05-21T08:05:02.329" v="2904" actId="20577"/>
          <ac:spMkLst>
            <pc:docMk/>
            <pc:sldMk cId="2382450200" sldId="279"/>
            <ac:spMk id="3" creationId="{C9C3514D-DC94-4033-B9D0-DCC0869C2C14}"/>
          </ac:spMkLst>
        </pc:spChg>
      </pc:sldChg>
      <pc:sldChg chg="addSp delSp modSp add modNotesTx">
        <pc:chgData name="Per Josefsson" userId="3ff3a0ec-4c01-4a59-8c4a-43c8f0cfd453" providerId="ADAL" clId="{0DCDC6CD-F80C-4402-A42A-14FECC9EAE12}" dt="2019-05-21T10:48:54.926" v="3583" actId="20577"/>
        <pc:sldMkLst>
          <pc:docMk/>
          <pc:sldMk cId="136198459" sldId="280"/>
        </pc:sldMkLst>
        <pc:spChg chg="del">
          <ac:chgData name="Per Josefsson" userId="3ff3a0ec-4c01-4a59-8c4a-43c8f0cfd453" providerId="ADAL" clId="{0DCDC6CD-F80C-4402-A42A-14FECC9EAE12}" dt="2019-05-21T10:46:44.050" v="3397" actId="478"/>
          <ac:spMkLst>
            <pc:docMk/>
            <pc:sldMk cId="136198459" sldId="280"/>
            <ac:spMk id="2" creationId="{A5936F99-E526-4F16-A8B7-426C925842A9}"/>
          </ac:spMkLst>
        </pc:spChg>
        <pc:spChg chg="del">
          <ac:chgData name="Per Josefsson" userId="3ff3a0ec-4c01-4a59-8c4a-43c8f0cfd453" providerId="ADAL" clId="{0DCDC6CD-F80C-4402-A42A-14FECC9EAE12}" dt="2019-05-21T10:46:41.807" v="3396" actId="478"/>
          <ac:spMkLst>
            <pc:docMk/>
            <pc:sldMk cId="136198459" sldId="280"/>
            <ac:spMk id="3" creationId="{102E5F02-2745-49A9-A22F-43894F927800}"/>
          </ac:spMkLst>
        </pc:spChg>
        <pc:picChg chg="add mod modCrop">
          <ac:chgData name="Per Josefsson" userId="3ff3a0ec-4c01-4a59-8c4a-43c8f0cfd453" providerId="ADAL" clId="{0DCDC6CD-F80C-4402-A42A-14FECC9EAE12}" dt="2019-05-21T10:47:15.099" v="3401" actId="732"/>
          <ac:picMkLst>
            <pc:docMk/>
            <pc:sldMk cId="136198459" sldId="280"/>
            <ac:picMk id="4" creationId="{5298000B-9645-401A-8B2E-438AFEE05B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DD21A-31F8-4441-BC1A-F7C89C9EB12C}" type="datetimeFigureOut">
              <a:rPr lang="sv-SE" smtClean="0"/>
              <a:t>2019-05-16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8DEE7-C81D-4169-B014-AFB55D05B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918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csuffix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ISO känner alla till, </a:t>
            </a:r>
          </a:p>
          <a:p>
            <a:endParaRPr lang="sv-SE" dirty="0"/>
          </a:p>
          <a:p>
            <a:r>
              <a:rPr lang="sv-SE" dirty="0"/>
              <a:t>X.400 </a:t>
            </a:r>
            <a:r>
              <a:rPr lang="sv-SE" dirty="0" err="1"/>
              <a:t>were</a:t>
            </a:r>
            <a:r>
              <a:rPr lang="sv-SE" dirty="0"/>
              <a:t> the </a:t>
            </a:r>
            <a:r>
              <a:rPr lang="sv-SE" dirty="0" err="1"/>
              <a:t>core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Microsoft Exchange </a:t>
            </a:r>
            <a:r>
              <a:rPr lang="sv-SE" dirty="0" err="1"/>
              <a:t>until</a:t>
            </a:r>
            <a:r>
              <a:rPr lang="sv-SE" dirty="0"/>
              <a:t> 2006 </a:t>
            </a:r>
          </a:p>
          <a:p>
            <a:r>
              <a:rPr lang="sv-SE" dirty="0"/>
              <a:t>X.400 </a:t>
            </a:r>
            <a:r>
              <a:rPr lang="sv-SE" dirty="0" err="1"/>
              <a:t>adressing</a:t>
            </a:r>
            <a:r>
              <a:rPr lang="sv-SE" dirty="0"/>
              <a:t> </a:t>
            </a:r>
            <a:r>
              <a:rPr lang="sv-SE" dirty="0" err="1"/>
              <a:t>complicated</a:t>
            </a:r>
            <a:r>
              <a:rPr lang="sv-SE" dirty="0"/>
              <a:t>, </a:t>
            </a:r>
            <a:r>
              <a:rPr lang="sv-SE" dirty="0" err="1"/>
              <a:t>using</a:t>
            </a:r>
            <a:r>
              <a:rPr lang="sv-SE" dirty="0"/>
              <a:t> redundant </a:t>
            </a:r>
            <a:r>
              <a:rPr lang="sv-SE" dirty="0" err="1"/>
              <a:t>feilds</a:t>
            </a:r>
            <a:r>
              <a:rPr lang="sv-SE" dirty="0"/>
              <a:t> (C, O, OU, G, S, PRMD, ) to </a:t>
            </a:r>
            <a:r>
              <a:rPr lang="sv-SE" dirty="0" err="1"/>
              <a:t>handle</a:t>
            </a:r>
            <a:r>
              <a:rPr lang="sv-SE" dirty="0"/>
              <a:t> partial/</a:t>
            </a:r>
            <a:r>
              <a:rPr lang="sv-SE" dirty="0" err="1"/>
              <a:t>wrong</a:t>
            </a:r>
            <a:r>
              <a:rPr lang="sv-SE" dirty="0"/>
              <a:t> adress info (</a:t>
            </a:r>
            <a:r>
              <a:rPr lang="sv-SE" dirty="0" err="1"/>
              <a:t>cmp</a:t>
            </a:r>
            <a:r>
              <a:rPr lang="sv-SE" dirty="0"/>
              <a:t> postal service) </a:t>
            </a:r>
          </a:p>
          <a:p>
            <a:r>
              <a:rPr lang="sv-SE" dirty="0"/>
              <a:t>X.500 -&gt; LDAP </a:t>
            </a:r>
          </a:p>
          <a:p>
            <a:r>
              <a:rPr lang="sv-SE" dirty="0"/>
              <a:t>X.509 -&gt; X.509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2355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8445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selector._domainkey.example.net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24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Oups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SPF and DKIM </a:t>
            </a:r>
            <a:r>
              <a:rPr lang="sv-SE" dirty="0" err="1"/>
              <a:t>but</a:t>
            </a:r>
            <a:r>
              <a:rPr lang="sv-SE" dirty="0"/>
              <a:t> still </a:t>
            </a:r>
            <a:r>
              <a:rPr lang="sv-SE" dirty="0" err="1"/>
              <a:t>uncolicited</a:t>
            </a:r>
            <a:r>
              <a:rPr lang="sv-SE" dirty="0"/>
              <a:t> and </a:t>
            </a:r>
            <a:r>
              <a:rPr lang="sv-SE" dirty="0" err="1"/>
              <a:t>fraudulent</a:t>
            </a:r>
            <a:r>
              <a:rPr lang="sv-SE" dirty="0"/>
              <a:t> email!! </a:t>
            </a:r>
            <a:r>
              <a:rPr lang="sv-SE" dirty="0" err="1"/>
              <a:t>Let’s</a:t>
            </a:r>
            <a:r>
              <a:rPr lang="sv-SE" dirty="0"/>
              <a:t> </a:t>
            </a:r>
            <a:r>
              <a:rPr lang="sv-SE" dirty="0" err="1"/>
              <a:t>invent</a:t>
            </a:r>
            <a:r>
              <a:rPr lang="sv-SE" dirty="0"/>
              <a:t> DMARC. </a:t>
            </a:r>
          </a:p>
          <a:p>
            <a:endParaRPr lang="sv-SE" dirty="0"/>
          </a:p>
          <a:p>
            <a:r>
              <a:rPr lang="sv-SE" dirty="0" err="1"/>
              <a:t>Conformance</a:t>
            </a:r>
            <a:r>
              <a:rPr lang="sv-SE" dirty="0"/>
              <a:t> = Mail From: == From: </a:t>
            </a:r>
          </a:p>
          <a:p>
            <a:r>
              <a:rPr lang="sv-SE" dirty="0" err="1"/>
              <a:t>Reporting</a:t>
            </a:r>
            <a:r>
              <a:rPr lang="sv-SE" dirty="0"/>
              <a:t> </a:t>
            </a:r>
          </a:p>
          <a:p>
            <a:r>
              <a:rPr lang="sv-SE" dirty="0" err="1"/>
              <a:t>Authentication</a:t>
            </a:r>
            <a:r>
              <a:rPr lang="sv-SE" dirty="0"/>
              <a:t> = Link to SPF and DMARC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723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RFC 7489 2015</a:t>
            </a:r>
          </a:p>
          <a:p>
            <a:r>
              <a:rPr lang="sv-SE" dirty="0" err="1"/>
              <a:t>Protects</a:t>
            </a:r>
            <a:r>
              <a:rPr lang="sv-SE" dirty="0"/>
              <a:t> from BEC, </a:t>
            </a:r>
            <a:r>
              <a:rPr lang="sv-SE" dirty="0" err="1"/>
              <a:t>phising</a:t>
            </a:r>
            <a:r>
              <a:rPr lang="sv-SE" dirty="0"/>
              <a:t> </a:t>
            </a:r>
          </a:p>
          <a:p>
            <a:r>
              <a:rPr lang="sv-SE" dirty="0" err="1"/>
              <a:t>Provides</a:t>
            </a:r>
            <a:r>
              <a:rPr lang="sv-SE" dirty="0"/>
              <a:t> </a:t>
            </a:r>
            <a:r>
              <a:rPr lang="sv-SE" dirty="0" err="1"/>
              <a:t>reporting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 err="1"/>
              <a:t>Extends</a:t>
            </a:r>
            <a:r>
              <a:rPr lang="sv-SE" dirty="0"/>
              <a:t> SPF || DKIM, </a:t>
            </a:r>
            <a:r>
              <a:rPr lang="sv-SE" dirty="0" err="1"/>
              <a:t>ie</a:t>
            </a:r>
            <a:r>
              <a:rPr lang="sv-SE" dirty="0"/>
              <a:t>., not </a:t>
            </a:r>
            <a:r>
              <a:rPr lang="sv-SE" dirty="0" err="1"/>
              <a:t>much</a:t>
            </a:r>
            <a:r>
              <a:rPr lang="sv-SE" dirty="0"/>
              <a:t> in </a:t>
            </a:r>
            <a:r>
              <a:rPr lang="sv-SE" dirty="0" err="1"/>
              <a:t>itself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/>
              <a:t>DMARC </a:t>
            </a:r>
            <a:r>
              <a:rPr lang="sv-SE" dirty="0" err="1"/>
              <a:t>controlled</a:t>
            </a:r>
            <a:r>
              <a:rPr lang="sv-SE" dirty="0"/>
              <a:t> email </a:t>
            </a:r>
            <a:r>
              <a:rPr lang="sv-SE" dirty="0" err="1"/>
              <a:t>are</a:t>
            </a:r>
            <a:r>
              <a:rPr lang="sv-SE" dirty="0"/>
              <a:t> less </a:t>
            </a:r>
            <a:r>
              <a:rPr lang="sv-SE" dirty="0" err="1"/>
              <a:t>likely</a:t>
            </a:r>
            <a:r>
              <a:rPr lang="sv-SE" dirty="0"/>
              <a:t> to be </a:t>
            </a:r>
            <a:r>
              <a:rPr lang="sv-SE" dirty="0" err="1"/>
              <a:t>stoped</a:t>
            </a:r>
            <a:r>
              <a:rPr lang="sv-SE" dirty="0"/>
              <a:t> in SPAM filters </a:t>
            </a:r>
          </a:p>
          <a:p>
            <a:endParaRPr lang="sv-SE" dirty="0"/>
          </a:p>
          <a:p>
            <a:r>
              <a:rPr lang="sv-SE" dirty="0" err="1"/>
              <a:t>Verifies</a:t>
            </a:r>
            <a:r>
              <a:rPr lang="sv-SE" dirty="0"/>
              <a:t> </a:t>
            </a:r>
            <a:r>
              <a:rPr lang="sv-SE" dirty="0" err="1"/>
              <a:t>Allignment</a:t>
            </a:r>
            <a:r>
              <a:rPr lang="sv-SE" dirty="0"/>
              <a:t>: Mail From: == From: </a:t>
            </a:r>
          </a:p>
          <a:p>
            <a:endParaRPr lang="sv-SE" dirty="0"/>
          </a:p>
          <a:p>
            <a:r>
              <a:rPr lang="sv-SE" dirty="0" err="1"/>
              <a:t>Agregate</a:t>
            </a:r>
            <a:r>
              <a:rPr lang="sv-SE" dirty="0"/>
              <a:t> </a:t>
            </a:r>
            <a:r>
              <a:rPr lang="sv-SE" dirty="0" err="1"/>
              <a:t>reports</a:t>
            </a:r>
            <a:r>
              <a:rPr lang="sv-SE" dirty="0"/>
              <a:t> (</a:t>
            </a:r>
            <a:r>
              <a:rPr lang="sv-SE" dirty="0" err="1"/>
              <a:t>when</a:t>
            </a:r>
            <a:r>
              <a:rPr lang="sv-SE" dirty="0"/>
              <a:t> sent to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domain</a:t>
            </a:r>
            <a:r>
              <a:rPr lang="sv-SE" dirty="0"/>
              <a:t>, </a:t>
            </a:r>
            <a:r>
              <a:rPr lang="sv-SE" dirty="0" err="1"/>
              <a:t>requiers</a:t>
            </a:r>
            <a:r>
              <a:rPr lang="sv-SE" dirty="0"/>
              <a:t> a special DNS </a:t>
            </a:r>
            <a:r>
              <a:rPr lang="sv-SE" dirty="0" err="1"/>
              <a:t>entry</a:t>
            </a:r>
            <a:r>
              <a:rPr lang="sv-SE" dirty="0"/>
              <a:t> ”domain.se._report_dmarc.domain.se”) 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006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907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Oportunistic</a:t>
            </a:r>
            <a:r>
              <a:rPr lang="sv-S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MITM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DNS </a:t>
            </a:r>
            <a:r>
              <a:rPr lang="sv-SE" dirty="0" err="1"/>
              <a:t>spoofing</a:t>
            </a:r>
            <a:r>
              <a:rPr lang="sv-S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r>
              <a:rPr lang="sv-SE" dirty="0" err="1"/>
              <a:t>E.g</a:t>
            </a:r>
            <a:r>
              <a:rPr lang="sv-SE" dirty="0"/>
              <a:t>., Outlook 2016 klarar inte ”modern” TLS </a:t>
            </a:r>
            <a:r>
              <a:rPr lang="sv-SE" dirty="0" err="1"/>
              <a:t>settings</a:t>
            </a:r>
            <a:r>
              <a:rPr lang="sv-S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9782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Strict</a:t>
            </a:r>
            <a:r>
              <a:rPr lang="sv-SE" dirty="0"/>
              <a:t> Transport </a:t>
            </a:r>
            <a:r>
              <a:rPr lang="sv-SE" dirty="0" err="1"/>
              <a:t>Security</a:t>
            </a:r>
            <a:r>
              <a:rPr lang="sv-SE" dirty="0"/>
              <a:t> har funnits länge för </a:t>
            </a:r>
            <a:r>
              <a:rPr lang="sv-SE" dirty="0" err="1"/>
              <a:t>https</a:t>
            </a:r>
            <a:r>
              <a:rPr lang="sv-SE" dirty="0"/>
              <a:t>, nu även en variant för SMTP! </a:t>
            </a:r>
          </a:p>
          <a:p>
            <a:r>
              <a:rPr lang="sv-SE" dirty="0"/>
              <a:t>If not, </a:t>
            </a:r>
            <a:r>
              <a:rPr lang="sv-SE" dirty="0" err="1"/>
              <a:t>tamper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sessions or DNS (</a:t>
            </a:r>
            <a:r>
              <a:rPr lang="sv-SE" dirty="0" err="1"/>
              <a:t>adding</a:t>
            </a:r>
            <a:r>
              <a:rPr lang="sv-SE" dirty="0"/>
              <a:t> an extra hop) </a:t>
            </a:r>
          </a:p>
          <a:p>
            <a:r>
              <a:rPr lang="sv-SE" dirty="0"/>
              <a:t>DNSSEC + DANE </a:t>
            </a:r>
            <a:r>
              <a:rPr lang="sv-SE" dirty="0" err="1"/>
              <a:t>solves</a:t>
            </a:r>
            <a:r>
              <a:rPr lang="sv-SE" dirty="0"/>
              <a:t> the same problem, </a:t>
            </a:r>
            <a:r>
              <a:rPr lang="sv-SE" dirty="0" err="1"/>
              <a:t>but</a:t>
            </a:r>
            <a:r>
              <a:rPr lang="sv-SE" dirty="0"/>
              <a:t> is </a:t>
            </a:r>
            <a:r>
              <a:rPr lang="sv-SE" dirty="0" err="1"/>
              <a:t>seldome</a:t>
            </a:r>
            <a:r>
              <a:rPr lang="sv-SE" dirty="0"/>
              <a:t> </a:t>
            </a:r>
            <a:r>
              <a:rPr lang="sv-SE" dirty="0" err="1"/>
              <a:t>implemented</a:t>
            </a:r>
            <a:endParaRPr lang="sv-SE" dirty="0"/>
          </a:p>
          <a:p>
            <a:r>
              <a:rPr lang="sv-SE" dirty="0"/>
              <a:t>STARTTLS </a:t>
            </a:r>
            <a:r>
              <a:rPr lang="sv-SE" dirty="0" err="1"/>
              <a:t>Everywhere</a:t>
            </a:r>
            <a:r>
              <a:rPr lang="sv-SE" dirty="0"/>
              <a:t> – EFF </a:t>
            </a:r>
          </a:p>
          <a:p>
            <a:r>
              <a:rPr lang="sv-SE" dirty="0"/>
              <a:t>1) </a:t>
            </a:r>
            <a:r>
              <a:rPr lang="sv-SE" dirty="0" err="1"/>
              <a:t>opt</a:t>
            </a:r>
            <a:r>
              <a:rPr lang="sv-SE" dirty="0"/>
              <a:t>-in </a:t>
            </a:r>
          </a:p>
          <a:p>
            <a:r>
              <a:rPr lang="sv-SE" dirty="0"/>
              <a:t>2) </a:t>
            </a:r>
            <a:r>
              <a:rPr lang="sv-SE" dirty="0" err="1"/>
              <a:t>Reliable</a:t>
            </a:r>
            <a:r>
              <a:rPr lang="sv-SE" dirty="0"/>
              <a:t> MX data 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8990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Phishing</a:t>
            </a:r>
            <a:r>
              <a:rPr lang="sv-SE" dirty="0"/>
              <a:t> </a:t>
            </a:r>
            <a:r>
              <a:rPr lang="sv-SE" dirty="0" err="1"/>
              <a:t>starting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general </a:t>
            </a:r>
            <a:r>
              <a:rPr lang="sv-SE" dirty="0" err="1"/>
              <a:t>employee</a:t>
            </a:r>
            <a:r>
              <a:rPr lang="sv-SE" dirty="0"/>
              <a:t> and </a:t>
            </a:r>
            <a:r>
              <a:rPr lang="sv-SE" dirty="0" err="1"/>
              <a:t>elevating</a:t>
            </a:r>
            <a:r>
              <a:rPr lang="sv-SE" dirty="0"/>
              <a:t> to the CFO </a:t>
            </a:r>
          </a:p>
          <a:p>
            <a:r>
              <a:rPr lang="sv-SE" dirty="0"/>
              <a:t>If </a:t>
            </a:r>
            <a:r>
              <a:rPr lang="sv-SE" dirty="0" err="1"/>
              <a:t>your</a:t>
            </a:r>
            <a:r>
              <a:rPr lang="sv-SE" dirty="0"/>
              <a:t> organisation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compromized</a:t>
            </a:r>
            <a:r>
              <a:rPr lang="sv-SE" dirty="0"/>
              <a:t>,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attack a </a:t>
            </a:r>
            <a:r>
              <a:rPr lang="sv-SE" dirty="0" err="1"/>
              <a:t>customer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yours</a:t>
            </a:r>
            <a:r>
              <a:rPr lang="sv-S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290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MTA store-and-forward (never </a:t>
            </a:r>
            <a:r>
              <a:rPr lang="sv-SE" dirty="0" err="1"/>
              <a:t>lose</a:t>
            </a:r>
            <a:r>
              <a:rPr lang="sv-SE" dirty="0"/>
              <a:t> an email) </a:t>
            </a:r>
          </a:p>
          <a:p>
            <a:endParaRPr lang="sv-SE" dirty="0"/>
          </a:p>
          <a:p>
            <a:r>
              <a:rPr lang="sv-SE" dirty="0" err="1"/>
              <a:t>Why</a:t>
            </a:r>
            <a:r>
              <a:rPr lang="sv-SE" dirty="0"/>
              <a:t> is </a:t>
            </a:r>
            <a:r>
              <a:rPr lang="sv-SE" dirty="0" err="1"/>
              <a:t>everything</a:t>
            </a:r>
            <a:r>
              <a:rPr lang="sv-SE" dirty="0"/>
              <a:t> email in </a:t>
            </a:r>
            <a:r>
              <a:rPr lang="sv-SE" dirty="0" err="1"/>
              <a:t>upper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96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r>
              <a:rPr lang="sv-SE" dirty="0"/>
              <a:t>X.400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Notification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delivery</a:t>
            </a:r>
            <a:r>
              <a:rPr lang="sv-S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Cannot</a:t>
            </a:r>
            <a:r>
              <a:rPr lang="sv-SE" dirty="0"/>
              <a:t> </a:t>
            </a:r>
            <a:r>
              <a:rPr lang="sv-SE" dirty="0" err="1"/>
              <a:t>spoof</a:t>
            </a:r>
            <a:r>
              <a:rPr lang="sv-SE" dirty="0"/>
              <a:t> email adress  </a:t>
            </a:r>
            <a:r>
              <a:rPr lang="sv-SE" dirty="0" err="1"/>
              <a:t>wounder</a:t>
            </a:r>
            <a:r>
              <a:rPr lang="sv-SE" dirty="0"/>
              <a:t> </a:t>
            </a:r>
            <a:r>
              <a:rPr lang="sv-SE" dirty="0" err="1"/>
              <a:t>why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Computing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sv-SE" dirty="0"/>
              <a:t> (</a:t>
            </a:r>
            <a:r>
              <a:rPr lang="sv-SE" dirty="0" err="1"/>
              <a:t>performance</a:t>
            </a:r>
            <a:r>
              <a:rPr lang="sv-SE" dirty="0"/>
              <a:t>) ASN1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543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RFC821 -&gt; RFC2821</a:t>
            </a:r>
          </a:p>
          <a:p>
            <a:r>
              <a:rPr lang="sv-SE" dirty="0"/>
              <a:t>25 / 587 </a:t>
            </a:r>
          </a:p>
          <a:p>
            <a:r>
              <a:rPr lang="sv-SE" dirty="0"/>
              <a:t>MAIL FROM </a:t>
            </a:r>
          </a:p>
          <a:p>
            <a:r>
              <a:rPr lang="sv-SE" dirty="0"/>
              <a:t>FROM </a:t>
            </a:r>
          </a:p>
          <a:p>
            <a:endParaRPr lang="sv-SE" dirty="0"/>
          </a:p>
          <a:p>
            <a:r>
              <a:rPr lang="sv-SE" dirty="0" err="1"/>
              <a:t>Dot-stuffing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/>
              <a:t>Ingen </a:t>
            </a:r>
            <a:r>
              <a:rPr lang="sv-SE" dirty="0" err="1"/>
              <a:t>authenticering</a:t>
            </a:r>
            <a:r>
              <a:rPr lang="sv-SE" dirty="0"/>
              <a:t> </a:t>
            </a:r>
          </a:p>
          <a:p>
            <a:r>
              <a:rPr lang="sv-SE" dirty="0"/>
              <a:t>Stoppa </a:t>
            </a:r>
            <a:r>
              <a:rPr lang="sv-SE" dirty="0" err="1"/>
              <a:t>open</a:t>
            </a:r>
            <a:r>
              <a:rPr lang="sv-SE" dirty="0"/>
              <a:t> </a:t>
            </a:r>
            <a:r>
              <a:rPr lang="sv-SE" dirty="0" err="1"/>
              <a:t>relays</a:t>
            </a:r>
            <a:r>
              <a:rPr lang="sv-SE" dirty="0"/>
              <a:t> </a:t>
            </a:r>
          </a:p>
          <a:p>
            <a:r>
              <a:rPr lang="sv-SE" dirty="0"/>
              <a:t>Sedan </a:t>
            </a:r>
            <a:r>
              <a:rPr lang="sv-SE" dirty="0" err="1"/>
              <a:t>authenticering</a:t>
            </a:r>
            <a:r>
              <a:rPr lang="sv-SE" dirty="0"/>
              <a:t> för att sända utanför domänen </a:t>
            </a:r>
          </a:p>
          <a:p>
            <a:endParaRPr lang="sv-SE" dirty="0"/>
          </a:p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possibly</a:t>
            </a:r>
            <a:r>
              <a:rPr lang="sv-SE" dirty="0"/>
              <a:t> go </a:t>
            </a:r>
            <a:r>
              <a:rPr lang="sv-SE" dirty="0" err="1"/>
              <a:t>wrong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627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Santa </a:t>
            </a:r>
            <a:r>
              <a:rPr lang="sv-SE" dirty="0" err="1"/>
              <a:t>barbara</a:t>
            </a:r>
            <a:r>
              <a:rPr lang="sv-SE" dirty="0"/>
              <a:t> år 2003 </a:t>
            </a:r>
          </a:p>
          <a:p>
            <a:endParaRPr lang="sv-SE" dirty="0"/>
          </a:p>
          <a:p>
            <a:r>
              <a:rPr lang="sv-SE" dirty="0"/>
              <a:t>Löst sammanhållna initiativ </a:t>
            </a:r>
          </a:p>
          <a:p>
            <a:endParaRPr lang="sv-SE" dirty="0"/>
          </a:p>
          <a:p>
            <a:r>
              <a:rPr lang="sv-SE" dirty="0"/>
              <a:t>Flera olika lösningar föreslogs 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27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RFC 7208 per 2014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SPF tillämpas / </a:t>
            </a:r>
            <a:r>
              <a:rPr lang="sv-SE" dirty="0" err="1"/>
              <a:t>enforseas</a:t>
            </a:r>
            <a:r>
              <a:rPr lang="sv-SE" dirty="0"/>
              <a:t> av mottagaren, oftast inte ditt mailsystem! </a:t>
            </a:r>
          </a:p>
          <a:p>
            <a:endParaRPr lang="sv-SE" dirty="0"/>
          </a:p>
          <a:p>
            <a:r>
              <a:rPr lang="sv-SE" dirty="0"/>
              <a:t>Anger vilka hostar (IP-adresser / FQN </a:t>
            </a:r>
            <a:r>
              <a:rPr lang="sv-SE" dirty="0" err="1"/>
              <a:t>hostname</a:t>
            </a:r>
            <a:r>
              <a:rPr lang="sv-SE" dirty="0"/>
              <a:t> ) som får sända epost med </a:t>
            </a:r>
            <a:r>
              <a:rPr lang="sv-SE" b="1" dirty="0"/>
              <a:t>Mail From:</a:t>
            </a:r>
            <a:r>
              <a:rPr lang="sv-SE" dirty="0"/>
              <a:t> </a:t>
            </a:r>
          </a:p>
          <a:p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To rid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owners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all </a:t>
            </a:r>
            <a:r>
              <a:rPr lang="sv-SE" dirty="0" err="1"/>
              <a:t>delivery</a:t>
            </a:r>
            <a:r>
              <a:rPr lang="sv-SE" dirty="0"/>
              <a:t> </a:t>
            </a:r>
            <a:r>
              <a:rPr lang="sv-SE" dirty="0" err="1"/>
              <a:t>failure</a:t>
            </a:r>
            <a:r>
              <a:rPr lang="sv-SE" dirty="0"/>
              <a:t> </a:t>
            </a:r>
            <a:r>
              <a:rPr lang="sv-SE" dirty="0" err="1"/>
              <a:t>mesages</a:t>
            </a:r>
            <a:r>
              <a:rPr lang="sv-S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Input for the spam-filter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Spammers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idenfiable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/>
              <a:t>Breaks </a:t>
            </a:r>
            <a:r>
              <a:rPr lang="sv-SE" dirty="0" err="1"/>
              <a:t>plain</a:t>
            </a:r>
            <a:r>
              <a:rPr lang="sv-SE" dirty="0"/>
              <a:t> </a:t>
            </a:r>
            <a:r>
              <a:rPr lang="sv-SE" dirty="0" err="1"/>
              <a:t>mesage</a:t>
            </a:r>
            <a:r>
              <a:rPr lang="sv-SE" dirty="0"/>
              <a:t> </a:t>
            </a:r>
            <a:r>
              <a:rPr lang="sv-SE" dirty="0" err="1"/>
              <a:t>forwarding</a:t>
            </a:r>
            <a:r>
              <a:rPr lang="sv-SE" dirty="0"/>
              <a:t> (</a:t>
            </a:r>
            <a:r>
              <a:rPr lang="sv-SE" dirty="0" err="1"/>
              <a:t>newer</a:t>
            </a:r>
            <a:r>
              <a:rPr lang="sv-SE" dirty="0"/>
              <a:t> </a:t>
            </a:r>
            <a:r>
              <a:rPr lang="sv-SE" dirty="0" err="1"/>
              <a:t>drop</a:t>
            </a:r>
            <a:r>
              <a:rPr lang="sv-SE" dirty="0"/>
              <a:t> a </a:t>
            </a:r>
            <a:r>
              <a:rPr lang="sv-SE" dirty="0" err="1"/>
              <a:t>message</a:t>
            </a:r>
            <a:r>
              <a:rPr lang="sv-SE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Mailinglist</a:t>
            </a:r>
            <a:r>
              <a:rPr lang="sv-SE" dirty="0"/>
              <a:t> </a:t>
            </a:r>
            <a:r>
              <a:rPr lang="sv-SE" dirty="0" err="1"/>
              <a:t>forwarding</a:t>
            </a:r>
            <a:r>
              <a:rPr lang="sv-SE" dirty="0"/>
              <a:t> an email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keep</a:t>
            </a:r>
            <a:r>
              <a:rPr lang="sv-SE" dirty="0"/>
              <a:t> the </a:t>
            </a:r>
            <a:r>
              <a:rPr lang="sv-SE" dirty="0" err="1"/>
              <a:t>return-path</a:t>
            </a:r>
            <a:r>
              <a:rPr lang="sv-S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Next</a:t>
            </a:r>
            <a:r>
              <a:rPr lang="sv-SE" dirty="0"/>
              <a:t> hop/MTA not </a:t>
            </a:r>
            <a:r>
              <a:rPr lang="sv-SE" dirty="0" err="1"/>
              <a:t>whitelisted</a:t>
            </a:r>
            <a:r>
              <a:rPr lang="sv-SE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SPF policy syntax </a:t>
            </a:r>
            <a:r>
              <a:rPr lang="sv-SE" dirty="0" err="1"/>
              <a:t>error</a:t>
            </a:r>
            <a:r>
              <a:rPr lang="sv-SE" dirty="0"/>
              <a:t> =&gt; Permanent </a:t>
            </a:r>
            <a:r>
              <a:rPr lang="sv-SE" dirty="0" err="1"/>
              <a:t>error</a:t>
            </a:r>
            <a:r>
              <a:rPr lang="sv-SE" dirty="0"/>
              <a:t> / ABORT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SPF policy operators and parameters [</a:t>
            </a:r>
            <a:r>
              <a:rPr lang="sv-SE" dirty="0" err="1"/>
              <a:t>net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067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Parentes </a:t>
            </a:r>
          </a:p>
          <a:p>
            <a:endParaRPr lang="sv-SE" dirty="0"/>
          </a:p>
          <a:p>
            <a:r>
              <a:rPr lang="sv-SE" dirty="0"/>
              <a:t>Simple for example.com</a:t>
            </a:r>
          </a:p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example.co.uk </a:t>
            </a:r>
          </a:p>
          <a:p>
            <a:endParaRPr lang="sv-SE" dirty="0"/>
          </a:p>
          <a:p>
            <a:r>
              <a:rPr lang="sv-SE" dirty="0"/>
              <a:t>SPF </a:t>
            </a:r>
            <a:r>
              <a:rPr lang="sv-SE" dirty="0" err="1"/>
              <a:t>strict</a:t>
            </a:r>
            <a:r>
              <a:rPr lang="sv-SE" dirty="0"/>
              <a:t> or </a:t>
            </a:r>
            <a:r>
              <a:rPr lang="sv-SE" dirty="0" err="1"/>
              <a:t>relaxed</a:t>
            </a:r>
            <a:endParaRPr lang="sv-SE" dirty="0"/>
          </a:p>
          <a:p>
            <a:endParaRPr lang="sv-SE" dirty="0"/>
          </a:p>
          <a:p>
            <a:r>
              <a:rPr lang="sv-S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http://publicsuffix.org</a:t>
            </a:r>
            <a:r>
              <a:rPr lang="sv-SE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sv-SE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privacy-damaging "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supercookies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being set for high-level domain name suffixes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most important part of a domain name in the user interface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Accurately sort history entries by site 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5281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Objective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DKIM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Nobody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able</a:t>
            </a:r>
            <a:r>
              <a:rPr lang="sv-SE" dirty="0"/>
              <a:t> to </a:t>
            </a:r>
            <a:r>
              <a:rPr lang="sv-SE" dirty="0" err="1"/>
              <a:t>send</a:t>
            </a:r>
            <a:r>
              <a:rPr lang="sv-SE" dirty="0"/>
              <a:t> email as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originated</a:t>
            </a:r>
            <a:r>
              <a:rPr lang="sv-SE" dirty="0"/>
              <a:t> from a system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stop </a:t>
            </a:r>
            <a:r>
              <a:rPr lang="sv-SE" dirty="0" err="1"/>
              <a:t>inbound</a:t>
            </a:r>
            <a:r>
              <a:rPr lang="sv-SE" dirty="0"/>
              <a:t> </a:t>
            </a:r>
            <a:r>
              <a:rPr lang="sv-SE" dirty="0" err="1"/>
              <a:t>messages</a:t>
            </a:r>
            <a:r>
              <a:rPr lang="sv-SE" dirty="0"/>
              <a:t> </a:t>
            </a:r>
            <a:r>
              <a:rPr lang="sv-SE" dirty="0" err="1"/>
              <a:t>looking</a:t>
            </a:r>
            <a:r>
              <a:rPr lang="sv-SE" dirty="0"/>
              <a:t> like sent 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organisatoin</a:t>
            </a:r>
            <a:r>
              <a:rPr lang="sv-SE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selector._domainkey.example.net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19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loose</a:t>
            </a:r>
            <a:r>
              <a:rPr lang="sv-SE" dirty="0"/>
              <a:t> or </a:t>
            </a:r>
            <a:r>
              <a:rPr lang="sv-SE" dirty="0" err="1"/>
              <a:t>strict</a:t>
            </a:r>
            <a:r>
              <a:rPr lang="sv-SE" dirty="0"/>
              <a:t>, </a:t>
            </a:r>
            <a:r>
              <a:rPr lang="sv-SE" dirty="0" err="1"/>
              <a:t>parrent</a:t>
            </a:r>
            <a:r>
              <a:rPr lang="sv-SE" dirty="0"/>
              <a:t> and </a:t>
            </a:r>
            <a:r>
              <a:rPr lang="sv-SE" dirty="0" err="1"/>
              <a:t>child</a:t>
            </a:r>
            <a:r>
              <a:rPr lang="sv-SE" dirty="0"/>
              <a:t> </a:t>
            </a:r>
            <a:r>
              <a:rPr lang="sv-SE" dirty="0" err="1"/>
              <a:t>domains</a:t>
            </a:r>
            <a:r>
              <a:rPr lang="sv-S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Non-</a:t>
            </a:r>
            <a:r>
              <a:rPr lang="sv-SE" dirty="0" err="1"/>
              <a:t>repudiability</a:t>
            </a:r>
            <a:r>
              <a:rPr lang="sv-S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Replaying</a:t>
            </a:r>
            <a:r>
              <a:rPr lang="sv-SE" dirty="0"/>
              <a:t> </a:t>
            </a:r>
            <a:r>
              <a:rPr lang="sv-SE" dirty="0" err="1"/>
              <a:t>signatures</a:t>
            </a:r>
            <a:r>
              <a:rPr lang="sv-S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modificatoin</a:t>
            </a:r>
            <a:r>
              <a:rPr lang="sv-SE" dirty="0"/>
              <a:t> / </a:t>
            </a:r>
            <a:r>
              <a:rPr lang="sv-SE" dirty="0" err="1"/>
              <a:t>mailinglists</a:t>
            </a:r>
            <a:r>
              <a:rPr lang="sv-S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8DEE7-C81D-4169-B014-AFB55D05BC57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07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7C92-B666-BE4A-87BA-E45BF689715D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nonicaliz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otthelme.co.uk/email-security-dmarc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rdenize.com/blog/mta-s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rttls-everywhere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your email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75A2-DAC6-48D4-B71F-6DBF6CC5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DKIM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553A-44EF-443E-B336-A6F28504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600200"/>
            <a:ext cx="8909221" cy="41280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from [172.16.117.57] (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[194.236.49.11])</a:t>
            </a:r>
          </a:p>
          <a:p>
            <a:pPr marL="0" indent="0">
              <a:buNone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TLSv1.2 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ECDHE-RSA-AES256-GCM-SHA384 (256/256 bits))</a:t>
            </a:r>
          </a:p>
          <a:p>
            <a:pPr marL="0" indent="0">
              <a:buNone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(No 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certificate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requested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by ddm.se (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Postfix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ESMTPSA id 2DCFCA6DC08</a:t>
            </a:r>
          </a:p>
          <a:p>
            <a:pPr marL="0" indent="0">
              <a:buNone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&lt;per.josefsson@pulsen.se&gt;; Thu, 16 May 2019 07:40:15 +0200 (CEST)</a:t>
            </a:r>
          </a:p>
          <a:p>
            <a:pPr marL="0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DKIM-</a:t>
            </a: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: v=1; a=rsa-sha256; c=</a:t>
            </a: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relaxed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; d=ddm.se; s=001;</a:t>
            </a:r>
          </a:p>
          <a:p>
            <a:pPr marL="0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	t=1557985215; bh=BYHjJEEQX5fFwHMnm87o1Js17Fta6Hp+u/7oh9GDCQE=;</a:t>
            </a:r>
          </a:p>
          <a:p>
            <a:pPr marL="0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	h=</a:t>
            </a: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From:Date:Subject:To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	b=kSzGR6db2AIm5rCkNIXfoyngKTjaAOMFhLEEUMGXyIxr1m6SDvLtLTN1AUGZPEzb9</a:t>
            </a:r>
          </a:p>
          <a:p>
            <a:pPr marL="0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sv-S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LpekqkGSPqJm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/8JRQ4MTbcdYcnWZT+DPRNvMI88UcO93XnVRqDCn18K5CtENhgnrjU</a:t>
            </a:r>
          </a:p>
          <a:p>
            <a:pPr marL="0" indent="0">
              <a:buNone/>
            </a:pP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	 NtKj7+mDiDSzUwyyrYjtB1jbCSOOZQ7usNYrHqtI=</a:t>
            </a:r>
          </a:p>
          <a:p>
            <a:pPr marL="0" indent="0">
              <a:buNone/>
            </a:pP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multipart/mixed;</a:t>
            </a:r>
          </a:p>
          <a:p>
            <a:pPr marL="0" indent="0">
              <a:buNone/>
            </a:pP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v-SE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sv-SE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="Apple-Mail-676818E7-493B-4089-86AA-CDB76E7C7649”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From: Per Josefsson &lt;per@ddm.se&gt;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Thu, 16 May 2019 07:40:13 +0200</a:t>
            </a:r>
            <a:endParaRPr lang="sv-SE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8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3F55-D068-44FF-81C8-680F3D5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DKIM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7150-40FE-45E5-B087-1C64A6F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95" y="4664385"/>
            <a:ext cx="8229600" cy="1316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v=DKIM1\; k=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\; p=MIGfMA0GCSqGSIb3DQEBAQUAA4GNADCBiQKBgQC5o7FC4ZpP7mis5X+9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WPfIRmUYhT+BKckUB2Q/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yZ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/eBOmqcTCj7tpNMHxowdbWGzLTfps08UgXbAiB+m871XQ7+VrHU13HGKqGZU2Q0ZGu6B3KyMa0e8eSUxwVI+5V0sxQdGUctNJJP5x9CkkVT7LF6SZ3MXDa1fl/gC5TEzDfDwIDAQAB</a:t>
            </a:r>
            <a:endParaRPr lang="sv-S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589A4-FD0E-4CF8-A19A-5238F3B39D6E}"/>
              </a:ext>
            </a:extLst>
          </p:cNvPr>
          <p:cNvSpPr txBox="1"/>
          <p:nvPr/>
        </p:nvSpPr>
        <p:spPr>
          <a:xfrm>
            <a:off x="464168" y="1408097"/>
            <a:ext cx="26942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/>
              <a:t>SMTP </a:t>
            </a:r>
            <a:r>
              <a:rPr lang="sv-SE" sz="1600" dirty="0" err="1"/>
              <a:t>receive</a:t>
            </a:r>
            <a:r>
              <a:rPr lang="sv-SE" sz="1600" dirty="0"/>
              <a:t> an email </a:t>
            </a:r>
          </a:p>
          <a:p>
            <a:r>
              <a:rPr lang="sv-SE" sz="1600" dirty="0" err="1"/>
              <a:t>Hash</a:t>
            </a:r>
            <a:r>
              <a:rPr lang="sv-SE" sz="1600" dirty="0"/>
              <a:t> </a:t>
            </a:r>
            <a:r>
              <a:rPr lang="sv-SE" sz="1600" dirty="0" err="1"/>
              <a:t>named</a:t>
            </a:r>
            <a:r>
              <a:rPr lang="sv-SE" sz="1600" dirty="0"/>
              <a:t> </a:t>
            </a:r>
            <a:r>
              <a:rPr lang="sv-SE" sz="1600" dirty="0" err="1"/>
              <a:t>headers</a:t>
            </a:r>
            <a:r>
              <a:rPr lang="sv-SE" sz="1600" dirty="0"/>
              <a:t>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C762F-A416-48C7-AEA4-847A889A236F}"/>
              </a:ext>
            </a:extLst>
          </p:cNvPr>
          <p:cNvSpPr txBox="1"/>
          <p:nvPr/>
        </p:nvSpPr>
        <p:spPr>
          <a:xfrm>
            <a:off x="3718254" y="1439413"/>
            <a:ext cx="49239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Lookup DKIM-record (</a:t>
            </a:r>
            <a:r>
              <a:rPr lang="en-GB" sz="1600" b="1" dirty="0"/>
              <a:t>001._domainkey.ddm.se</a:t>
            </a:r>
            <a:r>
              <a:rPr lang="en-GB" sz="1600" dirty="0"/>
              <a:t>) in DNS</a:t>
            </a:r>
          </a:p>
          <a:p>
            <a:r>
              <a:rPr lang="en-GB" sz="1600" dirty="0"/>
              <a:t>P=MIGfMA0GCSqGSIb3D…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AD9C5-3435-4810-8FC3-1C632B6C9AEB}"/>
              </a:ext>
            </a:extLst>
          </p:cNvPr>
          <p:cNvSpPr txBox="1"/>
          <p:nvPr/>
        </p:nvSpPr>
        <p:spPr>
          <a:xfrm>
            <a:off x="864220" y="2930335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Decrypt hash with P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15AA61-C0F4-4365-85A5-6A0F07D70F71}"/>
              </a:ext>
            </a:extLst>
          </p:cNvPr>
          <p:cNvSpPr/>
          <p:nvPr/>
        </p:nvSpPr>
        <p:spPr>
          <a:xfrm>
            <a:off x="4201297" y="2729498"/>
            <a:ext cx="1030814" cy="98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sv-SE" sz="1500" dirty="0"/>
              <a:t>? </a:t>
            </a:r>
            <a:br>
              <a:rPr lang="sv-SE" sz="1500" dirty="0"/>
            </a:br>
            <a:r>
              <a:rPr lang="sv-SE" sz="1500" dirty="0"/>
              <a:t>H 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810FBA-0BC8-4E6B-94EF-27CED50735B0}"/>
              </a:ext>
            </a:extLst>
          </p:cNvPr>
          <p:cNvCxnSpPr/>
          <p:nvPr/>
        </p:nvCxnSpPr>
        <p:spPr>
          <a:xfrm>
            <a:off x="3289011" y="1710025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E8F937-69F7-47E2-B6C5-1728BA34E69F}"/>
              </a:ext>
            </a:extLst>
          </p:cNvPr>
          <p:cNvSpPr/>
          <p:nvPr/>
        </p:nvSpPr>
        <p:spPr>
          <a:xfrm>
            <a:off x="412595" y="1771689"/>
            <a:ext cx="8440119" cy="1239141"/>
          </a:xfrm>
          <a:custGeom>
            <a:avLst/>
            <a:gdLst>
              <a:gd name="connsiteX0" fmla="*/ 5917721 w 6400800"/>
              <a:gd name="connsiteY0" fmla="*/ 0 h 1017917"/>
              <a:gd name="connsiteX1" fmla="*/ 6400800 w 6400800"/>
              <a:gd name="connsiteY1" fmla="*/ 17253 h 1017917"/>
              <a:gd name="connsiteX2" fmla="*/ 6366295 w 6400800"/>
              <a:gd name="connsiteY2" fmla="*/ 483079 h 1017917"/>
              <a:gd name="connsiteX3" fmla="*/ 0 w 6400800"/>
              <a:gd name="connsiteY3" fmla="*/ 517585 h 1017917"/>
              <a:gd name="connsiteX4" fmla="*/ 17253 w 6400800"/>
              <a:gd name="connsiteY4" fmla="*/ 1017917 h 1017917"/>
              <a:gd name="connsiteX5" fmla="*/ 276046 w 6400800"/>
              <a:gd name="connsiteY5" fmla="*/ 1017917 h 1017917"/>
              <a:gd name="connsiteX0" fmla="*/ 5917721 w 6366295"/>
              <a:gd name="connsiteY0" fmla="*/ 6682 h 1024599"/>
              <a:gd name="connsiteX1" fmla="*/ 6340961 w 6366295"/>
              <a:gd name="connsiteY1" fmla="*/ 0 h 1024599"/>
              <a:gd name="connsiteX2" fmla="*/ 6366295 w 6366295"/>
              <a:gd name="connsiteY2" fmla="*/ 489761 h 1024599"/>
              <a:gd name="connsiteX3" fmla="*/ 0 w 6366295"/>
              <a:gd name="connsiteY3" fmla="*/ 524267 h 1024599"/>
              <a:gd name="connsiteX4" fmla="*/ 17253 w 6366295"/>
              <a:gd name="connsiteY4" fmla="*/ 1024599 h 1024599"/>
              <a:gd name="connsiteX5" fmla="*/ 276046 w 6366295"/>
              <a:gd name="connsiteY5" fmla="*/ 1024599 h 1024599"/>
              <a:gd name="connsiteX0" fmla="*/ 5917721 w 6366295"/>
              <a:gd name="connsiteY0" fmla="*/ 6682 h 1024599"/>
              <a:gd name="connsiteX1" fmla="*/ 6364896 w 6366295"/>
              <a:gd name="connsiteY1" fmla="*/ 0 h 1024599"/>
              <a:gd name="connsiteX2" fmla="*/ 6366295 w 6366295"/>
              <a:gd name="connsiteY2" fmla="*/ 489761 h 1024599"/>
              <a:gd name="connsiteX3" fmla="*/ 0 w 6366295"/>
              <a:gd name="connsiteY3" fmla="*/ 524267 h 1024599"/>
              <a:gd name="connsiteX4" fmla="*/ 17253 w 6366295"/>
              <a:gd name="connsiteY4" fmla="*/ 1024599 h 1024599"/>
              <a:gd name="connsiteX5" fmla="*/ 276046 w 6366295"/>
              <a:gd name="connsiteY5" fmla="*/ 1024599 h 1024599"/>
              <a:gd name="connsiteX0" fmla="*/ 5917721 w 6364902"/>
              <a:gd name="connsiteY0" fmla="*/ 6682 h 1024599"/>
              <a:gd name="connsiteX1" fmla="*/ 6364896 w 6364902"/>
              <a:gd name="connsiteY1" fmla="*/ 0 h 1024599"/>
              <a:gd name="connsiteX2" fmla="*/ 6342359 w 6364902"/>
              <a:gd name="connsiteY2" fmla="*/ 453858 h 1024599"/>
              <a:gd name="connsiteX3" fmla="*/ 0 w 6364902"/>
              <a:gd name="connsiteY3" fmla="*/ 524267 h 1024599"/>
              <a:gd name="connsiteX4" fmla="*/ 17253 w 6364902"/>
              <a:gd name="connsiteY4" fmla="*/ 1024599 h 1024599"/>
              <a:gd name="connsiteX5" fmla="*/ 276046 w 6364902"/>
              <a:gd name="connsiteY5" fmla="*/ 1024599 h 1024599"/>
              <a:gd name="connsiteX0" fmla="*/ 5941657 w 6388838"/>
              <a:gd name="connsiteY0" fmla="*/ 6682 h 1024599"/>
              <a:gd name="connsiteX1" fmla="*/ 6388832 w 6388838"/>
              <a:gd name="connsiteY1" fmla="*/ 0 h 1024599"/>
              <a:gd name="connsiteX2" fmla="*/ 6366295 w 6388838"/>
              <a:gd name="connsiteY2" fmla="*/ 453858 h 1024599"/>
              <a:gd name="connsiteX3" fmla="*/ 0 w 6388838"/>
              <a:gd name="connsiteY3" fmla="*/ 464428 h 1024599"/>
              <a:gd name="connsiteX4" fmla="*/ 41189 w 6388838"/>
              <a:gd name="connsiteY4" fmla="*/ 1024599 h 1024599"/>
              <a:gd name="connsiteX5" fmla="*/ 299982 w 6388838"/>
              <a:gd name="connsiteY5" fmla="*/ 1024599 h 1024599"/>
              <a:gd name="connsiteX0" fmla="*/ 5941657 w 6390231"/>
              <a:gd name="connsiteY0" fmla="*/ 6682 h 1024599"/>
              <a:gd name="connsiteX1" fmla="*/ 6388832 w 6390231"/>
              <a:gd name="connsiteY1" fmla="*/ 0 h 1024599"/>
              <a:gd name="connsiteX2" fmla="*/ 6390231 w 6390231"/>
              <a:gd name="connsiteY2" fmla="*/ 453858 h 1024599"/>
              <a:gd name="connsiteX3" fmla="*/ 0 w 6390231"/>
              <a:gd name="connsiteY3" fmla="*/ 464428 h 1024599"/>
              <a:gd name="connsiteX4" fmla="*/ 41189 w 6390231"/>
              <a:gd name="connsiteY4" fmla="*/ 1024599 h 1024599"/>
              <a:gd name="connsiteX5" fmla="*/ 299982 w 6390231"/>
              <a:gd name="connsiteY5" fmla="*/ 1024599 h 1024599"/>
              <a:gd name="connsiteX0" fmla="*/ 5948339 w 6396913"/>
              <a:gd name="connsiteY0" fmla="*/ 6682 h 1024599"/>
              <a:gd name="connsiteX1" fmla="*/ 6395514 w 6396913"/>
              <a:gd name="connsiteY1" fmla="*/ 0 h 1024599"/>
              <a:gd name="connsiteX2" fmla="*/ 6396913 w 6396913"/>
              <a:gd name="connsiteY2" fmla="*/ 453858 h 1024599"/>
              <a:gd name="connsiteX3" fmla="*/ 6682 w 6396913"/>
              <a:gd name="connsiteY3" fmla="*/ 464428 h 1024599"/>
              <a:gd name="connsiteX4" fmla="*/ 0 w 6396913"/>
              <a:gd name="connsiteY4" fmla="*/ 1024599 h 1024599"/>
              <a:gd name="connsiteX5" fmla="*/ 306664 w 6396913"/>
              <a:gd name="connsiteY5" fmla="*/ 1024599 h 1024599"/>
              <a:gd name="connsiteX0" fmla="*/ 5948339 w 6396913"/>
              <a:gd name="connsiteY0" fmla="*/ 17 h 1233937"/>
              <a:gd name="connsiteX1" fmla="*/ 6395514 w 6396913"/>
              <a:gd name="connsiteY1" fmla="*/ 209338 h 1233937"/>
              <a:gd name="connsiteX2" fmla="*/ 6396913 w 6396913"/>
              <a:gd name="connsiteY2" fmla="*/ 663196 h 1233937"/>
              <a:gd name="connsiteX3" fmla="*/ 6682 w 6396913"/>
              <a:gd name="connsiteY3" fmla="*/ 673766 h 1233937"/>
              <a:gd name="connsiteX4" fmla="*/ 0 w 6396913"/>
              <a:gd name="connsiteY4" fmla="*/ 1233937 h 1233937"/>
              <a:gd name="connsiteX5" fmla="*/ 306664 w 6396913"/>
              <a:gd name="connsiteY5" fmla="*/ 1233937 h 1233937"/>
              <a:gd name="connsiteX0" fmla="*/ 5948339 w 6396913"/>
              <a:gd name="connsiteY0" fmla="*/ 6683 h 1240603"/>
              <a:gd name="connsiteX1" fmla="*/ 6384714 w 6396913"/>
              <a:gd name="connsiteY1" fmla="*/ 0 h 1240603"/>
              <a:gd name="connsiteX2" fmla="*/ 6396913 w 6396913"/>
              <a:gd name="connsiteY2" fmla="*/ 669862 h 1240603"/>
              <a:gd name="connsiteX3" fmla="*/ 6682 w 6396913"/>
              <a:gd name="connsiteY3" fmla="*/ 680432 h 1240603"/>
              <a:gd name="connsiteX4" fmla="*/ 0 w 6396913"/>
              <a:gd name="connsiteY4" fmla="*/ 1240603 h 1240603"/>
              <a:gd name="connsiteX5" fmla="*/ 306664 w 6396913"/>
              <a:gd name="connsiteY5" fmla="*/ 1240603 h 1240603"/>
              <a:gd name="connsiteX0" fmla="*/ 5948339 w 6396913"/>
              <a:gd name="connsiteY0" fmla="*/ 17513 h 1251433"/>
              <a:gd name="connsiteX1" fmla="*/ 6395503 w 6396913"/>
              <a:gd name="connsiteY1" fmla="*/ 0 h 1251433"/>
              <a:gd name="connsiteX2" fmla="*/ 6396913 w 6396913"/>
              <a:gd name="connsiteY2" fmla="*/ 680692 h 1251433"/>
              <a:gd name="connsiteX3" fmla="*/ 6682 w 6396913"/>
              <a:gd name="connsiteY3" fmla="*/ 691262 h 1251433"/>
              <a:gd name="connsiteX4" fmla="*/ 0 w 6396913"/>
              <a:gd name="connsiteY4" fmla="*/ 1251433 h 1251433"/>
              <a:gd name="connsiteX5" fmla="*/ 306664 w 6396913"/>
              <a:gd name="connsiteY5" fmla="*/ 1251433 h 1251433"/>
              <a:gd name="connsiteX0" fmla="*/ 5948339 w 8166405"/>
              <a:gd name="connsiteY0" fmla="*/ 17513 h 1251433"/>
              <a:gd name="connsiteX1" fmla="*/ 6395503 w 8166405"/>
              <a:gd name="connsiteY1" fmla="*/ 0 h 1251433"/>
              <a:gd name="connsiteX2" fmla="*/ 8166405 w 8166405"/>
              <a:gd name="connsiteY2" fmla="*/ 692693 h 1251433"/>
              <a:gd name="connsiteX3" fmla="*/ 6682 w 8166405"/>
              <a:gd name="connsiteY3" fmla="*/ 691262 h 1251433"/>
              <a:gd name="connsiteX4" fmla="*/ 0 w 8166405"/>
              <a:gd name="connsiteY4" fmla="*/ 1251433 h 1251433"/>
              <a:gd name="connsiteX5" fmla="*/ 306664 w 8166405"/>
              <a:gd name="connsiteY5" fmla="*/ 1251433 h 1251433"/>
              <a:gd name="connsiteX0" fmla="*/ 5948339 w 8166405"/>
              <a:gd name="connsiteY0" fmla="*/ 0 h 1233920"/>
              <a:gd name="connsiteX1" fmla="*/ 8164995 w 8166405"/>
              <a:gd name="connsiteY1" fmla="*/ 30490 h 1233920"/>
              <a:gd name="connsiteX2" fmla="*/ 8166405 w 8166405"/>
              <a:gd name="connsiteY2" fmla="*/ 675180 h 1233920"/>
              <a:gd name="connsiteX3" fmla="*/ 6682 w 8166405"/>
              <a:gd name="connsiteY3" fmla="*/ 673749 h 1233920"/>
              <a:gd name="connsiteX4" fmla="*/ 0 w 8166405"/>
              <a:gd name="connsiteY4" fmla="*/ 1233920 h 1233920"/>
              <a:gd name="connsiteX5" fmla="*/ 306664 w 8166405"/>
              <a:gd name="connsiteY5" fmla="*/ 1233920 h 1233920"/>
              <a:gd name="connsiteX0" fmla="*/ 8016732 w 8166405"/>
              <a:gd name="connsiteY0" fmla="*/ 17513 h 1203430"/>
              <a:gd name="connsiteX1" fmla="*/ 8164995 w 8166405"/>
              <a:gd name="connsiteY1" fmla="*/ 0 h 1203430"/>
              <a:gd name="connsiteX2" fmla="*/ 8166405 w 8166405"/>
              <a:gd name="connsiteY2" fmla="*/ 644690 h 1203430"/>
              <a:gd name="connsiteX3" fmla="*/ 6682 w 8166405"/>
              <a:gd name="connsiteY3" fmla="*/ 643259 h 1203430"/>
              <a:gd name="connsiteX4" fmla="*/ 0 w 8166405"/>
              <a:gd name="connsiteY4" fmla="*/ 1203430 h 1203430"/>
              <a:gd name="connsiteX5" fmla="*/ 306664 w 8166405"/>
              <a:gd name="connsiteY5" fmla="*/ 1203430 h 1203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6405" h="1203430">
                <a:moveTo>
                  <a:pt x="8016732" y="17513"/>
                </a:moveTo>
                <a:lnTo>
                  <a:pt x="8164995" y="0"/>
                </a:lnTo>
                <a:cubicBezTo>
                  <a:pt x="8165461" y="163254"/>
                  <a:pt x="8165939" y="481436"/>
                  <a:pt x="8166405" y="644690"/>
                </a:cubicBezTo>
                <a:lnTo>
                  <a:pt x="6682" y="643259"/>
                </a:lnTo>
                <a:cubicBezTo>
                  <a:pt x="4455" y="829983"/>
                  <a:pt x="2227" y="1016706"/>
                  <a:pt x="0" y="1203430"/>
                </a:cubicBezTo>
                <a:lnTo>
                  <a:pt x="306664" y="1203430"/>
                </a:ln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CF4D9-1439-4D24-ABCD-46959A5F7D1E}"/>
              </a:ext>
            </a:extLst>
          </p:cNvPr>
          <p:cNvCxnSpPr/>
          <p:nvPr/>
        </p:nvCxnSpPr>
        <p:spPr>
          <a:xfrm>
            <a:off x="3721497" y="3195726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048524-0CCE-4969-B241-DE45E8E19D4A}"/>
              </a:ext>
            </a:extLst>
          </p:cNvPr>
          <p:cNvCxnSpPr/>
          <p:nvPr/>
        </p:nvCxnSpPr>
        <p:spPr>
          <a:xfrm>
            <a:off x="5439086" y="3203187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744E390-C26D-4D5F-AB11-38DC48E3F677}"/>
              </a:ext>
            </a:extLst>
          </p:cNvPr>
          <p:cNvSpPr/>
          <p:nvPr/>
        </p:nvSpPr>
        <p:spPr>
          <a:xfrm>
            <a:off x="4683118" y="3867887"/>
            <a:ext cx="370703" cy="234778"/>
          </a:xfrm>
          <a:custGeom>
            <a:avLst/>
            <a:gdLst>
              <a:gd name="connsiteX0" fmla="*/ 0 w 370703"/>
              <a:gd name="connsiteY0" fmla="*/ 0 h 234778"/>
              <a:gd name="connsiteX1" fmla="*/ 0 w 370703"/>
              <a:gd name="connsiteY1" fmla="*/ 234778 h 234778"/>
              <a:gd name="connsiteX2" fmla="*/ 370703 w 370703"/>
              <a:gd name="connsiteY2" fmla="*/ 234778 h 23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703" h="234778">
                <a:moveTo>
                  <a:pt x="0" y="0"/>
                </a:moveTo>
                <a:lnTo>
                  <a:pt x="0" y="234778"/>
                </a:lnTo>
                <a:lnTo>
                  <a:pt x="370703" y="234778"/>
                </a:ln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40ADF-1C2B-4781-9803-E3EDE7383229}"/>
              </a:ext>
            </a:extLst>
          </p:cNvPr>
          <p:cNvSpPr txBox="1"/>
          <p:nvPr/>
        </p:nvSpPr>
        <p:spPr>
          <a:xfrm>
            <a:off x="5796461" y="3014339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Consider </a:t>
            </a:r>
            <a:r>
              <a:rPr lang="en-GB" sz="1600" dirty="0" err="1"/>
              <a:t>receiveing</a:t>
            </a:r>
            <a:r>
              <a:rPr lang="en-GB" sz="1600" dirty="0"/>
              <a:t>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C103-D30C-489C-97AA-F8A3790DAFB1}"/>
              </a:ext>
            </a:extLst>
          </p:cNvPr>
          <p:cNvSpPr txBox="1"/>
          <p:nvPr/>
        </p:nvSpPr>
        <p:spPr>
          <a:xfrm>
            <a:off x="5101461" y="3914612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Consider rejecting message</a:t>
            </a:r>
          </a:p>
        </p:txBody>
      </p:sp>
    </p:spTree>
    <p:extLst>
      <p:ext uri="{BB962C8B-B14F-4D97-AF65-F5344CB8AC3E}">
        <p14:creationId xmlns:p14="http://schemas.microsoft.com/office/powerpoint/2010/main" val="283207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E6E-1D09-42FD-B2A2-7A45D48A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B0EF-BA18-4E64-AFAD-D41A0286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v</a:t>
            </a:r>
            <a:r>
              <a:rPr lang="en-US" dirty="0"/>
              <a:t>, version</a:t>
            </a:r>
          </a:p>
          <a:p>
            <a:r>
              <a:rPr lang="en-US" b="1" dirty="0"/>
              <a:t>a</a:t>
            </a:r>
            <a:r>
              <a:rPr lang="en-US" dirty="0"/>
              <a:t>, signing algorithm</a:t>
            </a:r>
          </a:p>
          <a:p>
            <a:r>
              <a:rPr lang="en-US" b="1" dirty="0"/>
              <a:t>d</a:t>
            </a:r>
            <a:r>
              <a:rPr lang="en-US" dirty="0"/>
              <a:t>, domain</a:t>
            </a:r>
          </a:p>
          <a:p>
            <a:r>
              <a:rPr lang="en-US" b="1" dirty="0"/>
              <a:t>s</a:t>
            </a:r>
            <a:r>
              <a:rPr lang="en-US" dirty="0"/>
              <a:t>, selector</a:t>
            </a:r>
          </a:p>
          <a:p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dirty="0">
                <a:hlinkClick r:id="rId3" tooltip="Canonicalization"/>
              </a:rPr>
              <a:t>canonicalization</a:t>
            </a:r>
            <a:r>
              <a:rPr lang="en-US" dirty="0"/>
              <a:t> algorithm(s) for header and body</a:t>
            </a:r>
          </a:p>
          <a:p>
            <a:r>
              <a:rPr lang="en-US" b="1" dirty="0"/>
              <a:t>q</a:t>
            </a:r>
            <a:r>
              <a:rPr lang="en-US" dirty="0"/>
              <a:t>, default query method</a:t>
            </a:r>
          </a:p>
          <a:p>
            <a:r>
              <a:rPr lang="en-US" b="1" dirty="0"/>
              <a:t>t</a:t>
            </a:r>
            <a:r>
              <a:rPr lang="en-US" dirty="0"/>
              <a:t>, signature timestamp</a:t>
            </a:r>
          </a:p>
          <a:p>
            <a:r>
              <a:rPr lang="en-US" b="1" dirty="0"/>
              <a:t>x</a:t>
            </a:r>
            <a:r>
              <a:rPr lang="en-US" dirty="0"/>
              <a:t>, expire time</a:t>
            </a:r>
          </a:p>
          <a:p>
            <a:r>
              <a:rPr lang="en-US" b="1" dirty="0"/>
              <a:t>h</a:t>
            </a:r>
            <a:r>
              <a:rPr lang="en-US" dirty="0"/>
              <a:t>, header fields - list of those that have been signed</a:t>
            </a:r>
          </a:p>
          <a:p>
            <a:r>
              <a:rPr lang="en-US" b="1" dirty="0" err="1"/>
              <a:t>bh</a:t>
            </a:r>
            <a:r>
              <a:rPr lang="en-US" dirty="0"/>
              <a:t>, body hash</a:t>
            </a:r>
          </a:p>
          <a:p>
            <a:r>
              <a:rPr lang="en-US" b="1" dirty="0"/>
              <a:t>b</a:t>
            </a:r>
            <a:r>
              <a:rPr lang="en-US" dirty="0"/>
              <a:t>, signature of headers and body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006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75A2-DAC6-48D4-B71F-6DBF6CC5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DKIM pub key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553A-44EF-443E-B336-A6F28504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600200"/>
            <a:ext cx="8909221" cy="412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 Q=TXT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001._domainkey.ddm.se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Non-authoritative answer:</a:t>
            </a:r>
          </a:p>
          <a:p>
            <a:pPr marL="0" indent="0">
              <a:buNone/>
            </a:pP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v=DKIM1\; k=</a:t>
            </a:r>
            <a:r>
              <a:rPr lang="sv-S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rsa</a:t>
            </a: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\; p=MIGfMA0GCSqGSIb3DQEBAQUAA4GNADCBiQKBgQC5o7FC4ZpP7mis5X+9</a:t>
            </a:r>
            <a:b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WPfIRmUYhT+BKckUB2Q/</a:t>
            </a:r>
            <a:r>
              <a:rPr lang="sv-SE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yZ</a:t>
            </a:r>
            <a:r>
              <a:rPr lang="sv-S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/eBOmqcTCj7tpNMHxowdbWGzLTfps08UgXbAiB+m871XQ7+VrHU13HGKqGZU2Q0ZGu6B3KyMa0e8eSUxwVI+5V0sxQdGUctNJJP5x9CkkVT7LF6SZ3MXDa1fl/gC5TEzDfDwIDAQAB</a:t>
            </a:r>
          </a:p>
        </p:txBody>
      </p:sp>
    </p:spTree>
    <p:extLst>
      <p:ext uri="{BB962C8B-B14F-4D97-AF65-F5344CB8AC3E}">
        <p14:creationId xmlns:p14="http://schemas.microsoft.com/office/powerpoint/2010/main" val="408548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EB5F-886C-4254-AEC6-6BFC8F95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DMARC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51BED-2D0A-4C66-98AE-68E5AC38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7816"/>
            <a:ext cx="8229600" cy="4128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Domain-based Message Authentication, Reporting, and Conformance</a:t>
            </a:r>
            <a:endParaRPr lang="sv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73979-B83E-49A3-A580-305A034ABF25}"/>
              </a:ext>
            </a:extLst>
          </p:cNvPr>
          <p:cNvSpPr txBox="1"/>
          <p:nvPr/>
        </p:nvSpPr>
        <p:spPr>
          <a:xfrm>
            <a:off x="298254" y="2024868"/>
            <a:ext cx="309426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SMTP receive an email </a:t>
            </a:r>
          </a:p>
          <a:p>
            <a:r>
              <a:rPr lang="en-GB" sz="1600" dirty="0"/>
              <a:t>Extract ”From:”; </a:t>
            </a:r>
          </a:p>
          <a:p>
            <a:r>
              <a:rPr lang="en-GB" sz="1600" dirty="0"/>
              <a:t>Lookup policy; </a:t>
            </a:r>
          </a:p>
          <a:p>
            <a:r>
              <a:rPr lang="en-GB" sz="1600" dirty="0"/>
              <a:t>run SPF &amp; DKIM;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58393-B672-44B7-B449-237573712548}"/>
              </a:ext>
            </a:extLst>
          </p:cNvPr>
          <p:cNvSpPr txBox="1"/>
          <p:nvPr/>
        </p:nvSpPr>
        <p:spPr>
          <a:xfrm>
            <a:off x="4649812" y="4187013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Report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04ECCD9-D164-47CF-A456-0562FBC3FEE4}"/>
              </a:ext>
            </a:extLst>
          </p:cNvPr>
          <p:cNvSpPr/>
          <p:nvPr/>
        </p:nvSpPr>
        <p:spPr>
          <a:xfrm>
            <a:off x="4341369" y="2057056"/>
            <a:ext cx="1030814" cy="98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sv-SE" sz="1500" dirty="0"/>
              <a:t>?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5C2A1E-4874-4201-BEAD-73AA86118484}"/>
              </a:ext>
            </a:extLst>
          </p:cNvPr>
          <p:cNvCxnSpPr/>
          <p:nvPr/>
        </p:nvCxnSpPr>
        <p:spPr>
          <a:xfrm>
            <a:off x="3722988" y="2563477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1BE630-0DE6-45F1-A207-1A2A370E7577}"/>
              </a:ext>
            </a:extLst>
          </p:cNvPr>
          <p:cNvCxnSpPr/>
          <p:nvPr/>
        </p:nvCxnSpPr>
        <p:spPr>
          <a:xfrm>
            <a:off x="5643875" y="2576111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183778-0B34-4D27-A888-E5D343ADA139}"/>
              </a:ext>
            </a:extLst>
          </p:cNvPr>
          <p:cNvSpPr/>
          <p:nvPr/>
        </p:nvSpPr>
        <p:spPr>
          <a:xfrm>
            <a:off x="4887907" y="3341117"/>
            <a:ext cx="370703" cy="234778"/>
          </a:xfrm>
          <a:custGeom>
            <a:avLst/>
            <a:gdLst>
              <a:gd name="connsiteX0" fmla="*/ 0 w 370703"/>
              <a:gd name="connsiteY0" fmla="*/ 0 h 234778"/>
              <a:gd name="connsiteX1" fmla="*/ 0 w 370703"/>
              <a:gd name="connsiteY1" fmla="*/ 234778 h 234778"/>
              <a:gd name="connsiteX2" fmla="*/ 370703 w 370703"/>
              <a:gd name="connsiteY2" fmla="*/ 234778 h 23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703" h="234778">
                <a:moveTo>
                  <a:pt x="0" y="0"/>
                </a:moveTo>
                <a:lnTo>
                  <a:pt x="0" y="234778"/>
                </a:lnTo>
                <a:lnTo>
                  <a:pt x="370703" y="234778"/>
                </a:ln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5CC43-7F86-4B03-A050-C8D829ECBDCE}"/>
              </a:ext>
            </a:extLst>
          </p:cNvPr>
          <p:cNvSpPr txBox="1"/>
          <p:nvPr/>
        </p:nvSpPr>
        <p:spPr>
          <a:xfrm>
            <a:off x="6001250" y="2387263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Consider receiving message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A62F1-7A01-4B1E-8611-1F32E0D7BFB0}"/>
              </a:ext>
            </a:extLst>
          </p:cNvPr>
          <p:cNvSpPr txBox="1"/>
          <p:nvPr/>
        </p:nvSpPr>
        <p:spPr>
          <a:xfrm>
            <a:off x="5306250" y="3387842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Consider rejecting message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E3EFF-6475-497C-857F-EC1BD3EE2EC0}"/>
              </a:ext>
            </a:extLst>
          </p:cNvPr>
          <p:cNvSpPr txBox="1"/>
          <p:nvPr/>
        </p:nvSpPr>
        <p:spPr>
          <a:xfrm>
            <a:off x="5992587" y="2877647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Consider quarantine message</a:t>
            </a:r>
          </a:p>
        </p:txBody>
      </p:sp>
    </p:spTree>
    <p:extLst>
      <p:ext uri="{BB962C8B-B14F-4D97-AF65-F5344CB8AC3E}">
        <p14:creationId xmlns:p14="http://schemas.microsoft.com/office/powerpoint/2010/main" val="110190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12DD-B35C-439C-934E-EA06F44D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DMARC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4471-6477-4A69-B4AC-96FD943B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endParaRPr lang="sv-S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set q=TXT</a:t>
            </a:r>
          </a:p>
          <a:p>
            <a:pPr marL="0" indent="0">
              <a:buNone/>
            </a:pP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_dmarc.ddm.se.</a:t>
            </a:r>
          </a:p>
          <a:p>
            <a:pPr marL="0" indent="0">
              <a:buNone/>
            </a:pPr>
            <a:r>
              <a:rPr lang="sv-S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_dmarc.ddm.se   text = "v=DMARC1\; p=</a:t>
            </a:r>
            <a:r>
              <a:rPr lang="sv-S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\; </a:t>
            </a:r>
            <a:r>
              <a:rPr lang="sv-S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rua</a:t>
            </a:r>
            <a:r>
              <a:rPr lang="sv-S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=mailto:j6upbyys@ag.dmarcian-eu.com\;"</a:t>
            </a:r>
          </a:p>
        </p:txBody>
      </p:sp>
    </p:spTree>
    <p:extLst>
      <p:ext uri="{BB962C8B-B14F-4D97-AF65-F5344CB8AC3E}">
        <p14:creationId xmlns:p14="http://schemas.microsoft.com/office/powerpoint/2010/main" val="6368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9D2D-A3D1-4133-856A-D2A499A5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DMARC RR syntax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073B87-D721-4826-9709-837563AD9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14000"/>
              </p:ext>
            </p:extLst>
          </p:nvPr>
        </p:nvGraphicFramePr>
        <p:xfrm>
          <a:off x="457200" y="1648690"/>
          <a:ext cx="8229600" cy="414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207">
                  <a:extLst>
                    <a:ext uri="{9D8B030D-6E8A-4147-A177-3AD203B41FA5}">
                      <a16:colId xmlns:a16="http://schemas.microsoft.com/office/drawing/2014/main" val="2008061870"/>
                    </a:ext>
                  </a:extLst>
                </a:gridCol>
                <a:gridCol w="6946393">
                  <a:extLst>
                    <a:ext uri="{9D8B030D-6E8A-4147-A177-3AD203B41FA5}">
                      <a16:colId xmlns:a16="http://schemas.microsoft.com/office/drawing/2014/main" val="2404826238"/>
                    </a:ext>
                  </a:extLst>
                </a:gridCol>
              </a:tblGrid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Tag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1327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Value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132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997200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v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Version ”DMARC1”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415715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Policy ”</a:t>
                      </a:r>
                      <a:r>
                        <a:rPr lang="en-GB" sz="1600" dirty="0" err="1">
                          <a:effectLst/>
                        </a:rPr>
                        <a:t>none|quarantine|reject</a:t>
                      </a:r>
                      <a:r>
                        <a:rPr lang="en-GB" sz="1600" dirty="0">
                          <a:effectLst/>
                        </a:rPr>
                        <a:t>”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166931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adkim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Strict or relaxed domain component for DKIM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545077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aspf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 Strict or relaxed domain component for DKIM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255966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fo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When to report a failure ”0 (</a:t>
                      </a:r>
                      <a:r>
                        <a:rPr lang="en-GB" sz="1600" dirty="0" err="1">
                          <a:effectLst/>
                        </a:rPr>
                        <a:t>defult</a:t>
                      </a:r>
                      <a:r>
                        <a:rPr lang="en-GB" sz="1600" dirty="0">
                          <a:effectLst/>
                        </a:rPr>
                        <a:t>) | 1|d|s”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676880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pct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% of email to enforce the policy on (default 100)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354638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rf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Report format ”afrf (default)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2048798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ri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Report interval in seconds (default 86400)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450326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rua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Where to send aggregate reports 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774820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ruf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Where to send forensic reports </a:t>
                      </a:r>
                      <a:endParaRPr lang="sv-S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581122"/>
                  </a:ext>
                </a:extLst>
              </a:tr>
              <a:tr h="3452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sp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Subdomain policy ”</a:t>
                      </a:r>
                      <a:r>
                        <a:rPr lang="en-GB" sz="1600" dirty="0" err="1">
                          <a:effectLst/>
                        </a:rPr>
                        <a:t>none|quarantine|reject</a:t>
                      </a:r>
                      <a:r>
                        <a:rPr lang="en-GB" sz="1600" dirty="0">
                          <a:effectLst/>
                        </a:rPr>
                        <a:t>”</a:t>
                      </a:r>
                      <a:endParaRPr lang="sv-S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5968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2E7ADC-1CDC-447D-8183-C971BC3E04A0}"/>
              </a:ext>
            </a:extLst>
          </p:cNvPr>
          <p:cNvSpPr txBox="1"/>
          <p:nvPr/>
        </p:nvSpPr>
        <p:spPr>
          <a:xfrm>
            <a:off x="7842169" y="5772303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Cheat sheet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85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A55E-A39F-4F0A-BCF8-E56444C4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should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1A41-4295-44A5-ADB1-C5C0FB2B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Deploy DKIM &amp; SPF. You have to cover the basics,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Ensure that your mailers are correctly aligning the appropriate identifiers.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Publish a DMARC record with the “none” flag set for the policies, which requests data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Analyze the data and modify your mail streams as appropriate.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Modify your DMARC policy flags from “none” to “quarantine” to “reject” as you gain experience.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3476569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D5-74AB-4148-86FE-27AA01BD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EDE3-3C44-43D7-A0CB-63BF4189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5C6C2-955A-4717-B76F-ADA7F225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2060"/>
            <a:ext cx="9127976" cy="68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2762-1E7B-475A-BB0B-1C16C51C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STARTTLS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62B345-35CC-413C-A6AE-591665B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386" y="1456748"/>
            <a:ext cx="6580414" cy="315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/>
              <a:t>STARTTLS </a:t>
            </a:r>
          </a:p>
          <a:p>
            <a:pPr marL="0" indent="0">
              <a:buNone/>
            </a:pPr>
            <a:r>
              <a:rPr lang="sv-SE" sz="1600" dirty="0"/>
              <a:t>S: 220 smtp.example.com ESMTP </a:t>
            </a:r>
            <a:r>
              <a:rPr lang="sv-SE" sz="1600" dirty="0" err="1"/>
              <a:t>Postfix</a:t>
            </a:r>
            <a:r>
              <a:rPr lang="sv-SE" sz="1600" dirty="0"/>
              <a:t> </a:t>
            </a:r>
          </a:p>
          <a:p>
            <a:pPr marL="0" indent="0">
              <a:buNone/>
            </a:pPr>
            <a:r>
              <a:rPr lang="sv-SE" sz="1600" dirty="0"/>
              <a:t>C: EHLO relay.example.com </a:t>
            </a:r>
          </a:p>
          <a:p>
            <a:pPr marL="0" indent="0">
              <a:buNone/>
            </a:pPr>
            <a:r>
              <a:rPr lang="sv-SE" sz="1600" dirty="0"/>
              <a:t>S: 250-smtp.example.com, I </a:t>
            </a:r>
            <a:r>
              <a:rPr lang="sv-SE" sz="1600" dirty="0" err="1"/>
              <a:t>am</a:t>
            </a:r>
            <a:r>
              <a:rPr lang="sv-SE" sz="1600" dirty="0"/>
              <a:t> glad to </a:t>
            </a:r>
            <a:r>
              <a:rPr lang="sv-SE" sz="1600" dirty="0" err="1"/>
              <a:t>meet</a:t>
            </a:r>
            <a:r>
              <a:rPr lang="sv-SE" sz="1600" dirty="0"/>
              <a:t> </a:t>
            </a:r>
            <a:r>
              <a:rPr lang="sv-SE" sz="1600" dirty="0" err="1"/>
              <a:t>you</a:t>
            </a:r>
            <a:r>
              <a:rPr lang="sv-SE" sz="1600" dirty="0"/>
              <a:t> </a:t>
            </a:r>
          </a:p>
          <a:p>
            <a:pPr marL="0" indent="0">
              <a:buNone/>
            </a:pPr>
            <a:r>
              <a:rPr lang="sv-SE" sz="1600" dirty="0"/>
              <a:t>S: 250 SIZE 65536</a:t>
            </a:r>
          </a:p>
          <a:p>
            <a:pPr marL="0" indent="0">
              <a:buNone/>
            </a:pPr>
            <a:r>
              <a:rPr lang="sv-SE" sz="1600" dirty="0"/>
              <a:t>C: MAIL FROM:&lt;charlie@evil.com&gt; </a:t>
            </a:r>
          </a:p>
          <a:p>
            <a:pPr marL="0" indent="0">
              <a:buNone/>
            </a:pPr>
            <a:r>
              <a:rPr lang="sv-SE" sz="1600" dirty="0"/>
              <a:t>S: 250 Ok </a:t>
            </a:r>
          </a:p>
        </p:txBody>
      </p:sp>
    </p:spTree>
    <p:extLst>
      <p:ext uri="{BB962C8B-B14F-4D97-AF65-F5344CB8AC3E}">
        <p14:creationId xmlns:p14="http://schemas.microsoft.com/office/powerpoint/2010/main" val="13230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53087-A57A-4B8D-A5E8-E261C07FA946}"/>
              </a:ext>
            </a:extLst>
          </p:cNvPr>
          <p:cNvCxnSpPr>
            <a:cxnSpLocks/>
          </p:cNvCxnSpPr>
          <p:nvPr/>
        </p:nvCxnSpPr>
        <p:spPr>
          <a:xfrm>
            <a:off x="1837591" y="2470774"/>
            <a:ext cx="888023" cy="202904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A5495A-50F8-4ACB-B0CB-E9B26B0A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ISO </a:t>
            </a:r>
            <a:r>
              <a:rPr lang="sv-SE" dirty="0" err="1"/>
              <a:t>model</a:t>
            </a:r>
            <a:r>
              <a:rPr lang="sv-SE" dirty="0"/>
              <a:t> for </a:t>
            </a:r>
            <a:r>
              <a:rPr lang="sv-SE" dirty="0" err="1"/>
              <a:t>messageing</a:t>
            </a:r>
            <a:r>
              <a:rPr lang="sv-SE" dirty="0"/>
              <a:t> (X.400)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585E1-25E4-4A6F-9CDF-9207E3223999}"/>
              </a:ext>
            </a:extLst>
          </p:cNvPr>
          <p:cNvSpPr txBox="1"/>
          <p:nvPr/>
        </p:nvSpPr>
        <p:spPr>
          <a:xfrm>
            <a:off x="1090246" y="1916776"/>
            <a:ext cx="12660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FC37-7186-412F-AFE5-71B1BD12AE7A}"/>
              </a:ext>
            </a:extLst>
          </p:cNvPr>
          <p:cNvSpPr txBox="1"/>
          <p:nvPr/>
        </p:nvSpPr>
        <p:spPr>
          <a:xfrm>
            <a:off x="2145323" y="3244334"/>
            <a:ext cx="12660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5D82D-89F3-4778-A378-96AFEF70A624}"/>
              </a:ext>
            </a:extLst>
          </p:cNvPr>
          <p:cNvSpPr txBox="1"/>
          <p:nvPr/>
        </p:nvSpPr>
        <p:spPr>
          <a:xfrm>
            <a:off x="3604846" y="1855203"/>
            <a:ext cx="12660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5ED6F-7EEC-453E-A602-AFA349EA5013}"/>
              </a:ext>
            </a:extLst>
          </p:cNvPr>
          <p:cNvSpPr txBox="1"/>
          <p:nvPr/>
        </p:nvSpPr>
        <p:spPr>
          <a:xfrm>
            <a:off x="4237892" y="2875002"/>
            <a:ext cx="12660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E07E2-782F-42DA-A981-D83D7B32C134}"/>
              </a:ext>
            </a:extLst>
          </p:cNvPr>
          <p:cNvSpPr txBox="1"/>
          <p:nvPr/>
        </p:nvSpPr>
        <p:spPr>
          <a:xfrm>
            <a:off x="6752491" y="3626839"/>
            <a:ext cx="12660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Directory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A80B4-DCEA-4933-9BB6-41D826201EEA}"/>
              </a:ext>
            </a:extLst>
          </p:cNvPr>
          <p:cNvSpPr txBox="1"/>
          <p:nvPr/>
        </p:nvSpPr>
        <p:spPr>
          <a:xfrm>
            <a:off x="6734907" y="2875002"/>
            <a:ext cx="1266092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X.509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709D35-02A1-4464-8199-78BCAC9F1D4F}"/>
              </a:ext>
            </a:extLst>
          </p:cNvPr>
          <p:cNvCxnSpPr>
            <a:cxnSpLocks/>
          </p:cNvCxnSpPr>
          <p:nvPr/>
        </p:nvCxnSpPr>
        <p:spPr>
          <a:xfrm>
            <a:off x="1960686" y="2470774"/>
            <a:ext cx="659422" cy="588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5DDCC5-2A4E-4B84-9DB4-3B39AC53EAA2}"/>
              </a:ext>
            </a:extLst>
          </p:cNvPr>
          <p:cNvCxnSpPr>
            <a:cxnSpLocks/>
          </p:cNvCxnSpPr>
          <p:nvPr/>
        </p:nvCxnSpPr>
        <p:spPr>
          <a:xfrm flipV="1">
            <a:off x="2532184" y="2039869"/>
            <a:ext cx="852853" cy="44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C10F07-433B-4F09-963F-6279F7123224}"/>
              </a:ext>
            </a:extLst>
          </p:cNvPr>
          <p:cNvCxnSpPr>
            <a:cxnSpLocks/>
          </p:cNvCxnSpPr>
          <p:nvPr/>
        </p:nvCxnSpPr>
        <p:spPr>
          <a:xfrm>
            <a:off x="4237892" y="2330206"/>
            <a:ext cx="633046" cy="404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D5ED5D-5EC1-4B8C-9DF7-3ACFE282F0EF}"/>
              </a:ext>
            </a:extLst>
          </p:cNvPr>
          <p:cNvGrpSpPr/>
          <p:nvPr/>
        </p:nvGrpSpPr>
        <p:grpSpPr>
          <a:xfrm>
            <a:off x="5308767" y="3541587"/>
            <a:ext cx="1285464" cy="454584"/>
            <a:chOff x="5308767" y="3541587"/>
            <a:chExt cx="1285464" cy="4545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BE1FDC-C204-4AB4-8328-C3350D27A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139" y="3811505"/>
              <a:ext cx="1266092" cy="184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27CB43-7A98-4B85-9FB2-9FC26E1E8769}"/>
                </a:ext>
              </a:extLst>
            </p:cNvPr>
            <p:cNvSpPr txBox="1"/>
            <p:nvPr/>
          </p:nvSpPr>
          <p:spPr>
            <a:xfrm rot="21126023">
              <a:off x="5308767" y="3541587"/>
              <a:ext cx="12660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/>
                <a:t>DAP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55C118-F464-49B8-9CD4-59D4C9921649}"/>
              </a:ext>
            </a:extLst>
          </p:cNvPr>
          <p:cNvGrpSpPr/>
          <p:nvPr/>
        </p:nvGrpSpPr>
        <p:grpSpPr>
          <a:xfrm rot="18660947">
            <a:off x="6278188" y="4293192"/>
            <a:ext cx="1285464" cy="454584"/>
            <a:chOff x="5308767" y="3541587"/>
            <a:chExt cx="1285464" cy="45458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51CECE-2B83-4593-8F0F-BEA8C748A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139" y="3811505"/>
              <a:ext cx="1266092" cy="184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2BFE46-5499-43AC-93BD-64B46B672619}"/>
                </a:ext>
              </a:extLst>
            </p:cNvPr>
            <p:cNvSpPr txBox="1"/>
            <p:nvPr/>
          </p:nvSpPr>
          <p:spPr>
            <a:xfrm rot="21126023">
              <a:off x="5308767" y="3541587"/>
              <a:ext cx="12660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dirty="0"/>
                <a:t>LDAP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9D2E7B4-BAB8-4C3C-9CCC-757948606D7C}"/>
              </a:ext>
            </a:extLst>
          </p:cNvPr>
          <p:cNvSpPr txBox="1"/>
          <p:nvPr/>
        </p:nvSpPr>
        <p:spPr>
          <a:xfrm>
            <a:off x="2171700" y="4701698"/>
            <a:ext cx="12660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DNS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8816DB-491F-415E-B3E3-FFF0F305A181}"/>
              </a:ext>
            </a:extLst>
          </p:cNvPr>
          <p:cNvCxnSpPr>
            <a:cxnSpLocks/>
          </p:cNvCxnSpPr>
          <p:nvPr/>
        </p:nvCxnSpPr>
        <p:spPr>
          <a:xfrm flipH="1">
            <a:off x="2905859" y="2330206"/>
            <a:ext cx="1226527" cy="22416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C1C255-E00D-4025-9647-3575A68A5A2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778369" y="3726253"/>
            <a:ext cx="26377" cy="9754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0214B-B07C-4F65-8F90-CDD202E75719}"/>
              </a:ext>
            </a:extLst>
          </p:cNvPr>
          <p:cNvCxnSpPr>
            <a:cxnSpLocks/>
          </p:cNvCxnSpPr>
          <p:nvPr/>
        </p:nvCxnSpPr>
        <p:spPr>
          <a:xfrm flipH="1">
            <a:off x="3072911" y="3401019"/>
            <a:ext cx="1798027" cy="125547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722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5AD-A67C-49B4-9ADC-E98C54A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hlinkClick r:id="rId3"/>
              </a:rPr>
              <a:t>MTA-STS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904A-6002-4F80-815D-BB851569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800" dirty="0"/>
              <a:t>https://mta-sts.ddm.se/.well-known/mta-sts.txt</a:t>
            </a:r>
          </a:p>
          <a:p>
            <a:pPr marL="0" indent="0">
              <a:buNone/>
            </a:pPr>
            <a:endParaRPr lang="sv-SE" sz="2800" dirty="0"/>
          </a:p>
          <a:p>
            <a:pPr marL="0" indent="0">
              <a:buNone/>
            </a:pPr>
            <a:r>
              <a:rPr lang="sv-SE" sz="2800" dirty="0"/>
              <a:t>_mta-sts.ddm.se.   300   IN   TXT   </a:t>
            </a:r>
          </a:p>
          <a:p>
            <a:pPr marL="400050" lvl="1" indent="0">
              <a:buNone/>
            </a:pPr>
            <a:r>
              <a:rPr lang="sv-SE" sz="2400" dirty="0"/>
              <a:t>"v=STSv1; id=aca9f86d663;"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44CF2-44DE-45FE-A310-E9AEDC5C2A43}"/>
              </a:ext>
            </a:extLst>
          </p:cNvPr>
          <p:cNvSpPr txBox="1"/>
          <p:nvPr/>
        </p:nvSpPr>
        <p:spPr>
          <a:xfrm>
            <a:off x="5699760" y="440871"/>
            <a:ext cx="2431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STARTTLS </a:t>
            </a:r>
            <a:r>
              <a:rPr lang="sv-SE" sz="1100" dirty="0" err="1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Everywhere</a:t>
            </a:r>
            <a:r>
              <a:rPr lang="sv-SE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endParaRPr lang="sv-SE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1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8000B-9645-401A-8B2E-438AFEE05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"/>
          <a:stretch/>
        </p:blipFill>
        <p:spPr>
          <a:xfrm>
            <a:off x="0" y="0"/>
            <a:ext cx="9144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8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B5A7-EE5E-44E0-86A5-8F9F12AF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292C6-F82C-452E-A4AB-E4F37F12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006"/>
            <a:ext cx="5206181" cy="907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7EF0B-D83A-4BB3-A409-62F88DAD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10903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562-0573-450E-9D88-8CF4E60B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Concepts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4107-91F2-4817-BD12-9483AA1577B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99978">
            <a:off x="457200" y="1623461"/>
            <a:ext cx="1248508" cy="650631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SMTP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DDA346-5906-4CBC-9265-8F87246437BF}"/>
              </a:ext>
            </a:extLst>
          </p:cNvPr>
          <p:cNvSpPr txBox="1">
            <a:spLocks/>
          </p:cNvSpPr>
          <p:nvPr/>
        </p:nvSpPr>
        <p:spPr>
          <a:xfrm rot="21204422">
            <a:off x="1780651" y="2554527"/>
            <a:ext cx="1248508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IMAP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A3DDE0-F498-4231-BED7-D67FDA288EE7}"/>
              </a:ext>
            </a:extLst>
          </p:cNvPr>
          <p:cNvSpPr txBox="1">
            <a:spLocks/>
          </p:cNvSpPr>
          <p:nvPr/>
        </p:nvSpPr>
        <p:spPr>
          <a:xfrm rot="20833681">
            <a:off x="674766" y="4020919"/>
            <a:ext cx="2145324" cy="650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ACTIVE SYNC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060736-6237-4F6C-B047-565821CE91FD}"/>
              </a:ext>
            </a:extLst>
          </p:cNvPr>
          <p:cNvSpPr txBox="1">
            <a:spLocks/>
          </p:cNvSpPr>
          <p:nvPr/>
        </p:nvSpPr>
        <p:spPr>
          <a:xfrm rot="21193089">
            <a:off x="3650087" y="2951284"/>
            <a:ext cx="1248508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SPF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6A9B29-48E1-47E3-AB71-257D8CE28994}"/>
              </a:ext>
            </a:extLst>
          </p:cNvPr>
          <p:cNvSpPr txBox="1">
            <a:spLocks/>
          </p:cNvSpPr>
          <p:nvPr/>
        </p:nvSpPr>
        <p:spPr>
          <a:xfrm rot="21085576">
            <a:off x="3808661" y="3586191"/>
            <a:ext cx="1248508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DKIM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FB69D4-1E5A-4FB7-B48B-6069656F2CD8}"/>
              </a:ext>
            </a:extLst>
          </p:cNvPr>
          <p:cNvSpPr txBox="1">
            <a:spLocks/>
          </p:cNvSpPr>
          <p:nvPr/>
        </p:nvSpPr>
        <p:spPr>
          <a:xfrm rot="21171669">
            <a:off x="4467279" y="4299437"/>
            <a:ext cx="1565031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DMARC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F7063E-B719-4B23-8D95-DD88284E5576}"/>
              </a:ext>
            </a:extLst>
          </p:cNvPr>
          <p:cNvSpPr txBox="1">
            <a:spLocks/>
          </p:cNvSpPr>
          <p:nvPr/>
        </p:nvSpPr>
        <p:spPr>
          <a:xfrm rot="20964261">
            <a:off x="519725" y="2253458"/>
            <a:ext cx="1565031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MX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CE45E8-5F6C-4469-8687-70DD01423B39}"/>
              </a:ext>
            </a:extLst>
          </p:cNvPr>
          <p:cNvSpPr txBox="1">
            <a:spLocks/>
          </p:cNvSpPr>
          <p:nvPr/>
        </p:nvSpPr>
        <p:spPr>
          <a:xfrm rot="21213197">
            <a:off x="800177" y="2891250"/>
            <a:ext cx="1565031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TXT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6B5BD2-0886-4DF5-81FA-58AEB192DDA5}"/>
              </a:ext>
            </a:extLst>
          </p:cNvPr>
          <p:cNvSpPr txBox="1">
            <a:spLocks/>
          </p:cNvSpPr>
          <p:nvPr/>
        </p:nvSpPr>
        <p:spPr>
          <a:xfrm rot="21399323">
            <a:off x="3784291" y="2200551"/>
            <a:ext cx="2145324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START TLS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C87887-AAF5-4175-96DF-B94855DC596A}"/>
              </a:ext>
            </a:extLst>
          </p:cNvPr>
          <p:cNvSpPr txBox="1">
            <a:spLocks/>
          </p:cNvSpPr>
          <p:nvPr/>
        </p:nvSpPr>
        <p:spPr>
          <a:xfrm rot="21098633">
            <a:off x="7483065" y="4780371"/>
            <a:ext cx="1696923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dirty="0"/>
              <a:t>MTA-STS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C8B8F-CE05-4511-9624-F67D17F58C04}"/>
              </a:ext>
            </a:extLst>
          </p:cNvPr>
          <p:cNvCxnSpPr/>
          <p:nvPr/>
        </p:nvCxnSpPr>
        <p:spPr>
          <a:xfrm>
            <a:off x="175846" y="5715000"/>
            <a:ext cx="88098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57D5E48-E53F-4BEB-B99A-2064E5B44F0A}"/>
              </a:ext>
            </a:extLst>
          </p:cNvPr>
          <p:cNvSpPr txBox="1">
            <a:spLocks/>
          </p:cNvSpPr>
          <p:nvPr/>
        </p:nvSpPr>
        <p:spPr>
          <a:xfrm>
            <a:off x="175846" y="5650040"/>
            <a:ext cx="2145324" cy="65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sz="2000" dirty="0" err="1"/>
              <a:t>Time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5484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FCE694-8BFC-4DB8-BD74-129DC09BCE5F}"/>
              </a:ext>
            </a:extLst>
          </p:cNvPr>
          <p:cNvSpPr/>
          <p:nvPr/>
        </p:nvSpPr>
        <p:spPr>
          <a:xfrm rot="21214181">
            <a:off x="1957204" y="1699706"/>
            <a:ext cx="4613564" cy="25215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DACCDE-E993-4449-A629-5E62D3CB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1214181">
            <a:off x="2386695" y="1886742"/>
            <a:ext cx="1468582" cy="519914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A80A6-AD42-47DB-BDA0-CBC54F9FD0DF}"/>
              </a:ext>
            </a:extLst>
          </p:cNvPr>
          <p:cNvCxnSpPr>
            <a:cxnSpLocks/>
          </p:cNvCxnSpPr>
          <p:nvPr/>
        </p:nvCxnSpPr>
        <p:spPr>
          <a:xfrm rot="21214181">
            <a:off x="2262004" y="2558688"/>
            <a:ext cx="4308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49C8DE-25BF-4E9F-AB6D-24C7B9DC96F3}"/>
              </a:ext>
            </a:extLst>
          </p:cNvPr>
          <p:cNvSpPr txBox="1"/>
          <p:nvPr/>
        </p:nvSpPr>
        <p:spPr>
          <a:xfrm rot="21214181">
            <a:off x="2262004" y="2710721"/>
            <a:ext cx="405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Per Josefsson </a:t>
            </a:r>
          </a:p>
          <a:p>
            <a:r>
              <a:rPr lang="sv-SE" sz="1600" dirty="0">
                <a:solidFill>
                  <a:srgbClr val="003374"/>
                </a:solidFill>
              </a:rPr>
              <a:t>OWASP JKPG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AD838-AD68-44B9-884E-DF8AAC782EC5}"/>
              </a:ext>
            </a:extLst>
          </p:cNvPr>
          <p:cNvSpPr txBox="1"/>
          <p:nvPr/>
        </p:nvSpPr>
        <p:spPr>
          <a:xfrm rot="21214181">
            <a:off x="2386695" y="3244488"/>
            <a:ext cx="423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G=Per ;I=J ;S=Josefsson ;O=OWASP ;OU1=JKPG ;P=</a:t>
            </a:r>
            <a:r>
              <a:rPr lang="sv-SE" sz="1600" dirty="0" err="1"/>
              <a:t>ddm</a:t>
            </a:r>
            <a:r>
              <a:rPr lang="sv-SE" sz="1600" dirty="0"/>
              <a:t> ;C=Sweden; PD-OF=OWASP; PD-S=Stora vägen 1; PB-PC=123 45</a:t>
            </a:r>
          </a:p>
        </p:txBody>
      </p:sp>
    </p:spTree>
    <p:extLst>
      <p:ext uri="{BB962C8B-B14F-4D97-AF65-F5344CB8AC3E}">
        <p14:creationId xmlns:p14="http://schemas.microsoft.com/office/powerpoint/2010/main" val="611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E5AD-A67C-49B4-9ADC-E98C54A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SMTP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904A-6002-4F80-815D-BB851569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386" y="274637"/>
            <a:ext cx="6580414" cy="60281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1600" dirty="0">
                <a:solidFill>
                  <a:schemeClr val="bg1">
                    <a:lumMod val="65000"/>
                  </a:schemeClr>
                </a:solidFill>
              </a:rPr>
              <a:t>STARTTLS</a:t>
            </a:r>
            <a:r>
              <a:rPr lang="sv-SE" sz="1600" dirty="0"/>
              <a:t> </a:t>
            </a:r>
          </a:p>
          <a:p>
            <a:pPr marL="0" indent="0">
              <a:buNone/>
            </a:pPr>
            <a:r>
              <a:rPr lang="sv-SE" sz="1600" dirty="0"/>
              <a:t>S: 220 smtp.example.com ESMTP </a:t>
            </a:r>
            <a:r>
              <a:rPr lang="sv-SE" sz="1600" dirty="0" err="1"/>
              <a:t>Postfix</a:t>
            </a:r>
            <a:r>
              <a:rPr lang="sv-SE" sz="1600" dirty="0"/>
              <a:t> </a:t>
            </a:r>
          </a:p>
          <a:p>
            <a:pPr marL="0" indent="0">
              <a:buNone/>
            </a:pPr>
            <a:r>
              <a:rPr lang="sv-SE" sz="1600" dirty="0"/>
              <a:t>C: EHLO relay.example.com </a:t>
            </a:r>
          </a:p>
          <a:p>
            <a:pPr marL="0" indent="0">
              <a:buNone/>
            </a:pPr>
            <a:r>
              <a:rPr lang="sv-SE" sz="1600" dirty="0"/>
              <a:t>S: 250-smtp.example.com, I </a:t>
            </a:r>
            <a:r>
              <a:rPr lang="sv-SE" sz="1600" dirty="0" err="1"/>
              <a:t>am</a:t>
            </a:r>
            <a:r>
              <a:rPr lang="sv-SE" sz="1600" dirty="0"/>
              <a:t> glad to </a:t>
            </a:r>
            <a:r>
              <a:rPr lang="sv-SE" sz="1600" dirty="0" err="1"/>
              <a:t>meet</a:t>
            </a:r>
            <a:r>
              <a:rPr lang="sv-SE" sz="1600" dirty="0"/>
              <a:t> </a:t>
            </a:r>
            <a:r>
              <a:rPr lang="sv-SE" sz="1600" dirty="0" err="1"/>
              <a:t>you</a:t>
            </a:r>
            <a:r>
              <a:rPr lang="sv-SE" sz="1600" dirty="0"/>
              <a:t> </a:t>
            </a:r>
          </a:p>
          <a:p>
            <a:pPr marL="0" indent="0">
              <a:buNone/>
            </a:pPr>
            <a:r>
              <a:rPr lang="sv-SE" sz="1600" dirty="0"/>
              <a:t>S: 250 SIZE 65536</a:t>
            </a:r>
          </a:p>
          <a:p>
            <a:pPr marL="0" indent="0">
              <a:buNone/>
            </a:pPr>
            <a:r>
              <a:rPr lang="sv-SE" sz="1600" dirty="0"/>
              <a:t>C: MAIL FROM:&lt;charlie@evil.com&gt; </a:t>
            </a:r>
          </a:p>
          <a:p>
            <a:pPr marL="0" indent="0">
              <a:buNone/>
            </a:pPr>
            <a:r>
              <a:rPr lang="sv-SE" sz="1600" dirty="0"/>
              <a:t>S: 250 Ok </a:t>
            </a:r>
          </a:p>
          <a:p>
            <a:pPr marL="0" indent="0">
              <a:buNone/>
            </a:pPr>
            <a:r>
              <a:rPr lang="sv-SE" sz="1600" dirty="0"/>
              <a:t>C: RCPT TO:&lt;alice@example.com&gt; </a:t>
            </a:r>
          </a:p>
          <a:p>
            <a:pPr marL="0" indent="0">
              <a:buNone/>
            </a:pPr>
            <a:r>
              <a:rPr lang="sv-SE" sz="1600" dirty="0"/>
              <a:t>S: 250 Ok </a:t>
            </a:r>
          </a:p>
          <a:p>
            <a:pPr marL="0" indent="0">
              <a:buNone/>
            </a:pPr>
            <a:r>
              <a:rPr lang="sv-SE" sz="1600" dirty="0"/>
              <a:t>C: RCPT TO:&lt;theboss@example.com&gt; </a:t>
            </a:r>
          </a:p>
          <a:p>
            <a:pPr marL="0" indent="0">
              <a:buNone/>
            </a:pPr>
            <a:r>
              <a:rPr lang="sv-SE" sz="1600" dirty="0"/>
              <a:t>S: 250 Ok </a:t>
            </a:r>
          </a:p>
          <a:p>
            <a:pPr marL="0" indent="0">
              <a:buNone/>
            </a:pPr>
            <a:r>
              <a:rPr lang="sv-SE" sz="1600" dirty="0"/>
              <a:t>C: DATA </a:t>
            </a:r>
          </a:p>
          <a:p>
            <a:pPr marL="0" indent="0">
              <a:buNone/>
            </a:pPr>
            <a:r>
              <a:rPr lang="sv-SE" sz="1600" dirty="0"/>
              <a:t>S: 354 End data </a:t>
            </a:r>
            <a:r>
              <a:rPr lang="sv-SE" sz="1600" dirty="0" err="1"/>
              <a:t>with</a:t>
            </a:r>
            <a:r>
              <a:rPr lang="sv-SE" sz="1600" dirty="0"/>
              <a:t> &lt;CR&gt;&lt;LF&gt;.&lt;CR&gt;&lt;LF&gt; </a:t>
            </a:r>
          </a:p>
          <a:p>
            <a:pPr marL="0" indent="0">
              <a:buNone/>
            </a:pPr>
            <a:r>
              <a:rPr lang="sv-SE" sz="1600" dirty="0"/>
              <a:t>C: From: "Bob </a:t>
            </a:r>
            <a:r>
              <a:rPr lang="sv-SE" sz="1600" dirty="0" err="1"/>
              <a:t>Example</a:t>
            </a:r>
            <a:r>
              <a:rPr lang="sv-SE" sz="1600" dirty="0"/>
              <a:t>" &lt;bob@example.com&gt; </a:t>
            </a:r>
          </a:p>
          <a:p>
            <a:pPr marL="0" indent="0">
              <a:buNone/>
            </a:pPr>
            <a:r>
              <a:rPr lang="sv-SE" sz="1600" dirty="0"/>
              <a:t>C: To: Alice </a:t>
            </a:r>
            <a:r>
              <a:rPr lang="sv-SE" sz="1600" dirty="0" err="1"/>
              <a:t>Example</a:t>
            </a:r>
            <a:r>
              <a:rPr lang="sv-SE" sz="1600" dirty="0"/>
              <a:t> &lt;alice@example.com&gt; </a:t>
            </a:r>
          </a:p>
          <a:p>
            <a:pPr marL="0" indent="0">
              <a:buNone/>
            </a:pPr>
            <a:r>
              <a:rPr lang="sv-SE" sz="1600" dirty="0"/>
              <a:t>C: Date: </a:t>
            </a:r>
            <a:r>
              <a:rPr lang="sv-SE" sz="1600" dirty="0" err="1"/>
              <a:t>Tue</a:t>
            </a:r>
            <a:r>
              <a:rPr lang="sv-SE" sz="1600" dirty="0"/>
              <a:t>, 15 Jan 2008 16:02:43 -0500 </a:t>
            </a:r>
          </a:p>
          <a:p>
            <a:pPr marL="0" indent="0">
              <a:buNone/>
            </a:pPr>
            <a:r>
              <a:rPr lang="sv-SE" sz="1600" dirty="0"/>
              <a:t>C: </a:t>
            </a:r>
            <a:r>
              <a:rPr lang="sv-SE" sz="1600" dirty="0" err="1"/>
              <a:t>Subject</a:t>
            </a:r>
            <a:r>
              <a:rPr lang="sv-SE" sz="1600" dirty="0"/>
              <a:t>: Test </a:t>
            </a:r>
            <a:r>
              <a:rPr lang="sv-SE" sz="1600" dirty="0" err="1"/>
              <a:t>message</a:t>
            </a:r>
            <a:r>
              <a:rPr lang="sv-SE" sz="1600" dirty="0"/>
              <a:t> </a:t>
            </a:r>
          </a:p>
          <a:p>
            <a:pPr marL="0" indent="0">
              <a:buNone/>
            </a:pPr>
            <a:r>
              <a:rPr lang="sv-SE" sz="1600" dirty="0"/>
              <a:t>C: </a:t>
            </a:r>
          </a:p>
          <a:p>
            <a:pPr marL="0" indent="0">
              <a:buNone/>
            </a:pPr>
            <a:r>
              <a:rPr lang="sv-SE" sz="1600" dirty="0"/>
              <a:t>C: Hello Alice. </a:t>
            </a:r>
          </a:p>
          <a:p>
            <a:pPr marL="0" indent="0">
              <a:buNone/>
            </a:pPr>
            <a:r>
              <a:rPr lang="sv-SE" sz="1600" dirty="0"/>
              <a:t>C: </a:t>
            </a:r>
            <a:r>
              <a:rPr lang="sv-SE" sz="1600" dirty="0" err="1"/>
              <a:t>This</a:t>
            </a:r>
            <a:r>
              <a:rPr lang="sv-SE" sz="1600" dirty="0"/>
              <a:t> is a test </a:t>
            </a:r>
            <a:r>
              <a:rPr lang="sv-SE" sz="1600" dirty="0" err="1"/>
              <a:t>message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</a:p>
          <a:p>
            <a:pPr marL="0" indent="0">
              <a:buNone/>
            </a:pPr>
            <a:r>
              <a:rPr lang="sv-SE" sz="1600" dirty="0"/>
              <a:t>C: . </a:t>
            </a:r>
          </a:p>
          <a:p>
            <a:pPr marL="0" indent="0">
              <a:buNone/>
            </a:pPr>
            <a:r>
              <a:rPr lang="sv-SE" sz="1600" dirty="0"/>
              <a:t>S: 250 Ok: </a:t>
            </a:r>
            <a:r>
              <a:rPr lang="sv-SE" sz="1600" dirty="0" err="1"/>
              <a:t>queued</a:t>
            </a:r>
            <a:r>
              <a:rPr lang="sv-SE" sz="1600" dirty="0"/>
              <a:t> as 12345 </a:t>
            </a:r>
          </a:p>
          <a:p>
            <a:pPr marL="0" indent="0">
              <a:buNone/>
            </a:pPr>
            <a:r>
              <a:rPr lang="sv-SE" sz="1600" dirty="0"/>
              <a:t>C: QUIT </a:t>
            </a:r>
          </a:p>
          <a:p>
            <a:pPr marL="0" indent="0">
              <a:buNone/>
            </a:pPr>
            <a:r>
              <a:rPr lang="sv-SE" sz="1600" dirty="0"/>
              <a:t>S: 221 Bye {The server </a:t>
            </a:r>
            <a:r>
              <a:rPr lang="sv-SE" sz="1600" dirty="0" err="1"/>
              <a:t>closes</a:t>
            </a:r>
            <a:r>
              <a:rPr lang="sv-SE" sz="1600" dirty="0"/>
              <a:t> the </a:t>
            </a:r>
            <a:r>
              <a:rPr lang="sv-SE" sz="1600" dirty="0" err="1"/>
              <a:t>connection</a:t>
            </a:r>
            <a:r>
              <a:rPr lang="sv-SE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0489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144CF2-44DE-45FE-A310-E9AEDC5C2A43}"/>
              </a:ext>
            </a:extLst>
          </p:cNvPr>
          <p:cNvSpPr txBox="1"/>
          <p:nvPr/>
        </p:nvSpPr>
        <p:spPr>
          <a:xfrm>
            <a:off x="5699760" y="440871"/>
            <a:ext cx="2431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  <a:p>
            <a:endParaRPr lang="sv-S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40975-1203-4E6D-9A91-CD121869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3F55-D068-44FF-81C8-680F3D5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7150-40FE-45E5-B087-1C64A6F25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95" y="5221374"/>
            <a:ext cx="8229600" cy="338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v=spf1 ip4:192.0.2.0/24 mx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include:smarter.se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-all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589A4-FD0E-4CF8-A19A-5238F3B39D6E}"/>
              </a:ext>
            </a:extLst>
          </p:cNvPr>
          <p:cNvSpPr txBox="1"/>
          <p:nvPr/>
        </p:nvSpPr>
        <p:spPr>
          <a:xfrm>
            <a:off x="464168" y="1417638"/>
            <a:ext cx="26942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/>
              <a:t>SMTP </a:t>
            </a:r>
            <a:r>
              <a:rPr lang="sv-SE" sz="1600" dirty="0" err="1"/>
              <a:t>receive</a:t>
            </a:r>
            <a:r>
              <a:rPr lang="sv-SE" sz="1600" dirty="0"/>
              <a:t> an email </a:t>
            </a:r>
          </a:p>
          <a:p>
            <a:r>
              <a:rPr lang="sv-SE" sz="1600" dirty="0"/>
              <a:t>Mail From: user@ddm.se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C762F-A416-48C7-AEA4-847A889A236F}"/>
              </a:ext>
            </a:extLst>
          </p:cNvPr>
          <p:cNvSpPr txBox="1"/>
          <p:nvPr/>
        </p:nvSpPr>
        <p:spPr>
          <a:xfrm>
            <a:off x="3558433" y="1417638"/>
            <a:ext cx="26942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Lookup SPF-record in DNS</a:t>
            </a:r>
          </a:p>
          <a:p>
            <a:r>
              <a:rPr lang="en-GB" sz="1600" dirty="0"/>
              <a:t>MX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AD9C5-3435-4810-8FC3-1C632B6C9AEB}"/>
              </a:ext>
            </a:extLst>
          </p:cNvPr>
          <p:cNvSpPr txBox="1"/>
          <p:nvPr/>
        </p:nvSpPr>
        <p:spPr>
          <a:xfrm>
            <a:off x="864220" y="2930335"/>
            <a:ext cx="269421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Lookup MX-record</a:t>
            </a:r>
          </a:p>
          <a:p>
            <a:r>
              <a:rPr lang="en-GB" sz="1600" dirty="0"/>
              <a:t>192.168.1.1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215AA61-C0F4-4365-85A5-6A0F07D70F71}"/>
              </a:ext>
            </a:extLst>
          </p:cNvPr>
          <p:cNvSpPr/>
          <p:nvPr/>
        </p:nvSpPr>
        <p:spPr>
          <a:xfrm>
            <a:off x="4154426" y="2729498"/>
            <a:ext cx="1077685" cy="97444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sv-SE" dirty="0"/>
              <a:t>? +/~/?x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810FBA-0BC8-4E6B-94EF-27CED50735B0}"/>
              </a:ext>
            </a:extLst>
          </p:cNvPr>
          <p:cNvCxnSpPr/>
          <p:nvPr/>
        </p:nvCxnSpPr>
        <p:spPr>
          <a:xfrm>
            <a:off x="3289011" y="1710025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E8F937-69F7-47E2-B6C5-1728BA34E69F}"/>
              </a:ext>
            </a:extLst>
          </p:cNvPr>
          <p:cNvSpPr/>
          <p:nvPr/>
        </p:nvSpPr>
        <p:spPr>
          <a:xfrm>
            <a:off x="412595" y="1722260"/>
            <a:ext cx="6611319" cy="1288569"/>
          </a:xfrm>
          <a:custGeom>
            <a:avLst/>
            <a:gdLst>
              <a:gd name="connsiteX0" fmla="*/ 5917721 w 6400800"/>
              <a:gd name="connsiteY0" fmla="*/ 0 h 1017917"/>
              <a:gd name="connsiteX1" fmla="*/ 6400800 w 6400800"/>
              <a:gd name="connsiteY1" fmla="*/ 17253 h 1017917"/>
              <a:gd name="connsiteX2" fmla="*/ 6366295 w 6400800"/>
              <a:gd name="connsiteY2" fmla="*/ 483079 h 1017917"/>
              <a:gd name="connsiteX3" fmla="*/ 0 w 6400800"/>
              <a:gd name="connsiteY3" fmla="*/ 517585 h 1017917"/>
              <a:gd name="connsiteX4" fmla="*/ 17253 w 6400800"/>
              <a:gd name="connsiteY4" fmla="*/ 1017917 h 1017917"/>
              <a:gd name="connsiteX5" fmla="*/ 276046 w 6400800"/>
              <a:gd name="connsiteY5" fmla="*/ 1017917 h 1017917"/>
              <a:gd name="connsiteX0" fmla="*/ 5917721 w 6366295"/>
              <a:gd name="connsiteY0" fmla="*/ 6682 h 1024599"/>
              <a:gd name="connsiteX1" fmla="*/ 6340961 w 6366295"/>
              <a:gd name="connsiteY1" fmla="*/ 0 h 1024599"/>
              <a:gd name="connsiteX2" fmla="*/ 6366295 w 6366295"/>
              <a:gd name="connsiteY2" fmla="*/ 489761 h 1024599"/>
              <a:gd name="connsiteX3" fmla="*/ 0 w 6366295"/>
              <a:gd name="connsiteY3" fmla="*/ 524267 h 1024599"/>
              <a:gd name="connsiteX4" fmla="*/ 17253 w 6366295"/>
              <a:gd name="connsiteY4" fmla="*/ 1024599 h 1024599"/>
              <a:gd name="connsiteX5" fmla="*/ 276046 w 6366295"/>
              <a:gd name="connsiteY5" fmla="*/ 1024599 h 1024599"/>
              <a:gd name="connsiteX0" fmla="*/ 5917721 w 6366295"/>
              <a:gd name="connsiteY0" fmla="*/ 6682 h 1024599"/>
              <a:gd name="connsiteX1" fmla="*/ 6364896 w 6366295"/>
              <a:gd name="connsiteY1" fmla="*/ 0 h 1024599"/>
              <a:gd name="connsiteX2" fmla="*/ 6366295 w 6366295"/>
              <a:gd name="connsiteY2" fmla="*/ 489761 h 1024599"/>
              <a:gd name="connsiteX3" fmla="*/ 0 w 6366295"/>
              <a:gd name="connsiteY3" fmla="*/ 524267 h 1024599"/>
              <a:gd name="connsiteX4" fmla="*/ 17253 w 6366295"/>
              <a:gd name="connsiteY4" fmla="*/ 1024599 h 1024599"/>
              <a:gd name="connsiteX5" fmla="*/ 276046 w 6366295"/>
              <a:gd name="connsiteY5" fmla="*/ 1024599 h 1024599"/>
              <a:gd name="connsiteX0" fmla="*/ 5917721 w 6364902"/>
              <a:gd name="connsiteY0" fmla="*/ 6682 h 1024599"/>
              <a:gd name="connsiteX1" fmla="*/ 6364896 w 6364902"/>
              <a:gd name="connsiteY1" fmla="*/ 0 h 1024599"/>
              <a:gd name="connsiteX2" fmla="*/ 6342359 w 6364902"/>
              <a:gd name="connsiteY2" fmla="*/ 453858 h 1024599"/>
              <a:gd name="connsiteX3" fmla="*/ 0 w 6364902"/>
              <a:gd name="connsiteY3" fmla="*/ 524267 h 1024599"/>
              <a:gd name="connsiteX4" fmla="*/ 17253 w 6364902"/>
              <a:gd name="connsiteY4" fmla="*/ 1024599 h 1024599"/>
              <a:gd name="connsiteX5" fmla="*/ 276046 w 6364902"/>
              <a:gd name="connsiteY5" fmla="*/ 1024599 h 1024599"/>
              <a:gd name="connsiteX0" fmla="*/ 5941657 w 6388838"/>
              <a:gd name="connsiteY0" fmla="*/ 6682 h 1024599"/>
              <a:gd name="connsiteX1" fmla="*/ 6388832 w 6388838"/>
              <a:gd name="connsiteY1" fmla="*/ 0 h 1024599"/>
              <a:gd name="connsiteX2" fmla="*/ 6366295 w 6388838"/>
              <a:gd name="connsiteY2" fmla="*/ 453858 h 1024599"/>
              <a:gd name="connsiteX3" fmla="*/ 0 w 6388838"/>
              <a:gd name="connsiteY3" fmla="*/ 464428 h 1024599"/>
              <a:gd name="connsiteX4" fmla="*/ 41189 w 6388838"/>
              <a:gd name="connsiteY4" fmla="*/ 1024599 h 1024599"/>
              <a:gd name="connsiteX5" fmla="*/ 299982 w 6388838"/>
              <a:gd name="connsiteY5" fmla="*/ 1024599 h 1024599"/>
              <a:gd name="connsiteX0" fmla="*/ 5941657 w 6390231"/>
              <a:gd name="connsiteY0" fmla="*/ 6682 h 1024599"/>
              <a:gd name="connsiteX1" fmla="*/ 6388832 w 6390231"/>
              <a:gd name="connsiteY1" fmla="*/ 0 h 1024599"/>
              <a:gd name="connsiteX2" fmla="*/ 6390231 w 6390231"/>
              <a:gd name="connsiteY2" fmla="*/ 453858 h 1024599"/>
              <a:gd name="connsiteX3" fmla="*/ 0 w 6390231"/>
              <a:gd name="connsiteY3" fmla="*/ 464428 h 1024599"/>
              <a:gd name="connsiteX4" fmla="*/ 41189 w 6390231"/>
              <a:gd name="connsiteY4" fmla="*/ 1024599 h 1024599"/>
              <a:gd name="connsiteX5" fmla="*/ 299982 w 6390231"/>
              <a:gd name="connsiteY5" fmla="*/ 1024599 h 1024599"/>
              <a:gd name="connsiteX0" fmla="*/ 5948339 w 6396913"/>
              <a:gd name="connsiteY0" fmla="*/ 6682 h 1024599"/>
              <a:gd name="connsiteX1" fmla="*/ 6395514 w 6396913"/>
              <a:gd name="connsiteY1" fmla="*/ 0 h 1024599"/>
              <a:gd name="connsiteX2" fmla="*/ 6396913 w 6396913"/>
              <a:gd name="connsiteY2" fmla="*/ 453858 h 1024599"/>
              <a:gd name="connsiteX3" fmla="*/ 6682 w 6396913"/>
              <a:gd name="connsiteY3" fmla="*/ 464428 h 1024599"/>
              <a:gd name="connsiteX4" fmla="*/ 0 w 6396913"/>
              <a:gd name="connsiteY4" fmla="*/ 1024599 h 1024599"/>
              <a:gd name="connsiteX5" fmla="*/ 306664 w 6396913"/>
              <a:gd name="connsiteY5" fmla="*/ 1024599 h 1024599"/>
              <a:gd name="connsiteX0" fmla="*/ 5948339 w 6396913"/>
              <a:gd name="connsiteY0" fmla="*/ 17 h 1233937"/>
              <a:gd name="connsiteX1" fmla="*/ 6395514 w 6396913"/>
              <a:gd name="connsiteY1" fmla="*/ 209338 h 1233937"/>
              <a:gd name="connsiteX2" fmla="*/ 6396913 w 6396913"/>
              <a:gd name="connsiteY2" fmla="*/ 663196 h 1233937"/>
              <a:gd name="connsiteX3" fmla="*/ 6682 w 6396913"/>
              <a:gd name="connsiteY3" fmla="*/ 673766 h 1233937"/>
              <a:gd name="connsiteX4" fmla="*/ 0 w 6396913"/>
              <a:gd name="connsiteY4" fmla="*/ 1233937 h 1233937"/>
              <a:gd name="connsiteX5" fmla="*/ 306664 w 6396913"/>
              <a:gd name="connsiteY5" fmla="*/ 1233937 h 1233937"/>
              <a:gd name="connsiteX0" fmla="*/ 5948339 w 6396913"/>
              <a:gd name="connsiteY0" fmla="*/ 6683 h 1240603"/>
              <a:gd name="connsiteX1" fmla="*/ 6384714 w 6396913"/>
              <a:gd name="connsiteY1" fmla="*/ 0 h 1240603"/>
              <a:gd name="connsiteX2" fmla="*/ 6396913 w 6396913"/>
              <a:gd name="connsiteY2" fmla="*/ 669862 h 1240603"/>
              <a:gd name="connsiteX3" fmla="*/ 6682 w 6396913"/>
              <a:gd name="connsiteY3" fmla="*/ 680432 h 1240603"/>
              <a:gd name="connsiteX4" fmla="*/ 0 w 6396913"/>
              <a:gd name="connsiteY4" fmla="*/ 1240603 h 1240603"/>
              <a:gd name="connsiteX5" fmla="*/ 306664 w 6396913"/>
              <a:gd name="connsiteY5" fmla="*/ 1240603 h 1240603"/>
              <a:gd name="connsiteX0" fmla="*/ 5948339 w 6396913"/>
              <a:gd name="connsiteY0" fmla="*/ 17513 h 1251433"/>
              <a:gd name="connsiteX1" fmla="*/ 6395503 w 6396913"/>
              <a:gd name="connsiteY1" fmla="*/ 0 h 1251433"/>
              <a:gd name="connsiteX2" fmla="*/ 6396913 w 6396913"/>
              <a:gd name="connsiteY2" fmla="*/ 680692 h 1251433"/>
              <a:gd name="connsiteX3" fmla="*/ 6682 w 6396913"/>
              <a:gd name="connsiteY3" fmla="*/ 691262 h 1251433"/>
              <a:gd name="connsiteX4" fmla="*/ 0 w 6396913"/>
              <a:gd name="connsiteY4" fmla="*/ 1251433 h 1251433"/>
              <a:gd name="connsiteX5" fmla="*/ 306664 w 6396913"/>
              <a:gd name="connsiteY5" fmla="*/ 1251433 h 125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6913" h="1251433">
                <a:moveTo>
                  <a:pt x="5948339" y="17513"/>
                </a:moveTo>
                <a:lnTo>
                  <a:pt x="6395503" y="0"/>
                </a:lnTo>
                <a:cubicBezTo>
                  <a:pt x="6395969" y="163254"/>
                  <a:pt x="6396447" y="517438"/>
                  <a:pt x="6396913" y="680692"/>
                </a:cubicBezTo>
                <a:lnTo>
                  <a:pt x="6682" y="691262"/>
                </a:lnTo>
                <a:cubicBezTo>
                  <a:pt x="4455" y="877986"/>
                  <a:pt x="2227" y="1064709"/>
                  <a:pt x="0" y="1251433"/>
                </a:cubicBezTo>
                <a:lnTo>
                  <a:pt x="306664" y="1251433"/>
                </a:ln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CF4D9-1439-4D24-ABCD-46959A5F7D1E}"/>
              </a:ext>
            </a:extLst>
          </p:cNvPr>
          <p:cNvCxnSpPr/>
          <p:nvPr/>
        </p:nvCxnSpPr>
        <p:spPr>
          <a:xfrm>
            <a:off x="3721497" y="3195726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048524-0CCE-4969-B241-DE45E8E19D4A}"/>
              </a:ext>
            </a:extLst>
          </p:cNvPr>
          <p:cNvCxnSpPr/>
          <p:nvPr/>
        </p:nvCxnSpPr>
        <p:spPr>
          <a:xfrm>
            <a:off x="5439086" y="3203187"/>
            <a:ext cx="269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744E390-C26D-4D5F-AB11-38DC48E3F677}"/>
              </a:ext>
            </a:extLst>
          </p:cNvPr>
          <p:cNvSpPr/>
          <p:nvPr/>
        </p:nvSpPr>
        <p:spPr>
          <a:xfrm>
            <a:off x="4683118" y="3867887"/>
            <a:ext cx="370703" cy="234778"/>
          </a:xfrm>
          <a:custGeom>
            <a:avLst/>
            <a:gdLst>
              <a:gd name="connsiteX0" fmla="*/ 0 w 370703"/>
              <a:gd name="connsiteY0" fmla="*/ 0 h 234778"/>
              <a:gd name="connsiteX1" fmla="*/ 0 w 370703"/>
              <a:gd name="connsiteY1" fmla="*/ 234778 h 234778"/>
              <a:gd name="connsiteX2" fmla="*/ 370703 w 370703"/>
              <a:gd name="connsiteY2" fmla="*/ 234778 h 23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703" h="234778">
                <a:moveTo>
                  <a:pt x="0" y="0"/>
                </a:moveTo>
                <a:lnTo>
                  <a:pt x="0" y="234778"/>
                </a:lnTo>
                <a:lnTo>
                  <a:pt x="370703" y="234778"/>
                </a:ln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40ADF-1C2B-4781-9803-E3EDE7383229}"/>
              </a:ext>
            </a:extLst>
          </p:cNvPr>
          <p:cNvSpPr txBox="1"/>
          <p:nvPr/>
        </p:nvSpPr>
        <p:spPr>
          <a:xfrm>
            <a:off x="5796461" y="3014339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Receive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6C103-D30C-489C-97AA-F8A3790DAFB1}"/>
              </a:ext>
            </a:extLst>
          </p:cNvPr>
          <p:cNvSpPr txBox="1"/>
          <p:nvPr/>
        </p:nvSpPr>
        <p:spPr>
          <a:xfrm>
            <a:off x="5101461" y="3914612"/>
            <a:ext cx="2694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Reject message</a:t>
            </a:r>
          </a:p>
        </p:txBody>
      </p:sp>
    </p:spTree>
    <p:extLst>
      <p:ext uri="{BB962C8B-B14F-4D97-AF65-F5344CB8AC3E}">
        <p14:creationId xmlns:p14="http://schemas.microsoft.com/office/powerpoint/2010/main" val="12574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5F7-7ED6-4A8C-859A-A84870B4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SPF RR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5144-B35D-4F51-B9AC-4956A4AD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12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b="1" dirty="0" err="1"/>
              <a:t>Directives</a:t>
            </a:r>
            <a:endParaRPr lang="sv-SE" sz="2000" b="1" dirty="0"/>
          </a:p>
          <a:p>
            <a:pPr marL="0" indent="0">
              <a:buNone/>
            </a:pPr>
            <a:r>
              <a:rPr lang="sv-SE" sz="2000" dirty="0"/>
              <a:t>all</a:t>
            </a:r>
          </a:p>
          <a:p>
            <a:pPr marL="0" indent="0">
              <a:buNone/>
            </a:pPr>
            <a:r>
              <a:rPr lang="sv-SE" sz="2000" dirty="0"/>
              <a:t>mx </a:t>
            </a:r>
          </a:p>
          <a:p>
            <a:pPr marL="0" indent="0">
              <a:buNone/>
            </a:pPr>
            <a:r>
              <a:rPr lang="sv-SE" sz="2000" dirty="0" err="1"/>
              <a:t>include</a:t>
            </a:r>
            <a:endParaRPr lang="sv-SE" sz="2000" dirty="0"/>
          </a:p>
          <a:p>
            <a:pPr marL="0" indent="0">
              <a:buNone/>
            </a:pPr>
            <a:r>
              <a:rPr lang="sv-SE" sz="2000" dirty="0"/>
              <a:t>a</a:t>
            </a:r>
          </a:p>
          <a:p>
            <a:pPr marL="0" indent="0">
              <a:buNone/>
            </a:pPr>
            <a:r>
              <a:rPr lang="sv-SE" sz="2000" dirty="0"/>
              <a:t>ipv4</a:t>
            </a:r>
          </a:p>
          <a:p>
            <a:pPr marL="0" indent="0">
              <a:buNone/>
            </a:pPr>
            <a:r>
              <a:rPr lang="sv-SE" sz="2000" dirty="0"/>
              <a:t>ipv6</a:t>
            </a:r>
          </a:p>
          <a:p>
            <a:pPr marL="0" indent="0">
              <a:buNone/>
            </a:pPr>
            <a:r>
              <a:rPr lang="sv-SE" sz="2000" dirty="0" err="1"/>
              <a:t>ptr</a:t>
            </a:r>
            <a:endParaRPr lang="sv-SE" sz="2000" dirty="0"/>
          </a:p>
          <a:p>
            <a:pPr marL="0" indent="0">
              <a:buNone/>
            </a:pPr>
            <a:r>
              <a:rPr lang="sv-SE" sz="2000" dirty="0" err="1"/>
              <a:t>exists</a:t>
            </a:r>
            <a:endParaRPr lang="sv-SE" sz="2000" dirty="0"/>
          </a:p>
          <a:p>
            <a:pPr marL="0" indent="0">
              <a:buNone/>
            </a:pPr>
            <a:r>
              <a:rPr lang="sv-SE" sz="2000" dirty="0" err="1"/>
              <a:t>redirect</a:t>
            </a:r>
            <a:endParaRPr lang="sv-SE" sz="2000" dirty="0"/>
          </a:p>
          <a:p>
            <a:pPr marL="0" indent="0">
              <a:buNone/>
            </a:pPr>
            <a:r>
              <a:rPr lang="sv-SE" sz="2000" dirty="0" err="1"/>
              <a:t>exp</a:t>
            </a:r>
            <a:endParaRPr lang="sv-SE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D63E8B-5B2F-4146-A007-2F6EDB25F447}"/>
              </a:ext>
            </a:extLst>
          </p:cNvPr>
          <p:cNvSpPr txBox="1">
            <a:spLocks/>
          </p:cNvSpPr>
          <p:nvPr/>
        </p:nvSpPr>
        <p:spPr>
          <a:xfrm>
            <a:off x="471055" y="1600199"/>
            <a:ext cx="41148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sv-SE" sz="2000" b="1" dirty="0"/>
              <a:t>Operators</a:t>
            </a:r>
          </a:p>
          <a:p>
            <a:pPr marL="0" indent="0">
              <a:buFont typeface="Arial"/>
              <a:buNone/>
            </a:pPr>
            <a:r>
              <a:rPr lang="sv-SE" sz="2000" dirty="0"/>
              <a:t>+ (implicit)</a:t>
            </a:r>
          </a:p>
          <a:p>
            <a:pPr marL="0" indent="0">
              <a:buFont typeface="Arial"/>
              <a:buNone/>
            </a:pPr>
            <a:r>
              <a:rPr lang="sv-SE" sz="2000" dirty="0"/>
              <a:t>-</a:t>
            </a:r>
          </a:p>
          <a:p>
            <a:pPr marL="0" indent="0">
              <a:buFont typeface="Arial"/>
              <a:buNone/>
            </a:pPr>
            <a:r>
              <a:rPr lang="sv-SE" sz="2000" dirty="0"/>
              <a:t>~</a:t>
            </a:r>
          </a:p>
          <a:p>
            <a:pPr marL="0" indent="0">
              <a:buFont typeface="Arial"/>
              <a:buNone/>
            </a:pPr>
            <a:r>
              <a:rPr lang="sv-SE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12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DAC-CD02-45F4-9B48-116CF68F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SPF parent &amp;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EA74-E923-482D-AFD4-B982C375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 2: SPF in alignment (parent): </a:t>
            </a:r>
          </a:p>
          <a:p>
            <a:pPr marL="0" indent="0">
              <a:buNone/>
            </a:pPr>
            <a:r>
              <a:rPr lang="en-US" sz="1800" dirty="0"/>
              <a:t>MAIL FROM: &lt;sender@child.example.com&gt; </a:t>
            </a:r>
          </a:p>
          <a:p>
            <a:pPr marL="0" indent="0">
              <a:buNone/>
            </a:pPr>
            <a:r>
              <a:rPr lang="en-US" sz="1800" dirty="0"/>
              <a:t>From: sender@example.com </a:t>
            </a:r>
          </a:p>
          <a:p>
            <a:pPr marL="0" indent="0">
              <a:buNone/>
            </a:pPr>
            <a:r>
              <a:rPr lang="en-US" sz="1800" dirty="0"/>
              <a:t>Date: Fri, Feb 15 2002 16:54:30 -0800 </a:t>
            </a:r>
          </a:p>
          <a:p>
            <a:pPr marL="0" indent="0">
              <a:buNone/>
            </a:pPr>
            <a:r>
              <a:rPr lang="en-US" sz="1800" dirty="0"/>
              <a:t>To: receiver@example.org </a:t>
            </a:r>
          </a:p>
          <a:p>
            <a:pPr marL="0" indent="0">
              <a:buNone/>
            </a:pPr>
            <a:r>
              <a:rPr lang="en-US" sz="1800" dirty="0"/>
              <a:t>Subject: here's a sample </a:t>
            </a:r>
            <a:endParaRPr lang="sv-S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8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8668</TotalTime>
  <Words>1469</Words>
  <Application>Microsoft Office PowerPoint</Application>
  <PresentationFormat>On-screen Show (4:3)</PresentationFormat>
  <Paragraphs>313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Office Theme</vt:lpstr>
      <vt:lpstr>Secure your email</vt:lpstr>
      <vt:lpstr>ISO model for messageing (X.400)</vt:lpstr>
      <vt:lpstr>Concepts</vt:lpstr>
      <vt:lpstr>PowerPoint Presentation</vt:lpstr>
      <vt:lpstr>SMTP</vt:lpstr>
      <vt:lpstr>PowerPoint Presentation</vt:lpstr>
      <vt:lpstr>SPF</vt:lpstr>
      <vt:lpstr>SPF RR syntax</vt:lpstr>
      <vt:lpstr>SPF parent &amp; child</vt:lpstr>
      <vt:lpstr>DKIM</vt:lpstr>
      <vt:lpstr>DKIM</vt:lpstr>
      <vt:lpstr>PowerPoint Presentation</vt:lpstr>
      <vt:lpstr>DKIM pub key lookup</vt:lpstr>
      <vt:lpstr>DMARC</vt:lpstr>
      <vt:lpstr>DMARC</vt:lpstr>
      <vt:lpstr>DMARC RR syntax</vt:lpstr>
      <vt:lpstr>What you should do</vt:lpstr>
      <vt:lpstr>PowerPoint Presentation</vt:lpstr>
      <vt:lpstr>STARTTLS</vt:lpstr>
      <vt:lpstr>MTA-STS</vt:lpstr>
      <vt:lpstr>PowerPoint Presentation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Per Josefsson</cp:lastModifiedBy>
  <cp:revision>1</cp:revision>
  <dcterms:created xsi:type="dcterms:W3CDTF">2013-10-03T18:23:08Z</dcterms:created>
  <dcterms:modified xsi:type="dcterms:W3CDTF">2019-05-21T11:05:49Z</dcterms:modified>
</cp:coreProperties>
</file>