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57" r:id="rId7"/>
    <p:sldId id="264" r:id="rId8"/>
    <p:sldId id="259" r:id="rId9"/>
    <p:sldId id="265" r:id="rId10"/>
    <p:sldId id="260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285C-4AC4-4FE9-85BF-EDDA6E4AEBC1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753A-243C-4467-9B32-D588421018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2400" dirty="0" smtClean="0">
                <a:latin typeface="Bookman Old Style" pitchFamily="18" charset="0"/>
              </a:rPr>
              <a:t>Computer Graphics</a:t>
            </a:r>
            <a:r>
              <a:rPr lang="en-US" sz="2400" dirty="0" smtClean="0">
                <a:latin typeface="Bookman Old Style" pitchFamily="18" charset="0"/>
              </a:rPr>
              <a:t> 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u="sng" dirty="0" smtClean="0">
                <a:latin typeface="Bookman Old Style" pitchFamily="18" charset="0"/>
              </a:rPr>
              <a:t>Project </a:t>
            </a:r>
            <a:r>
              <a:rPr lang="en-US" sz="1800" u="sng" dirty="0" smtClean="0">
                <a:latin typeface="Bookman Old Style" pitchFamily="18" charset="0"/>
              </a:rPr>
              <a:t>Presentation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2400" b="1" dirty="0" smtClean="0">
                <a:latin typeface="Quartz MS" pitchFamily="2" charset="0"/>
              </a:rPr>
              <a:t>Helicopter  Game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r>
              <a:rPr lang="en-US" sz="1800" b="1" dirty="0" smtClean="0">
                <a:latin typeface="Bookman Old Style" pitchFamily="18" charset="0"/>
              </a:rPr>
              <a:t>Group Members  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  </a:t>
            </a:r>
            <a:r>
              <a:rPr lang="en-US" sz="1800" b="1" dirty="0" smtClean="0">
                <a:latin typeface="Bookman Old Style" pitchFamily="18" charset="0"/>
              </a:rPr>
              <a:t>Name</a:t>
            </a:r>
            <a:r>
              <a:rPr lang="en-US" sz="1800" b="1" dirty="0" smtClean="0">
                <a:latin typeface="Bookman Old Style" pitchFamily="18" charset="0"/>
              </a:rPr>
              <a:t>		</a:t>
            </a:r>
            <a:r>
              <a:rPr lang="en-US" sz="1800" b="1" dirty="0" smtClean="0">
                <a:latin typeface="Bookman Old Style" pitchFamily="18" charset="0"/>
              </a:rPr>
              <a:t>     </a:t>
            </a:r>
            <a:r>
              <a:rPr lang="en-US" sz="1800" b="1" dirty="0" smtClean="0">
                <a:latin typeface="Bookman Old Style" pitchFamily="18" charset="0"/>
              </a:rPr>
              <a:t>		</a:t>
            </a:r>
            <a:r>
              <a:rPr lang="en-US" sz="1800" b="1" dirty="0" smtClean="0">
                <a:latin typeface="Bookman Old Style" pitchFamily="18" charset="0"/>
              </a:rPr>
              <a:t> Seat </a:t>
            </a:r>
            <a:r>
              <a:rPr lang="en-US" sz="1800" b="1" dirty="0" smtClean="0">
                <a:latin typeface="Bookman Old Style" pitchFamily="18" charset="0"/>
              </a:rPr>
              <a:t>No.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            S</a:t>
            </a:r>
            <a:r>
              <a:rPr lang="en-US" sz="1800" dirty="0" smtClean="0">
                <a:latin typeface="Bookman Old Style" pitchFamily="18" charset="0"/>
              </a:rPr>
              <a:t>. Abu </a:t>
            </a:r>
            <a:r>
              <a:rPr lang="en-US" sz="1800" dirty="0" err="1" smtClean="0">
                <a:latin typeface="Bookman Old Style" pitchFamily="18" charset="0"/>
              </a:rPr>
              <a:t>Owais</a:t>
            </a:r>
            <a:r>
              <a:rPr lang="en-US" sz="1800" dirty="0" smtClean="0">
                <a:latin typeface="Bookman Old Style" pitchFamily="18" charset="0"/>
              </a:rPr>
              <a:t> Bin </a:t>
            </a:r>
            <a:r>
              <a:rPr lang="en-US" sz="1800" dirty="0" err="1" smtClean="0">
                <a:latin typeface="Bookman Old Style" pitchFamily="18" charset="0"/>
              </a:rPr>
              <a:t>Nasar</a:t>
            </a:r>
            <a:r>
              <a:rPr lang="en-US" sz="1800" dirty="0" smtClean="0">
                <a:latin typeface="Bookman Old Style" pitchFamily="18" charset="0"/>
              </a:rPr>
              <a:t>     </a:t>
            </a:r>
            <a:r>
              <a:rPr lang="en-US" sz="1800" dirty="0" smtClean="0">
                <a:latin typeface="Bookman Old Style" pitchFamily="18" charset="0"/>
              </a:rPr>
              <a:t>         </a:t>
            </a:r>
            <a:r>
              <a:rPr lang="en-US" sz="1800" dirty="0" smtClean="0">
                <a:latin typeface="Bookman Old Style" pitchFamily="18" charset="0"/>
              </a:rPr>
              <a:t>B10101086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 	M</a:t>
            </a:r>
            <a:r>
              <a:rPr lang="en-US" sz="1800" dirty="0" smtClean="0">
                <a:latin typeface="Bookman Old Style" pitchFamily="18" charset="0"/>
              </a:rPr>
              <a:t>. </a:t>
            </a:r>
            <a:r>
              <a:rPr lang="en-US" sz="1800" dirty="0" err="1" smtClean="0">
                <a:latin typeface="Bookman Old Style" pitchFamily="18" charset="0"/>
              </a:rPr>
              <a:t>Umair</a:t>
            </a:r>
            <a:r>
              <a:rPr lang="en-US" sz="1800" dirty="0" smtClean="0">
                <a:latin typeface="Bookman Old Style" pitchFamily="18" charset="0"/>
              </a:rPr>
              <a:t> Khan 			B10101067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b="1" dirty="0" smtClean="0">
                <a:latin typeface="Bookman Old Style" pitchFamily="18" charset="0"/>
              </a:rPr>
              <a:t>Class:</a:t>
            </a:r>
            <a:r>
              <a:rPr lang="en-US" sz="1800" dirty="0" smtClean="0">
                <a:latin typeface="Bookman Old Style" pitchFamily="18" charset="0"/>
              </a:rPr>
              <a:t> VI Semester BS(CS)-Morning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b="1" dirty="0" smtClean="0">
                <a:latin typeface="Bookman Old Style" pitchFamily="18" charset="0"/>
              </a:rPr>
              <a:t>Sec.:</a:t>
            </a:r>
            <a:r>
              <a:rPr lang="en-US" sz="1800" dirty="0" smtClean="0">
                <a:latin typeface="Bookman Old Style" pitchFamily="18" charset="0"/>
              </a:rPr>
              <a:t> B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dirty="0" smtClean="0">
                <a:latin typeface="Bookman Old Style" pitchFamily="18" charset="0"/>
              </a:rPr>
              <a:t> </a:t>
            </a:r>
            <a:br>
              <a:rPr lang="en-US" sz="1800" dirty="0" smtClean="0">
                <a:latin typeface="Bookman Old Style" pitchFamily="18" charset="0"/>
              </a:rPr>
            </a:br>
            <a:r>
              <a:rPr lang="en-US" sz="1800" b="1" dirty="0" smtClean="0">
                <a:latin typeface="Bookman Old Style" pitchFamily="18" charset="0"/>
              </a:rPr>
              <a:t>Course Supervisor :</a:t>
            </a:r>
            <a:r>
              <a:rPr lang="en-US" sz="1800" dirty="0" smtClean="0">
                <a:latin typeface="Bookman Old Style" pitchFamily="18" charset="0"/>
              </a:rPr>
              <a:t> </a:t>
            </a:r>
            <a:r>
              <a:rPr lang="en-US" sz="1800" dirty="0" smtClean="0">
                <a:latin typeface="Bookman Old Style" pitchFamily="18" charset="0"/>
              </a:rPr>
              <a:t>Miss </a:t>
            </a:r>
            <a:r>
              <a:rPr lang="en-US" sz="1800" dirty="0" err="1" smtClean="0">
                <a:latin typeface="Bookman Old Style" pitchFamily="18" charset="0"/>
              </a:rPr>
              <a:t>Humera</a:t>
            </a:r>
            <a:r>
              <a:rPr lang="en-US" sz="1800" dirty="0" smtClean="0">
                <a:latin typeface="Bookman Old Style" pitchFamily="18" charset="0"/>
              </a:rPr>
              <a:t> Tariq</a:t>
            </a:r>
            <a:r>
              <a:rPr lang="en-US" sz="1800" dirty="0" smtClean="0">
                <a:latin typeface="Bookman Old Style" pitchFamily="18" charset="0"/>
              </a:rPr>
              <a:t/>
            </a:r>
            <a:br>
              <a:rPr lang="en-US" sz="1800" dirty="0" smtClean="0">
                <a:latin typeface="Bookman Old Style" pitchFamily="18" charset="0"/>
              </a:rPr>
            </a:br>
            <a:endParaRPr lang="en-US" sz="18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ravity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force that attracts a body towards the centre of the earth, or towards any other physical body having mass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124200"/>
            <a:ext cx="47720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void movement()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//calculate the new velocity and height of the copter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heli.velocity</a:t>
            </a:r>
            <a:r>
              <a:rPr lang="en-US" dirty="0" smtClean="0"/>
              <a:t>+=</a:t>
            </a:r>
            <a:r>
              <a:rPr lang="en-US" dirty="0" err="1" smtClean="0"/>
              <a:t>forceGrav</a:t>
            </a:r>
            <a:r>
              <a:rPr lang="en-US" dirty="0" smtClean="0"/>
              <a:t>/100-heli.upwardThrust/100;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heli.height</a:t>
            </a:r>
            <a:r>
              <a:rPr lang="en-US" dirty="0" smtClean="0"/>
              <a:t>-=</a:t>
            </a:r>
            <a:r>
              <a:rPr lang="en-US" dirty="0" err="1" smtClean="0"/>
              <a:t>heli.velocity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//limits the copters vertical speed</a:t>
            </a:r>
          </a:p>
          <a:p>
            <a:pPr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heli.velocity</a:t>
            </a:r>
            <a:r>
              <a:rPr lang="en-US" dirty="0" smtClean="0"/>
              <a:t>&gt;</a:t>
            </a:r>
            <a:r>
              <a:rPr lang="en-US" dirty="0" err="1" smtClean="0"/>
              <a:t>maxVel</a:t>
            </a:r>
            <a:r>
              <a:rPr lang="en-US" dirty="0" smtClean="0"/>
              <a:t>)</a:t>
            </a:r>
            <a:r>
              <a:rPr lang="en-US" dirty="0" err="1" smtClean="0"/>
              <a:t>heli.velocity</a:t>
            </a:r>
            <a:r>
              <a:rPr lang="en-US" dirty="0" smtClean="0"/>
              <a:t>=</a:t>
            </a:r>
            <a:r>
              <a:rPr lang="en-US" dirty="0" err="1" smtClean="0"/>
              <a:t>maxVel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if(</a:t>
            </a:r>
            <a:r>
              <a:rPr lang="en-US" dirty="0" err="1" smtClean="0"/>
              <a:t>heli.velocity</a:t>
            </a:r>
            <a:r>
              <a:rPr lang="en-US" dirty="0" smtClean="0"/>
              <a:t>&lt;-</a:t>
            </a:r>
            <a:r>
              <a:rPr lang="en-US" dirty="0" err="1" smtClean="0"/>
              <a:t>maxVel</a:t>
            </a:r>
            <a:r>
              <a:rPr lang="en-US" dirty="0" smtClean="0"/>
              <a:t>)</a:t>
            </a:r>
            <a:r>
              <a:rPr lang="en-US" dirty="0" err="1" smtClean="0"/>
              <a:t>heli.velocity</a:t>
            </a:r>
            <a:r>
              <a:rPr lang="en-US" dirty="0" smtClean="0"/>
              <a:t>=-</a:t>
            </a:r>
            <a:r>
              <a:rPr lang="en-US" dirty="0" err="1" smtClean="0"/>
              <a:t>maxVel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mouse(</a:t>
            </a:r>
            <a:r>
              <a:rPr lang="en-US" dirty="0" err="1" smtClean="0"/>
              <a:t>int</a:t>
            </a:r>
            <a:r>
              <a:rPr lang="en-US" dirty="0" smtClean="0"/>
              <a:t> button, </a:t>
            </a:r>
            <a:r>
              <a:rPr lang="en-US" dirty="0" err="1" smtClean="0"/>
              <a:t>int</a:t>
            </a:r>
            <a:r>
              <a:rPr lang="en-US" dirty="0" smtClean="0"/>
              <a:t> state, 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if(button==GLUT_LEFT_BUTTON &amp;&amp; state==GLUT_DOWN)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heli.upwardThrust</a:t>
            </a:r>
            <a:r>
              <a:rPr lang="en-US" dirty="0" smtClean="0"/>
              <a:t>=2*</a:t>
            </a:r>
            <a:r>
              <a:rPr lang="en-US" dirty="0" err="1" smtClean="0"/>
              <a:t>forceGrav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else if(button==GLUT_LEFT_BUTTON)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heli.upwardThrust</a:t>
            </a:r>
            <a:r>
              <a:rPr lang="en-US" dirty="0" smtClean="0"/>
              <a:t>=0;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Screenshot </a:t>
            </a:r>
          </a:p>
          <a:p>
            <a:r>
              <a:rPr lang="en-US" dirty="0" smtClean="0"/>
              <a:t>Game Scenario</a:t>
            </a:r>
          </a:p>
          <a:p>
            <a:r>
              <a:rPr lang="en-US" dirty="0" smtClean="0"/>
              <a:t>Game Features</a:t>
            </a:r>
          </a:p>
          <a:p>
            <a:r>
              <a:rPr lang="en-US" dirty="0" smtClean="0"/>
              <a:t>Special Effect</a:t>
            </a:r>
          </a:p>
          <a:p>
            <a:r>
              <a:rPr lang="en-US" dirty="0" smtClean="0"/>
              <a:t>Collision</a:t>
            </a:r>
          </a:p>
          <a:p>
            <a:r>
              <a:rPr lang="en-US" dirty="0" smtClean="0"/>
              <a:t>Gravity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Screenshot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0371" y="1600200"/>
            <a:ext cx="76032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using mouse left click helicopter move upward</a:t>
            </a:r>
          </a:p>
          <a:p>
            <a:r>
              <a:rPr lang="en-US" dirty="0" smtClean="0"/>
              <a:t>Releasing mouse left click helicopter  move downward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2449" y="3554963"/>
          <a:ext cx="4777273" cy="2743200"/>
        </p:xfrm>
        <a:graphic>
          <a:graphicData uri="http://schemas.openxmlformats.org/drawingml/2006/table">
            <a:tbl>
              <a:tblPr/>
              <a:tblGrid>
                <a:gridCol w="4777273"/>
              </a:tblGrid>
              <a:tr h="2743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3790" y="3200400"/>
            <a:ext cx="5233410" cy="311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User have to flying helicopter in track and save </a:t>
            </a:r>
            <a:r>
              <a:rPr lang="en-US" dirty="0" smtClean="0"/>
              <a:t>it from </a:t>
            </a:r>
            <a:r>
              <a:rPr lang="en-US" dirty="0" smtClean="0"/>
              <a:t>upcoming wall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6172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Effect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158386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Special </a:t>
            </a:r>
            <a:r>
              <a:rPr lang="en-US" dirty="0" smtClean="0"/>
              <a:t>Effect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000" dirty="0" smtClean="0"/>
              <a:t>void </a:t>
            </a:r>
            <a:r>
              <a:rPr lang="en-US" sz="4000" dirty="0" err="1" smtClean="0"/>
              <a:t>drawHill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 id)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glBegin</a:t>
            </a:r>
            <a:r>
              <a:rPr lang="en-US" sz="4000" dirty="0" smtClean="0"/>
              <a:t>(GL_QUADS);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hillMovement</a:t>
            </a:r>
            <a:r>
              <a:rPr lang="en-US" sz="4000" dirty="0" smtClean="0"/>
              <a:t>/10.0),0.0f);		glVertex2i(1400,730</a:t>
            </a:r>
            <a:r>
              <a:rPr lang="en-US" sz="4000" dirty="0" smtClean="0"/>
              <a:t>);</a:t>
            </a:r>
            <a:r>
              <a:rPr lang="en-US" sz="4000" dirty="0" smtClean="0"/>
              <a:t>	// right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hillMovement</a:t>
            </a:r>
            <a:r>
              <a:rPr lang="en-US" sz="4000" dirty="0" smtClean="0"/>
              <a:t>/10.0),0.0f);		glVertex2i(0,730</a:t>
            </a:r>
            <a:r>
              <a:rPr lang="en-US" sz="4000" dirty="0" smtClean="0"/>
              <a:t>);</a:t>
            </a:r>
            <a:r>
              <a:rPr lang="en-US" sz="4000" dirty="0" smtClean="0"/>
              <a:t>	// left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hillMovement</a:t>
            </a:r>
            <a:r>
              <a:rPr lang="en-US" sz="4000" dirty="0" smtClean="0"/>
              <a:t>/10.0),1.0f);		glVertex2i(0,550</a:t>
            </a:r>
            <a:r>
              <a:rPr lang="en-US" sz="4000" dirty="0" smtClean="0"/>
              <a:t>);</a:t>
            </a:r>
            <a:r>
              <a:rPr lang="en-US" sz="4000" dirty="0" smtClean="0"/>
              <a:t>	// left bottom corner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hillMovement</a:t>
            </a:r>
            <a:r>
              <a:rPr lang="en-US" sz="4000" dirty="0" smtClean="0"/>
              <a:t>/10.0),1.0f);		glVertex2i(1400,550</a:t>
            </a:r>
            <a:r>
              <a:rPr lang="en-US" sz="4000" dirty="0" smtClean="0"/>
              <a:t>);</a:t>
            </a:r>
            <a:r>
              <a:rPr lang="en-US" sz="4000" dirty="0" smtClean="0"/>
              <a:t>	// right bottom corner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glEnd</a:t>
            </a:r>
            <a:r>
              <a:rPr lang="en-US" sz="4000" dirty="0" smtClean="0"/>
              <a:t>();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void </a:t>
            </a:r>
            <a:r>
              <a:rPr lang="en-US" sz="4000" dirty="0" err="1" smtClean="0"/>
              <a:t>drawWater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 id)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glBegin</a:t>
            </a:r>
            <a:r>
              <a:rPr lang="en-US" sz="4000" dirty="0" smtClean="0"/>
              <a:t>(GL_QUADS);	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waterMovement</a:t>
            </a:r>
            <a:r>
              <a:rPr lang="en-US" sz="4000" dirty="0" smtClean="0"/>
              <a:t>/10.0),1.0f);		glVertex2i(1400,550);	</a:t>
            </a:r>
            <a:r>
              <a:rPr lang="en-US" sz="4000" dirty="0" smtClean="0"/>
              <a:t>// </a:t>
            </a:r>
            <a:r>
              <a:rPr lang="en-US" sz="4000" dirty="0" smtClean="0"/>
              <a:t>right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waterMovement</a:t>
            </a:r>
            <a:r>
              <a:rPr lang="en-US" sz="4000" dirty="0" smtClean="0"/>
              <a:t>/10.0),0.0f);		glVertex2i(0,550);	</a:t>
            </a:r>
            <a:r>
              <a:rPr lang="en-US" sz="4000" dirty="0" smtClean="0"/>
              <a:t>// </a:t>
            </a:r>
            <a:r>
              <a:rPr lang="en-US" sz="4000" dirty="0" smtClean="0"/>
              <a:t>left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waterMovement</a:t>
            </a:r>
            <a:r>
              <a:rPr lang="en-US" sz="4000" dirty="0" smtClean="0"/>
              <a:t>/10.0),1.0f);		glVertex2i(0,200</a:t>
            </a:r>
            <a:r>
              <a:rPr lang="en-US" sz="4000" dirty="0" smtClean="0"/>
              <a:t>);</a:t>
            </a:r>
            <a:r>
              <a:rPr lang="en-US" sz="4000" dirty="0" smtClean="0"/>
              <a:t>	// left bottom corner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waterMovement</a:t>
            </a:r>
            <a:r>
              <a:rPr lang="en-US" sz="4000" dirty="0" smtClean="0"/>
              <a:t>/10.0),0.0f);		glVertex2i(1400,200</a:t>
            </a:r>
            <a:r>
              <a:rPr lang="en-US" sz="4000" dirty="0" smtClean="0"/>
              <a:t>);</a:t>
            </a:r>
            <a:r>
              <a:rPr lang="en-US" sz="4000" dirty="0" smtClean="0"/>
              <a:t>	// right bottom corner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glEnd</a:t>
            </a:r>
            <a:r>
              <a:rPr lang="en-US" sz="4000" dirty="0" smtClean="0"/>
              <a:t>();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void </a:t>
            </a:r>
            <a:r>
              <a:rPr lang="en-US" sz="4000" dirty="0" err="1" smtClean="0"/>
              <a:t>drawGrass</a:t>
            </a:r>
            <a:r>
              <a:rPr lang="en-US" sz="4000" dirty="0" smtClean="0"/>
              <a:t>(</a:t>
            </a:r>
            <a:r>
              <a:rPr lang="en-US" sz="4000" dirty="0" err="1" smtClean="0"/>
              <a:t>int</a:t>
            </a:r>
            <a:r>
              <a:rPr lang="en-US" sz="4000" dirty="0" smtClean="0"/>
              <a:t> id)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glBegin</a:t>
            </a:r>
            <a:r>
              <a:rPr lang="en-US" sz="4000" dirty="0" smtClean="0"/>
              <a:t>(GL_QUADS);	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grassMovement</a:t>
            </a:r>
            <a:r>
              <a:rPr lang="en-US" sz="4000" dirty="0" smtClean="0"/>
              <a:t>/10.0),0.0f);		glVertex2i(1400,200</a:t>
            </a:r>
            <a:r>
              <a:rPr lang="en-US" sz="4000" dirty="0" smtClean="0"/>
              <a:t>);</a:t>
            </a:r>
            <a:r>
              <a:rPr lang="en-US" sz="4000" dirty="0" smtClean="0"/>
              <a:t>	// right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grassMovement</a:t>
            </a:r>
            <a:r>
              <a:rPr lang="en-US" sz="4000" dirty="0" smtClean="0"/>
              <a:t>/10.0),0.0f);		glVertex2i(0,200</a:t>
            </a:r>
            <a:r>
              <a:rPr lang="en-US" sz="4000" dirty="0" smtClean="0"/>
              <a:t>);</a:t>
            </a:r>
            <a:r>
              <a:rPr lang="en-US" sz="4000" dirty="0" smtClean="0"/>
              <a:t>	// left top corner</a:t>
            </a:r>
          </a:p>
          <a:p>
            <a:pPr>
              <a:buNone/>
            </a:pPr>
            <a:r>
              <a:rPr lang="en-US" sz="4000" dirty="0" smtClean="0"/>
              <a:t>	glTexCoord2f(1.0f+sin(</a:t>
            </a:r>
            <a:r>
              <a:rPr lang="en-US" sz="4000" dirty="0" err="1" smtClean="0"/>
              <a:t>grassMovement</a:t>
            </a:r>
            <a:r>
              <a:rPr lang="en-US" sz="4000" dirty="0" smtClean="0"/>
              <a:t>/10.0),1.0f);		glVertex2i(0,0);		// left bottom corner</a:t>
            </a:r>
          </a:p>
          <a:p>
            <a:pPr>
              <a:buNone/>
            </a:pPr>
            <a:r>
              <a:rPr lang="en-US" sz="4000" dirty="0" smtClean="0"/>
              <a:t>	glTexCoord2f(0.0f+sin(</a:t>
            </a:r>
            <a:r>
              <a:rPr lang="en-US" sz="4000" dirty="0" err="1" smtClean="0"/>
              <a:t>grassMovement</a:t>
            </a:r>
            <a:r>
              <a:rPr lang="en-US" sz="4000" dirty="0" smtClean="0"/>
              <a:t>/10.0),1.0f);		glVertex2i(1400,0</a:t>
            </a:r>
            <a:r>
              <a:rPr lang="en-US" sz="4000" dirty="0" smtClean="0"/>
              <a:t>);</a:t>
            </a:r>
            <a:r>
              <a:rPr lang="en-US" sz="4000" dirty="0" smtClean="0"/>
              <a:t>	// right bottom corner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glEnd</a:t>
            </a:r>
            <a:r>
              <a:rPr lang="en-US" sz="4000" dirty="0" smtClean="0"/>
              <a:t>();</a:t>
            </a:r>
          </a:p>
          <a:p>
            <a:pPr>
              <a:buNone/>
            </a:pPr>
            <a:r>
              <a:rPr lang="en-US" sz="4000" dirty="0" smtClean="0"/>
              <a:t>	</a:t>
            </a:r>
          </a:p>
          <a:p>
            <a:pPr>
              <a:buNone/>
            </a:pPr>
            <a:r>
              <a:rPr lang="en-US" sz="4000" dirty="0" smtClean="0"/>
              <a:t>void </a:t>
            </a:r>
            <a:r>
              <a:rPr lang="en-US" sz="4000" dirty="0" smtClean="0"/>
              <a:t>animate(void</a:t>
            </a:r>
            <a:r>
              <a:rPr lang="en-US" sz="4000" dirty="0" smtClean="0"/>
              <a:t>)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waterMovement</a:t>
            </a:r>
            <a:r>
              <a:rPr lang="en-US" sz="4000" dirty="0" smtClean="0"/>
              <a:t>-=0.001;	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hillMovement</a:t>
            </a:r>
            <a:r>
              <a:rPr lang="en-US" sz="4000" dirty="0" smtClean="0"/>
              <a:t>-=0.001;	</a:t>
            </a:r>
          </a:p>
          <a:p>
            <a:pPr>
              <a:buNone/>
            </a:pPr>
            <a:r>
              <a:rPr lang="en-US" sz="4000" dirty="0" smtClean="0"/>
              <a:t>	</a:t>
            </a:r>
            <a:r>
              <a:rPr lang="en-US" sz="4000" dirty="0" err="1" smtClean="0"/>
              <a:t>grassMovement</a:t>
            </a:r>
            <a:r>
              <a:rPr lang="en-US" sz="4000" dirty="0" smtClean="0"/>
              <a:t>-=0.001;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instance of one moving object or person striking violently against another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617220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void collision</a:t>
            </a:r>
            <a:r>
              <a:rPr lang="en-US" sz="2000" dirty="0" smtClean="0"/>
              <a:t>() //Collide from TOP Wall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</a:t>
            </a:r>
            <a:r>
              <a:rPr lang="en-US" sz="2000" dirty="0" smtClean="0"/>
              <a:t>if(</a:t>
            </a:r>
            <a:r>
              <a:rPr lang="en-US" sz="2000" dirty="0" err="1" smtClean="0"/>
              <a:t>heli.height</a:t>
            </a:r>
            <a:r>
              <a:rPr lang="en-US" sz="2000" dirty="0" smtClean="0"/>
              <a:t>&gt;550|| </a:t>
            </a:r>
            <a:r>
              <a:rPr lang="en-US" sz="2000" dirty="0" err="1" smtClean="0"/>
              <a:t>heli.height</a:t>
            </a:r>
            <a:r>
              <a:rPr lang="en-US" sz="2000" dirty="0" smtClean="0"/>
              <a:t>&lt;250</a:t>
            </a:r>
            <a:r>
              <a:rPr lang="en-US" sz="2000" dirty="0" smtClean="0"/>
              <a:t>)  </a:t>
            </a:r>
            <a:r>
              <a:rPr lang="en-US" sz="2000" dirty="0" smtClean="0"/>
              <a:t>//stop game if copter hits a green box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err="1" smtClean="0"/>
              <a:t>gameover</a:t>
            </a:r>
            <a:r>
              <a:rPr lang="en-US" sz="2000" dirty="0" smtClean="0"/>
              <a:t>=true;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201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 Computer Graphics   Project Presentation   Helicopter  Game    Group Members      Name          Seat No.              S. Abu Owais Bin Nasar              B10101086    M. Umair Khan    B10101067   Class: VI Semester BS(CS)-Morning   Sec.: B   Course Supervisor : Miss Humera Tariq </vt:lpstr>
      <vt:lpstr>Content</vt:lpstr>
      <vt:lpstr>Game Screenshot</vt:lpstr>
      <vt:lpstr>GAME SCENARIO</vt:lpstr>
      <vt:lpstr>Game Features</vt:lpstr>
      <vt:lpstr>Special Effect</vt:lpstr>
      <vt:lpstr>Special Effect Code</vt:lpstr>
      <vt:lpstr>Collision</vt:lpstr>
      <vt:lpstr>Collision Code</vt:lpstr>
      <vt:lpstr>Gravity</vt:lpstr>
      <vt:lpstr>Gravity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Family</dc:creator>
  <cp:lastModifiedBy>Family</cp:lastModifiedBy>
  <cp:revision>7</cp:revision>
  <dcterms:created xsi:type="dcterms:W3CDTF">2013-10-28T17:17:32Z</dcterms:created>
  <dcterms:modified xsi:type="dcterms:W3CDTF">2013-10-29T11:30:32Z</dcterms:modified>
</cp:coreProperties>
</file>