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943C-0BA6-42A6-B0C1-DF90CB78312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A9126-BDCB-46A8-836C-1878B61B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A9126-BDCB-46A8-836C-1878B61BB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A9126-BDCB-46A8-836C-1878B61BB7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8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A9126-BDCB-46A8-836C-1878B61BB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A9126-BDCB-46A8-836C-1878B61BB7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A9126-BDCB-46A8-836C-1878B61BB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7A78-FC42-4196-87CE-1E31DC00CB3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EE96-10E1-42C8-BAF0-BC9CE9ECA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Paho</a:t>
            </a:r>
            <a:r>
              <a:rPr lang="en-US" dirty="0" smtClean="0"/>
              <a:t> MQTT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83415"/>
            <a:ext cx="10515600" cy="5621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MQTT (Message Queuing Telemetry Transport) is an ISO standard (ISO/IEC PRF 20922) publish-subscribe-based messaging protocol. It works on top of the TCP/IP protocol. It is designed for connections with remote locations where a "small code footprint" is required or the network bandwidth is limited.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paho-mqtt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 descr="Image result for MQTT proto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775367"/>
            <a:ext cx="45339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Publish.py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83415"/>
            <a:ext cx="10515600" cy="5621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paho.mqtt.client</a:t>
            </a:r>
            <a:r>
              <a:rPr lang="en-US" dirty="0" smtClean="0"/>
              <a:t> as </a:t>
            </a:r>
            <a:r>
              <a:rPr lang="en-US" dirty="0" err="1" smtClean="0"/>
              <a:t>paho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socket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ssl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time import sleep</a:t>
            </a:r>
          </a:p>
          <a:p>
            <a:pPr marL="0" indent="0">
              <a:buNone/>
            </a:pPr>
            <a:r>
              <a:rPr lang="en-US" dirty="0" smtClean="0"/>
              <a:t>from random import uniform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connflag</a:t>
            </a:r>
            <a:r>
              <a:rPr lang="en-US" dirty="0" smtClean="0"/>
              <a:t> = False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on_connect</a:t>
            </a:r>
            <a:r>
              <a:rPr lang="en-US" dirty="0" smtClean="0"/>
              <a:t>(client, </a:t>
            </a:r>
            <a:r>
              <a:rPr lang="en-US" dirty="0" err="1" smtClean="0"/>
              <a:t>userdata</a:t>
            </a:r>
            <a:r>
              <a:rPr lang="en-US" dirty="0" smtClean="0"/>
              <a:t>, flags, </a:t>
            </a:r>
            <a:r>
              <a:rPr lang="en-US" dirty="0" err="1" smtClean="0"/>
              <a:t>rc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global </a:t>
            </a:r>
            <a:r>
              <a:rPr lang="en-US" dirty="0" err="1" smtClean="0"/>
              <a:t>connflag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connflag</a:t>
            </a:r>
            <a:r>
              <a:rPr lang="en-US" dirty="0" smtClean="0"/>
              <a:t> = True</a:t>
            </a:r>
          </a:p>
          <a:p>
            <a:pPr marL="0" indent="0">
              <a:buNone/>
            </a:pPr>
            <a:r>
              <a:rPr lang="en-US" dirty="0" smtClean="0"/>
              <a:t>    print("Connection returned result: " +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rc</a:t>
            </a:r>
            <a:r>
              <a:rPr lang="en-US" dirty="0" smtClean="0"/>
              <a:t>)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on_message</a:t>
            </a:r>
            <a:r>
              <a:rPr lang="en-US" dirty="0" smtClean="0"/>
              <a:t>(client, </a:t>
            </a:r>
            <a:r>
              <a:rPr lang="en-US" dirty="0" err="1" smtClean="0"/>
              <a:t>userdata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msg.topic</a:t>
            </a:r>
            <a:r>
              <a:rPr lang="en-US" dirty="0" smtClean="0"/>
              <a:t>+" "+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msg.payload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err="1" smtClean="0"/>
              <a:t>mqttc</a:t>
            </a:r>
            <a:r>
              <a:rPr lang="en-US" dirty="0" smtClean="0"/>
              <a:t> = </a:t>
            </a:r>
            <a:r>
              <a:rPr lang="en-US" dirty="0" err="1" smtClean="0"/>
              <a:t>paho.Client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mqttc.on_connect</a:t>
            </a:r>
            <a:r>
              <a:rPr lang="en-US" dirty="0" smtClean="0"/>
              <a:t> = </a:t>
            </a:r>
            <a:r>
              <a:rPr lang="en-US" dirty="0" err="1" smtClean="0"/>
              <a:t>on_connect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mqttc.on_message</a:t>
            </a:r>
            <a:r>
              <a:rPr lang="en-US" dirty="0" smtClean="0"/>
              <a:t> = </a:t>
            </a:r>
            <a:r>
              <a:rPr lang="en-US" dirty="0" err="1" smtClean="0"/>
              <a:t>on_message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Publish.py (contd.)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83415"/>
            <a:ext cx="10515600" cy="56219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awshost</a:t>
            </a:r>
            <a:r>
              <a:rPr lang="en-US" dirty="0" smtClean="0"/>
              <a:t> = "a1t7wpltysp7gc.iot.us-east-2.amazonaws.com"</a:t>
            </a:r>
          </a:p>
          <a:p>
            <a:pPr marL="0" indent="0">
              <a:buNone/>
            </a:pPr>
            <a:r>
              <a:rPr lang="en-US" dirty="0" err="1" smtClean="0"/>
              <a:t>awsport</a:t>
            </a:r>
            <a:r>
              <a:rPr lang="en-US" dirty="0" smtClean="0"/>
              <a:t> = 8883</a:t>
            </a:r>
          </a:p>
          <a:p>
            <a:pPr marL="0" indent="0">
              <a:buNone/>
            </a:pPr>
            <a:r>
              <a:rPr lang="en-US" dirty="0" err="1" smtClean="0"/>
              <a:t>clientId</a:t>
            </a:r>
            <a:r>
              <a:rPr lang="en-US" dirty="0" smtClean="0"/>
              <a:t> = "Iot1"</a:t>
            </a:r>
          </a:p>
          <a:p>
            <a:pPr marL="0" indent="0">
              <a:buNone/>
            </a:pPr>
            <a:r>
              <a:rPr lang="en-US" dirty="0" err="1" smtClean="0"/>
              <a:t>thingName</a:t>
            </a:r>
            <a:r>
              <a:rPr lang="en-US" dirty="0" smtClean="0"/>
              <a:t> = "Iot1"</a:t>
            </a:r>
          </a:p>
          <a:p>
            <a:pPr marL="0" indent="0">
              <a:buNone/>
            </a:pPr>
            <a:r>
              <a:rPr lang="en-US" dirty="0" err="1" smtClean="0"/>
              <a:t>caPath</a:t>
            </a:r>
            <a:r>
              <a:rPr lang="en-US" dirty="0" smtClean="0"/>
              <a:t> = 'VeriSign-Class 3-Public-Primary-Certification-Authority-G5.pem.txt'</a:t>
            </a:r>
          </a:p>
          <a:p>
            <a:pPr marL="0" indent="0">
              <a:buNone/>
            </a:pPr>
            <a:r>
              <a:rPr lang="en-US" dirty="0" err="1" smtClean="0"/>
              <a:t>certPath</a:t>
            </a:r>
            <a:r>
              <a:rPr lang="en-US" dirty="0" smtClean="0"/>
              <a:t> = 'abeeb26700-certificate.pem.crt'</a:t>
            </a:r>
          </a:p>
          <a:p>
            <a:pPr marL="0" indent="0">
              <a:buNone/>
            </a:pPr>
            <a:r>
              <a:rPr lang="en-US" dirty="0" err="1" smtClean="0"/>
              <a:t>keyPath</a:t>
            </a:r>
            <a:r>
              <a:rPr lang="en-US" dirty="0" smtClean="0"/>
              <a:t> = 'abeeb26700-private.pem.key'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mqttc.tls_set</a:t>
            </a:r>
            <a:r>
              <a:rPr lang="en-US" dirty="0" smtClean="0"/>
              <a:t>(</a:t>
            </a:r>
            <a:r>
              <a:rPr lang="en-US" dirty="0" err="1" smtClean="0"/>
              <a:t>caPath</a:t>
            </a:r>
            <a:r>
              <a:rPr lang="en-US" dirty="0" smtClean="0"/>
              <a:t>, </a:t>
            </a:r>
            <a:r>
              <a:rPr lang="en-US" dirty="0" err="1" smtClean="0"/>
              <a:t>certfile</a:t>
            </a:r>
            <a:r>
              <a:rPr lang="en-US" dirty="0" smtClean="0"/>
              <a:t>=</a:t>
            </a:r>
            <a:r>
              <a:rPr lang="en-US" dirty="0" err="1" smtClean="0"/>
              <a:t>certPath</a:t>
            </a:r>
            <a:r>
              <a:rPr lang="en-US" dirty="0" smtClean="0"/>
              <a:t>, </a:t>
            </a:r>
            <a:r>
              <a:rPr lang="en-US" dirty="0" err="1" smtClean="0"/>
              <a:t>keyfile</a:t>
            </a:r>
            <a:r>
              <a:rPr lang="en-US" dirty="0" smtClean="0"/>
              <a:t>=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cert_reqs</a:t>
            </a:r>
            <a:r>
              <a:rPr lang="en-US" dirty="0" smtClean="0"/>
              <a:t>=</a:t>
            </a:r>
            <a:r>
              <a:rPr lang="en-US" dirty="0" err="1" smtClean="0"/>
              <a:t>ssl.CERT_REQUIRED</a:t>
            </a:r>
            <a:r>
              <a:rPr lang="en-US" dirty="0" smtClean="0"/>
              <a:t>, </a:t>
            </a:r>
            <a:r>
              <a:rPr lang="en-US" dirty="0" err="1" smtClean="0"/>
              <a:t>tls_version</a:t>
            </a:r>
            <a:r>
              <a:rPr lang="en-US" dirty="0" smtClean="0"/>
              <a:t>=ssl.PROTOCOL_TLSv1_2, ciphers=None)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mqttc.connect</a:t>
            </a:r>
            <a:r>
              <a:rPr lang="en-US" dirty="0" smtClean="0"/>
              <a:t>(</a:t>
            </a:r>
            <a:r>
              <a:rPr lang="en-US" dirty="0" err="1" smtClean="0"/>
              <a:t>awshost</a:t>
            </a:r>
            <a:r>
              <a:rPr lang="en-US" dirty="0" smtClean="0"/>
              <a:t>, </a:t>
            </a:r>
            <a:r>
              <a:rPr lang="en-US" dirty="0" err="1" smtClean="0"/>
              <a:t>awsport</a:t>
            </a:r>
            <a:r>
              <a:rPr lang="en-US" dirty="0" smtClean="0"/>
              <a:t>, </a:t>
            </a:r>
            <a:r>
              <a:rPr lang="en-US" dirty="0" err="1" smtClean="0"/>
              <a:t>keepalive</a:t>
            </a:r>
            <a:r>
              <a:rPr lang="en-US" dirty="0" smtClean="0"/>
              <a:t>=60)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mqttc.loop_start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range(50):</a:t>
            </a:r>
          </a:p>
          <a:p>
            <a:pPr marL="0" indent="0">
              <a:buNone/>
            </a:pPr>
            <a:r>
              <a:rPr lang="en-US" dirty="0" smtClean="0"/>
              <a:t>    sleep(0.5)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connflag</a:t>
            </a:r>
            <a:r>
              <a:rPr lang="en-US" dirty="0" smtClean="0"/>
              <a:t> == True:</a:t>
            </a:r>
          </a:p>
          <a:p>
            <a:pPr marL="0" indent="0">
              <a:buNone/>
            </a:pPr>
            <a:r>
              <a:rPr lang="en-US" dirty="0" smtClean="0"/>
              <a:t>        topic = input("Please enter </a:t>
            </a:r>
            <a:r>
              <a:rPr lang="en-US" dirty="0" err="1" smtClean="0"/>
              <a:t>iot</a:t>
            </a:r>
            <a:r>
              <a:rPr lang="en-US" dirty="0" smtClean="0"/>
              <a:t> code to publish:\n")</a:t>
            </a:r>
          </a:p>
          <a:p>
            <a:pPr marL="0" indent="0">
              <a:buNone/>
            </a:pPr>
            <a:r>
              <a:rPr lang="en-US" dirty="0" smtClean="0"/>
              <a:t>        message = input("Please write message to publish:\n")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mqttc.publish</a:t>
            </a:r>
            <a:r>
              <a:rPr lang="en-US" dirty="0" smtClean="0"/>
              <a:t>(topic, message, </a:t>
            </a:r>
            <a:r>
              <a:rPr lang="en-US" dirty="0" err="1" smtClean="0"/>
              <a:t>qos</a:t>
            </a:r>
            <a:r>
              <a:rPr lang="en-US" dirty="0" smtClean="0"/>
              <a:t>=1)</a:t>
            </a:r>
          </a:p>
          <a:p>
            <a:pPr marL="0" indent="0">
              <a:buNone/>
            </a:pPr>
            <a:r>
              <a:rPr lang="en-US" dirty="0" smtClean="0"/>
              <a:t>        print("\</a:t>
            </a:r>
            <a:r>
              <a:rPr lang="en-US" dirty="0" err="1" smtClean="0"/>
              <a:t>nmsg</a:t>
            </a:r>
            <a:r>
              <a:rPr lang="en-US" dirty="0" smtClean="0"/>
              <a:t> sent")</a:t>
            </a:r>
          </a:p>
          <a:p>
            <a:pPr marL="0" indent="0">
              <a:buNone/>
            </a:pPr>
            <a:r>
              <a:rPr lang="en-US" dirty="0" smtClean="0"/>
              <a:t>    else:</a:t>
            </a:r>
          </a:p>
          <a:p>
            <a:pPr marL="0" indent="0">
              <a:buNone/>
            </a:pPr>
            <a:r>
              <a:rPr lang="en-US" dirty="0" smtClean="0"/>
              <a:t>        print("waiting for connection...")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Subcribe.py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83415"/>
            <a:ext cx="10515600" cy="56219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paho.mqtt.client</a:t>
            </a:r>
            <a:r>
              <a:rPr lang="en-US" dirty="0" smtClean="0"/>
              <a:t> as </a:t>
            </a:r>
            <a:r>
              <a:rPr lang="en-US" dirty="0" err="1" smtClean="0"/>
              <a:t>paho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socket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ssl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on_connect</a:t>
            </a:r>
            <a:r>
              <a:rPr lang="en-US" dirty="0" smtClean="0"/>
              <a:t>(client, </a:t>
            </a:r>
            <a:r>
              <a:rPr lang="en-US" dirty="0" err="1" smtClean="0"/>
              <a:t>userdata</a:t>
            </a:r>
            <a:r>
              <a:rPr lang="en-US" dirty="0" smtClean="0"/>
              <a:t>, flags, </a:t>
            </a:r>
            <a:r>
              <a:rPr lang="en-US" dirty="0" err="1" smtClean="0"/>
              <a:t>rc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print("Connection returned result: " +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rc</a:t>
            </a:r>
            <a:r>
              <a:rPr lang="en-US" dirty="0" smtClean="0"/>
              <a:t>) )</a:t>
            </a:r>
          </a:p>
          <a:p>
            <a:pPr marL="0" indent="0">
              <a:buNone/>
            </a:pPr>
            <a:r>
              <a:rPr lang="en-US" dirty="0" smtClean="0"/>
              <a:t>    # Subscribing in </a:t>
            </a:r>
            <a:r>
              <a:rPr lang="en-US" dirty="0" err="1" smtClean="0"/>
              <a:t>on_connect</a:t>
            </a:r>
            <a:r>
              <a:rPr lang="en-US" dirty="0" smtClean="0"/>
              <a:t>() means that if we lose the connection and</a:t>
            </a:r>
          </a:p>
          <a:p>
            <a:pPr marL="0" indent="0">
              <a:buNone/>
            </a:pPr>
            <a:r>
              <a:rPr lang="en-US" dirty="0" smtClean="0"/>
              <a:t>    # reconnect then subscriptions will be renewed.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client.subscribe</a:t>
            </a:r>
            <a:r>
              <a:rPr lang="en-US" dirty="0" smtClean="0"/>
              <a:t>("#" , 1 )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on_message</a:t>
            </a:r>
            <a:r>
              <a:rPr lang="en-US" dirty="0" smtClean="0"/>
              <a:t>(client, </a:t>
            </a:r>
            <a:r>
              <a:rPr lang="en-US" dirty="0" err="1" smtClean="0"/>
              <a:t>userdata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print("topic: "+</a:t>
            </a:r>
            <a:r>
              <a:rPr lang="en-US" dirty="0" err="1" smtClean="0"/>
              <a:t>msg.topic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print("payload: "+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msg.payload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err="1" smtClean="0"/>
              <a:t>mqttc</a:t>
            </a:r>
            <a:r>
              <a:rPr lang="en-US" dirty="0" smtClean="0"/>
              <a:t> = </a:t>
            </a:r>
            <a:r>
              <a:rPr lang="en-US" dirty="0" err="1" smtClean="0"/>
              <a:t>paho.Client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mqttc.on_connect</a:t>
            </a:r>
            <a:r>
              <a:rPr lang="en-US" dirty="0" smtClean="0"/>
              <a:t> = </a:t>
            </a:r>
            <a:r>
              <a:rPr lang="en-US" dirty="0" err="1" smtClean="0"/>
              <a:t>on_connect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mqttc.on_message</a:t>
            </a:r>
            <a:r>
              <a:rPr lang="en-US" dirty="0" smtClean="0"/>
              <a:t> = </a:t>
            </a:r>
            <a:r>
              <a:rPr lang="en-US" dirty="0" err="1" smtClean="0"/>
              <a:t>on_message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Subcribe.py</a:t>
            </a:r>
            <a:r>
              <a:rPr lang="en-US" dirty="0" smtClean="0"/>
              <a:t> (contd.)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83415"/>
            <a:ext cx="10515600" cy="56219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awshost</a:t>
            </a:r>
            <a:r>
              <a:rPr lang="en-US" dirty="0" smtClean="0"/>
              <a:t> = "a1t7wpltysp7gc.iot.us-east-2.amazonaws.com"</a:t>
            </a:r>
          </a:p>
          <a:p>
            <a:pPr marL="0" indent="0">
              <a:buNone/>
            </a:pPr>
            <a:r>
              <a:rPr lang="en-US" dirty="0" err="1" smtClean="0"/>
              <a:t>awsport</a:t>
            </a:r>
            <a:r>
              <a:rPr lang="en-US" dirty="0" smtClean="0"/>
              <a:t> = 8883</a:t>
            </a:r>
          </a:p>
          <a:p>
            <a:pPr marL="0" indent="0">
              <a:buNone/>
            </a:pPr>
            <a:r>
              <a:rPr lang="en-US" dirty="0" err="1" smtClean="0"/>
              <a:t>clientId</a:t>
            </a:r>
            <a:r>
              <a:rPr lang="en-US" dirty="0" smtClean="0"/>
              <a:t> = "Iot1"</a:t>
            </a:r>
          </a:p>
          <a:p>
            <a:pPr marL="0" indent="0">
              <a:buNone/>
            </a:pPr>
            <a:r>
              <a:rPr lang="en-US" dirty="0" err="1" smtClean="0"/>
              <a:t>thingName</a:t>
            </a:r>
            <a:r>
              <a:rPr lang="en-US" dirty="0" smtClean="0"/>
              <a:t> = "Iot1"</a:t>
            </a:r>
          </a:p>
          <a:p>
            <a:pPr marL="0" indent="0">
              <a:buNone/>
            </a:pPr>
            <a:r>
              <a:rPr lang="en-US" dirty="0" err="1" smtClean="0"/>
              <a:t>caPath</a:t>
            </a:r>
            <a:r>
              <a:rPr lang="en-US" dirty="0" smtClean="0"/>
              <a:t> = 'VeriSign-Class 3-Public-Primary-Certification-Authority-G5.pem.txt'</a:t>
            </a:r>
          </a:p>
          <a:p>
            <a:pPr marL="0" indent="0">
              <a:buNone/>
            </a:pPr>
            <a:r>
              <a:rPr lang="en-US" dirty="0" err="1" smtClean="0"/>
              <a:t>certPath</a:t>
            </a:r>
            <a:r>
              <a:rPr lang="en-US" dirty="0" smtClean="0"/>
              <a:t> = 'abeeb26700-certificate.pem.crt'</a:t>
            </a:r>
          </a:p>
          <a:p>
            <a:pPr marL="0" indent="0">
              <a:buNone/>
            </a:pPr>
            <a:r>
              <a:rPr lang="en-US" dirty="0" err="1" smtClean="0"/>
              <a:t>keyPath</a:t>
            </a:r>
            <a:r>
              <a:rPr lang="en-US" dirty="0" smtClean="0"/>
              <a:t> = 'abeeb26700-private.pem.key'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mqttc.tls_set</a:t>
            </a:r>
            <a:r>
              <a:rPr lang="en-US" dirty="0" smtClean="0"/>
              <a:t>(</a:t>
            </a:r>
            <a:r>
              <a:rPr lang="en-US" dirty="0" err="1" smtClean="0"/>
              <a:t>caPath</a:t>
            </a:r>
            <a:r>
              <a:rPr lang="en-US" dirty="0" smtClean="0"/>
              <a:t>, </a:t>
            </a:r>
            <a:r>
              <a:rPr lang="en-US" dirty="0" err="1" smtClean="0"/>
              <a:t>certfile</a:t>
            </a:r>
            <a:r>
              <a:rPr lang="en-US" dirty="0" smtClean="0"/>
              <a:t>=</a:t>
            </a:r>
            <a:r>
              <a:rPr lang="en-US" dirty="0" err="1" smtClean="0"/>
              <a:t>certPath</a:t>
            </a:r>
            <a:r>
              <a:rPr lang="en-US" dirty="0" smtClean="0"/>
              <a:t>, </a:t>
            </a:r>
            <a:r>
              <a:rPr lang="en-US" dirty="0" err="1" smtClean="0"/>
              <a:t>keyfile</a:t>
            </a:r>
            <a:r>
              <a:rPr lang="en-US" dirty="0" smtClean="0"/>
              <a:t>=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cert_reqs</a:t>
            </a:r>
            <a:r>
              <a:rPr lang="en-US" dirty="0" smtClean="0"/>
              <a:t>=</a:t>
            </a:r>
            <a:r>
              <a:rPr lang="en-US" dirty="0" err="1" smtClean="0"/>
              <a:t>ssl.CERT_REQUIRED</a:t>
            </a:r>
            <a:r>
              <a:rPr lang="en-US" dirty="0" smtClean="0"/>
              <a:t>, </a:t>
            </a:r>
            <a:r>
              <a:rPr lang="en-US" dirty="0" err="1" smtClean="0"/>
              <a:t>tls_version</a:t>
            </a:r>
            <a:r>
              <a:rPr lang="en-US" dirty="0" smtClean="0"/>
              <a:t>=ssl.PROTOCOL_TLSv1_2, ciphers=None)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mqttc.connect</a:t>
            </a:r>
            <a:r>
              <a:rPr lang="en-US" dirty="0" smtClean="0"/>
              <a:t>(</a:t>
            </a:r>
            <a:r>
              <a:rPr lang="en-US" dirty="0" err="1" smtClean="0"/>
              <a:t>awshost</a:t>
            </a:r>
            <a:r>
              <a:rPr lang="en-US" dirty="0" smtClean="0"/>
              <a:t>, </a:t>
            </a:r>
            <a:r>
              <a:rPr lang="en-US" dirty="0" err="1" smtClean="0"/>
              <a:t>awsport</a:t>
            </a:r>
            <a:r>
              <a:rPr lang="en-US" dirty="0" smtClean="0"/>
              <a:t>, </a:t>
            </a:r>
            <a:r>
              <a:rPr lang="en-US" dirty="0" err="1" smtClean="0"/>
              <a:t>keepalive</a:t>
            </a:r>
            <a:r>
              <a:rPr lang="en-US" dirty="0" smtClean="0"/>
              <a:t>=60)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mqttc.loop_forever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404</Words>
  <Application>Microsoft Office PowerPoint</Application>
  <PresentationFormat>Widescreen</PresentationFormat>
  <Paragraphs>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Paho MQTT</vt:lpstr>
      <vt:lpstr>Publish.py</vt:lpstr>
      <vt:lpstr>Publish.py (contd.)</vt:lpstr>
      <vt:lpstr>Subcribe.py</vt:lpstr>
      <vt:lpstr>Subcribe.py (contd.)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Publish.py</dc:title>
  <dc:creator>Um e Aiman Binte Nasar</dc:creator>
  <cp:lastModifiedBy>Um e Aiman Binte Nasar</cp:lastModifiedBy>
  <cp:revision>2</cp:revision>
  <dcterms:created xsi:type="dcterms:W3CDTF">2018-04-06T18:55:19Z</dcterms:created>
  <dcterms:modified xsi:type="dcterms:W3CDTF">2018-04-06T19:02:53Z</dcterms:modified>
</cp:coreProperties>
</file>