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6f68b3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6f68b3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for the algorithm was to generate every possible solution to a single row and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there was a dot marked in every solution, it is safe to 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 it for every row and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doing it once, it can then generate every possible solution containing the marked dots, so the set should be smaller.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it makes it through only a few iterations before it stops marking new dots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6f68b3a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6f68b3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my own neural network (next time use a library)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children per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 children survive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processes to select other three children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processes to score children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find local maxima. The first local is continuously pressing the snap button until out of pictures, resulting in many low quality pictures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purposely removing that local, it then waits and positions itself to take one perfect picture of a bird (pidgey) as seen in the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is of a first generation child, so it doesn’t do anything spectacular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6f68b3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6f68b3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Server stores and retrieves favorite place data from MySQL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AJAX to get the place data to the client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6f68b3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6f68b3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 algorithm from a research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Rays and their Intersections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6f68b3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6f68b3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the top X pages worth of user-rated decks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to the web page for each deck and scrapes which cards are in each deck.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the list of cards in a json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used for generating a data set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6f68b3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6f68b3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Discord commands to directly edit a json file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ithub.com/oway13" TargetMode="External"/><Relationship Id="rId4" Type="http://schemas.openxmlformats.org/officeDocument/2006/relationships/hyperlink" Target="mailto:wyattcody133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5IlSI6ZidYe_omb5t-X0_C6gLUe9vWKq/view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l9tAP8Ud7KouUci0nq9aihtiIg71qLBk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Wyatt Kormick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www.github.com/oway13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wyattcody133@gmail.com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218-689-5936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266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Griddler Solver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500" y="1851588"/>
            <a:ext cx="1390650" cy="28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475" y="1851588"/>
            <a:ext cx="1390650" cy="286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25" y="1856088"/>
            <a:ext cx="13906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7150" y="2356150"/>
            <a:ext cx="1171575" cy="185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4"/>
          <p:cNvCxnSpPr>
            <a:endCxn id="93" idx="1"/>
          </p:cNvCxnSpPr>
          <p:nvPr/>
        </p:nvCxnSpPr>
        <p:spPr>
          <a:xfrm>
            <a:off x="6049900" y="3282575"/>
            <a:ext cx="7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5" idx="3"/>
            <a:endCxn id="94" idx="1"/>
          </p:cNvCxnSpPr>
          <p:nvPr/>
        </p:nvCxnSpPr>
        <p:spPr>
          <a:xfrm flipH="1" rot="10800000">
            <a:off x="1520775" y="3282437"/>
            <a:ext cx="295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6750" y="1856088"/>
            <a:ext cx="139065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>
            <a:stCxn id="99" idx="3"/>
            <a:endCxn id="96" idx="1"/>
          </p:cNvCxnSpPr>
          <p:nvPr/>
        </p:nvCxnSpPr>
        <p:spPr>
          <a:xfrm>
            <a:off x="5147400" y="3284837"/>
            <a:ext cx="2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390750" y="1389600"/>
            <a:ext cx="3189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3 (March 2019)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03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SnapAI (Py3)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30925" y="1838550"/>
            <a:ext cx="22557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3 (April 2018).   Genetic Algorithm to refine the values in a neural network to play Pokemon Snap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8" y="2877925"/>
            <a:ext cx="27908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250" y="551100"/>
            <a:ext cx="1923825" cy="4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title="Example Chil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175" y="1131325"/>
            <a:ext cx="3841126" cy="288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407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Places Website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755475" y="1422125"/>
            <a:ext cx="35643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Node.js HTML CSS AJAX MySQL (April 2018)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00" y="1929700"/>
            <a:ext cx="3525518" cy="2984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25" y="2006250"/>
            <a:ext cx="4409399" cy="18266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22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Harold and the Purple Crayon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574450" y="1460550"/>
            <a:ext cx="3189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C++ with Professor’s own graphics engine (April 2018)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3040225"/>
            <a:ext cx="4776075" cy="18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050" y="1952399"/>
            <a:ext cx="3071275" cy="9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 title="Harold Exampl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825" y="2006250"/>
            <a:ext cx="3688775" cy="276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2979150" y="1460550"/>
            <a:ext cx="3189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3 (August 2018)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16072" l="0" r="0" t="0"/>
          <a:stretch/>
        </p:blipFill>
        <p:spPr>
          <a:xfrm>
            <a:off x="5766775" y="673575"/>
            <a:ext cx="1508900" cy="43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00" y="1853850"/>
            <a:ext cx="501781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Bot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056275" y="1389600"/>
            <a:ext cx="5110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3 with Discord.py (September 2018)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75" y="1823225"/>
            <a:ext cx="256326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